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</p:sldMasterIdLst>
  <p:notesMasterIdLst>
    <p:notesMasterId r:id="rId30"/>
  </p:notesMasterIdLst>
  <p:sldIdLst>
    <p:sldId id="256" r:id="rId3"/>
    <p:sldId id="309" r:id="rId4"/>
    <p:sldId id="310" r:id="rId5"/>
    <p:sldId id="311" r:id="rId6"/>
    <p:sldId id="259" r:id="rId7"/>
    <p:sldId id="388" r:id="rId8"/>
    <p:sldId id="382" r:id="rId9"/>
    <p:sldId id="386" r:id="rId10"/>
    <p:sldId id="387" r:id="rId11"/>
    <p:sldId id="385" r:id="rId12"/>
    <p:sldId id="260" r:id="rId13"/>
    <p:sldId id="268" r:id="rId14"/>
    <p:sldId id="378" r:id="rId15"/>
    <p:sldId id="391" r:id="rId16"/>
    <p:sldId id="399" r:id="rId17"/>
    <p:sldId id="390" r:id="rId18"/>
    <p:sldId id="389" r:id="rId19"/>
    <p:sldId id="271" r:id="rId20"/>
    <p:sldId id="278" r:id="rId21"/>
    <p:sldId id="393" r:id="rId22"/>
    <p:sldId id="262" r:id="rId23"/>
    <p:sldId id="394" r:id="rId24"/>
    <p:sldId id="395" r:id="rId25"/>
    <p:sldId id="396" r:id="rId26"/>
    <p:sldId id="397" r:id="rId27"/>
    <p:sldId id="398" r:id="rId28"/>
    <p:sldId id="263" r:id="rId29"/>
  </p:sldIdLst>
  <p:sldSz cx="9144000" cy="5143500" type="screen16x9"/>
  <p:notesSz cx="6858000" cy="9144000"/>
  <p:embeddedFontLst>
    <p:embeddedFont>
      <p:font typeface="Staatliches" panose="020B0604020202020204" charset="0"/>
      <p:regular r:id="rId31"/>
    </p:embeddedFont>
    <p:embeddedFont>
      <p:font typeface="Nunito Sans Black" panose="020B0604020202020204" charset="0"/>
      <p:bold r:id="rId32"/>
      <p:boldItalic r:id="rId33"/>
    </p:embeddedFont>
    <p:embeddedFont>
      <p:font typeface="Nunito Sans" panose="020B0604020202020204" charset="0"/>
      <p:regular r:id="rId34"/>
      <p:bold r:id="rId35"/>
      <p:italic r:id="rId36"/>
      <p:boldItalic r:id="rId37"/>
    </p:embeddedFont>
    <p:embeddedFont>
      <p:font typeface="Bebas Neue" panose="020B0604020202020204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Satisfy" panose="020B0604020202020204" charset="0"/>
      <p:regular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9CB1C-6274-4921-AAD9-3116364A299E}" v="1089" dt="2022-10-10T02:44:37.890"/>
  </p1510:revLst>
</p1510:revInfo>
</file>

<file path=ppt/tableStyles.xml><?xml version="1.0" encoding="utf-8"?>
<a:tblStyleLst xmlns:a="http://schemas.openxmlformats.org/drawingml/2006/main" def="{F9E19649-5E96-4243-BE94-9DCAFEDA1CF0}">
  <a:tblStyle styleId="{F9E19649-5E96-4243-BE94-9DCAFEDA1C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8" autoAdjust="0"/>
  </p:normalViewPr>
  <p:slideViewPr>
    <p:cSldViewPr snapToGrid="0">
      <p:cViewPr varScale="1">
        <p:scale>
          <a:sx n="85" d="100"/>
          <a:sy n="85" d="100"/>
        </p:scale>
        <p:origin x="6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 kieu chinh" userId="b8fcff02-0822-4b37-b03e-fa3c6d1a56ed" providerId="ADAL" clId="{0F29CB1C-6274-4921-AAD9-3116364A299E}"/>
    <pc:docChg chg="undo custSel addSld delSld modSld sldOrd delMainMaster">
      <pc:chgData name="vo kieu chinh" userId="b8fcff02-0822-4b37-b03e-fa3c6d1a56ed" providerId="ADAL" clId="{0F29CB1C-6274-4921-AAD9-3116364A299E}" dt="2022-10-10T02:44:37.890" v="2900" actId="20577"/>
      <pc:docMkLst>
        <pc:docMk/>
      </pc:docMkLst>
      <pc:sldChg chg="delSp modSp mod modTransition">
        <pc:chgData name="vo kieu chinh" userId="b8fcff02-0822-4b37-b03e-fa3c6d1a56ed" providerId="ADAL" clId="{0F29CB1C-6274-4921-AAD9-3116364A299E}" dt="2022-10-07T03:35:07.793" v="2890"/>
        <pc:sldMkLst>
          <pc:docMk/>
          <pc:sldMk cId="0" sldId="256"/>
        </pc:sldMkLst>
        <pc:spChg chg="del">
          <ac:chgData name="vo kieu chinh" userId="b8fcff02-0822-4b37-b03e-fa3c6d1a56ed" providerId="ADAL" clId="{0F29CB1C-6274-4921-AAD9-3116364A299E}" dt="2022-10-06T16:38:44.083" v="5" actId="478"/>
          <ac:spMkLst>
            <pc:docMk/>
            <pc:sldMk cId="0" sldId="256"/>
            <ac:spMk id="11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9:02.857" v="9" actId="113"/>
          <ac:spMkLst>
            <pc:docMk/>
            <pc:sldMk cId="0" sldId="256"/>
            <ac:spMk id="11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9:09.928" v="11" actId="114"/>
          <ac:spMkLst>
            <pc:docMk/>
            <pc:sldMk cId="0" sldId="256"/>
            <ac:spMk id="11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1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2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3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4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5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6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7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8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19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0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1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2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3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4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5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8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69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0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1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2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3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4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5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6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7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1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38:50.765" v="6" actId="2711"/>
          <ac:spMkLst>
            <pc:docMk/>
            <pc:sldMk cId="0" sldId="256"/>
            <ac:spMk id="2788" creationId="{00000000-0000-0000-0000-000000000000}"/>
          </ac:spMkLst>
        </pc:spChg>
        <pc:grpChg chg="mod">
          <ac:chgData name="vo kieu chinh" userId="b8fcff02-0822-4b37-b03e-fa3c6d1a56ed" providerId="ADAL" clId="{0F29CB1C-6274-4921-AAD9-3116364A299E}" dt="2022-10-06T16:39:14.772" v="12" actId="1076"/>
          <ac:grpSpMkLst>
            <pc:docMk/>
            <pc:sldMk cId="0" sldId="256"/>
            <ac:grpSpMk id="1184" creationId="{00000000-0000-0000-0000-000000000000}"/>
          </ac:grpSpMkLst>
        </pc:grpChg>
      </pc:sldChg>
      <pc:sldChg chg="addSp delSp modSp del mod modAnim">
        <pc:chgData name="vo kieu chinh" userId="b8fcff02-0822-4b37-b03e-fa3c6d1a56ed" providerId="ADAL" clId="{0F29CB1C-6274-4921-AAD9-3116364A299E}" dt="2022-10-06T17:10:30.437" v="920" actId="47"/>
        <pc:sldMkLst>
          <pc:docMk/>
          <pc:sldMk cId="0" sldId="257"/>
        </pc:sldMkLst>
        <pc:spChg chg="add del mod">
          <ac:chgData name="vo kieu chinh" userId="b8fcff02-0822-4b37-b03e-fa3c6d1a56ed" providerId="ADAL" clId="{0F29CB1C-6274-4921-AAD9-3116364A299E}" dt="2022-10-06T16:40:32.404" v="23" actId="478"/>
          <ac:spMkLst>
            <pc:docMk/>
            <pc:sldMk cId="0" sldId="257"/>
            <ac:spMk id="3" creationId="{4ED89EB9-1C55-8360-5A47-47D36C21C1ED}"/>
          </ac:spMkLst>
        </pc:spChg>
        <pc:spChg chg="add del mod">
          <ac:chgData name="vo kieu chinh" userId="b8fcff02-0822-4b37-b03e-fa3c6d1a56ed" providerId="ADAL" clId="{0F29CB1C-6274-4921-AAD9-3116364A299E}" dt="2022-10-06T16:40:36.103" v="26" actId="478"/>
          <ac:spMkLst>
            <pc:docMk/>
            <pc:sldMk cId="0" sldId="257"/>
            <ac:spMk id="5" creationId="{F76F17A0-44DA-1F32-F017-7A97A30CD4AB}"/>
          </ac:spMkLst>
        </pc:spChg>
        <pc:spChg chg="add mod">
          <ac:chgData name="vo kieu chinh" userId="b8fcff02-0822-4b37-b03e-fa3c6d1a56ed" providerId="ADAL" clId="{0F29CB1C-6274-4921-AAD9-3116364A299E}" dt="2022-10-06T16:41:27.222" v="46" actId="20577"/>
          <ac:spMkLst>
            <pc:docMk/>
            <pc:sldMk cId="0" sldId="257"/>
            <ac:spMk id="7" creationId="{3B9B6A09-B202-DABC-F64E-7CD57E8AA49A}"/>
          </ac:spMkLst>
        </pc:spChg>
        <pc:spChg chg="add del mod">
          <ac:chgData name="vo kieu chinh" userId="b8fcff02-0822-4b37-b03e-fa3c6d1a56ed" providerId="ADAL" clId="{0F29CB1C-6274-4921-AAD9-3116364A299E}" dt="2022-10-06T17:10:03.376" v="880" actId="478"/>
          <ac:spMkLst>
            <pc:docMk/>
            <pc:sldMk cId="0" sldId="257"/>
            <ac:spMk id="8" creationId="{865C1AA0-70FD-0B93-4B56-38900941DEB4}"/>
          </ac:spMkLst>
        </pc:spChg>
        <pc:spChg chg="del">
          <ac:chgData name="vo kieu chinh" userId="b8fcff02-0822-4b37-b03e-fa3c6d1a56ed" providerId="ADAL" clId="{0F29CB1C-6274-4921-AAD9-3116364A299E}" dt="2022-10-06T16:40:30.347" v="22" actId="478"/>
          <ac:spMkLst>
            <pc:docMk/>
            <pc:sldMk cId="0" sldId="257"/>
            <ac:spMk id="2793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0:33.706" v="24" actId="478"/>
          <ac:spMkLst>
            <pc:docMk/>
            <pc:sldMk cId="0" sldId="257"/>
            <ac:spMk id="2794" creationId="{00000000-0000-0000-0000-000000000000}"/>
          </ac:spMkLst>
        </pc:spChg>
        <pc:spChg chg="del mod">
          <ac:chgData name="vo kieu chinh" userId="b8fcff02-0822-4b37-b03e-fa3c6d1a56ed" providerId="ADAL" clId="{0F29CB1C-6274-4921-AAD9-3116364A299E}" dt="2022-10-06T16:40:37.344" v="28" actId="478"/>
          <ac:spMkLst>
            <pc:docMk/>
            <pc:sldMk cId="0" sldId="257"/>
            <ac:spMk id="2796" creationId="{00000000-0000-0000-0000-000000000000}"/>
          </ac:spMkLst>
        </pc:spChg>
        <pc:spChg chg="del mod">
          <ac:chgData name="vo kieu chinh" userId="b8fcff02-0822-4b37-b03e-fa3c6d1a56ed" providerId="ADAL" clId="{0F29CB1C-6274-4921-AAD9-3116364A299E}" dt="2022-10-06T16:40:39.603" v="30" actId="478"/>
          <ac:spMkLst>
            <pc:docMk/>
            <pc:sldMk cId="0" sldId="257"/>
            <ac:spMk id="2797" creationId="{00000000-0000-0000-0000-000000000000}"/>
          </ac:spMkLst>
        </pc:spChg>
        <pc:graphicFrameChg chg="del">
          <ac:chgData name="vo kieu chinh" userId="b8fcff02-0822-4b37-b03e-fa3c6d1a56ed" providerId="ADAL" clId="{0F29CB1C-6274-4921-AAD9-3116364A299E}" dt="2022-10-06T16:40:34.994" v="25" actId="478"/>
          <ac:graphicFrameMkLst>
            <pc:docMk/>
            <pc:sldMk cId="0" sldId="257"/>
            <ac:graphicFrameMk id="2795" creationId="{00000000-0000-0000-0000-000000000000}"/>
          </ac:graphicFrameMkLst>
        </pc:graphicFrameChg>
        <pc:picChg chg="add del mod">
          <ac:chgData name="vo kieu chinh" userId="b8fcff02-0822-4b37-b03e-fa3c6d1a56ed" providerId="ADAL" clId="{0F29CB1C-6274-4921-AAD9-3116364A299E}" dt="2022-10-06T17:10:25.867" v="917" actId="21"/>
          <ac:picMkLst>
            <pc:docMk/>
            <pc:sldMk cId="0" sldId="257"/>
            <ac:picMk id="6" creationId="{83DFB5AE-9D9F-32B7-B37F-3444D2CE4B01}"/>
          </ac:picMkLst>
        </pc:picChg>
      </pc:sldChg>
      <pc:sldChg chg="addSp delSp modSp del mod ord modAnim modNotes">
        <pc:chgData name="vo kieu chinh" userId="b8fcff02-0822-4b37-b03e-fa3c6d1a56ed" providerId="ADAL" clId="{0F29CB1C-6274-4921-AAD9-3116364A299E}" dt="2022-10-06T17:33:19.849" v="1499" actId="47"/>
        <pc:sldMkLst>
          <pc:docMk/>
          <pc:sldMk cId="0" sldId="258"/>
        </pc:sldMkLst>
        <pc:spChg chg="add del mod">
          <ac:chgData name="vo kieu chinh" userId="b8fcff02-0822-4b37-b03e-fa3c6d1a56ed" providerId="ADAL" clId="{0F29CB1C-6274-4921-AAD9-3116364A299E}" dt="2022-10-06T17:17:54.004" v="1077" actId="478"/>
          <ac:spMkLst>
            <pc:docMk/>
            <pc:sldMk cId="0" sldId="258"/>
            <ac:spMk id="2" creationId="{BFD02E04-C13E-143A-49D9-E84DA613D224}"/>
          </ac:spMkLst>
        </pc:spChg>
        <pc:spChg chg="add del mod">
          <ac:chgData name="vo kieu chinh" userId="b8fcff02-0822-4b37-b03e-fa3c6d1a56ed" providerId="ADAL" clId="{0F29CB1C-6274-4921-AAD9-3116364A299E}" dt="2022-10-06T17:19:09.562" v="1252" actId="478"/>
          <ac:spMkLst>
            <pc:docMk/>
            <pc:sldMk cId="0" sldId="258"/>
            <ac:spMk id="5" creationId="{F003EAD4-AA31-646E-A7E1-F9CC0AF3FD16}"/>
          </ac:spMkLst>
        </pc:spChg>
        <pc:spChg chg="add del mod">
          <ac:chgData name="vo kieu chinh" userId="b8fcff02-0822-4b37-b03e-fa3c6d1a56ed" providerId="ADAL" clId="{0F29CB1C-6274-4921-AAD9-3116364A299E}" dt="2022-10-06T17:27:15.395" v="1440" actId="478"/>
          <ac:spMkLst>
            <pc:docMk/>
            <pc:sldMk cId="0" sldId="258"/>
            <ac:spMk id="6" creationId="{E0E7694D-E314-5956-EEDD-A6F03033AD6D}"/>
          </ac:spMkLst>
        </pc:spChg>
        <pc:spChg chg="add del mod">
          <ac:chgData name="vo kieu chinh" userId="b8fcff02-0822-4b37-b03e-fa3c6d1a56ed" providerId="ADAL" clId="{0F29CB1C-6274-4921-AAD9-3116364A299E}" dt="2022-10-06T17:17:51.687" v="1076" actId="478"/>
          <ac:spMkLst>
            <pc:docMk/>
            <pc:sldMk cId="0" sldId="258"/>
            <ac:spMk id="7" creationId="{46F9AE61-5DC6-D89B-FD5B-561523D12BC9}"/>
          </ac:spMkLst>
        </pc:spChg>
        <pc:spChg chg="add del mod">
          <ac:chgData name="vo kieu chinh" userId="b8fcff02-0822-4b37-b03e-fa3c6d1a56ed" providerId="ADAL" clId="{0F29CB1C-6274-4921-AAD9-3116364A299E}" dt="2022-10-06T17:18:46.882" v="1244" actId="478"/>
          <ac:spMkLst>
            <pc:docMk/>
            <pc:sldMk cId="0" sldId="258"/>
            <ac:spMk id="9" creationId="{8803CA67-9785-1332-10F3-E97E69378451}"/>
          </ac:spMkLst>
        </pc:spChg>
        <pc:spChg chg="add del mod">
          <ac:chgData name="vo kieu chinh" userId="b8fcff02-0822-4b37-b03e-fa3c6d1a56ed" providerId="ADAL" clId="{0F29CB1C-6274-4921-AAD9-3116364A299E}" dt="2022-10-06T17:18:49.898" v="1247" actId="478"/>
          <ac:spMkLst>
            <pc:docMk/>
            <pc:sldMk cId="0" sldId="258"/>
            <ac:spMk id="11" creationId="{F029A135-1571-5332-07E4-C447398F1AC4}"/>
          </ac:spMkLst>
        </pc:spChg>
        <pc:spChg chg="add del mod">
          <ac:chgData name="vo kieu chinh" userId="b8fcff02-0822-4b37-b03e-fa3c6d1a56ed" providerId="ADAL" clId="{0F29CB1C-6274-4921-AAD9-3116364A299E}" dt="2022-10-06T17:19:12.809" v="1254" actId="478"/>
          <ac:spMkLst>
            <pc:docMk/>
            <pc:sldMk cId="0" sldId="258"/>
            <ac:spMk id="13" creationId="{836BA4F9-64B4-E1E5-412C-C61D9A889B64}"/>
          </ac:spMkLst>
        </pc:spChg>
        <pc:spChg chg="add del mod">
          <ac:chgData name="vo kieu chinh" userId="b8fcff02-0822-4b37-b03e-fa3c6d1a56ed" providerId="ADAL" clId="{0F29CB1C-6274-4921-AAD9-3116364A299E}" dt="2022-10-06T17:19:35.916" v="1260" actId="478"/>
          <ac:spMkLst>
            <pc:docMk/>
            <pc:sldMk cId="0" sldId="258"/>
            <ac:spMk id="15" creationId="{889A7D64-83FB-9344-1CC5-2E504338D516}"/>
          </ac:spMkLst>
        </pc:spChg>
        <pc:spChg chg="add del mod">
          <ac:chgData name="vo kieu chinh" userId="b8fcff02-0822-4b37-b03e-fa3c6d1a56ed" providerId="ADAL" clId="{0F29CB1C-6274-4921-AAD9-3116364A299E}" dt="2022-10-06T17:20:13.678" v="1272" actId="478"/>
          <ac:spMkLst>
            <pc:docMk/>
            <pc:sldMk cId="0" sldId="258"/>
            <ac:spMk id="16" creationId="{F8F41A5A-5113-F4D9-D064-3CC4FF61EC6E}"/>
          </ac:spMkLst>
        </pc:spChg>
        <pc:spChg chg="add del mod">
          <ac:chgData name="vo kieu chinh" userId="b8fcff02-0822-4b37-b03e-fa3c6d1a56ed" providerId="ADAL" clId="{0F29CB1C-6274-4921-AAD9-3116364A299E}" dt="2022-10-06T17:19:56.591" v="1266" actId="478"/>
          <ac:spMkLst>
            <pc:docMk/>
            <pc:sldMk cId="0" sldId="258"/>
            <ac:spMk id="17" creationId="{2B958D44-6EAC-7EF3-F051-0635CF5DB06D}"/>
          </ac:spMkLst>
        </pc:spChg>
        <pc:spChg chg="add mod">
          <ac:chgData name="vo kieu chinh" userId="b8fcff02-0822-4b37-b03e-fa3c6d1a56ed" providerId="ADAL" clId="{0F29CB1C-6274-4921-AAD9-3116364A299E}" dt="2022-10-06T17:21:39.301" v="1344" actId="164"/>
          <ac:spMkLst>
            <pc:docMk/>
            <pc:sldMk cId="0" sldId="258"/>
            <ac:spMk id="18" creationId="{F917904D-76E5-F0F5-FD77-A3FED94D7225}"/>
          </ac:spMkLst>
        </pc:spChg>
        <pc:spChg chg="add mod">
          <ac:chgData name="vo kieu chinh" userId="b8fcff02-0822-4b37-b03e-fa3c6d1a56ed" providerId="ADAL" clId="{0F29CB1C-6274-4921-AAD9-3116364A299E}" dt="2022-10-06T17:21:39.301" v="1344" actId="164"/>
          <ac:spMkLst>
            <pc:docMk/>
            <pc:sldMk cId="0" sldId="258"/>
            <ac:spMk id="19" creationId="{C42C1633-1D39-100C-F6E1-BF4E75E6AA92}"/>
          </ac:spMkLst>
        </pc:spChg>
        <pc:spChg chg="add mod">
          <ac:chgData name="vo kieu chinh" userId="b8fcff02-0822-4b37-b03e-fa3c6d1a56ed" providerId="ADAL" clId="{0F29CB1C-6274-4921-AAD9-3116364A299E}" dt="2022-10-06T17:22:36.782" v="1360" actId="1076"/>
          <ac:spMkLst>
            <pc:docMk/>
            <pc:sldMk cId="0" sldId="258"/>
            <ac:spMk id="20" creationId="{12324BE1-44C6-0335-F3F6-1DF74E318946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0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0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0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0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7.032" v="1351" actId="113"/>
          <ac:spMkLst>
            <pc:docMk/>
            <pc:sldMk cId="0" sldId="258"/>
            <ac:spMk id="2807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19:10.897" v="1253" actId="478"/>
          <ac:spMkLst>
            <pc:docMk/>
            <pc:sldMk cId="0" sldId="258"/>
            <ac:spMk id="280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41.216" v="1362" actId="1076"/>
          <ac:spMkLst>
            <pc:docMk/>
            <pc:sldMk cId="0" sldId="258"/>
            <ac:spMk id="2809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18:39.205" v="1204" actId="478"/>
          <ac:spMkLst>
            <pc:docMk/>
            <pc:sldMk cId="0" sldId="258"/>
            <ac:spMk id="2810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11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18:48.601" v="1245" actId="478"/>
          <ac:spMkLst>
            <pc:docMk/>
            <pc:sldMk cId="0" sldId="258"/>
            <ac:spMk id="281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00.394" v="1349" actId="2711"/>
          <ac:spMkLst>
            <pc:docMk/>
            <pc:sldMk cId="0" sldId="258"/>
            <ac:spMk id="28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30.090" v="1359" actId="14100"/>
          <ac:spMkLst>
            <pc:docMk/>
            <pc:sldMk cId="0" sldId="258"/>
            <ac:spMk id="2814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19:34.623" v="1259" actId="478"/>
          <ac:spMkLst>
            <pc:docMk/>
            <pc:sldMk cId="0" sldId="258"/>
            <ac:spMk id="28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17.510" v="1354" actId="255"/>
          <ac:spMkLst>
            <pc:docMk/>
            <pc:sldMk cId="0" sldId="258"/>
            <ac:spMk id="281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19.941" v="1355" actId="255"/>
          <ac:spMkLst>
            <pc:docMk/>
            <pc:sldMk cId="0" sldId="258"/>
            <ac:spMk id="281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24.865" v="1357" actId="255"/>
          <ac:spMkLst>
            <pc:docMk/>
            <pc:sldMk cId="0" sldId="258"/>
            <ac:spMk id="281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22:22.420" v="1356" actId="255"/>
          <ac:spMkLst>
            <pc:docMk/>
            <pc:sldMk cId="0" sldId="258"/>
            <ac:spMk id="2819" creationId="{00000000-0000-0000-0000-000000000000}"/>
          </ac:spMkLst>
        </pc:spChg>
        <pc:grpChg chg="add mod">
          <ac:chgData name="vo kieu chinh" userId="b8fcff02-0822-4b37-b03e-fa3c6d1a56ed" providerId="ADAL" clId="{0F29CB1C-6274-4921-AAD9-3116364A299E}" dt="2022-10-06T17:22:00.394" v="1349" actId="2711"/>
          <ac:grpSpMkLst>
            <pc:docMk/>
            <pc:sldMk cId="0" sldId="258"/>
            <ac:grpSpMk id="21" creationId="{AAA1C66F-674C-5CEA-988E-9E68F67C592B}"/>
          </ac:grpSpMkLst>
        </pc:grpChg>
        <pc:grpChg chg="mod">
          <ac:chgData name="vo kieu chinh" userId="b8fcff02-0822-4b37-b03e-fa3c6d1a56ed" providerId="ADAL" clId="{0F29CB1C-6274-4921-AAD9-3116364A299E}" dt="2022-10-06T17:22:00.394" v="1349" actId="2711"/>
          <ac:grpSpMkLst>
            <pc:docMk/>
            <pc:sldMk cId="0" sldId="258"/>
            <ac:grpSpMk id="2821" creationId="{00000000-0000-0000-0000-000000000000}"/>
          </ac:grpSpMkLst>
        </pc:grpChg>
        <pc:picChg chg="add del mod">
          <ac:chgData name="vo kieu chinh" userId="b8fcff02-0822-4b37-b03e-fa3c6d1a56ed" providerId="ADAL" clId="{0F29CB1C-6274-4921-AAD9-3116364A299E}" dt="2022-10-06T16:49:17.013" v="100" actId="478"/>
          <ac:picMkLst>
            <pc:docMk/>
            <pc:sldMk cId="0" sldId="258"/>
            <ac:picMk id="3" creationId="{325E547B-BD03-AC38-F418-9D29C4E7C9CC}"/>
          </ac:picMkLst>
        </pc:picChg>
        <pc:picChg chg="add del mod">
          <ac:chgData name="vo kieu chinh" userId="b8fcff02-0822-4b37-b03e-fa3c6d1a56ed" providerId="ADAL" clId="{0F29CB1C-6274-4921-AAD9-3116364A299E}" dt="2022-10-06T16:49:17.947" v="101" actId="478"/>
          <ac:picMkLst>
            <pc:docMk/>
            <pc:sldMk cId="0" sldId="258"/>
            <ac:picMk id="4" creationId="{AE5E4082-C4C5-CA52-7E22-EA99C496FF64}"/>
          </ac:picMkLst>
        </pc:picChg>
        <pc:cxnChg chg="mod">
          <ac:chgData name="vo kieu chinh" userId="b8fcff02-0822-4b37-b03e-fa3c6d1a56ed" providerId="ADAL" clId="{0F29CB1C-6274-4921-AAD9-3116364A299E}" dt="2022-10-06T17:22:49.078" v="1363" actId="1076"/>
          <ac:cxnSpMkLst>
            <pc:docMk/>
            <pc:sldMk cId="0" sldId="258"/>
            <ac:cxnSpMk id="2820" creationId="{00000000-0000-0000-0000-000000000000}"/>
          </ac:cxnSpMkLst>
        </pc:cxnChg>
      </pc:sldChg>
      <pc:sldChg chg="ord modTransition">
        <pc:chgData name="vo kieu chinh" userId="b8fcff02-0822-4b37-b03e-fa3c6d1a56ed" providerId="ADAL" clId="{0F29CB1C-6274-4921-AAD9-3116364A299E}" dt="2022-10-07T03:35:00.347" v="2889"/>
        <pc:sldMkLst>
          <pc:docMk/>
          <pc:sldMk cId="0" sldId="259"/>
        </pc:sldMkLst>
      </pc:sldChg>
      <pc:sldChg chg="addSp delSp modSp mod ord modAnim modNotes">
        <pc:chgData name="vo kieu chinh" userId="b8fcff02-0822-4b37-b03e-fa3c6d1a56ed" providerId="ADAL" clId="{0F29CB1C-6274-4921-AAD9-3116364A299E}" dt="2022-10-06T17:11:39.583" v="969" actId="1076"/>
        <pc:sldMkLst>
          <pc:docMk/>
          <pc:sldMk cId="0" sldId="260"/>
        </pc:sldMkLst>
        <pc:spChg chg="add del mod">
          <ac:chgData name="vo kieu chinh" userId="b8fcff02-0822-4b37-b03e-fa3c6d1a56ed" providerId="ADAL" clId="{0F29CB1C-6274-4921-AAD9-3116364A299E}" dt="2022-10-06T17:03:28.146" v="662" actId="478"/>
          <ac:spMkLst>
            <pc:docMk/>
            <pc:sldMk cId="0" sldId="260"/>
            <ac:spMk id="3" creationId="{98F72A59-DB99-5A31-0C09-6C9B437F21E8}"/>
          </ac:spMkLst>
        </pc:spChg>
        <pc:spChg chg="mod">
          <ac:chgData name="vo kieu chinh" userId="b8fcff02-0822-4b37-b03e-fa3c6d1a56ed" providerId="ADAL" clId="{0F29CB1C-6274-4921-AAD9-3116364A299E}" dt="2022-10-06T17:03:23.896" v="660" actId="113"/>
          <ac:spMkLst>
            <pc:docMk/>
            <pc:sldMk cId="0" sldId="260"/>
            <ac:spMk id="2998" creationId="{00000000-0000-0000-0000-000000000000}"/>
          </ac:spMkLst>
        </pc:spChg>
        <pc:spChg chg="del mod">
          <ac:chgData name="vo kieu chinh" userId="b8fcff02-0822-4b37-b03e-fa3c6d1a56ed" providerId="ADAL" clId="{0F29CB1C-6274-4921-AAD9-3116364A299E}" dt="2022-10-06T17:02:32.100" v="646" actId="478"/>
          <ac:spMkLst>
            <pc:docMk/>
            <pc:sldMk cId="0" sldId="260"/>
            <ac:spMk id="2999" creationId="{00000000-0000-0000-0000-000000000000}"/>
          </ac:spMkLst>
        </pc:spChg>
        <pc:picChg chg="add mod">
          <ac:chgData name="vo kieu chinh" userId="b8fcff02-0822-4b37-b03e-fa3c6d1a56ed" providerId="ADAL" clId="{0F29CB1C-6274-4921-AAD9-3116364A299E}" dt="2022-10-06T17:11:39.583" v="969" actId="1076"/>
          <ac:picMkLst>
            <pc:docMk/>
            <pc:sldMk cId="0" sldId="260"/>
            <ac:picMk id="4" creationId="{1FC9CF48-921D-A97A-ED23-8086BA13DD27}"/>
          </ac:picMkLst>
        </pc:picChg>
        <pc:picChg chg="add mod">
          <ac:chgData name="vo kieu chinh" userId="b8fcff02-0822-4b37-b03e-fa3c6d1a56ed" providerId="ADAL" clId="{0F29CB1C-6274-4921-AAD9-3116364A299E}" dt="2022-10-06T17:11:37.900" v="968" actId="1076"/>
          <ac:picMkLst>
            <pc:docMk/>
            <pc:sldMk cId="0" sldId="260"/>
            <ac:picMk id="5" creationId="{C238195A-D875-BC4A-D03C-8C594BF229F8}"/>
          </ac:picMkLst>
        </pc:picChg>
        <pc:picChg chg="del">
          <ac:chgData name="vo kieu chinh" userId="b8fcff02-0822-4b37-b03e-fa3c6d1a56ed" providerId="ADAL" clId="{0F29CB1C-6274-4921-AAD9-3116364A299E}" dt="2022-10-06T17:02:23.006" v="611" actId="478"/>
          <ac:picMkLst>
            <pc:docMk/>
            <pc:sldMk cId="0" sldId="260"/>
            <ac:picMk id="3001" creationId="{00000000-0000-0000-0000-000000000000}"/>
          </ac:picMkLst>
        </pc:picChg>
        <pc:picChg chg="del">
          <ac:chgData name="vo kieu chinh" userId="b8fcff02-0822-4b37-b03e-fa3c6d1a56ed" providerId="ADAL" clId="{0F29CB1C-6274-4921-AAD9-3116364A299E}" dt="2022-10-06T17:02:21.619" v="610" actId="478"/>
          <ac:picMkLst>
            <pc:docMk/>
            <pc:sldMk cId="0" sldId="260"/>
            <ac:picMk id="3002" creationId="{00000000-0000-0000-0000-000000000000}"/>
          </ac:picMkLst>
        </pc:picChg>
        <pc:cxnChg chg="mod">
          <ac:chgData name="vo kieu chinh" userId="b8fcff02-0822-4b37-b03e-fa3c6d1a56ed" providerId="ADAL" clId="{0F29CB1C-6274-4921-AAD9-3116364A299E}" dt="2022-10-06T17:03:26.786" v="661" actId="1076"/>
          <ac:cxnSpMkLst>
            <pc:docMk/>
            <pc:sldMk cId="0" sldId="260"/>
            <ac:cxnSpMk id="3000" creationId="{00000000-0000-0000-0000-000000000000}"/>
          </ac:cxnSpMkLst>
        </pc:cxnChg>
      </pc:sldChg>
      <pc:sldChg chg="addSp delSp modSp del mod ord modAnim modNotes">
        <pc:chgData name="vo kieu chinh" userId="b8fcff02-0822-4b37-b03e-fa3c6d1a56ed" providerId="ADAL" clId="{0F29CB1C-6274-4921-AAD9-3116364A299E}" dt="2022-10-06T17:10:56.500" v="955" actId="47"/>
        <pc:sldMkLst>
          <pc:docMk/>
          <pc:sldMk cId="0" sldId="261"/>
        </pc:sldMkLst>
        <pc:spChg chg="add del mod">
          <ac:chgData name="vo kieu chinh" userId="b8fcff02-0822-4b37-b03e-fa3c6d1a56ed" providerId="ADAL" clId="{0F29CB1C-6274-4921-AAD9-3116364A299E}" dt="2022-10-06T16:41:52.135" v="53" actId="478"/>
          <ac:spMkLst>
            <pc:docMk/>
            <pc:sldMk cId="0" sldId="261"/>
            <ac:spMk id="3" creationId="{A1F0C480-DD9A-6406-7E97-17624FF1FB70}"/>
          </ac:spMkLst>
        </pc:spChg>
        <pc:spChg chg="add del mod">
          <ac:chgData name="vo kieu chinh" userId="b8fcff02-0822-4b37-b03e-fa3c6d1a56ed" providerId="ADAL" clId="{0F29CB1C-6274-4921-AAD9-3116364A299E}" dt="2022-10-06T16:41:53.323" v="54" actId="478"/>
          <ac:spMkLst>
            <pc:docMk/>
            <pc:sldMk cId="0" sldId="261"/>
            <ac:spMk id="5" creationId="{DC7767F0-5EEE-3CF7-FE4D-439F10EE4282}"/>
          </ac:spMkLst>
        </pc:spChg>
        <pc:spChg chg="add mod">
          <ac:chgData name="vo kieu chinh" userId="b8fcff02-0822-4b37-b03e-fa3c6d1a56ed" providerId="ADAL" clId="{0F29CB1C-6274-4921-AAD9-3116364A299E}" dt="2022-10-06T16:42:41.967" v="68" actId="1076"/>
          <ac:spMkLst>
            <pc:docMk/>
            <pc:sldMk cId="0" sldId="261"/>
            <ac:spMk id="6" creationId="{99C81693-078A-4864-EAA2-A62494F2A817}"/>
          </ac:spMkLst>
        </pc:spChg>
        <pc:spChg chg="add del mod">
          <ac:chgData name="vo kieu chinh" userId="b8fcff02-0822-4b37-b03e-fa3c6d1a56ed" providerId="ADAL" clId="{0F29CB1C-6274-4921-AAD9-3116364A299E}" dt="2022-10-06T17:09:56.070" v="878" actId="478"/>
          <ac:spMkLst>
            <pc:docMk/>
            <pc:sldMk cId="0" sldId="261"/>
            <ac:spMk id="8" creationId="{A64DA2BB-2273-63B2-064E-07A35C8175A2}"/>
          </ac:spMkLst>
        </pc:spChg>
        <pc:spChg chg="add mod">
          <ac:chgData name="vo kieu chinh" userId="b8fcff02-0822-4b37-b03e-fa3c6d1a56ed" providerId="ADAL" clId="{0F29CB1C-6274-4921-AAD9-3116364A299E}" dt="2022-10-06T16:42:57.203" v="71" actId="14100"/>
          <ac:spMkLst>
            <pc:docMk/>
            <pc:sldMk cId="0" sldId="261"/>
            <ac:spMk id="9" creationId="{BA4CF03D-3017-84CC-4E09-92C9CFF5C930}"/>
          </ac:spMkLst>
        </pc:spChg>
        <pc:spChg chg="del">
          <ac:chgData name="vo kieu chinh" userId="b8fcff02-0822-4b37-b03e-fa3c6d1a56ed" providerId="ADAL" clId="{0F29CB1C-6274-4921-AAD9-3116364A299E}" dt="2022-10-06T16:41:50.796" v="52" actId="478"/>
          <ac:spMkLst>
            <pc:docMk/>
            <pc:sldMk cId="0" sldId="261"/>
            <ac:spMk id="3007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1:48.235" v="51" actId="478"/>
          <ac:spMkLst>
            <pc:docMk/>
            <pc:sldMk cId="0" sldId="261"/>
            <ac:spMk id="3008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2:52.285" v="69" actId="478"/>
          <ac:spMkLst>
            <pc:docMk/>
            <pc:sldMk cId="0" sldId="261"/>
            <ac:spMk id="3015" creationId="{00000000-0000-0000-0000-000000000000}"/>
          </ac:spMkLst>
        </pc:spChg>
        <pc:grpChg chg="del mod">
          <ac:chgData name="vo kieu chinh" userId="b8fcff02-0822-4b37-b03e-fa3c6d1a56ed" providerId="ADAL" clId="{0F29CB1C-6274-4921-AAD9-3116364A299E}" dt="2022-10-06T16:42:54.450" v="70" actId="478"/>
          <ac:grpSpMkLst>
            <pc:docMk/>
            <pc:sldMk cId="0" sldId="261"/>
            <ac:grpSpMk id="3009" creationId="{00000000-0000-0000-0000-000000000000}"/>
          </ac:grpSpMkLst>
        </pc:grpChg>
        <pc:picChg chg="add del mod">
          <ac:chgData name="vo kieu chinh" userId="b8fcff02-0822-4b37-b03e-fa3c6d1a56ed" providerId="ADAL" clId="{0F29CB1C-6274-4921-AAD9-3116364A299E}" dt="2022-10-06T17:10:51.641" v="952" actId="21"/>
          <ac:picMkLst>
            <pc:docMk/>
            <pc:sldMk cId="0" sldId="261"/>
            <ac:picMk id="7" creationId="{3E03CC76-F3DC-FF52-6E01-04ED8DC8C00D}"/>
          </ac:picMkLst>
        </pc:picChg>
      </pc:sldChg>
      <pc:sldChg chg="addSp delSp modSp mod modAnim">
        <pc:chgData name="vo kieu chinh" userId="b8fcff02-0822-4b37-b03e-fa3c6d1a56ed" providerId="ADAL" clId="{0F29CB1C-6274-4921-AAD9-3116364A299E}" dt="2022-10-07T03:33:56.114" v="2879" actId="1076"/>
        <pc:sldMkLst>
          <pc:docMk/>
          <pc:sldMk cId="0" sldId="262"/>
        </pc:sldMkLst>
        <pc:spChg chg="add del mod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3" creationId="{153BC55B-C563-4E0B-71CF-BCA7A084764F}"/>
          </ac:spMkLst>
        </pc:spChg>
        <pc:spChg chg="add del mod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5" creationId="{98050B6D-0A68-D5DC-D17F-23E8E6A6D44D}"/>
          </ac:spMkLst>
        </pc:spChg>
        <pc:spChg chg="add del mod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7" creationId="{B8F33CEF-46DD-0BD5-C4ED-75E1F3ECD346}"/>
          </ac:spMkLst>
        </pc:spChg>
        <pc:spChg chg="add del mod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9" creationId="{AC9AD1F6-0DBE-4A3A-6F28-DA8D6832E90F}"/>
          </ac:spMkLst>
        </pc:spChg>
        <pc:spChg chg="add del mod">
          <ac:chgData name="vo kieu chinh" userId="b8fcff02-0822-4b37-b03e-fa3c6d1a56ed" providerId="ADAL" clId="{0F29CB1C-6274-4921-AAD9-3116364A299E}" dt="2022-10-07T02:03:11.027" v="2380" actId="478"/>
          <ac:spMkLst>
            <pc:docMk/>
            <pc:sldMk cId="0" sldId="262"/>
            <ac:spMk id="11" creationId="{C1CA119A-9AAF-8628-70C5-9B049637E31B}"/>
          </ac:spMkLst>
        </pc:spChg>
        <pc:spChg chg="add del mod">
          <ac:chgData name="vo kieu chinh" userId="b8fcff02-0822-4b37-b03e-fa3c6d1a56ed" providerId="ADAL" clId="{0F29CB1C-6274-4921-AAD9-3116364A299E}" dt="2022-10-07T02:03:12.455" v="2381" actId="478"/>
          <ac:spMkLst>
            <pc:docMk/>
            <pc:sldMk cId="0" sldId="262"/>
            <ac:spMk id="13" creationId="{F6702C68-C458-2F7E-B180-9C560EB60134}"/>
          </ac:spMkLst>
        </pc:spChg>
        <pc:spChg chg="add del mod">
          <ac:chgData name="vo kieu chinh" userId="b8fcff02-0822-4b37-b03e-fa3c6d1a56ed" providerId="ADAL" clId="{0F29CB1C-6274-4921-AAD9-3116364A299E}" dt="2022-10-07T02:03:13.622" v="2382" actId="478"/>
          <ac:spMkLst>
            <pc:docMk/>
            <pc:sldMk cId="0" sldId="262"/>
            <ac:spMk id="15" creationId="{861CBBC7-9561-B3A6-1D64-170967DFF49F}"/>
          </ac:spMkLst>
        </pc:spChg>
        <pc:spChg chg="add mod">
          <ac:chgData name="vo kieu chinh" userId="b8fcff02-0822-4b37-b03e-fa3c6d1a56ed" providerId="ADAL" clId="{0F29CB1C-6274-4921-AAD9-3116364A299E}" dt="2022-10-07T02:16:47.894" v="2583" actId="207"/>
          <ac:spMkLst>
            <pc:docMk/>
            <pc:sldMk cId="0" sldId="262"/>
            <ac:spMk id="18" creationId="{4634A6A8-DE80-6DD5-5BDE-8F8892C0E3D1}"/>
          </ac:spMkLst>
        </pc:spChg>
        <pc:spChg chg="add del">
          <ac:chgData name="vo kieu chinh" userId="b8fcff02-0822-4b37-b03e-fa3c6d1a56ed" providerId="ADAL" clId="{0F29CB1C-6274-4921-AAD9-3116364A299E}" dt="2022-10-07T02:09:15.421" v="2480"/>
          <ac:spMkLst>
            <pc:docMk/>
            <pc:sldMk cId="0" sldId="262"/>
            <ac:spMk id="19" creationId="{CABAE23A-C621-CE29-FE3D-937910AEEB2F}"/>
          </ac:spMkLst>
        </pc:spChg>
        <pc:spChg chg="del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3022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3023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3024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25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26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9.188" v="2379" actId="478"/>
          <ac:spMkLst>
            <pc:docMk/>
            <pc:sldMk cId="0" sldId="262"/>
            <ac:spMk id="3027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29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3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5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03:05.941" v="2378" actId="478"/>
          <ac:spMkLst>
            <pc:docMk/>
            <pc:sldMk cId="0" sldId="262"/>
            <ac:spMk id="3051" creationId="{00000000-0000-0000-0000-000000000000}"/>
          </ac:spMkLst>
        </pc:spChg>
        <pc:grpChg chg="del">
          <ac:chgData name="vo kieu chinh" userId="b8fcff02-0822-4b37-b03e-fa3c6d1a56ed" providerId="ADAL" clId="{0F29CB1C-6274-4921-AAD9-3116364A299E}" dt="2022-10-07T02:03:05.941" v="2378" actId="478"/>
          <ac:grpSpMkLst>
            <pc:docMk/>
            <pc:sldMk cId="0" sldId="262"/>
            <ac:grpSpMk id="3031" creationId="{00000000-0000-0000-0000-000000000000}"/>
          </ac:grpSpMkLst>
        </pc:grpChg>
        <pc:grpChg chg="del">
          <ac:chgData name="vo kieu chinh" userId="b8fcff02-0822-4b37-b03e-fa3c6d1a56ed" providerId="ADAL" clId="{0F29CB1C-6274-4921-AAD9-3116364A299E}" dt="2022-10-07T02:03:09.188" v="2379" actId="478"/>
          <ac:grpSpMkLst>
            <pc:docMk/>
            <pc:sldMk cId="0" sldId="262"/>
            <ac:grpSpMk id="3035" creationId="{00000000-0000-0000-0000-000000000000}"/>
          </ac:grpSpMkLst>
        </pc:grpChg>
        <pc:grpChg chg="del">
          <ac:chgData name="vo kieu chinh" userId="b8fcff02-0822-4b37-b03e-fa3c6d1a56ed" providerId="ADAL" clId="{0F29CB1C-6274-4921-AAD9-3116364A299E}" dt="2022-10-07T02:03:05.941" v="2378" actId="478"/>
          <ac:grpSpMkLst>
            <pc:docMk/>
            <pc:sldMk cId="0" sldId="262"/>
            <ac:grpSpMk id="3038" creationId="{00000000-0000-0000-0000-000000000000}"/>
          </ac:grpSpMkLst>
        </pc:grpChg>
        <pc:picChg chg="add del mod">
          <ac:chgData name="vo kieu chinh" userId="b8fcff02-0822-4b37-b03e-fa3c6d1a56ed" providerId="ADAL" clId="{0F29CB1C-6274-4921-AAD9-3116364A299E}" dt="2022-10-07T02:14:43.523" v="2550" actId="478"/>
          <ac:picMkLst>
            <pc:docMk/>
            <pc:sldMk cId="0" sldId="262"/>
            <ac:picMk id="16" creationId="{EAF05352-C77D-BE7A-DDE5-929100B1F646}"/>
          </ac:picMkLst>
        </pc:picChg>
        <pc:picChg chg="add del mod">
          <ac:chgData name="vo kieu chinh" userId="b8fcff02-0822-4b37-b03e-fa3c6d1a56ed" providerId="ADAL" clId="{0F29CB1C-6274-4921-AAD9-3116364A299E}" dt="2022-10-07T03:04:03.158" v="2734" actId="478"/>
          <ac:picMkLst>
            <pc:docMk/>
            <pc:sldMk cId="0" sldId="262"/>
            <ac:picMk id="17" creationId="{40B6CF17-D489-837F-97FA-7BDED01154B5}"/>
          </ac:picMkLst>
        </pc:picChg>
        <pc:picChg chg="add mod">
          <ac:chgData name="vo kieu chinh" userId="b8fcff02-0822-4b37-b03e-fa3c6d1a56ed" providerId="ADAL" clId="{0F29CB1C-6274-4921-AAD9-3116364A299E}" dt="2022-10-07T03:33:56.114" v="2879" actId="1076"/>
          <ac:picMkLst>
            <pc:docMk/>
            <pc:sldMk cId="0" sldId="262"/>
            <ac:picMk id="1026" creationId="{D2FA4AE0-6250-FE37-6D39-A29BE30A5079}"/>
          </ac:picMkLst>
        </pc:picChg>
        <pc:cxnChg chg="del">
          <ac:chgData name="vo kieu chinh" userId="b8fcff02-0822-4b37-b03e-fa3c6d1a56ed" providerId="ADAL" clId="{0F29CB1C-6274-4921-AAD9-3116364A299E}" dt="2022-10-07T02:03:05.941" v="2378" actId="478"/>
          <ac:cxnSpMkLst>
            <pc:docMk/>
            <pc:sldMk cId="0" sldId="262"/>
            <ac:cxnSpMk id="3028" creationId="{00000000-0000-0000-0000-000000000000}"/>
          </ac:cxnSpMkLst>
        </pc:cxnChg>
      </pc:sldChg>
      <pc:sldChg chg="addSp delSp modSp mod modTransition">
        <pc:chgData name="vo kieu chinh" userId="b8fcff02-0822-4b37-b03e-fa3c6d1a56ed" providerId="ADAL" clId="{0F29CB1C-6274-4921-AAD9-3116364A299E}" dt="2022-10-07T03:34:27.042" v="2882"/>
        <pc:sldMkLst>
          <pc:docMk/>
          <pc:sldMk cId="0" sldId="263"/>
        </pc:sldMkLst>
        <pc:spChg chg="add">
          <ac:chgData name="vo kieu chinh" userId="b8fcff02-0822-4b37-b03e-fa3c6d1a56ed" providerId="ADAL" clId="{0F29CB1C-6274-4921-AAD9-3116364A299E}" dt="2022-10-07T02:07:55.538" v="2474"/>
          <ac:spMkLst>
            <pc:docMk/>
            <pc:sldMk cId="0" sldId="263"/>
            <ac:spMk id="2" creationId="{B9CEA83D-4ED8-66E2-782D-64501D638434}"/>
          </ac:spMkLst>
        </pc:spChg>
        <pc:spChg chg="add del mod">
          <ac:chgData name="vo kieu chinh" userId="b8fcff02-0822-4b37-b03e-fa3c6d1a56ed" providerId="ADAL" clId="{0F29CB1C-6274-4921-AAD9-3116364A299E}" dt="2022-10-07T02:11:28.250" v="2498" actId="478"/>
          <ac:spMkLst>
            <pc:docMk/>
            <pc:sldMk cId="0" sldId="263"/>
            <ac:spMk id="3" creationId="{9360AF8B-D138-329A-1A9C-317C564C664C}"/>
          </ac:spMkLst>
        </pc:spChg>
        <pc:spChg chg="add del mod">
          <ac:chgData name="vo kieu chinh" userId="b8fcff02-0822-4b37-b03e-fa3c6d1a56ed" providerId="ADAL" clId="{0F29CB1C-6274-4921-AAD9-3116364A299E}" dt="2022-10-07T02:11:30.877" v="2499" actId="478"/>
          <ac:spMkLst>
            <pc:docMk/>
            <pc:sldMk cId="0" sldId="263"/>
            <ac:spMk id="4" creationId="{C7F869AF-39F5-7768-C314-BA25B4930035}"/>
          </ac:spMkLst>
        </pc:spChg>
        <pc:spChg chg="add del mod">
          <ac:chgData name="vo kieu chinh" userId="b8fcff02-0822-4b37-b03e-fa3c6d1a56ed" providerId="ADAL" clId="{0F29CB1C-6274-4921-AAD9-3116364A299E}" dt="2022-10-07T02:11:33.454" v="2501" actId="478"/>
          <ac:spMkLst>
            <pc:docMk/>
            <pc:sldMk cId="0" sldId="263"/>
            <ac:spMk id="5" creationId="{BF6FB40E-338D-E3A3-552B-BE642D271E57}"/>
          </ac:spMkLst>
        </pc:spChg>
        <pc:spChg chg="add mod">
          <ac:chgData name="vo kieu chinh" userId="b8fcff02-0822-4b37-b03e-fa3c6d1a56ed" providerId="ADAL" clId="{0F29CB1C-6274-4921-AAD9-3116364A299E}" dt="2022-10-07T02:23:40.321" v="2726" actId="113"/>
          <ac:spMkLst>
            <pc:docMk/>
            <pc:sldMk cId="0" sldId="263"/>
            <ac:spMk id="6" creationId="{0FDA9C98-769C-6A51-28F8-4C52DD698306}"/>
          </ac:spMkLst>
        </pc:spChg>
        <pc:spChg chg="del">
          <ac:chgData name="vo kieu chinh" userId="b8fcff02-0822-4b37-b03e-fa3c6d1a56ed" providerId="ADAL" clId="{0F29CB1C-6274-4921-AAD9-3116364A299E}" dt="2022-10-07T02:22:40.365" v="2656" actId="478"/>
          <ac:spMkLst>
            <pc:docMk/>
            <pc:sldMk cId="0" sldId="263"/>
            <ac:spMk id="3056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2:11:28.250" v="2498" actId="478"/>
          <ac:spMkLst>
            <pc:docMk/>
            <pc:sldMk cId="0" sldId="263"/>
            <ac:spMk id="3057" creationId="{00000000-0000-0000-0000-000000000000}"/>
          </ac:spMkLst>
        </pc:spChg>
      </pc:sldChg>
      <pc:sldChg chg="del">
        <pc:chgData name="vo kieu chinh" userId="b8fcff02-0822-4b37-b03e-fa3c6d1a56ed" providerId="ADAL" clId="{0F29CB1C-6274-4921-AAD9-3116364A299E}" dt="2022-10-07T03:28:08.361" v="2817" actId="47"/>
        <pc:sldMkLst>
          <pc:docMk/>
          <pc:sldMk cId="0" sldId="264"/>
        </pc:sldMkLst>
      </pc:sldChg>
      <pc:sldChg chg="addSp delSp modSp del mod ord modAnim modNotes">
        <pc:chgData name="vo kieu chinh" userId="b8fcff02-0822-4b37-b03e-fa3c6d1a56ed" providerId="ADAL" clId="{0F29CB1C-6274-4921-AAD9-3116364A299E}" dt="2022-10-06T17:10:59.019" v="956" actId="47"/>
        <pc:sldMkLst>
          <pc:docMk/>
          <pc:sldMk cId="0" sldId="265"/>
        </pc:sldMkLst>
        <pc:spChg chg="add del mod">
          <ac:chgData name="vo kieu chinh" userId="b8fcff02-0822-4b37-b03e-fa3c6d1a56ed" providerId="ADAL" clId="{0F29CB1C-6274-4921-AAD9-3116364A299E}" dt="2022-10-06T16:48:28.113" v="77" actId="478"/>
          <ac:spMkLst>
            <pc:docMk/>
            <pc:sldMk cId="0" sldId="265"/>
            <ac:spMk id="3" creationId="{4BD677A4-13D7-F957-5668-3C397206128C}"/>
          </ac:spMkLst>
        </pc:spChg>
        <pc:spChg chg="add del mod">
          <ac:chgData name="vo kieu chinh" userId="b8fcff02-0822-4b37-b03e-fa3c6d1a56ed" providerId="ADAL" clId="{0F29CB1C-6274-4921-AAD9-3116364A299E}" dt="2022-10-06T16:48:34.485" v="82" actId="478"/>
          <ac:spMkLst>
            <pc:docMk/>
            <pc:sldMk cId="0" sldId="265"/>
            <ac:spMk id="5" creationId="{BF7EBB4B-2D23-F9B6-1074-89825EEA2F94}"/>
          </ac:spMkLst>
        </pc:spChg>
        <pc:spChg chg="add mod">
          <ac:chgData name="vo kieu chinh" userId="b8fcff02-0822-4b37-b03e-fa3c6d1a56ed" providerId="ADAL" clId="{0F29CB1C-6274-4921-AAD9-3116364A299E}" dt="2022-10-06T16:49:10.704" v="99" actId="255"/>
          <ac:spMkLst>
            <pc:docMk/>
            <pc:sldMk cId="0" sldId="265"/>
            <ac:spMk id="6" creationId="{ACED1B4E-12F9-7038-A00C-81C9873A797B}"/>
          </ac:spMkLst>
        </pc:spChg>
        <pc:spChg chg="add del mod">
          <ac:chgData name="vo kieu chinh" userId="b8fcff02-0822-4b37-b03e-fa3c6d1a56ed" providerId="ADAL" clId="{0F29CB1C-6274-4921-AAD9-3116364A299E}" dt="2022-10-06T17:09:06.212" v="869" actId="21"/>
          <ac:spMkLst>
            <pc:docMk/>
            <pc:sldMk cId="0" sldId="265"/>
            <ac:spMk id="9" creationId="{9DDE1B42-3761-2973-8D33-299174F5DF02}"/>
          </ac:spMkLst>
        </pc:spChg>
        <pc:spChg chg="add mod">
          <ac:chgData name="vo kieu chinh" userId="b8fcff02-0822-4b37-b03e-fa3c6d1a56ed" providerId="ADAL" clId="{0F29CB1C-6274-4921-AAD9-3116364A299E}" dt="2022-10-06T16:48:56.353" v="94" actId="1076"/>
          <ac:spMkLst>
            <pc:docMk/>
            <pc:sldMk cId="0" sldId="265"/>
            <ac:spMk id="10" creationId="{F47DC693-B2A0-DB18-E949-659C4E5F0835}"/>
          </ac:spMkLst>
        </pc:spChg>
        <pc:spChg chg="add mod">
          <ac:chgData name="vo kieu chinh" userId="b8fcff02-0822-4b37-b03e-fa3c6d1a56ed" providerId="ADAL" clId="{0F29CB1C-6274-4921-AAD9-3116364A299E}" dt="2022-10-06T17:01:34.957" v="606" actId="20577"/>
          <ac:spMkLst>
            <pc:docMk/>
            <pc:sldMk cId="0" sldId="265"/>
            <ac:spMk id="11" creationId="{BE8C0C17-B1C0-0231-A8DC-2BCB2005B68E}"/>
          </ac:spMkLst>
        </pc:spChg>
        <pc:spChg chg="del">
          <ac:chgData name="vo kieu chinh" userId="b8fcff02-0822-4b37-b03e-fa3c6d1a56ed" providerId="ADAL" clId="{0F29CB1C-6274-4921-AAD9-3116364A299E}" dt="2022-10-06T16:48:33.019" v="81" actId="478"/>
          <ac:spMkLst>
            <pc:docMk/>
            <pc:sldMk cId="0" sldId="265"/>
            <ac:spMk id="3146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23.651" v="75" actId="478"/>
          <ac:spMkLst>
            <pc:docMk/>
            <pc:sldMk cId="0" sldId="265"/>
            <ac:spMk id="3148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36.158" v="83" actId="478"/>
          <ac:spMkLst>
            <pc:docMk/>
            <pc:sldMk cId="0" sldId="265"/>
            <ac:spMk id="3149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31.413" v="80" actId="478"/>
          <ac:spMkLst>
            <pc:docMk/>
            <pc:sldMk cId="0" sldId="265"/>
            <ac:spMk id="315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30.290" v="79" actId="478"/>
          <ac:spMkLst>
            <pc:docMk/>
            <pc:sldMk cId="0" sldId="265"/>
            <ac:spMk id="3151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29.153" v="78" actId="478"/>
          <ac:spMkLst>
            <pc:docMk/>
            <pc:sldMk cId="0" sldId="265"/>
            <ac:spMk id="3152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48:36.919" v="84" actId="478"/>
          <ac:spMkLst>
            <pc:docMk/>
            <pc:sldMk cId="0" sldId="265"/>
            <ac:spMk id="3153" creationId="{00000000-0000-0000-0000-000000000000}"/>
          </ac:spMkLst>
        </pc:spChg>
        <pc:picChg chg="add del mod">
          <ac:chgData name="vo kieu chinh" userId="b8fcff02-0822-4b37-b03e-fa3c6d1a56ed" providerId="ADAL" clId="{0F29CB1C-6274-4921-AAD9-3116364A299E}" dt="2022-10-06T17:08:47.288" v="863" actId="21"/>
          <ac:picMkLst>
            <pc:docMk/>
            <pc:sldMk cId="0" sldId="265"/>
            <ac:picMk id="7" creationId="{FC86A56F-99EC-2839-4B36-650C6E91D7A5}"/>
          </ac:picMkLst>
        </pc:picChg>
        <pc:picChg chg="add del mod">
          <ac:chgData name="vo kieu chinh" userId="b8fcff02-0822-4b37-b03e-fa3c6d1a56ed" providerId="ADAL" clId="{0F29CB1C-6274-4921-AAD9-3116364A299E}" dt="2022-10-06T17:08:52.243" v="866" actId="21"/>
          <ac:picMkLst>
            <pc:docMk/>
            <pc:sldMk cId="0" sldId="265"/>
            <ac:picMk id="8" creationId="{95A21D52-167E-675B-9B03-E3A107CFCB0F}"/>
          </ac:picMkLst>
        </pc:picChg>
        <pc:picChg chg="del">
          <ac:chgData name="vo kieu chinh" userId="b8fcff02-0822-4b37-b03e-fa3c6d1a56ed" providerId="ADAL" clId="{0F29CB1C-6274-4921-AAD9-3116364A299E}" dt="2022-10-06T16:48:24.982" v="76" actId="478"/>
          <ac:picMkLst>
            <pc:docMk/>
            <pc:sldMk cId="0" sldId="265"/>
            <ac:picMk id="3154" creationId="{00000000-0000-0000-0000-000000000000}"/>
          </ac:picMkLst>
        </pc:picChg>
      </pc:sldChg>
      <pc:sldChg chg="addSp delSp modSp del mod ord modNotes">
        <pc:chgData name="vo kieu chinh" userId="b8fcff02-0822-4b37-b03e-fa3c6d1a56ed" providerId="ADAL" clId="{0F29CB1C-6274-4921-AAD9-3116364A299E}" dt="2022-10-06T17:11:06.309" v="958" actId="47"/>
        <pc:sldMkLst>
          <pc:docMk/>
          <pc:sldMk cId="0" sldId="266"/>
        </pc:sldMkLst>
        <pc:spChg chg="add del mod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4" creationId="{FC660AEF-0AAF-9031-D87E-B5A9B58584CA}"/>
          </ac:spMkLst>
        </pc:spChg>
        <pc:spChg chg="add del mod">
          <ac:chgData name="vo kieu chinh" userId="b8fcff02-0822-4b37-b03e-fa3c6d1a56ed" providerId="ADAL" clId="{0F29CB1C-6274-4921-AAD9-3116364A299E}" dt="2022-10-06T16:58:03.104" v="353" actId="478"/>
          <ac:spMkLst>
            <pc:docMk/>
            <pc:sldMk cId="0" sldId="266"/>
            <ac:spMk id="6" creationId="{683FDAE1-F251-B238-A592-91553790AA7A}"/>
          </ac:spMkLst>
        </pc:spChg>
        <pc:spChg chg="add del mod">
          <ac:chgData name="vo kieu chinh" userId="b8fcff02-0822-4b37-b03e-fa3c6d1a56ed" providerId="ADAL" clId="{0F29CB1C-6274-4921-AAD9-3116364A299E}" dt="2022-10-06T16:58:04.243" v="354" actId="478"/>
          <ac:spMkLst>
            <pc:docMk/>
            <pc:sldMk cId="0" sldId="266"/>
            <ac:spMk id="8" creationId="{A437D4C5-C67F-C672-FF1D-A1CF99E738BC}"/>
          </ac:spMkLst>
        </pc:spChg>
        <pc:spChg chg="add del mod">
          <ac:chgData name="vo kieu chinh" userId="b8fcff02-0822-4b37-b03e-fa3c6d1a56ed" providerId="ADAL" clId="{0F29CB1C-6274-4921-AAD9-3116364A299E}" dt="2022-10-06T16:57:59.272" v="350" actId="478"/>
          <ac:spMkLst>
            <pc:docMk/>
            <pc:sldMk cId="0" sldId="266"/>
            <ac:spMk id="10" creationId="{5B37FA3B-97D2-5A19-E382-7D908187F6A0}"/>
          </ac:spMkLst>
        </pc:spChg>
        <pc:spChg chg="add del mod">
          <ac:chgData name="vo kieu chinh" userId="b8fcff02-0822-4b37-b03e-fa3c6d1a56ed" providerId="ADAL" clId="{0F29CB1C-6274-4921-AAD9-3116364A299E}" dt="2022-10-06T16:58:00.621" v="351" actId="478"/>
          <ac:spMkLst>
            <pc:docMk/>
            <pc:sldMk cId="0" sldId="266"/>
            <ac:spMk id="12" creationId="{02A46212-CF0F-2FC1-AAEE-62A32C1363D0}"/>
          </ac:spMkLst>
        </pc:spChg>
        <pc:spChg chg="add del mod">
          <ac:chgData name="vo kieu chinh" userId="b8fcff02-0822-4b37-b03e-fa3c6d1a56ed" providerId="ADAL" clId="{0F29CB1C-6274-4921-AAD9-3116364A299E}" dt="2022-10-06T16:58:01.850" v="352" actId="478"/>
          <ac:spMkLst>
            <pc:docMk/>
            <pc:sldMk cId="0" sldId="266"/>
            <ac:spMk id="14" creationId="{DB7AACD2-264A-0FAB-C0B7-1E7C13722C51}"/>
          </ac:spMkLst>
        </pc:spChg>
        <pc:spChg chg="add mod">
          <ac:chgData name="vo kieu chinh" userId="b8fcff02-0822-4b37-b03e-fa3c6d1a56ed" providerId="ADAL" clId="{0F29CB1C-6274-4921-AAD9-3116364A299E}" dt="2022-10-06T17:00:54.752" v="602" actId="14100"/>
          <ac:spMkLst>
            <pc:docMk/>
            <pc:sldMk cId="0" sldId="266"/>
            <ac:spMk id="17" creationId="{40EDB765-CCA3-4809-6B0C-801F54EA7905}"/>
          </ac:spMkLst>
        </pc:spChg>
        <pc:spChg chg="add mod">
          <ac:chgData name="vo kieu chinh" userId="b8fcff02-0822-4b37-b03e-fa3c6d1a56ed" providerId="ADAL" clId="{0F29CB1C-6274-4921-AAD9-3116364A299E}" dt="2022-10-06T17:00:57.134" v="603" actId="14100"/>
          <ac:spMkLst>
            <pc:docMk/>
            <pc:sldMk cId="0" sldId="266"/>
            <ac:spMk id="19" creationId="{2CF433A2-F80D-A221-56D4-2C3D3E6F4DB2}"/>
          </ac:spMkLst>
        </pc:spChg>
        <pc:spChg chg="add mod">
          <ac:chgData name="vo kieu chinh" userId="b8fcff02-0822-4b37-b03e-fa3c6d1a56ed" providerId="ADAL" clId="{0F29CB1C-6274-4921-AAD9-3116364A299E}" dt="2022-10-06T17:00:59.291" v="604" actId="14100"/>
          <ac:spMkLst>
            <pc:docMk/>
            <pc:sldMk cId="0" sldId="266"/>
            <ac:spMk id="20" creationId="{8A53E557-1DCB-E287-A256-156A5C64668E}"/>
          </ac:spMkLst>
        </pc:spChg>
        <pc:spChg chg="mod">
          <ac:chgData name="vo kieu chinh" userId="b8fcff02-0822-4b37-b03e-fa3c6d1a56ed" providerId="ADAL" clId="{0F29CB1C-6274-4921-AAD9-3116364A299E}" dt="2022-10-06T17:00:41.887" v="598" actId="14100"/>
          <ac:spMkLst>
            <pc:docMk/>
            <pc:sldMk cId="0" sldId="266"/>
            <ac:spMk id="316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3161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2.867" v="348" actId="478"/>
          <ac:spMkLst>
            <pc:docMk/>
            <pc:sldMk cId="0" sldId="266"/>
            <ac:spMk id="3162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3163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3164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3165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6:57:55.727" v="349" actId="478"/>
          <ac:spMkLst>
            <pc:docMk/>
            <pc:sldMk cId="0" sldId="266"/>
            <ac:spMk id="3166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57:48.509" v="346" actId="164"/>
          <ac:spMkLst>
            <pc:docMk/>
            <pc:sldMk cId="0" sldId="266"/>
            <ac:spMk id="3167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57:48.509" v="346" actId="164"/>
          <ac:spMkLst>
            <pc:docMk/>
            <pc:sldMk cId="0" sldId="266"/>
            <ac:spMk id="3168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57:48.509" v="346" actId="164"/>
          <ac:spMkLst>
            <pc:docMk/>
            <pc:sldMk cId="0" sldId="266"/>
            <ac:spMk id="31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6:57:48.509" v="346" actId="164"/>
          <ac:spMkLst>
            <pc:docMk/>
            <pc:sldMk cId="0" sldId="266"/>
            <ac:spMk id="3173" creationId="{00000000-0000-0000-0000-000000000000}"/>
          </ac:spMkLst>
        </pc:spChg>
        <pc:grpChg chg="add mod">
          <ac:chgData name="vo kieu chinh" userId="b8fcff02-0822-4b37-b03e-fa3c6d1a56ed" providerId="ADAL" clId="{0F29CB1C-6274-4921-AAD9-3116364A299E}" dt="2022-10-06T16:59:46.208" v="577" actId="255"/>
          <ac:grpSpMkLst>
            <pc:docMk/>
            <pc:sldMk cId="0" sldId="266"/>
            <ac:grpSpMk id="2" creationId="{B2F588C9-D3BF-1771-03AB-D5B2396F1B1C}"/>
          </ac:grpSpMkLst>
        </pc:grpChg>
        <pc:grpChg chg="mod">
          <ac:chgData name="vo kieu chinh" userId="b8fcff02-0822-4b37-b03e-fa3c6d1a56ed" providerId="ADAL" clId="{0F29CB1C-6274-4921-AAD9-3116364A299E}" dt="2022-10-06T16:57:48.509" v="346" actId="164"/>
          <ac:grpSpMkLst>
            <pc:docMk/>
            <pc:sldMk cId="0" sldId="266"/>
            <ac:grpSpMk id="3169" creationId="{00000000-0000-0000-0000-000000000000}"/>
          </ac:grpSpMkLst>
        </pc:grpChg>
        <pc:grpChg chg="mod">
          <ac:chgData name="vo kieu chinh" userId="b8fcff02-0822-4b37-b03e-fa3c6d1a56ed" providerId="ADAL" clId="{0F29CB1C-6274-4921-AAD9-3116364A299E}" dt="2022-10-06T16:57:48.509" v="346" actId="164"/>
          <ac:grpSpMkLst>
            <pc:docMk/>
            <pc:sldMk cId="0" sldId="266"/>
            <ac:grpSpMk id="3174" creationId="{00000000-0000-0000-0000-000000000000}"/>
          </ac:grpSpMkLst>
        </pc:grpChg>
        <pc:grpChg chg="del">
          <ac:chgData name="vo kieu chinh" userId="b8fcff02-0822-4b37-b03e-fa3c6d1a56ed" providerId="ADAL" clId="{0F29CB1C-6274-4921-AAD9-3116364A299E}" dt="2022-10-06T16:57:36.066" v="342" actId="478"/>
          <ac:grpSpMkLst>
            <pc:docMk/>
            <pc:sldMk cId="0" sldId="266"/>
            <ac:grpSpMk id="3187" creationId="{00000000-0000-0000-0000-000000000000}"/>
          </ac:grpSpMkLst>
        </pc:grpChg>
        <pc:picChg chg="add mod">
          <ac:chgData name="vo kieu chinh" userId="b8fcff02-0822-4b37-b03e-fa3c6d1a56ed" providerId="ADAL" clId="{0F29CB1C-6274-4921-AAD9-3116364A299E}" dt="2022-10-06T17:00:42.952" v="599" actId="1076"/>
          <ac:picMkLst>
            <pc:docMk/>
            <pc:sldMk cId="0" sldId="266"/>
            <ac:picMk id="15" creationId="{41D96FA2-266A-F08C-F1ED-6348C7786EBA}"/>
          </ac:picMkLst>
        </pc:picChg>
        <pc:cxnChg chg="mod">
          <ac:chgData name="vo kieu chinh" userId="b8fcff02-0822-4b37-b03e-fa3c6d1a56ed" providerId="ADAL" clId="{0F29CB1C-6274-4921-AAD9-3116364A299E}" dt="2022-10-06T16:59:46.208" v="577" actId="255"/>
          <ac:cxnSpMkLst>
            <pc:docMk/>
            <pc:sldMk cId="0" sldId="266"/>
            <ac:cxnSpMk id="3159" creationId="{00000000-0000-0000-0000-000000000000}"/>
          </ac:cxnSpMkLst>
        </pc:cxnChg>
      </pc:sldChg>
      <pc:sldChg chg="del">
        <pc:chgData name="vo kieu chinh" userId="b8fcff02-0822-4b37-b03e-fa3c6d1a56ed" providerId="ADAL" clId="{0F29CB1C-6274-4921-AAD9-3116364A299E}" dt="2022-10-07T03:28:07.572" v="2816" actId="47"/>
        <pc:sldMkLst>
          <pc:docMk/>
          <pc:sldMk cId="0" sldId="267"/>
        </pc:sldMkLst>
      </pc:sldChg>
      <pc:sldChg chg="addSp delSp modSp mod ord modAnim">
        <pc:chgData name="vo kieu chinh" userId="b8fcff02-0822-4b37-b03e-fa3c6d1a56ed" providerId="ADAL" clId="{0F29CB1C-6274-4921-AAD9-3116364A299E}" dt="2022-10-07T01:37:36.595" v="1779" actId="1076"/>
        <pc:sldMkLst>
          <pc:docMk/>
          <pc:sldMk cId="0" sldId="268"/>
        </pc:sldMkLst>
        <pc:spChg chg="add del mod">
          <ac:chgData name="vo kieu chinh" userId="b8fcff02-0822-4b37-b03e-fa3c6d1a56ed" providerId="ADAL" clId="{0F29CB1C-6274-4921-AAD9-3116364A299E}" dt="2022-10-06T17:07:14.263" v="757" actId="478"/>
          <ac:spMkLst>
            <pc:docMk/>
            <pc:sldMk cId="0" sldId="268"/>
            <ac:spMk id="4" creationId="{343A0F43-4ECB-8D65-2992-E808DB34E90D}"/>
          </ac:spMkLst>
        </pc:spChg>
        <pc:spChg chg="add del mod">
          <ac:chgData name="vo kieu chinh" userId="b8fcff02-0822-4b37-b03e-fa3c6d1a56ed" providerId="ADAL" clId="{0F29CB1C-6274-4921-AAD9-3116364A299E}" dt="2022-10-06T17:11:27.976" v="964" actId="478"/>
          <ac:spMkLst>
            <pc:docMk/>
            <pc:sldMk cId="0" sldId="268"/>
            <ac:spMk id="7" creationId="{C92B5E5D-FA6C-8877-15F2-3B044E7CAF0A}"/>
          </ac:spMkLst>
        </pc:spChg>
        <pc:spChg chg="mod">
          <ac:chgData name="vo kieu chinh" userId="b8fcff02-0822-4b37-b03e-fa3c6d1a56ed" providerId="ADAL" clId="{0F29CB1C-6274-4921-AAD9-3116364A299E}" dt="2022-10-07T01:37:36.595" v="1779" actId="1076"/>
          <ac:spMkLst>
            <pc:docMk/>
            <pc:sldMk cId="0" sldId="268"/>
            <ac:spMk id="3266" creationId="{00000000-0000-0000-0000-000000000000}"/>
          </ac:spMkLst>
        </pc:spChg>
        <pc:spChg chg="del mod">
          <ac:chgData name="vo kieu chinh" userId="b8fcff02-0822-4b37-b03e-fa3c6d1a56ed" providerId="ADAL" clId="{0F29CB1C-6274-4921-AAD9-3116364A299E}" dt="2022-10-06T17:05:36.822" v="705" actId="478"/>
          <ac:spMkLst>
            <pc:docMk/>
            <pc:sldMk cId="0" sldId="268"/>
            <ac:spMk id="3268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05:32.999" v="702" actId="478"/>
          <ac:spMkLst>
            <pc:docMk/>
            <pc:sldMk cId="0" sldId="268"/>
            <ac:spMk id="3269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05:34.107" v="703" actId="478"/>
          <ac:spMkLst>
            <pc:docMk/>
            <pc:sldMk cId="0" sldId="268"/>
            <ac:spMk id="327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05:29.014" v="700" actId="478"/>
          <ac:spMkLst>
            <pc:docMk/>
            <pc:sldMk cId="0" sldId="268"/>
            <ac:spMk id="3271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05:30.846" v="701" actId="478"/>
          <ac:spMkLst>
            <pc:docMk/>
            <pc:sldMk cId="0" sldId="268"/>
            <ac:spMk id="3272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05:10.795" v="690" actId="164"/>
          <ac:spMkLst>
            <pc:docMk/>
            <pc:sldMk cId="0" sldId="268"/>
            <ac:spMk id="327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05:10.795" v="690" actId="164"/>
          <ac:spMkLst>
            <pc:docMk/>
            <pc:sldMk cId="0" sldId="268"/>
            <ac:spMk id="327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05:19.064" v="695" actId="14100"/>
          <ac:spMkLst>
            <pc:docMk/>
            <pc:sldMk cId="0" sldId="268"/>
            <ac:spMk id="327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05:21.175" v="698" actId="20577"/>
          <ac:spMkLst>
            <pc:docMk/>
            <pc:sldMk cId="0" sldId="268"/>
            <ac:spMk id="3276" creationId="{00000000-0000-0000-0000-000000000000}"/>
          </ac:spMkLst>
        </pc:spChg>
        <pc:grpChg chg="add del mod">
          <ac:chgData name="vo kieu chinh" userId="b8fcff02-0822-4b37-b03e-fa3c6d1a56ed" providerId="ADAL" clId="{0F29CB1C-6274-4921-AAD9-3116364A299E}" dt="2022-10-06T17:07:12.861" v="756" actId="478"/>
          <ac:grpSpMkLst>
            <pc:docMk/>
            <pc:sldMk cId="0" sldId="268"/>
            <ac:grpSpMk id="2" creationId="{4D2CB7A7-F387-5CE2-DB35-7B4B3C973168}"/>
          </ac:grpSpMkLst>
        </pc:grpChg>
        <pc:picChg chg="add mod">
          <ac:chgData name="vo kieu chinh" userId="b8fcff02-0822-4b37-b03e-fa3c6d1a56ed" providerId="ADAL" clId="{0F29CB1C-6274-4921-AAD9-3116364A299E}" dt="2022-10-06T17:11:31.154" v="966" actId="14100"/>
          <ac:picMkLst>
            <pc:docMk/>
            <pc:sldMk cId="0" sldId="268"/>
            <ac:picMk id="5" creationId="{EF0C5DC7-2B02-EB68-BF9D-2F45D983D578}"/>
          </ac:picMkLst>
        </pc:picChg>
        <pc:picChg chg="del">
          <ac:chgData name="vo kieu chinh" userId="b8fcff02-0822-4b37-b03e-fa3c6d1a56ed" providerId="ADAL" clId="{0F29CB1C-6274-4921-AAD9-3116364A299E}" dt="2022-10-06T17:05:22.262" v="699" actId="478"/>
          <ac:picMkLst>
            <pc:docMk/>
            <pc:sldMk cId="0" sldId="268"/>
            <ac:picMk id="3277" creationId="{00000000-0000-0000-0000-000000000000}"/>
          </ac:picMkLst>
        </pc:picChg>
        <pc:cxnChg chg="mod">
          <ac:chgData name="vo kieu chinh" userId="b8fcff02-0822-4b37-b03e-fa3c6d1a56ed" providerId="ADAL" clId="{0F29CB1C-6274-4921-AAD9-3116364A299E}" dt="2022-10-06T17:11:11.114" v="959" actId="1076"/>
          <ac:cxnSpMkLst>
            <pc:docMk/>
            <pc:sldMk cId="0" sldId="268"/>
            <ac:cxnSpMk id="3267" creationId="{00000000-0000-0000-0000-000000000000}"/>
          </ac:cxnSpMkLst>
        </pc:cxnChg>
      </pc:sldChg>
      <pc:sldChg chg="del">
        <pc:chgData name="vo kieu chinh" userId="b8fcff02-0822-4b37-b03e-fa3c6d1a56ed" providerId="ADAL" clId="{0F29CB1C-6274-4921-AAD9-3116364A299E}" dt="2022-10-07T03:28:06.369" v="2815" actId="47"/>
        <pc:sldMkLst>
          <pc:docMk/>
          <pc:sldMk cId="0" sldId="269"/>
        </pc:sldMkLst>
      </pc:sldChg>
      <pc:sldChg chg="modSp del mod ord">
        <pc:chgData name="vo kieu chinh" userId="b8fcff02-0822-4b37-b03e-fa3c6d1a56ed" providerId="ADAL" clId="{0F29CB1C-6274-4921-AAD9-3116364A299E}" dt="2022-10-07T01:51:41.547" v="2232" actId="47"/>
        <pc:sldMkLst>
          <pc:docMk/>
          <pc:sldMk cId="0" sldId="270"/>
        </pc:sldMkLst>
        <pc:spChg chg="mod">
          <ac:chgData name="vo kieu chinh" userId="b8fcff02-0822-4b37-b03e-fa3c6d1a56ed" providerId="ADAL" clId="{0F29CB1C-6274-4921-AAD9-3116364A299E}" dt="2022-10-07T01:45:21.478" v="2059" actId="20577"/>
          <ac:spMkLst>
            <pc:docMk/>
            <pc:sldMk cId="0" sldId="270"/>
            <ac:spMk id="3325" creationId="{00000000-0000-0000-0000-000000000000}"/>
          </ac:spMkLst>
        </pc:spChg>
      </pc:sldChg>
      <pc:sldChg chg="addSp delSp modSp mod ord modTransition">
        <pc:chgData name="vo kieu chinh" userId="b8fcff02-0822-4b37-b03e-fa3c6d1a56ed" providerId="ADAL" clId="{0F29CB1C-6274-4921-AAD9-3116364A299E}" dt="2022-10-07T03:34:39.932" v="2886"/>
        <pc:sldMkLst>
          <pc:docMk/>
          <pc:sldMk cId="0" sldId="271"/>
        </pc:sldMkLst>
        <pc:spChg chg="add del mod">
          <ac:chgData name="vo kieu chinh" userId="b8fcff02-0822-4b37-b03e-fa3c6d1a56ed" providerId="ADAL" clId="{0F29CB1C-6274-4921-AAD9-3116364A299E}" dt="2022-10-06T17:34:48.123" v="1543" actId="478"/>
          <ac:spMkLst>
            <pc:docMk/>
            <pc:sldMk cId="0" sldId="271"/>
            <ac:spMk id="3" creationId="{9ACC1800-D3B0-8347-A41E-045CDC76CE09}"/>
          </ac:spMkLst>
        </pc:spChg>
        <pc:spChg chg="del">
          <ac:chgData name="vo kieu chinh" userId="b8fcff02-0822-4b37-b03e-fa3c6d1a56ed" providerId="ADAL" clId="{0F29CB1C-6274-4921-AAD9-3116364A299E}" dt="2022-10-06T17:35:07.390" v="1551" actId="478"/>
          <ac:spMkLst>
            <pc:docMk/>
            <pc:sldMk cId="0" sldId="271"/>
            <ac:spMk id="336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6T17:35:12.100" v="1553" actId="113"/>
          <ac:spMkLst>
            <pc:docMk/>
            <pc:sldMk cId="0" sldId="271"/>
            <ac:spMk id="3365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6T17:34:45.907" v="1542" actId="478"/>
          <ac:spMkLst>
            <pc:docMk/>
            <pc:sldMk cId="0" sldId="271"/>
            <ac:spMk id="3366" creationId="{00000000-0000-0000-0000-000000000000}"/>
          </ac:spMkLst>
        </pc:spChg>
      </pc:sldChg>
      <pc:sldChg chg="del">
        <pc:chgData name="vo kieu chinh" userId="b8fcff02-0822-4b37-b03e-fa3c6d1a56ed" providerId="ADAL" clId="{0F29CB1C-6274-4921-AAD9-3116364A299E}" dt="2022-10-07T03:28:06.139" v="2814" actId="47"/>
        <pc:sldMkLst>
          <pc:docMk/>
          <pc:sldMk cId="0" sldId="272"/>
        </pc:sldMkLst>
      </pc:sldChg>
      <pc:sldChg chg="del">
        <pc:chgData name="vo kieu chinh" userId="b8fcff02-0822-4b37-b03e-fa3c6d1a56ed" providerId="ADAL" clId="{0F29CB1C-6274-4921-AAD9-3116364A299E}" dt="2022-10-07T03:28:05.908" v="2813" actId="47"/>
        <pc:sldMkLst>
          <pc:docMk/>
          <pc:sldMk cId="0" sldId="273"/>
        </pc:sldMkLst>
      </pc:sldChg>
      <pc:sldChg chg="del">
        <pc:chgData name="vo kieu chinh" userId="b8fcff02-0822-4b37-b03e-fa3c6d1a56ed" providerId="ADAL" clId="{0F29CB1C-6274-4921-AAD9-3116364A299E}" dt="2022-10-07T03:28:05.684" v="2812" actId="47"/>
        <pc:sldMkLst>
          <pc:docMk/>
          <pc:sldMk cId="0" sldId="274"/>
        </pc:sldMkLst>
      </pc:sldChg>
      <pc:sldChg chg="del">
        <pc:chgData name="vo kieu chinh" userId="b8fcff02-0822-4b37-b03e-fa3c6d1a56ed" providerId="ADAL" clId="{0F29CB1C-6274-4921-AAD9-3116364A299E}" dt="2022-10-07T03:28:05.438" v="2811" actId="47"/>
        <pc:sldMkLst>
          <pc:docMk/>
          <pc:sldMk cId="0" sldId="275"/>
        </pc:sldMkLst>
      </pc:sldChg>
      <pc:sldChg chg="del">
        <pc:chgData name="vo kieu chinh" userId="b8fcff02-0822-4b37-b03e-fa3c6d1a56ed" providerId="ADAL" clId="{0F29CB1C-6274-4921-AAD9-3116364A299E}" dt="2022-10-07T03:28:05.212" v="2810" actId="47"/>
        <pc:sldMkLst>
          <pc:docMk/>
          <pc:sldMk cId="0" sldId="276"/>
        </pc:sldMkLst>
      </pc:sldChg>
      <pc:sldChg chg="del">
        <pc:chgData name="vo kieu chinh" userId="b8fcff02-0822-4b37-b03e-fa3c6d1a56ed" providerId="ADAL" clId="{0F29CB1C-6274-4921-AAD9-3116364A299E}" dt="2022-10-07T03:28:04.865" v="2809" actId="47"/>
        <pc:sldMkLst>
          <pc:docMk/>
          <pc:sldMk cId="0" sldId="277"/>
        </pc:sldMkLst>
      </pc:sldChg>
      <pc:sldChg chg="addSp delSp modSp mod ord modTransition">
        <pc:chgData name="vo kieu chinh" userId="b8fcff02-0822-4b37-b03e-fa3c6d1a56ed" providerId="ADAL" clId="{0F29CB1C-6274-4921-AAD9-3116364A299E}" dt="2022-10-07T03:34:36.813" v="2885"/>
        <pc:sldMkLst>
          <pc:docMk/>
          <pc:sldMk cId="0" sldId="278"/>
        </pc:sldMkLst>
        <pc:spChg chg="add del mod">
          <ac:chgData name="vo kieu chinh" userId="b8fcff02-0822-4b37-b03e-fa3c6d1a56ed" providerId="ADAL" clId="{0F29CB1C-6274-4921-AAD9-3116364A299E}" dt="2022-10-07T01:44:35.632" v="1975" actId="478"/>
          <ac:spMkLst>
            <pc:docMk/>
            <pc:sldMk cId="0" sldId="278"/>
            <ac:spMk id="3" creationId="{AA4E072E-DDC0-2A50-DE13-B15938041F10}"/>
          </ac:spMkLst>
        </pc:spChg>
        <pc:spChg chg="add del mod">
          <ac:chgData name="vo kieu chinh" userId="b8fcff02-0822-4b37-b03e-fa3c6d1a56ed" providerId="ADAL" clId="{0F29CB1C-6274-4921-AAD9-3116364A299E}" dt="2022-10-07T01:44:37.103" v="1976" actId="478"/>
          <ac:spMkLst>
            <pc:docMk/>
            <pc:sldMk cId="0" sldId="278"/>
            <ac:spMk id="5" creationId="{527B1312-74D9-9D72-EAEB-12D41A72F5BB}"/>
          </ac:spMkLst>
        </pc:spChg>
        <pc:spChg chg="add del mod">
          <ac:chgData name="vo kieu chinh" userId="b8fcff02-0822-4b37-b03e-fa3c6d1a56ed" providerId="ADAL" clId="{0F29CB1C-6274-4921-AAD9-3116364A299E}" dt="2022-10-07T01:44:41.672" v="1978" actId="478"/>
          <ac:spMkLst>
            <pc:docMk/>
            <pc:sldMk cId="0" sldId="278"/>
            <ac:spMk id="7" creationId="{72234CD7-DE9D-57B9-8529-EC3403E06281}"/>
          </ac:spMkLst>
        </pc:spChg>
        <pc:spChg chg="add del mod">
          <ac:chgData name="vo kieu chinh" userId="b8fcff02-0822-4b37-b03e-fa3c6d1a56ed" providerId="ADAL" clId="{0F29CB1C-6274-4921-AAD9-3116364A299E}" dt="2022-10-07T01:44:44.597" v="1980" actId="478"/>
          <ac:spMkLst>
            <pc:docMk/>
            <pc:sldMk cId="0" sldId="278"/>
            <ac:spMk id="9" creationId="{424D0913-476F-E938-A862-8289038431A7}"/>
          </ac:spMkLst>
        </pc:spChg>
        <pc:spChg chg="add del mod">
          <ac:chgData name="vo kieu chinh" userId="b8fcff02-0822-4b37-b03e-fa3c6d1a56ed" providerId="ADAL" clId="{0F29CB1C-6274-4921-AAD9-3116364A299E}" dt="2022-10-07T01:44:47.212" v="1982" actId="478"/>
          <ac:spMkLst>
            <pc:docMk/>
            <pc:sldMk cId="0" sldId="278"/>
            <ac:spMk id="11" creationId="{56C81DFC-048D-4DC7-7655-69E9F534B1B4}"/>
          </ac:spMkLst>
        </pc:spChg>
        <pc:spChg chg="add mod">
          <ac:chgData name="vo kieu chinh" userId="b8fcff02-0822-4b37-b03e-fa3c6d1a56ed" providerId="ADAL" clId="{0F29CB1C-6274-4921-AAD9-3116364A299E}" dt="2022-10-07T01:48:49.789" v="2216" actId="1076"/>
          <ac:spMkLst>
            <pc:docMk/>
            <pc:sldMk cId="0" sldId="278"/>
            <ac:spMk id="12" creationId="{61A78C6F-7155-FC01-BE82-440DADB38449}"/>
          </ac:spMkLst>
        </pc:spChg>
        <pc:spChg chg="mod">
          <ac:chgData name="vo kieu chinh" userId="b8fcff02-0822-4b37-b03e-fa3c6d1a56ed" providerId="ADAL" clId="{0F29CB1C-6274-4921-AAD9-3116364A299E}" dt="2022-10-07T01:49:18.245" v="2221" actId="1076"/>
          <ac:spMkLst>
            <pc:docMk/>
            <pc:sldMk cId="0" sldId="278"/>
            <ac:spMk id="14" creationId="{2533CCE7-2165-BE60-8FF0-0577D0D939DA}"/>
          </ac:spMkLst>
        </pc:spChg>
        <pc:spChg chg="mod">
          <ac:chgData name="vo kieu chinh" userId="b8fcff02-0822-4b37-b03e-fa3c6d1a56ed" providerId="ADAL" clId="{0F29CB1C-6274-4921-AAD9-3116364A299E}" dt="2022-10-07T01:49:00.621" v="2217"/>
          <ac:spMkLst>
            <pc:docMk/>
            <pc:sldMk cId="0" sldId="278"/>
            <ac:spMk id="15" creationId="{7D0A5FF7-8823-945A-C12C-C045F4310C7B}"/>
          </ac:spMkLst>
        </pc:spChg>
        <pc:spChg chg="mod">
          <ac:chgData name="vo kieu chinh" userId="b8fcff02-0822-4b37-b03e-fa3c6d1a56ed" providerId="ADAL" clId="{0F29CB1C-6274-4921-AAD9-3116364A299E}" dt="2022-10-07T01:49:00.621" v="2217"/>
          <ac:spMkLst>
            <pc:docMk/>
            <pc:sldMk cId="0" sldId="278"/>
            <ac:spMk id="16" creationId="{3EDA1013-BBA1-0179-4AEE-AC791E6DF994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18" creationId="{638C99CD-7F70-554D-557D-124D9F23035B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19" creationId="{1D6BC3FA-572A-7CF0-478F-8DF38BAE58FA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0" creationId="{4BB4129F-6E0D-6318-4131-3EC39BCA85B4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1" creationId="{4D9CBC83-8FB4-90F4-74D1-43019081E401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2" creationId="{A190D19C-51E0-B31D-0B74-05F1BA0F9E2E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3" creationId="{6FA0B7D6-5E94-82BB-C365-341F63A955E0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4" creationId="{1DDA2207-B704-3270-B98E-5F9E86035933}"/>
          </ac:spMkLst>
        </pc:spChg>
        <pc:spChg chg="mod">
          <ac:chgData name="vo kieu chinh" userId="b8fcff02-0822-4b37-b03e-fa3c6d1a56ed" providerId="ADAL" clId="{0F29CB1C-6274-4921-AAD9-3116364A299E}" dt="2022-10-07T01:49:10.034" v="2219"/>
          <ac:spMkLst>
            <pc:docMk/>
            <pc:sldMk cId="0" sldId="278"/>
            <ac:spMk id="25" creationId="{37D67CC2-255B-6B4E-B0D4-B76E77BED5B4}"/>
          </ac:spMkLst>
        </pc:spChg>
        <pc:spChg chg="del mod">
          <ac:chgData name="vo kieu chinh" userId="b8fcff02-0822-4b37-b03e-fa3c6d1a56ed" providerId="ADAL" clId="{0F29CB1C-6274-4921-AAD9-3116364A299E}" dt="2022-10-07T01:44:50.163" v="1983" actId="478"/>
          <ac:spMkLst>
            <pc:docMk/>
            <pc:sldMk cId="0" sldId="278"/>
            <ac:spMk id="3545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1:44:42.953" v="1979" actId="478"/>
          <ac:spMkLst>
            <pc:docMk/>
            <pc:sldMk cId="0" sldId="278"/>
            <ac:spMk id="3546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1:44:45.800" v="1981" actId="478"/>
          <ac:spMkLst>
            <pc:docMk/>
            <pc:sldMk cId="0" sldId="278"/>
            <ac:spMk id="3547" creationId="{00000000-0000-0000-0000-000000000000}"/>
          </ac:spMkLst>
        </pc:spChg>
        <pc:spChg chg="del mod">
          <ac:chgData name="vo kieu chinh" userId="b8fcff02-0822-4b37-b03e-fa3c6d1a56ed" providerId="ADAL" clId="{0F29CB1C-6274-4921-AAD9-3116364A299E}" dt="2022-10-07T01:44:33.783" v="1974" actId="478"/>
          <ac:spMkLst>
            <pc:docMk/>
            <pc:sldMk cId="0" sldId="278"/>
            <ac:spMk id="3548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1:44:33.783" v="1974" actId="478"/>
          <ac:spMkLst>
            <pc:docMk/>
            <pc:sldMk cId="0" sldId="278"/>
            <ac:spMk id="3549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1:44:33.783" v="1974" actId="478"/>
          <ac:spMkLst>
            <pc:docMk/>
            <pc:sldMk cId="0" sldId="278"/>
            <ac:spMk id="3550" creationId="{00000000-0000-0000-0000-000000000000}"/>
          </ac:spMkLst>
        </pc:spChg>
        <pc:spChg chg="del">
          <ac:chgData name="vo kieu chinh" userId="b8fcff02-0822-4b37-b03e-fa3c6d1a56ed" providerId="ADAL" clId="{0F29CB1C-6274-4921-AAD9-3116364A299E}" dt="2022-10-07T01:44:39.612" v="1977" actId="478"/>
          <ac:spMkLst>
            <pc:docMk/>
            <pc:sldMk cId="0" sldId="278"/>
            <ac:spMk id="3551" creationId="{00000000-0000-0000-0000-000000000000}"/>
          </ac:spMkLst>
        </pc:spChg>
        <pc:grpChg chg="add mod">
          <ac:chgData name="vo kieu chinh" userId="b8fcff02-0822-4b37-b03e-fa3c6d1a56ed" providerId="ADAL" clId="{0F29CB1C-6274-4921-AAD9-3116364A299E}" dt="2022-10-07T01:49:01.816" v="2218" actId="1076"/>
          <ac:grpSpMkLst>
            <pc:docMk/>
            <pc:sldMk cId="0" sldId="278"/>
            <ac:grpSpMk id="13" creationId="{14E21642-24D0-17EA-028E-03236F8CEB66}"/>
          </ac:grpSpMkLst>
        </pc:grpChg>
        <pc:grpChg chg="add mod">
          <ac:chgData name="vo kieu chinh" userId="b8fcff02-0822-4b37-b03e-fa3c6d1a56ed" providerId="ADAL" clId="{0F29CB1C-6274-4921-AAD9-3116364A299E}" dt="2022-10-07T01:49:19.793" v="2222" actId="1076"/>
          <ac:grpSpMkLst>
            <pc:docMk/>
            <pc:sldMk cId="0" sldId="278"/>
            <ac:grpSpMk id="17" creationId="{B5B76794-F53D-65E2-F652-95B39562EB9F}"/>
          </ac:grpSpMkLst>
        </pc:grpChg>
        <pc:grpChg chg="del mod">
          <ac:chgData name="vo kieu chinh" userId="b8fcff02-0822-4b37-b03e-fa3c6d1a56ed" providerId="ADAL" clId="{0F29CB1C-6274-4921-AAD9-3116364A299E}" dt="2022-10-07T01:46:13.266" v="2202" actId="478"/>
          <ac:grpSpMkLst>
            <pc:docMk/>
            <pc:sldMk cId="0" sldId="278"/>
            <ac:grpSpMk id="3552" creationId="{00000000-0000-0000-0000-000000000000}"/>
          </ac:grpSpMkLst>
        </pc:grpChg>
        <pc:grpChg chg="del mod">
          <ac:chgData name="vo kieu chinh" userId="b8fcff02-0822-4b37-b03e-fa3c6d1a56ed" providerId="ADAL" clId="{0F29CB1C-6274-4921-AAD9-3116364A299E}" dt="2022-10-07T01:46:12.703" v="2201" actId="478"/>
          <ac:grpSpMkLst>
            <pc:docMk/>
            <pc:sldMk cId="0" sldId="278"/>
            <ac:grpSpMk id="3572" creationId="{00000000-0000-0000-0000-000000000000}"/>
          </ac:grpSpMkLst>
        </pc:grpChg>
        <pc:picChg chg="add del mod">
          <ac:chgData name="vo kieu chinh" userId="b8fcff02-0822-4b37-b03e-fa3c6d1a56ed" providerId="ADAL" clId="{0F29CB1C-6274-4921-AAD9-3116364A299E}" dt="2022-10-07T01:49:45.046" v="2223" actId="478"/>
          <ac:picMkLst>
            <pc:docMk/>
            <pc:sldMk cId="0" sldId="278"/>
            <ac:picMk id="1026" creationId="{3769A48C-CC41-E911-5A2F-47DA2A76EDF4}"/>
          </ac:picMkLst>
        </pc:picChg>
        <pc:picChg chg="add mod">
          <ac:chgData name="vo kieu chinh" userId="b8fcff02-0822-4b37-b03e-fa3c6d1a56ed" providerId="ADAL" clId="{0F29CB1C-6274-4921-AAD9-3116364A299E}" dt="2022-10-07T01:53:05.785" v="2255" actId="14100"/>
          <ac:picMkLst>
            <pc:docMk/>
            <pc:sldMk cId="0" sldId="278"/>
            <ac:picMk id="1028" creationId="{CF7DD1E8-378D-566C-1F33-9E59F93AAB9E}"/>
          </ac:picMkLst>
        </pc:picChg>
        <pc:cxnChg chg="del">
          <ac:chgData name="vo kieu chinh" userId="b8fcff02-0822-4b37-b03e-fa3c6d1a56ed" providerId="ADAL" clId="{0F29CB1C-6274-4921-AAD9-3116364A299E}" dt="2022-10-07T01:46:16.382" v="2204" actId="478"/>
          <ac:cxnSpMkLst>
            <pc:docMk/>
            <pc:sldMk cId="0" sldId="278"/>
            <ac:cxnSpMk id="3544" creationId="{00000000-0000-0000-0000-000000000000}"/>
          </ac:cxnSpMkLst>
        </pc:cxnChg>
      </pc:sldChg>
      <pc:sldChg chg="del">
        <pc:chgData name="vo kieu chinh" userId="b8fcff02-0822-4b37-b03e-fa3c6d1a56ed" providerId="ADAL" clId="{0F29CB1C-6274-4921-AAD9-3116364A299E}" dt="2022-10-07T02:23:52.607" v="2730" actId="47"/>
        <pc:sldMkLst>
          <pc:docMk/>
          <pc:sldMk cId="0" sldId="279"/>
        </pc:sldMkLst>
      </pc:sldChg>
      <pc:sldChg chg="del">
        <pc:chgData name="vo kieu chinh" userId="b8fcff02-0822-4b37-b03e-fa3c6d1a56ed" providerId="ADAL" clId="{0F29CB1C-6274-4921-AAD9-3116364A299E}" dt="2022-10-07T02:23:51.471" v="2729" actId="47"/>
        <pc:sldMkLst>
          <pc:docMk/>
          <pc:sldMk cId="0" sldId="280"/>
        </pc:sldMkLst>
      </pc:sldChg>
      <pc:sldChg chg="del">
        <pc:chgData name="vo kieu chinh" userId="b8fcff02-0822-4b37-b03e-fa3c6d1a56ed" providerId="ADAL" clId="{0F29CB1C-6274-4921-AAD9-3116364A299E}" dt="2022-10-07T02:23:50.611" v="2728" actId="47"/>
        <pc:sldMkLst>
          <pc:docMk/>
          <pc:sldMk cId="0" sldId="281"/>
        </pc:sldMkLst>
      </pc:sldChg>
      <pc:sldChg chg="del">
        <pc:chgData name="vo kieu chinh" userId="b8fcff02-0822-4b37-b03e-fa3c6d1a56ed" providerId="ADAL" clId="{0F29CB1C-6274-4921-AAD9-3116364A299E}" dt="2022-10-07T02:23:49.453" v="2727" actId="47"/>
        <pc:sldMkLst>
          <pc:docMk/>
          <pc:sldMk cId="0" sldId="282"/>
        </pc:sldMkLst>
      </pc:sldChg>
      <pc:sldChg chg="del ord">
        <pc:chgData name="vo kieu chinh" userId="b8fcff02-0822-4b37-b03e-fa3c6d1a56ed" providerId="ADAL" clId="{0F29CB1C-6274-4921-AAD9-3116364A299E}" dt="2022-10-07T02:45:28.151" v="2731" actId="47"/>
        <pc:sldMkLst>
          <pc:docMk/>
          <pc:sldMk cId="0" sldId="283"/>
        </pc:sldMkLst>
      </pc:sldChg>
      <pc:sldChg chg="del">
        <pc:chgData name="vo kieu chinh" userId="b8fcff02-0822-4b37-b03e-fa3c6d1a56ed" providerId="ADAL" clId="{0F29CB1C-6274-4921-AAD9-3116364A299E}" dt="2022-10-07T03:28:04.427" v="2807" actId="47"/>
        <pc:sldMkLst>
          <pc:docMk/>
          <pc:sldMk cId="0" sldId="284"/>
        </pc:sldMkLst>
      </pc:sldChg>
      <pc:sldChg chg="del ord">
        <pc:chgData name="vo kieu chinh" userId="b8fcff02-0822-4b37-b03e-fa3c6d1a56ed" providerId="ADAL" clId="{0F29CB1C-6274-4921-AAD9-3116364A299E}" dt="2022-10-07T03:28:04.634" v="2808" actId="47"/>
        <pc:sldMkLst>
          <pc:docMk/>
          <pc:sldMk cId="0" sldId="285"/>
        </pc:sldMkLst>
      </pc:sldChg>
      <pc:sldChg chg="del">
        <pc:chgData name="vo kieu chinh" userId="b8fcff02-0822-4b37-b03e-fa3c6d1a56ed" providerId="ADAL" clId="{0F29CB1C-6274-4921-AAD9-3116364A299E}" dt="2022-10-07T03:28:04.119" v="2806" actId="47"/>
        <pc:sldMkLst>
          <pc:docMk/>
          <pc:sldMk cId="0" sldId="286"/>
        </pc:sldMkLst>
      </pc:sldChg>
      <pc:sldChg chg="del">
        <pc:chgData name="vo kieu chinh" userId="b8fcff02-0822-4b37-b03e-fa3c6d1a56ed" providerId="ADAL" clId="{0F29CB1C-6274-4921-AAD9-3116364A299E}" dt="2022-10-07T01:52:46.835" v="2254" actId="47"/>
        <pc:sldMkLst>
          <pc:docMk/>
          <pc:sldMk cId="0" sldId="287"/>
        </pc:sldMkLst>
      </pc:sldChg>
      <pc:sldChg chg="del">
        <pc:chgData name="vo kieu chinh" userId="b8fcff02-0822-4b37-b03e-fa3c6d1a56ed" providerId="ADAL" clId="{0F29CB1C-6274-4921-AAD9-3116364A299E}" dt="2022-10-07T01:52:46.028" v="2253" actId="47"/>
        <pc:sldMkLst>
          <pc:docMk/>
          <pc:sldMk cId="0" sldId="288"/>
        </pc:sldMkLst>
      </pc:sldChg>
      <pc:sldChg chg="del">
        <pc:chgData name="vo kieu chinh" userId="b8fcff02-0822-4b37-b03e-fa3c6d1a56ed" providerId="ADAL" clId="{0F29CB1C-6274-4921-AAD9-3116364A299E}" dt="2022-10-07T01:52:45.604" v="2252" actId="47"/>
        <pc:sldMkLst>
          <pc:docMk/>
          <pc:sldMk cId="0" sldId="289"/>
        </pc:sldMkLst>
      </pc:sldChg>
      <pc:sldChg chg="del">
        <pc:chgData name="vo kieu chinh" userId="b8fcff02-0822-4b37-b03e-fa3c6d1a56ed" providerId="ADAL" clId="{0F29CB1C-6274-4921-AAD9-3116364A299E}" dt="2022-10-07T01:52:45.409" v="2251" actId="47"/>
        <pc:sldMkLst>
          <pc:docMk/>
          <pc:sldMk cId="0" sldId="290"/>
        </pc:sldMkLst>
      </pc:sldChg>
      <pc:sldChg chg="del">
        <pc:chgData name="vo kieu chinh" userId="b8fcff02-0822-4b37-b03e-fa3c6d1a56ed" providerId="ADAL" clId="{0F29CB1C-6274-4921-AAD9-3116364A299E}" dt="2022-10-07T01:52:45.132" v="2250" actId="47"/>
        <pc:sldMkLst>
          <pc:docMk/>
          <pc:sldMk cId="0" sldId="291"/>
        </pc:sldMkLst>
      </pc:sldChg>
      <pc:sldChg chg="del">
        <pc:chgData name="vo kieu chinh" userId="b8fcff02-0822-4b37-b03e-fa3c6d1a56ed" providerId="ADAL" clId="{0F29CB1C-6274-4921-AAD9-3116364A299E}" dt="2022-10-07T01:52:45.096" v="2249" actId="47"/>
        <pc:sldMkLst>
          <pc:docMk/>
          <pc:sldMk cId="0" sldId="292"/>
        </pc:sldMkLst>
      </pc:sldChg>
      <pc:sldChg chg="del">
        <pc:chgData name="vo kieu chinh" userId="b8fcff02-0822-4b37-b03e-fa3c6d1a56ed" providerId="ADAL" clId="{0F29CB1C-6274-4921-AAD9-3116364A299E}" dt="2022-10-07T01:52:44.673" v="2248" actId="47"/>
        <pc:sldMkLst>
          <pc:docMk/>
          <pc:sldMk cId="0" sldId="293"/>
        </pc:sldMkLst>
      </pc:sldChg>
      <pc:sldChg chg="del">
        <pc:chgData name="vo kieu chinh" userId="b8fcff02-0822-4b37-b03e-fa3c6d1a56ed" providerId="ADAL" clId="{0F29CB1C-6274-4921-AAD9-3116364A299E}" dt="2022-10-07T01:52:44.287" v="2247" actId="47"/>
        <pc:sldMkLst>
          <pc:docMk/>
          <pc:sldMk cId="0" sldId="294"/>
        </pc:sldMkLst>
      </pc:sldChg>
      <pc:sldChg chg="del">
        <pc:chgData name="vo kieu chinh" userId="b8fcff02-0822-4b37-b03e-fa3c6d1a56ed" providerId="ADAL" clId="{0F29CB1C-6274-4921-AAD9-3116364A299E}" dt="2022-10-07T01:52:44.096" v="2246" actId="47"/>
        <pc:sldMkLst>
          <pc:docMk/>
          <pc:sldMk cId="0" sldId="295"/>
        </pc:sldMkLst>
      </pc:sldChg>
      <pc:sldChg chg="del">
        <pc:chgData name="vo kieu chinh" userId="b8fcff02-0822-4b37-b03e-fa3c6d1a56ed" providerId="ADAL" clId="{0F29CB1C-6274-4921-AAD9-3116364A299E}" dt="2022-10-07T01:52:43.906" v="2245" actId="47"/>
        <pc:sldMkLst>
          <pc:docMk/>
          <pc:sldMk cId="0" sldId="296"/>
        </pc:sldMkLst>
      </pc:sldChg>
      <pc:sldChg chg="del">
        <pc:chgData name="vo kieu chinh" userId="b8fcff02-0822-4b37-b03e-fa3c6d1a56ed" providerId="ADAL" clId="{0F29CB1C-6274-4921-AAD9-3116364A299E}" dt="2022-10-07T01:52:43.719" v="2244" actId="47"/>
        <pc:sldMkLst>
          <pc:docMk/>
          <pc:sldMk cId="0" sldId="297"/>
        </pc:sldMkLst>
      </pc:sldChg>
      <pc:sldChg chg="del">
        <pc:chgData name="vo kieu chinh" userId="b8fcff02-0822-4b37-b03e-fa3c6d1a56ed" providerId="ADAL" clId="{0F29CB1C-6274-4921-AAD9-3116364A299E}" dt="2022-10-07T01:52:43.529" v="2243" actId="47"/>
        <pc:sldMkLst>
          <pc:docMk/>
          <pc:sldMk cId="0" sldId="298"/>
        </pc:sldMkLst>
      </pc:sldChg>
      <pc:sldChg chg="del">
        <pc:chgData name="vo kieu chinh" userId="b8fcff02-0822-4b37-b03e-fa3c6d1a56ed" providerId="ADAL" clId="{0F29CB1C-6274-4921-AAD9-3116364A299E}" dt="2022-10-07T01:52:43.354" v="2242" actId="47"/>
        <pc:sldMkLst>
          <pc:docMk/>
          <pc:sldMk cId="0" sldId="299"/>
        </pc:sldMkLst>
      </pc:sldChg>
      <pc:sldChg chg="del">
        <pc:chgData name="vo kieu chinh" userId="b8fcff02-0822-4b37-b03e-fa3c6d1a56ed" providerId="ADAL" clId="{0F29CB1C-6274-4921-AAD9-3116364A299E}" dt="2022-10-07T01:52:43.179" v="2241" actId="47"/>
        <pc:sldMkLst>
          <pc:docMk/>
          <pc:sldMk cId="0" sldId="300"/>
        </pc:sldMkLst>
      </pc:sldChg>
      <pc:sldChg chg="del">
        <pc:chgData name="vo kieu chinh" userId="b8fcff02-0822-4b37-b03e-fa3c6d1a56ed" providerId="ADAL" clId="{0F29CB1C-6274-4921-AAD9-3116364A299E}" dt="2022-10-07T01:52:42.976" v="2240" actId="47"/>
        <pc:sldMkLst>
          <pc:docMk/>
          <pc:sldMk cId="0" sldId="301"/>
        </pc:sldMkLst>
      </pc:sldChg>
      <pc:sldChg chg="del">
        <pc:chgData name="vo kieu chinh" userId="b8fcff02-0822-4b37-b03e-fa3c6d1a56ed" providerId="ADAL" clId="{0F29CB1C-6274-4921-AAD9-3116364A299E}" dt="2022-10-07T01:52:42.758" v="2239" actId="47"/>
        <pc:sldMkLst>
          <pc:docMk/>
          <pc:sldMk cId="0" sldId="302"/>
        </pc:sldMkLst>
      </pc:sldChg>
      <pc:sldChg chg="del">
        <pc:chgData name="vo kieu chinh" userId="b8fcff02-0822-4b37-b03e-fa3c6d1a56ed" providerId="ADAL" clId="{0F29CB1C-6274-4921-AAD9-3116364A299E}" dt="2022-10-07T01:52:42.516" v="2238" actId="47"/>
        <pc:sldMkLst>
          <pc:docMk/>
          <pc:sldMk cId="0" sldId="303"/>
        </pc:sldMkLst>
      </pc:sldChg>
      <pc:sldChg chg="del">
        <pc:chgData name="vo kieu chinh" userId="b8fcff02-0822-4b37-b03e-fa3c6d1a56ed" providerId="ADAL" clId="{0F29CB1C-6274-4921-AAD9-3116364A299E}" dt="2022-10-07T01:52:42.149" v="2237" actId="47"/>
        <pc:sldMkLst>
          <pc:docMk/>
          <pc:sldMk cId="0" sldId="304"/>
        </pc:sldMkLst>
      </pc:sldChg>
      <pc:sldChg chg="add del ord">
        <pc:chgData name="vo kieu chinh" userId="b8fcff02-0822-4b37-b03e-fa3c6d1a56ed" providerId="ADAL" clId="{0F29CB1C-6274-4921-AAD9-3116364A299E}" dt="2022-10-06T16:38:41.018" v="4"/>
        <pc:sldMkLst>
          <pc:docMk/>
          <pc:sldMk cId="3991872985" sldId="309"/>
        </pc:sldMkLst>
      </pc:sldChg>
      <pc:sldChg chg="add ord">
        <pc:chgData name="vo kieu chinh" userId="b8fcff02-0822-4b37-b03e-fa3c6d1a56ed" providerId="ADAL" clId="{0F29CB1C-6274-4921-AAD9-3116364A299E}" dt="2022-10-06T16:39:54.944" v="15"/>
        <pc:sldMkLst>
          <pc:docMk/>
          <pc:sldMk cId="1975446173" sldId="310"/>
        </pc:sldMkLst>
      </pc:sldChg>
      <pc:sldChg chg="modSp add">
        <pc:chgData name="vo kieu chinh" userId="b8fcff02-0822-4b37-b03e-fa3c6d1a56ed" providerId="ADAL" clId="{0F29CB1C-6274-4921-AAD9-3116364A299E}" dt="2022-10-07T01:57:50.283" v="2289" actId="122"/>
        <pc:sldMkLst>
          <pc:docMk/>
          <pc:sldMk cId="542206256" sldId="311"/>
        </pc:sldMkLst>
        <pc:spChg chg="mod">
          <ac:chgData name="vo kieu chinh" userId="b8fcff02-0822-4b37-b03e-fa3c6d1a56ed" providerId="ADAL" clId="{0F29CB1C-6274-4921-AAD9-3116364A299E}" dt="2022-10-07T01:57:50.283" v="2289" actId="122"/>
          <ac:spMkLst>
            <pc:docMk/>
            <pc:sldMk cId="542206256" sldId="311"/>
            <ac:spMk id="50" creationId="{00000000-0000-0000-0000-000000000000}"/>
          </ac:spMkLst>
        </pc:spChg>
      </pc:sldChg>
      <pc:sldChg chg="add del ord">
        <pc:chgData name="vo kieu chinh" userId="b8fcff02-0822-4b37-b03e-fa3c6d1a56ed" providerId="ADAL" clId="{0F29CB1C-6274-4921-AAD9-3116364A299E}" dt="2022-10-06T17:12:06.089" v="972" actId="47"/>
        <pc:sldMkLst>
          <pc:docMk/>
          <pc:sldMk cId="0" sldId="316"/>
        </pc:sldMkLst>
      </pc:sldChg>
      <pc:sldChg chg="modSp add del mod">
        <pc:chgData name="vo kieu chinh" userId="b8fcff02-0822-4b37-b03e-fa3c6d1a56ed" providerId="ADAL" clId="{0F29CB1C-6274-4921-AAD9-3116364A299E}" dt="2022-10-06T17:22:57.872" v="1367" actId="47"/>
        <pc:sldMkLst>
          <pc:docMk/>
          <pc:sldMk cId="0" sldId="321"/>
        </pc:sldMkLst>
        <pc:spChg chg="mod">
          <ac:chgData name="vo kieu chinh" userId="b8fcff02-0822-4b37-b03e-fa3c6d1a56ed" providerId="ADAL" clId="{0F29CB1C-6274-4921-AAD9-3116364A299E}" dt="2022-10-06T17:16:52.220" v="1007" actId="21"/>
          <ac:spMkLst>
            <pc:docMk/>
            <pc:sldMk cId="0" sldId="321"/>
            <ac:spMk id="121862" creationId="{90E524E0-9D36-4BA3-ABD5-95E56AC98408}"/>
          </ac:spMkLst>
        </pc:spChg>
      </pc:sldChg>
      <pc:sldChg chg="add del">
        <pc:chgData name="vo kieu chinh" userId="b8fcff02-0822-4b37-b03e-fa3c6d1a56ed" providerId="ADAL" clId="{0F29CB1C-6274-4921-AAD9-3116364A299E}" dt="2022-10-06T16:41:38.037" v="48" actId="47"/>
        <pc:sldMkLst>
          <pc:docMk/>
          <pc:sldMk cId="0" sldId="340"/>
        </pc:sldMkLst>
      </pc:sldChg>
      <pc:sldChg chg="modSp add del mod">
        <pc:chgData name="vo kieu chinh" userId="b8fcff02-0822-4b37-b03e-fa3c6d1a56ed" providerId="ADAL" clId="{0F29CB1C-6274-4921-AAD9-3116364A299E}" dt="2022-10-06T17:33:31.665" v="1500" actId="47"/>
        <pc:sldMkLst>
          <pc:docMk/>
          <pc:sldMk cId="0" sldId="350"/>
        </pc:sldMkLst>
        <pc:spChg chg="mod">
          <ac:chgData name="vo kieu chinh" userId="b8fcff02-0822-4b37-b03e-fa3c6d1a56ed" providerId="ADAL" clId="{0F29CB1C-6274-4921-AAD9-3116364A299E}" dt="2022-10-06T17:28:48.763" v="1452" actId="21"/>
          <ac:spMkLst>
            <pc:docMk/>
            <pc:sldMk cId="0" sldId="350"/>
            <ac:spMk id="33794" creationId="{2F9368AD-E5C5-4354-B304-CC9748AA9BE2}"/>
          </ac:spMkLst>
        </pc:spChg>
      </pc:sldChg>
      <pc:sldChg chg="add del">
        <pc:chgData name="vo kieu chinh" userId="b8fcff02-0822-4b37-b03e-fa3c6d1a56ed" providerId="ADAL" clId="{0F29CB1C-6274-4921-AAD9-3116364A299E}" dt="2022-10-07T03:13:47.616" v="2805" actId="47"/>
        <pc:sldMkLst>
          <pc:docMk/>
          <pc:sldMk cId="0" sldId="360"/>
        </pc:sldMkLst>
      </pc:sldChg>
      <pc:sldChg chg="delSp modSp add del mod ord modAnim modNotes">
        <pc:chgData name="vo kieu chinh" userId="b8fcff02-0822-4b37-b03e-fa3c6d1a56ed" providerId="ADAL" clId="{0F29CB1C-6274-4921-AAD9-3116364A299E}" dt="2022-10-06T17:16:44.517" v="1004" actId="47"/>
        <pc:sldMkLst>
          <pc:docMk/>
          <pc:sldMk cId="0" sldId="368"/>
        </pc:sldMkLst>
        <pc:spChg chg="mod">
          <ac:chgData name="vo kieu chinh" userId="b8fcff02-0822-4b37-b03e-fa3c6d1a56ed" providerId="ADAL" clId="{0F29CB1C-6274-4921-AAD9-3116364A299E}" dt="2022-10-06T17:14:58.308" v="992" actId="14100"/>
          <ac:spMkLst>
            <pc:docMk/>
            <pc:sldMk cId="0" sldId="368"/>
            <ac:spMk id="24" creationId="{8BABAAF6-06DB-88C1-7CBA-8EBE47039DC9}"/>
          </ac:spMkLst>
        </pc:spChg>
        <pc:spChg chg="mod">
          <ac:chgData name="vo kieu chinh" userId="b8fcff02-0822-4b37-b03e-fa3c6d1a56ed" providerId="ADAL" clId="{0F29CB1C-6274-4921-AAD9-3116364A299E}" dt="2022-10-06T17:14:47.881" v="990" actId="2711"/>
          <ac:spMkLst>
            <pc:docMk/>
            <pc:sldMk cId="0" sldId="368"/>
            <ac:spMk id="36870" creationId="{713201F5-1E45-62D7-D826-B18BC3168E16}"/>
          </ac:spMkLst>
        </pc:spChg>
        <pc:spChg chg="mod">
          <ac:chgData name="vo kieu chinh" userId="b8fcff02-0822-4b37-b03e-fa3c6d1a56ed" providerId="ADAL" clId="{0F29CB1C-6274-4921-AAD9-3116364A299E}" dt="2022-10-06T17:14:58.308" v="992" actId="14100"/>
          <ac:spMkLst>
            <pc:docMk/>
            <pc:sldMk cId="0" sldId="368"/>
            <ac:spMk id="36876" creationId="{EFD038DF-90DC-67F6-CCD7-CF2F9088F92D}"/>
          </ac:spMkLst>
        </pc:spChg>
        <pc:spChg chg="mod">
          <ac:chgData name="vo kieu chinh" userId="b8fcff02-0822-4b37-b03e-fa3c6d1a56ed" providerId="ADAL" clId="{0F29CB1C-6274-4921-AAD9-3116364A299E}" dt="2022-10-06T17:14:47.881" v="990" actId="2711"/>
          <ac:spMkLst>
            <pc:docMk/>
            <pc:sldMk cId="0" sldId="368"/>
            <ac:spMk id="36878" creationId="{5F8BE98A-B2AF-FA3F-D088-355C06327826}"/>
          </ac:spMkLst>
        </pc:spChg>
        <pc:spChg chg="mod">
          <ac:chgData name="vo kieu chinh" userId="b8fcff02-0822-4b37-b03e-fa3c6d1a56ed" providerId="ADAL" clId="{0F29CB1C-6274-4921-AAD9-3116364A299E}" dt="2022-10-06T17:14:53.829" v="991" actId="14100"/>
          <ac:spMkLst>
            <pc:docMk/>
            <pc:sldMk cId="0" sldId="368"/>
            <ac:spMk id="36880" creationId="{17EB5C08-F7DA-66D9-A594-D34785F1A4B9}"/>
          </ac:spMkLst>
        </pc:spChg>
        <pc:spChg chg="del mod">
          <ac:chgData name="vo kieu chinh" userId="b8fcff02-0822-4b37-b03e-fa3c6d1a56ed" providerId="ADAL" clId="{0F29CB1C-6274-4921-AAD9-3116364A299E}" dt="2022-10-06T17:15:13.199" v="995" actId="478"/>
          <ac:spMkLst>
            <pc:docMk/>
            <pc:sldMk cId="0" sldId="368"/>
            <ac:spMk id="36884" creationId="{6A5D2243-189B-9106-1B2B-56E90CA14416}"/>
          </ac:spMkLst>
        </pc:spChg>
        <pc:spChg chg="mod">
          <ac:chgData name="vo kieu chinh" userId="b8fcff02-0822-4b37-b03e-fa3c6d1a56ed" providerId="ADAL" clId="{0F29CB1C-6274-4921-AAD9-3116364A299E}" dt="2022-10-06T17:14:47.881" v="990" actId="2711"/>
          <ac:spMkLst>
            <pc:docMk/>
            <pc:sldMk cId="0" sldId="368"/>
            <ac:spMk id="141319" creationId="{B9868190-72B2-9E31-BBC3-A0E2AC21F108}"/>
          </ac:spMkLst>
        </pc:spChg>
        <pc:spChg chg="mod">
          <ac:chgData name="vo kieu chinh" userId="b8fcff02-0822-4b37-b03e-fa3c6d1a56ed" providerId="ADAL" clId="{0F29CB1C-6274-4921-AAD9-3116364A299E}" dt="2022-10-06T17:14:47.881" v="990" actId="2711"/>
          <ac:spMkLst>
            <pc:docMk/>
            <pc:sldMk cId="0" sldId="368"/>
            <ac:spMk id="141320" creationId="{A6A46D64-6612-B378-481F-194A3CE18896}"/>
          </ac:spMkLst>
        </pc:spChg>
        <pc:spChg chg="mod">
          <ac:chgData name="vo kieu chinh" userId="b8fcff02-0822-4b37-b03e-fa3c6d1a56ed" providerId="ADAL" clId="{0F29CB1C-6274-4921-AAD9-3116364A299E}" dt="2022-10-06T17:15:13.199" v="995" actId="478"/>
          <ac:spMkLst>
            <pc:docMk/>
            <pc:sldMk cId="0" sldId="368"/>
            <ac:spMk id="141323" creationId="{75949466-1D89-CF2B-B6C2-2CD1D0D02A48}"/>
          </ac:spMkLst>
        </pc:spChg>
        <pc:spChg chg="mod">
          <ac:chgData name="vo kieu chinh" userId="b8fcff02-0822-4b37-b03e-fa3c6d1a56ed" providerId="ADAL" clId="{0F29CB1C-6274-4921-AAD9-3116364A299E}" dt="2022-10-06T17:14:53.829" v="991" actId="14100"/>
          <ac:spMkLst>
            <pc:docMk/>
            <pc:sldMk cId="0" sldId="368"/>
            <ac:spMk id="141332" creationId="{DB1309DB-DE99-4482-CC0D-7936CFB328DD}"/>
          </ac:spMkLst>
        </pc:spChg>
        <pc:spChg chg="mod">
          <ac:chgData name="vo kieu chinh" userId="b8fcff02-0822-4b37-b03e-fa3c6d1a56ed" providerId="ADAL" clId="{0F29CB1C-6274-4921-AAD9-3116364A299E}" dt="2022-10-06T17:14:47.881" v="990" actId="2711"/>
          <ac:spMkLst>
            <pc:docMk/>
            <pc:sldMk cId="0" sldId="368"/>
            <ac:spMk id="141333" creationId="{8B25A466-40E8-AD19-C9C1-5EB2571B5751}"/>
          </ac:spMkLst>
        </pc:spChg>
        <pc:grpChg chg="mod">
          <ac:chgData name="vo kieu chinh" userId="b8fcff02-0822-4b37-b03e-fa3c6d1a56ed" providerId="ADAL" clId="{0F29CB1C-6274-4921-AAD9-3116364A299E}" dt="2022-10-06T17:14:58.308" v="992" actId="14100"/>
          <ac:grpSpMkLst>
            <pc:docMk/>
            <pc:sldMk cId="0" sldId="368"/>
            <ac:grpSpMk id="23" creationId="{C82D2428-3180-1287-F9EC-E8AB4062AD73}"/>
          </ac:grpSpMkLst>
        </pc:grpChg>
        <pc:grpChg chg="del mod">
          <ac:chgData name="vo kieu chinh" userId="b8fcff02-0822-4b37-b03e-fa3c6d1a56ed" providerId="ADAL" clId="{0F29CB1C-6274-4921-AAD9-3116364A299E}" dt="2022-10-06T17:15:13.199" v="995" actId="478"/>
          <ac:grpSpMkLst>
            <pc:docMk/>
            <pc:sldMk cId="0" sldId="368"/>
            <ac:grpSpMk id="141343" creationId="{D76FB980-F29A-C22F-286D-DCF886B067DD}"/>
          </ac:grpSpMkLst>
        </pc:grpChg>
        <pc:grpChg chg="mod">
          <ac:chgData name="vo kieu chinh" userId="b8fcff02-0822-4b37-b03e-fa3c6d1a56ed" providerId="ADAL" clId="{0F29CB1C-6274-4921-AAD9-3116364A299E}" dt="2022-10-06T17:14:53.829" v="991" actId="14100"/>
          <ac:grpSpMkLst>
            <pc:docMk/>
            <pc:sldMk cId="0" sldId="368"/>
            <ac:grpSpMk id="141344" creationId="{2FCCE043-6B07-0F0D-A66E-103A818FCB58}"/>
          </ac:grpSpMkLst>
        </pc:grpChg>
        <pc:grpChg chg="mod">
          <ac:chgData name="vo kieu chinh" userId="b8fcff02-0822-4b37-b03e-fa3c6d1a56ed" providerId="ADAL" clId="{0F29CB1C-6274-4921-AAD9-3116364A299E}" dt="2022-10-06T17:14:47.881" v="990" actId="2711"/>
          <ac:grpSpMkLst>
            <pc:docMk/>
            <pc:sldMk cId="0" sldId="368"/>
            <ac:grpSpMk id="141345" creationId="{9114B8A5-3DA1-DACA-196E-FB46799CA143}"/>
          </ac:grpSpMkLst>
        </pc:grpChg>
        <pc:grpChg chg="mod">
          <ac:chgData name="vo kieu chinh" userId="b8fcff02-0822-4b37-b03e-fa3c6d1a56ed" providerId="ADAL" clId="{0F29CB1C-6274-4921-AAD9-3116364A299E}" dt="2022-10-06T17:14:47.881" v="990" actId="2711"/>
          <ac:grpSpMkLst>
            <pc:docMk/>
            <pc:sldMk cId="0" sldId="368"/>
            <ac:grpSpMk id="141347" creationId="{0609E76D-2407-14B9-4CF6-445CF6A638D0}"/>
          </ac:grpSpMkLst>
        </pc:grpChg>
        <pc:cxnChg chg="mod">
          <ac:chgData name="vo kieu chinh" userId="b8fcff02-0822-4b37-b03e-fa3c6d1a56ed" providerId="ADAL" clId="{0F29CB1C-6274-4921-AAD9-3116364A299E}" dt="2022-10-06T17:14:47.881" v="990" actId="2711"/>
          <ac:cxnSpMkLst>
            <pc:docMk/>
            <pc:sldMk cId="0" sldId="368"/>
            <ac:cxnSpMk id="3" creationId="{81A0B42E-4152-1E3F-DF76-A1B08205B85B}"/>
          </ac:cxnSpMkLst>
        </pc:cxnChg>
      </pc:sldChg>
      <pc:sldChg chg="modSp add del ord">
        <pc:chgData name="vo kieu chinh" userId="b8fcff02-0822-4b37-b03e-fa3c6d1a56ed" providerId="ADAL" clId="{0F29CB1C-6274-4921-AAD9-3116364A299E}" dt="2022-10-07T02:06:32.144" v="2466" actId="47"/>
        <pc:sldMkLst>
          <pc:docMk/>
          <pc:sldMk cId="0" sldId="371"/>
        </pc:sldMkLst>
        <pc:picChg chg="mod">
          <ac:chgData name="vo kieu chinh" userId="b8fcff02-0822-4b37-b03e-fa3c6d1a56ed" providerId="ADAL" clId="{0F29CB1C-6274-4921-AAD9-3116364A299E}" dt="2022-10-07T02:02:59.358" v="2377" actId="1076"/>
          <ac:picMkLst>
            <pc:docMk/>
            <pc:sldMk cId="0" sldId="371"/>
            <ac:picMk id="48131" creationId="{24895C24-7C7C-C7A6-02CE-D166EE8D21EC}"/>
          </ac:picMkLst>
        </pc:picChg>
      </pc:sldChg>
      <pc:sldChg chg="add del">
        <pc:chgData name="vo kieu chinh" userId="b8fcff02-0822-4b37-b03e-fa3c6d1a56ed" providerId="ADAL" clId="{0F29CB1C-6274-4921-AAD9-3116364A299E}" dt="2022-10-06T17:24:39.688" v="1403" actId="47"/>
        <pc:sldMkLst>
          <pc:docMk/>
          <pc:sldMk cId="292367714" sldId="377"/>
        </pc:sldMkLst>
      </pc:sldChg>
      <pc:sldChg chg="modSp add mod ord">
        <pc:chgData name="vo kieu chinh" userId="b8fcff02-0822-4b37-b03e-fa3c6d1a56ed" providerId="ADAL" clId="{0F29CB1C-6274-4921-AAD9-3116364A299E}" dt="2022-10-07T01:42:52.485" v="1969"/>
        <pc:sldMkLst>
          <pc:docMk/>
          <pc:sldMk cId="218877876" sldId="378"/>
        </pc:sldMkLst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6" creationId="{3A6DB371-C9F5-425D-B602-F45556B5362B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7" creationId="{3A6DB371-C9F5-425D-B602-F45556B5362B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9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13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14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7T01:32:47.463" v="1715" actId="207"/>
          <ac:spMkLst>
            <pc:docMk/>
            <pc:sldMk cId="218877876" sldId="378"/>
            <ac:spMk id="15" creationId="{00000000-0000-0000-0000-000000000000}"/>
          </ac:spMkLst>
        </pc:spChg>
        <pc:spChg chg="mod">
          <ac:chgData name="vo kieu chinh" userId="b8fcff02-0822-4b37-b03e-fa3c6d1a56ed" providerId="ADAL" clId="{0F29CB1C-6274-4921-AAD9-3116364A299E}" dt="2022-10-07T01:32:50.906" v="1717" actId="1076"/>
          <ac:spMkLst>
            <pc:docMk/>
            <pc:sldMk cId="218877876" sldId="378"/>
            <ac:spMk id="16" creationId="{00000000-0000-0000-0000-000000000000}"/>
          </ac:spMkLst>
        </pc:spChg>
        <pc:cxnChg chg="mod">
          <ac:chgData name="vo kieu chinh" userId="b8fcff02-0822-4b37-b03e-fa3c6d1a56ed" providerId="ADAL" clId="{0F29CB1C-6274-4921-AAD9-3116364A299E}" dt="2022-10-07T01:32:47.463" v="1715" actId="207"/>
          <ac:cxnSpMkLst>
            <pc:docMk/>
            <pc:sldMk cId="218877876" sldId="378"/>
            <ac:cxnSpMk id="5" creationId="{00000000-0000-0000-0000-000000000000}"/>
          </ac:cxnSpMkLst>
        </pc:cxnChg>
      </pc:sldChg>
      <pc:sldChg chg="add del ord">
        <pc:chgData name="vo kieu chinh" userId="b8fcff02-0822-4b37-b03e-fa3c6d1a56ed" providerId="ADAL" clId="{0F29CB1C-6274-4921-AAD9-3116364A299E}" dt="2022-10-07T01:31:06.760" v="1699" actId="47"/>
        <pc:sldMkLst>
          <pc:docMk/>
          <pc:sldMk cId="3871525320" sldId="380"/>
        </pc:sldMkLst>
      </pc:sldChg>
      <pc:sldChg chg="ord">
        <pc:chgData name="vo kieu chinh" userId="b8fcff02-0822-4b37-b03e-fa3c6d1a56ed" providerId="ADAL" clId="{0F29CB1C-6274-4921-AAD9-3116364A299E}" dt="2022-10-06T16:40:12.209" v="20"/>
        <pc:sldMkLst>
          <pc:docMk/>
          <pc:sldMk cId="2734367371" sldId="382"/>
        </pc:sldMkLst>
      </pc:sldChg>
      <pc:sldChg chg="addSp delSp modSp new del mod delAnim modAnim">
        <pc:chgData name="vo kieu chinh" userId="b8fcff02-0822-4b37-b03e-fa3c6d1a56ed" providerId="ADAL" clId="{0F29CB1C-6274-4921-AAD9-3116364A299E}" dt="2022-10-06T17:11:03.393" v="957" actId="47"/>
        <pc:sldMkLst>
          <pc:docMk/>
          <pc:sldMk cId="4059809427" sldId="383"/>
        </pc:sldMkLst>
        <pc:spChg chg="mod">
          <ac:chgData name="vo kieu chinh" userId="b8fcff02-0822-4b37-b03e-fa3c6d1a56ed" providerId="ADAL" clId="{0F29CB1C-6274-4921-AAD9-3116364A299E}" dt="2022-10-06T16:50:44.866" v="166" actId="2711"/>
          <ac:spMkLst>
            <pc:docMk/>
            <pc:sldMk cId="4059809427" sldId="383"/>
            <ac:spMk id="2" creationId="{0534F966-3A30-6B59-D991-FAEC2BAAC665}"/>
          </ac:spMkLst>
        </pc:spChg>
        <pc:spChg chg="mod">
          <ac:chgData name="vo kieu chinh" userId="b8fcff02-0822-4b37-b03e-fa3c6d1a56ed" providerId="ADAL" clId="{0F29CB1C-6274-4921-AAD9-3116364A299E}" dt="2022-10-06T16:50:44.866" v="166" actId="2711"/>
          <ac:spMkLst>
            <pc:docMk/>
            <pc:sldMk cId="4059809427" sldId="383"/>
            <ac:spMk id="3" creationId="{E2126B4A-B3A0-1A49-F8F2-F2865444DEA3}"/>
          </ac:spMkLst>
        </pc:spChg>
        <pc:spChg chg="add del mod">
          <ac:chgData name="vo kieu chinh" userId="b8fcff02-0822-4b37-b03e-fa3c6d1a56ed" providerId="ADAL" clId="{0F29CB1C-6274-4921-AAD9-3116364A299E}" dt="2022-10-06T16:50:03.635" v="113" actId="478"/>
          <ac:spMkLst>
            <pc:docMk/>
            <pc:sldMk cId="4059809427" sldId="383"/>
            <ac:spMk id="4" creationId="{B0933D03-F8D9-2FFC-5AC3-0BCA6DB24FBB}"/>
          </ac:spMkLst>
        </pc:spChg>
        <pc:spChg chg="add del mod">
          <ac:chgData name="vo kieu chinh" userId="b8fcff02-0822-4b37-b03e-fa3c6d1a56ed" providerId="ADAL" clId="{0F29CB1C-6274-4921-AAD9-3116364A299E}" dt="2022-10-06T16:50:15.578" v="136" actId="478"/>
          <ac:spMkLst>
            <pc:docMk/>
            <pc:sldMk cId="4059809427" sldId="383"/>
            <ac:spMk id="5" creationId="{2565BCEC-4FFC-E5F6-EC27-CACEE964C365}"/>
          </ac:spMkLst>
        </pc:spChg>
        <pc:spChg chg="add mod">
          <ac:chgData name="vo kieu chinh" userId="b8fcff02-0822-4b37-b03e-fa3c6d1a56ed" providerId="ADAL" clId="{0F29CB1C-6274-4921-AAD9-3116364A299E}" dt="2022-10-06T16:52:28.176" v="204" actId="1076"/>
          <ac:spMkLst>
            <pc:docMk/>
            <pc:sldMk cId="4059809427" sldId="383"/>
            <ac:spMk id="6" creationId="{81FAE0E4-3901-0728-CA15-2D24F7DC2621}"/>
          </ac:spMkLst>
        </pc:spChg>
        <pc:spChg chg="add mod">
          <ac:chgData name="vo kieu chinh" userId="b8fcff02-0822-4b37-b03e-fa3c6d1a56ed" providerId="ADAL" clId="{0F29CB1C-6274-4921-AAD9-3116364A299E}" dt="2022-10-06T16:52:22.799" v="202" actId="120"/>
          <ac:spMkLst>
            <pc:docMk/>
            <pc:sldMk cId="4059809427" sldId="383"/>
            <ac:spMk id="7" creationId="{EA1122C3-EDEE-A275-5EEE-50B0F59601B2}"/>
          </ac:spMkLst>
        </pc:spChg>
        <pc:spChg chg="add mod">
          <ac:chgData name="vo kieu chinh" userId="b8fcff02-0822-4b37-b03e-fa3c6d1a56ed" providerId="ADAL" clId="{0F29CB1C-6274-4921-AAD9-3116364A299E}" dt="2022-10-06T16:52:13.168" v="199" actId="120"/>
          <ac:spMkLst>
            <pc:docMk/>
            <pc:sldMk cId="4059809427" sldId="383"/>
            <ac:spMk id="8" creationId="{4C367C0C-DBFD-1D79-68C7-2B2506495A16}"/>
          </ac:spMkLst>
        </pc:spChg>
        <pc:spChg chg="add mod">
          <ac:chgData name="vo kieu chinh" userId="b8fcff02-0822-4b37-b03e-fa3c6d1a56ed" providerId="ADAL" clId="{0F29CB1C-6274-4921-AAD9-3116364A299E}" dt="2022-10-06T16:52:16.845" v="200" actId="120"/>
          <ac:spMkLst>
            <pc:docMk/>
            <pc:sldMk cId="4059809427" sldId="383"/>
            <ac:spMk id="9" creationId="{D9D149E0-9EC7-3F34-A63C-6050F105A6EA}"/>
          </ac:spMkLst>
        </pc:spChg>
        <pc:spChg chg="add del mod">
          <ac:chgData name="vo kieu chinh" userId="b8fcff02-0822-4b37-b03e-fa3c6d1a56ed" providerId="ADAL" clId="{0F29CB1C-6274-4921-AAD9-3116364A299E}" dt="2022-10-06T16:52:34.273" v="206" actId="478"/>
          <ac:spMkLst>
            <pc:docMk/>
            <pc:sldMk cId="4059809427" sldId="383"/>
            <ac:spMk id="11" creationId="{05C10F77-E3D8-9A3B-9260-886E914F7AD3}"/>
          </ac:spMkLst>
        </pc:spChg>
        <pc:spChg chg="add mod">
          <ac:chgData name="vo kieu chinh" userId="b8fcff02-0822-4b37-b03e-fa3c6d1a56ed" providerId="ADAL" clId="{0F29CB1C-6274-4921-AAD9-3116364A299E}" dt="2022-10-06T16:53:04.044" v="211" actId="207"/>
          <ac:spMkLst>
            <pc:docMk/>
            <pc:sldMk cId="4059809427" sldId="383"/>
            <ac:spMk id="12" creationId="{C343B132-9D74-4DF9-E09D-61494C2DBF1A}"/>
          </ac:spMkLst>
        </pc:spChg>
        <pc:picChg chg="add mod">
          <ac:chgData name="vo kieu chinh" userId="b8fcff02-0822-4b37-b03e-fa3c6d1a56ed" providerId="ADAL" clId="{0F29CB1C-6274-4921-AAD9-3116364A299E}" dt="2022-10-06T16:50:44.866" v="166" actId="2711"/>
          <ac:picMkLst>
            <pc:docMk/>
            <pc:sldMk cId="4059809427" sldId="383"/>
            <ac:picMk id="10" creationId="{F2F57927-D678-CE09-8A02-781D9C9D769C}"/>
          </ac:picMkLst>
        </pc:picChg>
      </pc:sldChg>
      <pc:sldChg chg="delSp add del modAnim">
        <pc:chgData name="vo kieu chinh" userId="b8fcff02-0822-4b37-b03e-fa3c6d1a56ed" providerId="ADAL" clId="{0F29CB1C-6274-4921-AAD9-3116364A299E}" dt="2022-10-06T17:03:11.751" v="656" actId="47"/>
        <pc:sldMkLst>
          <pc:docMk/>
          <pc:sldMk cId="0" sldId="384"/>
        </pc:sldMkLst>
        <pc:picChg chg="del">
          <ac:chgData name="vo kieu chinh" userId="b8fcff02-0822-4b37-b03e-fa3c6d1a56ed" providerId="ADAL" clId="{0F29CB1C-6274-4921-AAD9-3116364A299E}" dt="2022-10-06T17:02:36.553" v="647" actId="21"/>
          <ac:picMkLst>
            <pc:docMk/>
            <pc:sldMk cId="0" sldId="384"/>
            <ac:picMk id="93188" creationId="{A09D2ABD-DE7B-43BC-8D1F-0A4E2A2D03AF}"/>
          </ac:picMkLst>
        </pc:picChg>
      </pc:sldChg>
      <pc:sldChg chg="addSp delSp modSp new del mod delAnim modAnim">
        <pc:chgData name="vo kieu chinh" userId="b8fcff02-0822-4b37-b03e-fa3c6d1a56ed" providerId="ADAL" clId="{0F29CB1C-6274-4921-AAD9-3116364A299E}" dt="2022-10-06T17:01:14.291" v="605" actId="47"/>
        <pc:sldMkLst>
          <pc:docMk/>
          <pc:sldMk cId="1903248669" sldId="384"/>
        </pc:sldMkLst>
        <pc:spChg chg="del mod">
          <ac:chgData name="vo kieu chinh" userId="b8fcff02-0822-4b37-b03e-fa3c6d1a56ed" providerId="ADAL" clId="{0F29CB1C-6274-4921-AAD9-3116364A299E}" dt="2022-10-06T16:54:23.434" v="240" actId="478"/>
          <ac:spMkLst>
            <pc:docMk/>
            <pc:sldMk cId="1903248669" sldId="384"/>
            <ac:spMk id="2" creationId="{DB662388-DE60-2735-E52B-FC13B2499668}"/>
          </ac:spMkLst>
        </pc:spChg>
        <pc:spChg chg="del mod">
          <ac:chgData name="vo kieu chinh" userId="b8fcff02-0822-4b37-b03e-fa3c6d1a56ed" providerId="ADAL" clId="{0F29CB1C-6274-4921-AAD9-3116364A299E}" dt="2022-10-06T16:54:25.384" v="241" actId="478"/>
          <ac:spMkLst>
            <pc:docMk/>
            <pc:sldMk cId="1903248669" sldId="384"/>
            <ac:spMk id="3" creationId="{22DC96C1-B3E5-D790-BF13-686D466C12B4}"/>
          </ac:spMkLst>
        </pc:spChg>
        <pc:spChg chg="add del mod">
          <ac:chgData name="vo kieu chinh" userId="b8fcff02-0822-4b37-b03e-fa3c6d1a56ed" providerId="ADAL" clId="{0F29CB1C-6274-4921-AAD9-3116364A299E}" dt="2022-10-06T16:53:33.539" v="214"/>
          <ac:spMkLst>
            <pc:docMk/>
            <pc:sldMk cId="1903248669" sldId="384"/>
            <ac:spMk id="4" creationId="{9704D2A1-6EE4-682D-D67A-5335376F59B0}"/>
          </ac:spMkLst>
        </pc:spChg>
        <pc:spChg chg="add del mod">
          <ac:chgData name="vo kieu chinh" userId="b8fcff02-0822-4b37-b03e-fa3c6d1a56ed" providerId="ADAL" clId="{0F29CB1C-6274-4921-AAD9-3116364A299E}" dt="2022-10-06T16:53:33.539" v="214"/>
          <ac:spMkLst>
            <pc:docMk/>
            <pc:sldMk cId="1903248669" sldId="384"/>
            <ac:spMk id="5" creationId="{48546475-8E30-7D1B-7E0E-479F85003F0B}"/>
          </ac:spMkLst>
        </pc:spChg>
        <pc:spChg chg="add del mod">
          <ac:chgData name="vo kieu chinh" userId="b8fcff02-0822-4b37-b03e-fa3c6d1a56ed" providerId="ADAL" clId="{0F29CB1C-6274-4921-AAD9-3116364A299E}" dt="2022-10-06T16:53:33.539" v="214"/>
          <ac:spMkLst>
            <pc:docMk/>
            <pc:sldMk cId="1903248669" sldId="384"/>
            <ac:spMk id="6" creationId="{D4C2B0DF-8975-74CD-0424-7D57C941FEF1}"/>
          </ac:spMkLst>
        </pc:spChg>
        <pc:spChg chg="add del mod">
          <ac:chgData name="vo kieu chinh" userId="b8fcff02-0822-4b37-b03e-fa3c6d1a56ed" providerId="ADAL" clId="{0F29CB1C-6274-4921-AAD9-3116364A299E}" dt="2022-10-06T16:53:33.539" v="214"/>
          <ac:spMkLst>
            <pc:docMk/>
            <pc:sldMk cId="1903248669" sldId="384"/>
            <ac:spMk id="7" creationId="{7B46C334-B732-5BC0-9FCE-AC5AF4BC1F9E}"/>
          </ac:spMkLst>
        </pc:spChg>
        <pc:spChg chg="add del mod">
          <ac:chgData name="vo kieu chinh" userId="b8fcff02-0822-4b37-b03e-fa3c6d1a56ed" providerId="ADAL" clId="{0F29CB1C-6274-4921-AAD9-3116364A299E}" dt="2022-10-06T16:53:33.539" v="214"/>
          <ac:spMkLst>
            <pc:docMk/>
            <pc:sldMk cId="1903248669" sldId="384"/>
            <ac:spMk id="8" creationId="{BA5E32C5-26D4-DF4B-133A-BA2ACD5163F1}"/>
          </ac:spMkLst>
        </pc:spChg>
        <pc:spChg chg="add del mod">
          <ac:chgData name="vo kieu chinh" userId="b8fcff02-0822-4b37-b03e-fa3c6d1a56ed" providerId="ADAL" clId="{0F29CB1C-6274-4921-AAD9-3116364A299E}" dt="2022-10-06T16:53:36.555" v="216"/>
          <ac:spMkLst>
            <pc:docMk/>
            <pc:sldMk cId="1903248669" sldId="384"/>
            <ac:spMk id="10" creationId="{D022F71B-7EE3-C6D8-4513-569C0088F5BD}"/>
          </ac:spMkLst>
        </pc:spChg>
        <pc:spChg chg="add del mod">
          <ac:chgData name="vo kieu chinh" userId="b8fcff02-0822-4b37-b03e-fa3c6d1a56ed" providerId="ADAL" clId="{0F29CB1C-6274-4921-AAD9-3116364A299E}" dt="2022-10-06T16:53:36.555" v="216"/>
          <ac:spMkLst>
            <pc:docMk/>
            <pc:sldMk cId="1903248669" sldId="384"/>
            <ac:spMk id="11" creationId="{CFB4A125-BEB5-9EF3-2805-FAF17CB65A18}"/>
          </ac:spMkLst>
        </pc:spChg>
        <pc:spChg chg="add del mod">
          <ac:chgData name="vo kieu chinh" userId="b8fcff02-0822-4b37-b03e-fa3c6d1a56ed" providerId="ADAL" clId="{0F29CB1C-6274-4921-AAD9-3116364A299E}" dt="2022-10-06T16:53:36.555" v="216"/>
          <ac:spMkLst>
            <pc:docMk/>
            <pc:sldMk cId="1903248669" sldId="384"/>
            <ac:spMk id="12" creationId="{294E75A3-EFC1-140C-C0CD-26119A39409F}"/>
          </ac:spMkLst>
        </pc:spChg>
        <pc:spChg chg="add del mod">
          <ac:chgData name="vo kieu chinh" userId="b8fcff02-0822-4b37-b03e-fa3c6d1a56ed" providerId="ADAL" clId="{0F29CB1C-6274-4921-AAD9-3116364A299E}" dt="2022-10-06T16:53:36.555" v="216"/>
          <ac:spMkLst>
            <pc:docMk/>
            <pc:sldMk cId="1903248669" sldId="384"/>
            <ac:spMk id="13" creationId="{98AF53F9-357F-2ADC-6533-78088739D40B}"/>
          </ac:spMkLst>
        </pc:spChg>
        <pc:spChg chg="add del mod">
          <ac:chgData name="vo kieu chinh" userId="b8fcff02-0822-4b37-b03e-fa3c6d1a56ed" providerId="ADAL" clId="{0F29CB1C-6274-4921-AAD9-3116364A299E}" dt="2022-10-06T16:53:36.555" v="216"/>
          <ac:spMkLst>
            <pc:docMk/>
            <pc:sldMk cId="1903248669" sldId="384"/>
            <ac:spMk id="14" creationId="{4673F164-9411-7DCA-4B86-0871AC0368DA}"/>
          </ac:spMkLst>
        </pc:spChg>
        <pc:spChg chg="add del mod">
          <ac:chgData name="vo kieu chinh" userId="b8fcff02-0822-4b37-b03e-fa3c6d1a56ed" providerId="ADAL" clId="{0F29CB1C-6274-4921-AAD9-3116364A299E}" dt="2022-10-06T16:54:33.660" v="244" actId="478"/>
          <ac:spMkLst>
            <pc:docMk/>
            <pc:sldMk cId="1903248669" sldId="384"/>
            <ac:spMk id="16" creationId="{A2C51EA2-8B87-0CBA-A6D5-4EC34538D997}"/>
          </ac:spMkLst>
        </pc:spChg>
        <pc:spChg chg="add del mod">
          <ac:chgData name="vo kieu chinh" userId="b8fcff02-0822-4b37-b03e-fa3c6d1a56ed" providerId="ADAL" clId="{0F29CB1C-6274-4921-AAD9-3116364A299E}" dt="2022-10-06T16:54:35.643" v="245" actId="478"/>
          <ac:spMkLst>
            <pc:docMk/>
            <pc:sldMk cId="1903248669" sldId="384"/>
            <ac:spMk id="17" creationId="{F8BAD7FA-9081-AF10-8DE2-760174C2960F}"/>
          </ac:spMkLst>
        </pc:spChg>
        <pc:spChg chg="add mod">
          <ac:chgData name="vo kieu chinh" userId="b8fcff02-0822-4b37-b03e-fa3c6d1a56ed" providerId="ADAL" clId="{0F29CB1C-6274-4921-AAD9-3116364A299E}" dt="2022-10-06T16:58:33.318" v="433" actId="21"/>
          <ac:spMkLst>
            <pc:docMk/>
            <pc:sldMk cId="1903248669" sldId="384"/>
            <ac:spMk id="18" creationId="{73C1E021-C50A-BC5A-3312-126DAA607BE3}"/>
          </ac:spMkLst>
        </pc:spChg>
        <pc:spChg chg="add mod">
          <ac:chgData name="vo kieu chinh" userId="b8fcff02-0822-4b37-b03e-fa3c6d1a56ed" providerId="ADAL" clId="{0F29CB1C-6274-4921-AAD9-3116364A299E}" dt="2022-10-06T16:58:44.354" v="436" actId="21"/>
          <ac:spMkLst>
            <pc:docMk/>
            <pc:sldMk cId="1903248669" sldId="384"/>
            <ac:spMk id="19" creationId="{29083290-3664-81D9-C122-523A36DE14F1}"/>
          </ac:spMkLst>
        </pc:spChg>
        <pc:spChg chg="add mod">
          <ac:chgData name="vo kieu chinh" userId="b8fcff02-0822-4b37-b03e-fa3c6d1a56ed" providerId="ADAL" clId="{0F29CB1C-6274-4921-AAD9-3116364A299E}" dt="2022-10-06T16:57:17.623" v="335" actId="120"/>
          <ac:spMkLst>
            <pc:docMk/>
            <pc:sldMk cId="1903248669" sldId="384"/>
            <ac:spMk id="20" creationId="{B5C8CFF8-3F43-592F-A280-A460BC9092D6}"/>
          </ac:spMkLst>
        </pc:spChg>
        <pc:spChg chg="add mod">
          <ac:chgData name="vo kieu chinh" userId="b8fcff02-0822-4b37-b03e-fa3c6d1a56ed" providerId="ADAL" clId="{0F29CB1C-6274-4921-AAD9-3116364A299E}" dt="2022-10-06T16:57:02.915" v="325" actId="1076"/>
          <ac:spMkLst>
            <pc:docMk/>
            <pc:sldMk cId="1903248669" sldId="384"/>
            <ac:spMk id="22" creationId="{4A8DF9B1-1B31-9E94-C8B8-9A0418FDD453}"/>
          </ac:spMkLst>
        </pc:spChg>
        <pc:picChg chg="add del mod">
          <ac:chgData name="vo kieu chinh" userId="b8fcff02-0822-4b37-b03e-fa3c6d1a56ed" providerId="ADAL" clId="{0F29CB1C-6274-4921-AAD9-3116364A299E}" dt="2022-10-06T16:53:33.539" v="214"/>
          <ac:picMkLst>
            <pc:docMk/>
            <pc:sldMk cId="1903248669" sldId="384"/>
            <ac:picMk id="9" creationId="{5195347D-DFDE-364A-6953-65B8933B3E3C}"/>
          </ac:picMkLst>
        </pc:picChg>
        <pc:picChg chg="add del mod">
          <ac:chgData name="vo kieu chinh" userId="b8fcff02-0822-4b37-b03e-fa3c6d1a56ed" providerId="ADAL" clId="{0F29CB1C-6274-4921-AAD9-3116364A299E}" dt="2022-10-06T16:53:36.555" v="216"/>
          <ac:picMkLst>
            <pc:docMk/>
            <pc:sldMk cId="1903248669" sldId="384"/>
            <ac:picMk id="15" creationId="{3194DD19-CC3D-2109-FAD6-AA0AD18FF505}"/>
          </ac:picMkLst>
        </pc:picChg>
        <pc:picChg chg="add del mod">
          <ac:chgData name="vo kieu chinh" userId="b8fcff02-0822-4b37-b03e-fa3c6d1a56ed" providerId="ADAL" clId="{0F29CB1C-6274-4921-AAD9-3116364A299E}" dt="2022-10-06T16:58:20.011" v="428" actId="21"/>
          <ac:picMkLst>
            <pc:docMk/>
            <pc:sldMk cId="1903248669" sldId="384"/>
            <ac:picMk id="21" creationId="{90758514-DB0F-8031-D837-455EA05E8316}"/>
          </ac:picMkLst>
        </pc:picChg>
      </pc:sldChg>
      <pc:sldChg chg="addSp delSp modSp new del mod modAnim">
        <pc:chgData name="vo kieu chinh" userId="b8fcff02-0822-4b37-b03e-fa3c6d1a56ed" providerId="ADAL" clId="{0F29CB1C-6274-4921-AAD9-3116364A299E}" dt="2022-10-06T17:13:52.235" v="984" actId="47"/>
        <pc:sldMkLst>
          <pc:docMk/>
          <pc:sldMk cId="3602699771" sldId="384"/>
        </pc:sldMkLst>
        <pc:spChg chg="del">
          <ac:chgData name="vo kieu chinh" userId="b8fcff02-0822-4b37-b03e-fa3c6d1a56ed" providerId="ADAL" clId="{0F29CB1C-6274-4921-AAD9-3116364A299E}" dt="2022-10-06T17:06:53.809" v="749" actId="478"/>
          <ac:spMkLst>
            <pc:docMk/>
            <pc:sldMk cId="3602699771" sldId="384"/>
            <ac:spMk id="2" creationId="{2A0033D6-8CFB-0CB8-6AAC-EE4364367DCC}"/>
          </ac:spMkLst>
        </pc:spChg>
        <pc:spChg chg="del">
          <ac:chgData name="vo kieu chinh" userId="b8fcff02-0822-4b37-b03e-fa3c6d1a56ed" providerId="ADAL" clId="{0F29CB1C-6274-4921-AAD9-3116364A299E}" dt="2022-10-06T17:06:54.934" v="750" actId="478"/>
          <ac:spMkLst>
            <pc:docMk/>
            <pc:sldMk cId="3602699771" sldId="384"/>
            <ac:spMk id="3" creationId="{E306B4CE-6D5B-48C0-4380-4AFD314053C5}"/>
          </ac:spMkLst>
        </pc:spChg>
        <pc:spChg chg="add mod">
          <ac:chgData name="vo kieu chinh" userId="b8fcff02-0822-4b37-b03e-fa3c6d1a56ed" providerId="ADAL" clId="{0F29CB1C-6274-4921-AAD9-3116364A299E}" dt="2022-10-06T17:13:11.070" v="980" actId="1076"/>
          <ac:spMkLst>
            <pc:docMk/>
            <pc:sldMk cId="3602699771" sldId="384"/>
            <ac:spMk id="5" creationId="{E373E2A8-F9E4-1CF7-B962-E3CD27975E51}"/>
          </ac:spMkLst>
        </pc:spChg>
        <pc:spChg chg="add mod">
          <ac:chgData name="vo kieu chinh" userId="b8fcff02-0822-4b37-b03e-fa3c6d1a56ed" providerId="ADAL" clId="{0F29CB1C-6274-4921-AAD9-3116364A299E}" dt="2022-10-06T17:13:16.619" v="983" actId="1076"/>
          <ac:spMkLst>
            <pc:docMk/>
            <pc:sldMk cId="3602699771" sldId="384"/>
            <ac:spMk id="6" creationId="{91E98171-5E49-D92E-229B-D044B619BC03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8" creationId="{3755B84C-851C-A878-5334-A1E126410AEE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9" creationId="{C88F7BE1-0C54-BBF6-7A9C-BCF0DC6FFBCB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1" creationId="{708963C1-19D8-5B18-BCF0-095C4B89BE14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2" creationId="{F83AF293-6413-12B0-4A68-DF564C39562C}"/>
          </ac:spMkLst>
        </pc:spChg>
        <pc:spChg chg="add mod">
          <ac:chgData name="vo kieu chinh" userId="b8fcff02-0822-4b37-b03e-fa3c6d1a56ed" providerId="ADAL" clId="{0F29CB1C-6274-4921-AAD9-3116364A299E}" dt="2022-10-06T17:13:06.444" v="978" actId="1076"/>
          <ac:spMkLst>
            <pc:docMk/>
            <pc:sldMk cId="3602699771" sldId="384"/>
            <ac:spMk id="13" creationId="{53031492-DE18-E92E-77C0-F9869C6D8158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5" creationId="{2C02EBCA-4C07-0E0C-8F3A-6B183052497E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6" creationId="{6383A24E-2FDD-12F3-DFF9-D0E6EBBA2E06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8" creationId="{191592A6-F4E4-8F6D-87B1-1F12E4B8016D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19" creationId="{CA6B36CF-BF55-6D41-5781-CEFE0D784D5E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21" creationId="{86907787-69AA-1417-44E4-1BB54C58B71A}"/>
          </ac:spMkLst>
        </pc:spChg>
        <pc:spChg chg="mod">
          <ac:chgData name="vo kieu chinh" userId="b8fcff02-0822-4b37-b03e-fa3c6d1a56ed" providerId="ADAL" clId="{0F29CB1C-6274-4921-AAD9-3116364A299E}" dt="2022-10-06T17:13:03.604" v="977"/>
          <ac:spMkLst>
            <pc:docMk/>
            <pc:sldMk cId="3602699771" sldId="384"/>
            <ac:spMk id="22" creationId="{165BF59C-FD3F-D336-2DAC-8146C8DE80B1}"/>
          </ac:spMkLst>
        </pc:spChg>
        <pc:grpChg chg="add mod">
          <ac:chgData name="vo kieu chinh" userId="b8fcff02-0822-4b37-b03e-fa3c6d1a56ed" providerId="ADAL" clId="{0F29CB1C-6274-4921-AAD9-3116364A299E}" dt="2022-10-06T17:13:03.604" v="977"/>
          <ac:grpSpMkLst>
            <pc:docMk/>
            <pc:sldMk cId="3602699771" sldId="384"/>
            <ac:grpSpMk id="7" creationId="{D85D6967-DC65-82B2-C3D8-F32095720B97}"/>
          </ac:grpSpMkLst>
        </pc:grpChg>
        <pc:grpChg chg="add mod">
          <ac:chgData name="vo kieu chinh" userId="b8fcff02-0822-4b37-b03e-fa3c6d1a56ed" providerId="ADAL" clId="{0F29CB1C-6274-4921-AAD9-3116364A299E}" dt="2022-10-06T17:13:03.604" v="977"/>
          <ac:grpSpMkLst>
            <pc:docMk/>
            <pc:sldMk cId="3602699771" sldId="384"/>
            <ac:grpSpMk id="10" creationId="{85C80822-BC87-E568-B477-79727D77F511}"/>
          </ac:grpSpMkLst>
        </pc:grpChg>
        <pc:grpChg chg="add mod">
          <ac:chgData name="vo kieu chinh" userId="b8fcff02-0822-4b37-b03e-fa3c6d1a56ed" providerId="ADAL" clId="{0F29CB1C-6274-4921-AAD9-3116364A299E}" dt="2022-10-06T17:13:03.604" v="977"/>
          <ac:grpSpMkLst>
            <pc:docMk/>
            <pc:sldMk cId="3602699771" sldId="384"/>
            <ac:grpSpMk id="14" creationId="{EA9FC883-2EA6-F596-C16C-F0ED4F0F437D}"/>
          </ac:grpSpMkLst>
        </pc:grpChg>
        <pc:grpChg chg="add mod">
          <ac:chgData name="vo kieu chinh" userId="b8fcff02-0822-4b37-b03e-fa3c6d1a56ed" providerId="ADAL" clId="{0F29CB1C-6274-4921-AAD9-3116364A299E}" dt="2022-10-06T17:13:03.604" v="977"/>
          <ac:grpSpMkLst>
            <pc:docMk/>
            <pc:sldMk cId="3602699771" sldId="384"/>
            <ac:grpSpMk id="17" creationId="{A4851A0A-8AAF-AA35-2B9E-D7FA6AAB7C00}"/>
          </ac:grpSpMkLst>
        </pc:grpChg>
        <pc:grpChg chg="add mod">
          <ac:chgData name="vo kieu chinh" userId="b8fcff02-0822-4b37-b03e-fa3c6d1a56ed" providerId="ADAL" clId="{0F29CB1C-6274-4921-AAD9-3116364A299E}" dt="2022-10-06T17:13:03.604" v="977"/>
          <ac:grpSpMkLst>
            <pc:docMk/>
            <pc:sldMk cId="3602699771" sldId="384"/>
            <ac:grpSpMk id="20" creationId="{6FB46650-AF7B-CD53-2C9C-44577552F92A}"/>
          </ac:grpSpMkLst>
        </pc:grpChg>
        <pc:picChg chg="add del mod">
          <ac:chgData name="vo kieu chinh" userId="b8fcff02-0822-4b37-b03e-fa3c6d1a56ed" providerId="ADAL" clId="{0F29CB1C-6274-4921-AAD9-3116364A299E}" dt="2022-10-06T17:07:26.161" v="809" actId="21"/>
          <ac:picMkLst>
            <pc:docMk/>
            <pc:sldMk cId="3602699771" sldId="384"/>
            <ac:picMk id="4" creationId="{6712ED1C-8834-4E02-8592-24FF1FA7DB3B}"/>
          </ac:picMkLst>
        </pc:picChg>
        <pc:cxnChg chg="add mod">
          <ac:chgData name="vo kieu chinh" userId="b8fcff02-0822-4b37-b03e-fa3c6d1a56ed" providerId="ADAL" clId="{0F29CB1C-6274-4921-AAD9-3116364A299E}" dt="2022-10-06T17:13:03.604" v="977"/>
          <ac:cxnSpMkLst>
            <pc:docMk/>
            <pc:sldMk cId="3602699771" sldId="384"/>
            <ac:cxnSpMk id="23" creationId="{13B9BD33-F37F-3E59-A33D-D38B5EDBC090}"/>
          </ac:cxnSpMkLst>
        </pc:cxnChg>
      </pc:sldChg>
      <pc:sldChg chg="addSp delSp modSp add mod ord modTransition modAnim">
        <pc:chgData name="vo kieu chinh" userId="b8fcff02-0822-4b37-b03e-fa3c6d1a56ed" providerId="ADAL" clId="{0F29CB1C-6274-4921-AAD9-3116364A299E}" dt="2022-10-07T03:34:51.850" v="2888"/>
        <pc:sldMkLst>
          <pc:docMk/>
          <pc:sldMk cId="3937350544" sldId="385"/>
        </pc:sldMkLst>
        <pc:spChg chg="add mod">
          <ac:chgData name="vo kieu chinh" userId="b8fcff02-0822-4b37-b03e-fa3c6d1a56ed" providerId="ADAL" clId="{0F29CB1C-6274-4921-AAD9-3116364A299E}" dt="2022-10-06T17:09:13.863" v="871" actId="1076"/>
          <ac:spMkLst>
            <pc:docMk/>
            <pc:sldMk cId="3937350544" sldId="385"/>
            <ac:spMk id="6" creationId="{7F00D0BD-F055-83EF-07AA-23F2B15EE121}"/>
          </ac:spMkLst>
        </pc:spChg>
        <pc:spChg chg="add mod">
          <ac:chgData name="vo kieu chinh" userId="b8fcff02-0822-4b37-b03e-fa3c6d1a56ed" providerId="ADAL" clId="{0F29CB1C-6274-4921-AAD9-3116364A299E}" dt="2022-10-06T17:09:20.433" v="872"/>
          <ac:spMkLst>
            <pc:docMk/>
            <pc:sldMk cId="3937350544" sldId="385"/>
            <ac:spMk id="7" creationId="{56733615-FCF8-F555-4A48-199D2B22876D}"/>
          </ac:spMkLst>
        </pc:spChg>
        <pc:spChg chg="add del mod">
          <ac:chgData name="vo kieu chinh" userId="b8fcff02-0822-4b37-b03e-fa3c6d1a56ed" providerId="ADAL" clId="{0F29CB1C-6274-4921-AAD9-3116364A299E}" dt="2022-10-06T17:09:59.367" v="879" actId="478"/>
          <ac:spMkLst>
            <pc:docMk/>
            <pc:sldMk cId="3937350544" sldId="385"/>
            <ac:spMk id="8" creationId="{CEC33CCC-6276-B3BE-9999-BB964E6A1022}"/>
          </ac:spMkLst>
        </pc:spChg>
        <pc:spChg chg="mod">
          <ac:chgData name="vo kieu chinh" userId="b8fcff02-0822-4b37-b03e-fa3c6d1a56ed" providerId="ADAL" clId="{0F29CB1C-6274-4921-AAD9-3116364A299E}" dt="2022-10-07T01:37:30.734" v="1777" actId="207"/>
          <ac:spMkLst>
            <pc:docMk/>
            <pc:sldMk cId="3937350544" sldId="385"/>
            <ac:spMk id="2998" creationId="{00000000-0000-0000-0000-000000000000}"/>
          </ac:spMkLst>
        </pc:spChg>
        <pc:picChg chg="add mod">
          <ac:chgData name="vo kieu chinh" userId="b8fcff02-0822-4b37-b03e-fa3c6d1a56ed" providerId="ADAL" clId="{0F29CB1C-6274-4921-AAD9-3116364A299E}" dt="2022-10-06T17:08:50.077" v="865" actId="1076"/>
          <ac:picMkLst>
            <pc:docMk/>
            <pc:sldMk cId="3937350544" sldId="385"/>
            <ac:picMk id="2" creationId="{0EB54B53-2E54-6D1E-A4A8-A2A74170CFD2}"/>
          </ac:picMkLst>
        </pc:picChg>
        <pc:picChg chg="add mod">
          <ac:chgData name="vo kieu chinh" userId="b8fcff02-0822-4b37-b03e-fa3c6d1a56ed" providerId="ADAL" clId="{0F29CB1C-6274-4921-AAD9-3116364A299E}" dt="2022-10-06T17:09:21.760" v="873" actId="1076"/>
          <ac:picMkLst>
            <pc:docMk/>
            <pc:sldMk cId="3937350544" sldId="385"/>
            <ac:picMk id="3" creationId="{BEB916FC-F407-2AA8-037C-9387B65C3A0A}"/>
          </ac:picMkLst>
        </pc:picChg>
        <pc:picChg chg="del">
          <ac:chgData name="vo kieu chinh" userId="b8fcff02-0822-4b37-b03e-fa3c6d1a56ed" providerId="ADAL" clId="{0F29CB1C-6274-4921-AAD9-3116364A299E}" dt="2022-10-06T17:08:45.053" v="862" actId="478"/>
          <ac:picMkLst>
            <pc:docMk/>
            <pc:sldMk cId="3937350544" sldId="385"/>
            <ac:picMk id="4" creationId="{1FC9CF48-921D-A97A-ED23-8086BA13DD27}"/>
          </ac:picMkLst>
        </pc:picChg>
        <pc:picChg chg="del">
          <ac:chgData name="vo kieu chinh" userId="b8fcff02-0822-4b37-b03e-fa3c6d1a56ed" providerId="ADAL" clId="{0F29CB1C-6274-4921-AAD9-3116364A299E}" dt="2022-10-06T17:08:44.442" v="861" actId="478"/>
          <ac:picMkLst>
            <pc:docMk/>
            <pc:sldMk cId="3937350544" sldId="385"/>
            <ac:picMk id="5" creationId="{C238195A-D875-BC4A-D03C-8C594BF229F8}"/>
          </ac:picMkLst>
        </pc:picChg>
      </pc:sldChg>
      <pc:sldChg chg="addSp delSp modSp add mod ord modAnim">
        <pc:chgData name="vo kieu chinh" userId="b8fcff02-0822-4b37-b03e-fa3c6d1a56ed" providerId="ADAL" clId="{0F29CB1C-6274-4921-AAD9-3116364A299E}" dt="2022-10-07T01:37:22.769" v="1775" actId="207"/>
        <pc:sldMkLst>
          <pc:docMk/>
          <pc:sldMk cId="799313013" sldId="386"/>
        </pc:sldMkLst>
        <pc:spChg chg="mod">
          <ac:chgData name="vo kieu chinh" userId="b8fcff02-0822-4b37-b03e-fa3c6d1a56ed" providerId="ADAL" clId="{0F29CB1C-6274-4921-AAD9-3116364A299E}" dt="2022-10-07T01:37:22.769" v="1775" actId="207"/>
          <ac:spMkLst>
            <pc:docMk/>
            <pc:sldMk cId="799313013" sldId="386"/>
            <ac:spMk id="2998" creationId="{00000000-0000-0000-0000-000000000000}"/>
          </ac:spMkLst>
        </pc:spChg>
        <pc:picChg chg="add mod">
          <ac:chgData name="vo kieu chinh" userId="b8fcff02-0822-4b37-b03e-fa3c6d1a56ed" providerId="ADAL" clId="{0F29CB1C-6274-4921-AAD9-3116364A299E}" dt="2022-10-06T17:11:52.477" v="971" actId="14100"/>
          <ac:picMkLst>
            <pc:docMk/>
            <pc:sldMk cId="799313013" sldId="386"/>
            <ac:picMk id="2" creationId="{78FFF42D-4C90-51D7-2257-03AE27BD4717}"/>
          </ac:picMkLst>
        </pc:picChg>
        <pc:picChg chg="del">
          <ac:chgData name="vo kieu chinh" userId="b8fcff02-0822-4b37-b03e-fa3c6d1a56ed" providerId="ADAL" clId="{0F29CB1C-6274-4921-AAD9-3116364A299E}" dt="2022-10-06T17:10:22.449" v="916" actId="478"/>
          <ac:picMkLst>
            <pc:docMk/>
            <pc:sldMk cId="799313013" sldId="386"/>
            <ac:picMk id="4" creationId="{1FC9CF48-921D-A97A-ED23-8086BA13DD27}"/>
          </ac:picMkLst>
        </pc:picChg>
        <pc:picChg chg="del">
          <ac:chgData name="vo kieu chinh" userId="b8fcff02-0822-4b37-b03e-fa3c6d1a56ed" providerId="ADAL" clId="{0F29CB1C-6274-4921-AAD9-3116364A299E}" dt="2022-10-06T17:10:21.720" v="915" actId="478"/>
          <ac:picMkLst>
            <pc:docMk/>
            <pc:sldMk cId="799313013" sldId="386"/>
            <ac:picMk id="5" creationId="{C238195A-D875-BC4A-D03C-8C594BF229F8}"/>
          </ac:picMkLst>
        </pc:picChg>
      </pc:sldChg>
      <pc:sldChg chg="delSp new del mod">
        <pc:chgData name="vo kieu chinh" userId="b8fcff02-0822-4b37-b03e-fa3c6d1a56ed" providerId="ADAL" clId="{0F29CB1C-6274-4921-AAD9-3116364A299E}" dt="2022-10-06T17:10:38.021" v="923" actId="47"/>
        <pc:sldMkLst>
          <pc:docMk/>
          <pc:sldMk cId="1330406058" sldId="387"/>
        </pc:sldMkLst>
        <pc:spChg chg="del">
          <ac:chgData name="vo kieu chinh" userId="b8fcff02-0822-4b37-b03e-fa3c6d1a56ed" providerId="ADAL" clId="{0F29CB1C-6274-4921-AAD9-3116364A299E}" dt="2022-10-06T17:10:36.850" v="922" actId="478"/>
          <ac:spMkLst>
            <pc:docMk/>
            <pc:sldMk cId="1330406058" sldId="387"/>
            <ac:spMk id="3" creationId="{32B5C891-5216-D062-5DDD-ACEF9B6FFFFE}"/>
          </ac:spMkLst>
        </pc:spChg>
      </pc:sldChg>
      <pc:sldChg chg="addSp delSp modSp add mod modAnim">
        <pc:chgData name="vo kieu chinh" userId="b8fcff02-0822-4b37-b03e-fa3c6d1a56ed" providerId="ADAL" clId="{0F29CB1C-6274-4921-AAD9-3116364A299E}" dt="2022-10-07T01:37:26.652" v="1776" actId="207"/>
        <pc:sldMkLst>
          <pc:docMk/>
          <pc:sldMk cId="2703899706" sldId="387"/>
        </pc:sldMkLst>
        <pc:spChg chg="mod">
          <ac:chgData name="vo kieu chinh" userId="b8fcff02-0822-4b37-b03e-fa3c6d1a56ed" providerId="ADAL" clId="{0F29CB1C-6274-4921-AAD9-3116364A299E}" dt="2022-10-07T01:37:26.652" v="1776" actId="207"/>
          <ac:spMkLst>
            <pc:docMk/>
            <pc:sldMk cId="2703899706" sldId="387"/>
            <ac:spMk id="2998" creationId="{00000000-0000-0000-0000-000000000000}"/>
          </ac:spMkLst>
        </pc:spChg>
        <pc:picChg chg="del">
          <ac:chgData name="vo kieu chinh" userId="b8fcff02-0822-4b37-b03e-fa3c6d1a56ed" providerId="ADAL" clId="{0F29CB1C-6274-4921-AAD9-3116364A299E}" dt="2022-10-06T17:10:49.020" v="951" actId="478"/>
          <ac:picMkLst>
            <pc:docMk/>
            <pc:sldMk cId="2703899706" sldId="387"/>
            <ac:picMk id="2" creationId="{78FFF42D-4C90-51D7-2257-03AE27BD4717}"/>
          </ac:picMkLst>
        </pc:picChg>
        <pc:picChg chg="add mod">
          <ac:chgData name="vo kieu chinh" userId="b8fcff02-0822-4b37-b03e-fa3c6d1a56ed" providerId="ADAL" clId="{0F29CB1C-6274-4921-AAD9-3116364A299E}" dt="2022-10-06T17:10:54.737" v="954" actId="1076"/>
          <ac:picMkLst>
            <pc:docMk/>
            <pc:sldMk cId="2703899706" sldId="387"/>
            <ac:picMk id="3" creationId="{BA092F85-0EFA-56E0-65FC-7F7E3B86137B}"/>
          </ac:picMkLst>
        </pc:picChg>
      </pc:sldChg>
      <pc:sldChg chg="addSp modSp new del mod">
        <pc:chgData name="vo kieu chinh" userId="b8fcff02-0822-4b37-b03e-fa3c6d1a56ed" providerId="ADAL" clId="{0F29CB1C-6274-4921-AAD9-3116364A299E}" dt="2022-10-06T17:22:54.806" v="1366" actId="47"/>
        <pc:sldMkLst>
          <pc:docMk/>
          <pc:sldMk cId="41788997" sldId="388"/>
        </pc:sldMkLst>
        <pc:spChg chg="mod">
          <ac:chgData name="vo kieu chinh" userId="b8fcff02-0822-4b37-b03e-fa3c6d1a56ed" providerId="ADAL" clId="{0F29CB1C-6274-4921-AAD9-3116364A299E}" dt="2022-10-06T17:17:06.811" v="1074" actId="20577"/>
          <ac:spMkLst>
            <pc:docMk/>
            <pc:sldMk cId="41788997" sldId="388"/>
            <ac:spMk id="2" creationId="{C1B73F94-A276-519D-3C2C-69B9530153EA}"/>
          </ac:spMkLst>
        </pc:spChg>
        <pc:spChg chg="add">
          <ac:chgData name="vo kieu chinh" userId="b8fcff02-0822-4b37-b03e-fa3c6d1a56ed" providerId="ADAL" clId="{0F29CB1C-6274-4921-AAD9-3116364A299E}" dt="2022-10-06T17:16:54.289" v="1008" actId="22"/>
          <ac:spMkLst>
            <pc:docMk/>
            <pc:sldMk cId="41788997" sldId="388"/>
            <ac:spMk id="4" creationId="{9B2CA82B-C6A3-E4A1-BE5A-5FC3CD21B3BB}"/>
          </ac:spMkLst>
        </pc:spChg>
      </pc:sldChg>
      <pc:sldChg chg="addSp delSp modSp add del mod ord delAnim modAnim">
        <pc:chgData name="vo kieu chinh" userId="b8fcff02-0822-4b37-b03e-fa3c6d1a56ed" providerId="ADAL" clId="{0F29CB1C-6274-4921-AAD9-3116364A299E}" dt="2022-10-07T03:08:51.599" v="2778"/>
        <pc:sldMkLst>
          <pc:docMk/>
          <pc:sldMk cId="2638478617" sldId="388"/>
        </pc:sldMkLst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2" creationId="{AA0B179E-F32B-4A55-E656-AB942A2BD50F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3" creationId="{B8C075CF-C919-020B-D122-A213193A29FE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4" creationId="{021A09B2-C27A-7298-AE62-815C842A9F7F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5" creationId="{3E25B0F0-E63F-DADD-6CF3-2BA6F9942F54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6" creationId="{B2A12940-6BE3-D274-3CF6-D9DEB984441B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7" creationId="{774D3123-5687-6FFF-E616-01256D40B1F7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8" creationId="{4A6DEC12-9FC7-5B6F-401A-E136316EE842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9" creationId="{24988E56-22C3-FACB-D3A1-5E18C93565C2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10" creationId="{315B2DD2-087B-F1FA-82B2-8405E5C0618E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11" creationId="{424A173B-2653-F996-E130-A64F076DCB99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12" creationId="{CE3004F3-475F-E753-6872-E93A84DC233A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13" creationId="{436B492C-CA9A-EF30-744F-A7D52FB118E9}"/>
          </ac:spMkLst>
        </pc:spChg>
        <pc:spChg chg="del">
          <ac:chgData name="vo kieu chinh" userId="b8fcff02-0822-4b37-b03e-fa3c6d1a56ed" providerId="ADAL" clId="{0F29CB1C-6274-4921-AAD9-3116364A299E}" dt="2022-10-06T17:23:15.514" v="1369" actId="478"/>
          <ac:spMkLst>
            <pc:docMk/>
            <pc:sldMk cId="2638478617" sldId="388"/>
            <ac:spMk id="14" creationId="{AE7BA457-79C0-4A08-FB08-7051D3649EF7}"/>
          </ac:spMkLst>
        </pc:spChg>
        <pc:spChg chg="mod">
          <ac:chgData name="vo kieu chinh" userId="b8fcff02-0822-4b37-b03e-fa3c6d1a56ed" providerId="ADAL" clId="{0F29CB1C-6274-4921-AAD9-3116364A299E}" dt="2022-10-07T01:37:00.681" v="1773" actId="14100"/>
          <ac:spMkLst>
            <pc:docMk/>
            <pc:sldMk cId="2638478617" sldId="388"/>
            <ac:spMk id="15" creationId="{1CAD2546-9644-09D2-0952-F361A522BABE}"/>
          </ac:spMkLst>
        </pc:spChg>
        <pc:spChg chg="add mod">
          <ac:chgData name="vo kieu chinh" userId="b8fcff02-0822-4b37-b03e-fa3c6d1a56ed" providerId="ADAL" clId="{0F29CB1C-6274-4921-AAD9-3116364A299E}" dt="2022-10-06T17:24:33.183" v="1393" actId="14100"/>
          <ac:spMkLst>
            <pc:docMk/>
            <pc:sldMk cId="2638478617" sldId="388"/>
            <ac:spMk id="16" creationId="{20BCB908-CD3D-0EFF-F006-75033E0EFCD9}"/>
          </ac:spMkLst>
        </pc:spChg>
        <pc:spChg chg="mod">
          <ac:chgData name="vo kieu chinh" userId="b8fcff02-0822-4b37-b03e-fa3c6d1a56ed" providerId="ADAL" clId="{0F29CB1C-6274-4921-AAD9-3116364A299E}" dt="2022-10-07T03:08:27.798" v="2763" actId="122"/>
          <ac:spMkLst>
            <pc:docMk/>
            <pc:sldMk cId="2638478617" sldId="388"/>
            <ac:spMk id="17" creationId="{DE6305CE-272E-A2F5-D215-931A7EAA5456}"/>
          </ac:spMkLst>
        </pc:spChg>
        <pc:spChg chg="mod">
          <ac:chgData name="vo kieu chinh" userId="b8fcff02-0822-4b37-b03e-fa3c6d1a56ed" providerId="ADAL" clId="{0F29CB1C-6274-4921-AAD9-3116364A299E}" dt="2022-10-07T03:08:40.620" v="2766" actId="14100"/>
          <ac:spMkLst>
            <pc:docMk/>
            <pc:sldMk cId="2638478617" sldId="388"/>
            <ac:spMk id="18" creationId="{3E364F9E-7A81-8B3D-4A1F-D236635CF304}"/>
          </ac:spMkLst>
        </pc:spChg>
        <pc:picChg chg="add mod">
          <ac:chgData name="vo kieu chinh" userId="b8fcff02-0822-4b37-b03e-fa3c6d1a56ed" providerId="ADAL" clId="{0F29CB1C-6274-4921-AAD9-3116364A299E}" dt="2022-10-07T01:33:11.918" v="1724" actId="1076"/>
          <ac:picMkLst>
            <pc:docMk/>
            <pc:sldMk cId="2638478617" sldId="388"/>
            <ac:picMk id="2" creationId="{DEE8FDE3-4F8F-E2A6-78C5-45D5E4E95F66}"/>
          </ac:picMkLst>
        </pc:picChg>
        <pc:picChg chg="del">
          <ac:chgData name="vo kieu chinh" userId="b8fcff02-0822-4b37-b03e-fa3c6d1a56ed" providerId="ADAL" clId="{0F29CB1C-6274-4921-AAD9-3116364A299E}" dt="2022-10-07T01:33:03.282" v="1720" actId="478"/>
          <ac:picMkLst>
            <pc:docMk/>
            <pc:sldMk cId="2638478617" sldId="388"/>
            <ac:picMk id="19" creationId="{F55DEB06-A6DE-14E4-FAFF-EC214BBAB889}"/>
          </ac:picMkLst>
        </pc:picChg>
        <pc:cxnChg chg="mod ord">
          <ac:chgData name="vo kieu chinh" userId="b8fcff02-0822-4b37-b03e-fa3c6d1a56ed" providerId="ADAL" clId="{0F29CB1C-6274-4921-AAD9-3116364A299E}" dt="2022-10-07T01:33:23.545" v="1729" actId="1076"/>
          <ac:cxnSpMkLst>
            <pc:docMk/>
            <pc:sldMk cId="2638478617" sldId="388"/>
            <ac:cxnSpMk id="20" creationId="{0745187A-3152-AF14-77D5-375BC62369F9}"/>
          </ac:cxnSpMkLst>
        </pc:cxnChg>
        <pc:cxnChg chg="mod ord">
          <ac:chgData name="vo kieu chinh" userId="b8fcff02-0822-4b37-b03e-fa3c6d1a56ed" providerId="ADAL" clId="{0F29CB1C-6274-4921-AAD9-3116364A299E}" dt="2022-10-07T01:33:17.565" v="1726" actId="170"/>
          <ac:cxnSpMkLst>
            <pc:docMk/>
            <pc:sldMk cId="2638478617" sldId="388"/>
            <ac:cxnSpMk id="21" creationId="{7875E536-153D-9A17-875D-FBA87DC7CA65}"/>
          </ac:cxnSpMkLst>
        </pc:cxnChg>
      </pc:sldChg>
      <pc:sldChg chg="add del modTransition">
        <pc:chgData name="vo kieu chinh" userId="b8fcff02-0822-4b37-b03e-fa3c6d1a56ed" providerId="ADAL" clId="{0F29CB1C-6274-4921-AAD9-3116364A299E}" dt="2022-10-07T03:34:44.817" v="2887"/>
        <pc:sldMkLst>
          <pc:docMk/>
          <pc:sldMk cId="1580488354" sldId="389"/>
        </pc:sldMkLst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2" creationId="{40F68FA9-A129-2707-1C60-25FF6F9AB77E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3" creationId="{216853E8-F934-480F-581A-6C223F59EB1D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4" creationId="{C59C2B76-7156-B8C5-9A3B-C7BBF236E2B5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5" creationId="{463900E3-F921-1CE7-FF70-57F26F8628EF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6" creationId="{387A42A9-C9A4-6310-817F-FC57539B1DCF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7" creationId="{BF520D4F-ACD1-F945-5D4E-E96923ADB374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8" creationId="{CA4EC385-954D-1996-CB71-8EECEF3369B7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9" creationId="{5A6D142E-ED2A-83AF-1201-E68B5F000F2F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10" creationId="{99B6C183-F2A8-7152-DA55-350E4735CA1B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11" creationId="{138A1231-3449-ACB6-B1C0-41D7B6484711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12" creationId="{38D29D04-ECA0-B960-172C-1C26C1CA7954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13" creationId="{EEC9AD52-62FF-206D-C59B-0D2B1E301759}"/>
          </ac:spMkLst>
        </pc:spChg>
        <pc:spChg chg="del">
          <ac:chgData name="vo kieu chinh" userId="b8fcff02-0822-4b37-b03e-fa3c6d1a56ed" providerId="ADAL" clId="{0F29CB1C-6274-4921-AAD9-3116364A299E}" dt="2022-10-06T17:28:43.615" v="1450" actId="478"/>
          <ac:spMkLst>
            <pc:docMk/>
            <pc:sldMk cId="1580488354" sldId="389"/>
            <ac:spMk id="14" creationId="{BE616892-F341-CD10-E0F4-02A120CABE05}"/>
          </ac:spMkLst>
        </pc:spChg>
        <pc:spChg chg="add mod">
          <ac:chgData name="vo kieu chinh" userId="b8fcff02-0822-4b37-b03e-fa3c6d1a56ed" providerId="ADAL" clId="{0F29CB1C-6274-4921-AAD9-3116364A299E}" dt="2022-10-06T17:34:04.827" v="1504" actId="14100"/>
          <ac:spMkLst>
            <pc:docMk/>
            <pc:sldMk cId="1580488354" sldId="389"/>
            <ac:spMk id="16" creationId="{5701C5D2-5203-E1BD-A5DC-44BE6EB9E975}"/>
          </ac:spMkLst>
        </pc:spChg>
        <pc:picChg chg="add del mod">
          <ac:chgData name="vo kieu chinh" userId="b8fcff02-0822-4b37-b03e-fa3c6d1a56ed" providerId="ADAL" clId="{0F29CB1C-6274-4921-AAD9-3116364A299E}" dt="2022-10-06T17:30:44.980" v="1457" actId="478"/>
          <ac:picMkLst>
            <pc:docMk/>
            <pc:sldMk cId="1580488354" sldId="389"/>
            <ac:picMk id="1026" creationId="{52B97A1D-769B-9760-58CD-6CD7385ABE20}"/>
          </ac:picMkLst>
        </pc:picChg>
        <pc:picChg chg="add del mod">
          <ac:chgData name="vo kieu chinh" userId="b8fcff02-0822-4b37-b03e-fa3c6d1a56ed" providerId="ADAL" clId="{0F29CB1C-6274-4921-AAD9-3116364A299E}" dt="2022-10-06T17:31:58.240" v="1471" actId="478"/>
          <ac:picMkLst>
            <pc:docMk/>
            <pc:sldMk cId="1580488354" sldId="389"/>
            <ac:picMk id="1028" creationId="{9CF6866F-009B-6319-1142-6C77A93F1C30}"/>
          </ac:picMkLst>
        </pc:picChg>
        <pc:picChg chg="add del mod">
          <ac:chgData name="vo kieu chinh" userId="b8fcff02-0822-4b37-b03e-fa3c6d1a56ed" providerId="ADAL" clId="{0F29CB1C-6274-4921-AAD9-3116364A299E}" dt="2022-10-06T17:32:27.947" v="1478" actId="478"/>
          <ac:picMkLst>
            <pc:docMk/>
            <pc:sldMk cId="1580488354" sldId="389"/>
            <ac:picMk id="1030" creationId="{6C97AECC-F644-BB6D-819C-E9C7AA68911B}"/>
          </ac:picMkLst>
        </pc:picChg>
        <pc:picChg chg="add mod">
          <ac:chgData name="vo kieu chinh" userId="b8fcff02-0822-4b37-b03e-fa3c6d1a56ed" providerId="ADAL" clId="{0F29CB1C-6274-4921-AAD9-3116364A299E}" dt="2022-10-06T17:36:32.317" v="1555" actId="14100"/>
          <ac:picMkLst>
            <pc:docMk/>
            <pc:sldMk cId="1580488354" sldId="389"/>
            <ac:picMk id="1032" creationId="{E6C64B22-4754-5828-B466-347FCFBD59E1}"/>
          </ac:picMkLst>
        </pc:picChg>
      </pc:sldChg>
      <pc:sldChg chg="addSp delSp modSp new mod ord modAnim">
        <pc:chgData name="vo kieu chinh" userId="b8fcff02-0822-4b37-b03e-fa3c6d1a56ed" providerId="ADAL" clId="{0F29CB1C-6274-4921-AAD9-3116364A299E}" dt="2022-10-07T01:37:07.578" v="1774" actId="207"/>
        <pc:sldMkLst>
          <pc:docMk/>
          <pc:sldMk cId="56266616" sldId="390"/>
        </pc:sldMkLst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2" creationId="{9C145127-6B7A-E3A9-A016-5CA36095F783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3" creationId="{A96C5263-044F-7598-7520-87722E1E8AB2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4" creationId="{2DEF7204-6ABA-2EA0-FEB0-09A18731330C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5" creationId="{71A671EB-95EE-CF0C-C763-72C039C726D2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6" creationId="{E67CEE79-F03F-6D24-689A-B68ABE7BDD37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7" creationId="{597EAE39-F3A0-A44F-56B4-AA57FA31F9FB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8" creationId="{7244F426-9B27-5931-B6C7-04D142F9AFB1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9" creationId="{2FFFFF1D-BD4E-B089-4B18-045D9DD58830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10" creationId="{A3DD24BD-253F-9031-E692-A9AF042DC430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11" creationId="{C84E6BBD-2311-C6AB-38ED-569F25FBFE21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12" creationId="{426EE025-B353-EED1-B7D7-6E4813BAC185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13" creationId="{CE5C0B4E-1F81-A527-8D72-F24E46E5CF52}"/>
          </ac:spMkLst>
        </pc:spChg>
        <pc:spChg chg="del">
          <ac:chgData name="vo kieu chinh" userId="b8fcff02-0822-4b37-b03e-fa3c6d1a56ed" providerId="ADAL" clId="{0F29CB1C-6274-4921-AAD9-3116364A299E}" dt="2022-10-07T01:27:25.880" v="1560" actId="478"/>
          <ac:spMkLst>
            <pc:docMk/>
            <pc:sldMk cId="56266616" sldId="390"/>
            <ac:spMk id="14" creationId="{5A80B4AD-8AA0-51C5-6A68-8F348610419F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17" creationId="{36C48055-2E42-6B1F-78F1-6FA349E997FA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19" creationId="{FDE10215-3FFB-BA2D-E962-95FAE22AE85A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21" creationId="{F8487D9C-2A71-6FC0-5CE9-636005C85B12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22" creationId="{50C9B972-AB22-B000-AC09-CB5C6E14FD24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23" creationId="{D1DF2DD2-8001-61D9-D38E-87CA58722443}"/>
          </ac:spMkLst>
        </pc:spChg>
        <pc:spChg chg="add mod">
          <ac:chgData name="vo kieu chinh" userId="b8fcff02-0822-4b37-b03e-fa3c6d1a56ed" providerId="ADAL" clId="{0F29CB1C-6274-4921-AAD9-3116364A299E}" dt="2022-10-07T01:37:07.578" v="1774" actId="207"/>
          <ac:spMkLst>
            <pc:docMk/>
            <pc:sldMk cId="56266616" sldId="390"/>
            <ac:spMk id="25" creationId="{D4C0FCB9-11FF-437E-8C28-2B6CC8F91087}"/>
          </ac:spMkLst>
        </pc:spChg>
        <pc:picChg chg="add mod">
          <ac:chgData name="vo kieu chinh" userId="b8fcff02-0822-4b37-b03e-fa3c6d1a56ed" providerId="ADAL" clId="{0F29CB1C-6274-4921-AAD9-3116364A299E}" dt="2022-10-07T01:37:07.578" v="1774" actId="207"/>
          <ac:picMkLst>
            <pc:docMk/>
            <pc:sldMk cId="56266616" sldId="390"/>
            <ac:picMk id="15" creationId="{5F9725C3-DCDA-7FFB-B2B4-5E5F1D286858}"/>
          </ac:picMkLst>
        </pc:picChg>
        <pc:picChg chg="add mod">
          <ac:chgData name="vo kieu chinh" userId="b8fcff02-0822-4b37-b03e-fa3c6d1a56ed" providerId="ADAL" clId="{0F29CB1C-6274-4921-AAD9-3116364A299E}" dt="2022-10-07T01:37:07.578" v="1774" actId="207"/>
          <ac:picMkLst>
            <pc:docMk/>
            <pc:sldMk cId="56266616" sldId="390"/>
            <ac:picMk id="20" creationId="{320A43D8-441E-9D53-54C1-0352AE98905E}"/>
          </ac:picMkLst>
        </pc:picChg>
        <pc:picChg chg="add mod">
          <ac:chgData name="vo kieu chinh" userId="b8fcff02-0822-4b37-b03e-fa3c6d1a56ed" providerId="ADAL" clId="{0F29CB1C-6274-4921-AAD9-3116364A299E}" dt="2022-10-07T01:37:07.578" v="1774" actId="207"/>
          <ac:picMkLst>
            <pc:docMk/>
            <pc:sldMk cId="56266616" sldId="390"/>
            <ac:picMk id="24" creationId="{25613A83-0828-0D2F-7B7B-520481CCF0CC}"/>
          </ac:picMkLst>
        </pc:picChg>
        <pc:cxnChg chg="add mod">
          <ac:chgData name="vo kieu chinh" userId="b8fcff02-0822-4b37-b03e-fa3c6d1a56ed" providerId="ADAL" clId="{0F29CB1C-6274-4921-AAD9-3116364A299E}" dt="2022-10-07T01:37:07.578" v="1774" actId="207"/>
          <ac:cxnSpMkLst>
            <pc:docMk/>
            <pc:sldMk cId="56266616" sldId="390"/>
            <ac:cxnSpMk id="16" creationId="{43ADFF25-7DC1-70C2-D0DC-AEDE1B3AE4DB}"/>
          </ac:cxnSpMkLst>
        </pc:cxnChg>
        <pc:cxnChg chg="add mod">
          <ac:chgData name="vo kieu chinh" userId="b8fcff02-0822-4b37-b03e-fa3c6d1a56ed" providerId="ADAL" clId="{0F29CB1C-6274-4921-AAD9-3116364A299E}" dt="2022-10-07T01:37:07.578" v="1774" actId="207"/>
          <ac:cxnSpMkLst>
            <pc:docMk/>
            <pc:sldMk cId="56266616" sldId="390"/>
            <ac:cxnSpMk id="18" creationId="{1B5911E4-A301-8493-ABEC-4370375DD460}"/>
          </ac:cxnSpMkLst>
        </pc:cxnChg>
      </pc:sldChg>
      <pc:sldChg chg="addSp delSp modSp add mod ord delAnim modAnim">
        <pc:chgData name="vo kieu chinh" userId="b8fcff02-0822-4b37-b03e-fa3c6d1a56ed" providerId="ADAL" clId="{0F29CB1C-6274-4921-AAD9-3116364A299E}" dt="2022-10-10T02:44:37.890" v="2900" actId="20577"/>
        <pc:sldMkLst>
          <pc:docMk/>
          <pc:sldMk cId="1543099380" sldId="391"/>
        </pc:sldMkLst>
        <pc:spChg chg="mod">
          <ac:chgData name="vo kieu chinh" userId="b8fcff02-0822-4b37-b03e-fa3c6d1a56ed" providerId="ADAL" clId="{0F29CB1C-6274-4921-AAD9-3116364A299E}" dt="2022-10-07T01:41:46.665" v="1964" actId="14100"/>
          <ac:spMkLst>
            <pc:docMk/>
            <pc:sldMk cId="1543099380" sldId="391"/>
            <ac:spMk id="16" creationId="{20BCB908-CD3D-0EFF-F006-75033E0EFCD9}"/>
          </ac:spMkLst>
        </pc:spChg>
        <pc:spChg chg="mod">
          <ac:chgData name="vo kieu chinh" userId="b8fcff02-0822-4b37-b03e-fa3c6d1a56ed" providerId="ADAL" clId="{0F29CB1C-6274-4921-AAD9-3116364A299E}" dt="2022-10-10T02:44:37.890" v="2900" actId="20577"/>
          <ac:spMkLst>
            <pc:docMk/>
            <pc:sldMk cId="1543099380" sldId="391"/>
            <ac:spMk id="17" creationId="{DE6305CE-272E-A2F5-D215-931A7EAA5456}"/>
          </ac:spMkLst>
        </pc:spChg>
        <pc:spChg chg="mod">
          <ac:chgData name="vo kieu chinh" userId="b8fcff02-0822-4b37-b03e-fa3c6d1a56ed" providerId="ADAL" clId="{0F29CB1C-6274-4921-AAD9-3116364A299E}" dt="2022-10-07T01:40:41.606" v="1943" actId="1076"/>
          <ac:spMkLst>
            <pc:docMk/>
            <pc:sldMk cId="1543099380" sldId="391"/>
            <ac:spMk id="18" creationId="{3E364F9E-7A81-8B3D-4A1F-D236635CF304}"/>
          </ac:spMkLst>
        </pc:spChg>
        <pc:picChg chg="del">
          <ac:chgData name="vo kieu chinh" userId="b8fcff02-0822-4b37-b03e-fa3c6d1a56ed" providerId="ADAL" clId="{0F29CB1C-6274-4921-AAD9-3116364A299E}" dt="2022-10-07T01:55:40.928" v="2262" actId="478"/>
          <ac:picMkLst>
            <pc:docMk/>
            <pc:sldMk cId="1543099380" sldId="391"/>
            <ac:picMk id="2" creationId="{DEE8FDE3-4F8F-E2A6-78C5-45D5E4E95F66}"/>
          </ac:picMkLst>
        </pc:picChg>
        <pc:picChg chg="add mod">
          <ac:chgData name="vo kieu chinh" userId="b8fcff02-0822-4b37-b03e-fa3c6d1a56ed" providerId="ADAL" clId="{0F29CB1C-6274-4921-AAD9-3116364A299E}" dt="2022-10-07T01:56:35.371" v="2285" actId="14100"/>
          <ac:picMkLst>
            <pc:docMk/>
            <pc:sldMk cId="1543099380" sldId="391"/>
            <ac:picMk id="2050" creationId="{FB8E027A-D126-6658-7A7A-2CA29510B96B}"/>
          </ac:picMkLst>
        </pc:picChg>
        <pc:cxnChg chg="del">
          <ac:chgData name="vo kieu chinh" userId="b8fcff02-0822-4b37-b03e-fa3c6d1a56ed" providerId="ADAL" clId="{0F29CB1C-6274-4921-AAD9-3116364A299E}" dt="2022-10-07T01:55:39.293" v="2259" actId="478"/>
          <ac:cxnSpMkLst>
            <pc:docMk/>
            <pc:sldMk cId="1543099380" sldId="391"/>
            <ac:cxnSpMk id="20" creationId="{0745187A-3152-AF14-77D5-375BC62369F9}"/>
          </ac:cxnSpMkLst>
        </pc:cxnChg>
        <pc:cxnChg chg="del mod">
          <ac:chgData name="vo kieu chinh" userId="b8fcff02-0822-4b37-b03e-fa3c6d1a56ed" providerId="ADAL" clId="{0F29CB1C-6274-4921-AAD9-3116364A299E}" dt="2022-10-07T01:55:40.288" v="2261" actId="478"/>
          <ac:cxnSpMkLst>
            <pc:docMk/>
            <pc:sldMk cId="1543099380" sldId="391"/>
            <ac:cxnSpMk id="21" creationId="{7875E536-153D-9A17-875D-FBA87DC7CA65}"/>
          </ac:cxnSpMkLst>
        </pc:cxnChg>
      </pc:sldChg>
      <pc:sldChg chg="add del ord">
        <pc:chgData name="vo kieu chinh" userId="b8fcff02-0822-4b37-b03e-fa3c6d1a56ed" providerId="ADAL" clId="{0F29CB1C-6274-4921-AAD9-3116364A299E}" dt="2022-10-07T02:17:19.937" v="2591" actId="47"/>
        <pc:sldMkLst>
          <pc:docMk/>
          <pc:sldMk cId="78369973" sldId="392"/>
        </pc:sldMkLst>
      </pc:sldChg>
      <pc:sldChg chg="addSp delSp modSp new mod ord modTransition">
        <pc:chgData name="vo kieu chinh" userId="b8fcff02-0822-4b37-b03e-fa3c6d1a56ed" providerId="ADAL" clId="{0F29CB1C-6274-4921-AAD9-3116364A299E}" dt="2022-10-07T03:34:31.017" v="2883"/>
        <pc:sldMkLst>
          <pc:docMk/>
          <pc:sldMk cId="1145288978" sldId="393"/>
        </pc:sldMkLst>
        <pc:spChg chg="del mod">
          <ac:chgData name="vo kieu chinh" userId="b8fcff02-0822-4b37-b03e-fa3c6d1a56ed" providerId="ADAL" clId="{0F29CB1C-6274-4921-AAD9-3116364A299E}" dt="2022-10-07T02:01:01.999" v="2319" actId="478"/>
          <ac:spMkLst>
            <pc:docMk/>
            <pc:sldMk cId="1145288978" sldId="393"/>
            <ac:spMk id="2" creationId="{321A6706-9BE8-E96B-EFAB-A0F3A6FD0C37}"/>
          </ac:spMkLst>
        </pc:spChg>
        <pc:spChg chg="mod">
          <ac:chgData name="vo kieu chinh" userId="b8fcff02-0822-4b37-b03e-fa3c6d1a56ed" providerId="ADAL" clId="{0F29CB1C-6274-4921-AAD9-3116364A299E}" dt="2022-10-07T02:02:25.338" v="2367" actId="113"/>
          <ac:spMkLst>
            <pc:docMk/>
            <pc:sldMk cId="1145288978" sldId="393"/>
            <ac:spMk id="3" creationId="{B2A13515-ACF3-544C-993E-8346751C8BBF}"/>
          </ac:spMkLst>
        </pc:spChg>
        <pc:spChg chg="del">
          <ac:chgData name="vo kieu chinh" userId="b8fcff02-0822-4b37-b03e-fa3c6d1a56ed" providerId="ADAL" clId="{0F29CB1C-6274-4921-AAD9-3116364A299E}" dt="2022-10-07T02:01:03.212" v="2320" actId="478"/>
          <ac:spMkLst>
            <pc:docMk/>
            <pc:sldMk cId="1145288978" sldId="393"/>
            <ac:spMk id="4" creationId="{1469D08F-EA22-9C28-403C-9C6B07407DAB}"/>
          </ac:spMkLst>
        </pc:spChg>
        <pc:spChg chg="del mod">
          <ac:chgData name="vo kieu chinh" userId="b8fcff02-0822-4b37-b03e-fa3c6d1a56ed" providerId="ADAL" clId="{0F29CB1C-6274-4921-AAD9-3116364A299E}" dt="2022-10-07T02:01:04.370" v="2322" actId="478"/>
          <ac:spMkLst>
            <pc:docMk/>
            <pc:sldMk cId="1145288978" sldId="393"/>
            <ac:spMk id="5" creationId="{F2EA2930-814B-3833-CD8D-3E6DDB638DD3}"/>
          </ac:spMkLst>
        </pc:spChg>
        <pc:spChg chg="del">
          <ac:chgData name="vo kieu chinh" userId="b8fcff02-0822-4b37-b03e-fa3c6d1a56ed" providerId="ADAL" clId="{0F29CB1C-6274-4921-AAD9-3116364A299E}" dt="2022-10-07T02:00:57.404" v="2316" actId="478"/>
          <ac:spMkLst>
            <pc:docMk/>
            <pc:sldMk cId="1145288978" sldId="393"/>
            <ac:spMk id="6" creationId="{A029C371-3A44-0FAA-591F-30EF483A99F6}"/>
          </ac:spMkLst>
        </pc:spChg>
        <pc:spChg chg="del">
          <ac:chgData name="vo kieu chinh" userId="b8fcff02-0822-4b37-b03e-fa3c6d1a56ed" providerId="ADAL" clId="{0F29CB1C-6274-4921-AAD9-3116364A299E}" dt="2022-10-07T02:00:58.876" v="2317" actId="478"/>
          <ac:spMkLst>
            <pc:docMk/>
            <pc:sldMk cId="1145288978" sldId="393"/>
            <ac:spMk id="7" creationId="{CD49A160-12A2-DA1D-6F85-71F64D4BEEC1}"/>
          </ac:spMkLst>
        </pc:spChg>
        <pc:spChg chg="del">
          <ac:chgData name="vo kieu chinh" userId="b8fcff02-0822-4b37-b03e-fa3c6d1a56ed" providerId="ADAL" clId="{0F29CB1C-6274-4921-AAD9-3116364A299E}" dt="2022-10-07T02:00:59.736" v="2318" actId="478"/>
          <ac:spMkLst>
            <pc:docMk/>
            <pc:sldMk cId="1145288978" sldId="393"/>
            <ac:spMk id="8" creationId="{0592D6E0-BAA5-2F62-0701-1E2E1E7F84AB}"/>
          </ac:spMkLst>
        </pc:spChg>
        <pc:picChg chg="add del mod">
          <ac:chgData name="vo kieu chinh" userId="b8fcff02-0822-4b37-b03e-fa3c6d1a56ed" providerId="ADAL" clId="{0F29CB1C-6274-4921-AAD9-3116364A299E}" dt="2022-10-07T02:01:11.891" v="2328" actId="478"/>
          <ac:picMkLst>
            <pc:docMk/>
            <pc:sldMk cId="1145288978" sldId="393"/>
            <ac:picMk id="3074" creationId="{4898BC74-C8AC-EE49-FA3E-F9FCFD0FFD1E}"/>
          </ac:picMkLst>
        </pc:picChg>
        <pc:picChg chg="add del mod">
          <ac:chgData name="vo kieu chinh" userId="b8fcff02-0822-4b37-b03e-fa3c6d1a56ed" providerId="ADAL" clId="{0F29CB1C-6274-4921-AAD9-3116364A299E}" dt="2022-10-07T02:04:13.938" v="2398" actId="478"/>
          <ac:picMkLst>
            <pc:docMk/>
            <pc:sldMk cId="1145288978" sldId="393"/>
            <ac:picMk id="3076" creationId="{C85AAF8C-D2F1-EC4A-7CFD-B58C6CB007FA}"/>
          </ac:picMkLst>
        </pc:picChg>
        <pc:picChg chg="add del mod">
          <ac:chgData name="vo kieu chinh" userId="b8fcff02-0822-4b37-b03e-fa3c6d1a56ed" providerId="ADAL" clId="{0F29CB1C-6274-4921-AAD9-3116364A299E}" dt="2022-10-07T02:05:00.924" v="2419" actId="478"/>
          <ac:picMkLst>
            <pc:docMk/>
            <pc:sldMk cId="1145288978" sldId="393"/>
            <ac:picMk id="3078" creationId="{A555DAEE-EA22-E3E6-0F2E-01BA24B43F7B}"/>
          </ac:picMkLst>
        </pc:picChg>
        <pc:picChg chg="add mod">
          <ac:chgData name="vo kieu chinh" userId="b8fcff02-0822-4b37-b03e-fa3c6d1a56ed" providerId="ADAL" clId="{0F29CB1C-6274-4921-AAD9-3116364A299E}" dt="2022-10-07T02:06:13.900" v="2463" actId="1076"/>
          <ac:picMkLst>
            <pc:docMk/>
            <pc:sldMk cId="1145288978" sldId="393"/>
            <ac:picMk id="3080" creationId="{D7E38BC2-B579-B760-BDC4-DA9135C7DBD7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2:12:33.634" v="2511" actId="1076"/>
        <pc:sldMkLst>
          <pc:docMk/>
          <pc:sldMk cId="1718684126" sldId="394"/>
        </pc:sldMkLst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2" creationId="{F8702231-B6B5-1464-AF2A-F761892D99BE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3" creationId="{021098B4-7A2D-B5F1-C7DE-AB51390AFA42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4" creationId="{A93B46B0-12F5-4329-AC66-842F4DE8BD08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5" creationId="{0C6A483E-4F23-2759-2CEB-819C2DC30D11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6" creationId="{35FDB2AA-EEAB-7F1B-DD97-95807A31F1D9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7" creationId="{9E7330CE-3A10-083B-2B7E-E069EA7BD575}"/>
          </ac:spMkLst>
        </pc:spChg>
        <pc:spChg chg="del">
          <ac:chgData name="vo kieu chinh" userId="b8fcff02-0822-4b37-b03e-fa3c6d1a56ed" providerId="ADAL" clId="{0F29CB1C-6274-4921-AAD9-3116364A299E}" dt="2022-10-07T02:07:35.584" v="2468" actId="478"/>
          <ac:spMkLst>
            <pc:docMk/>
            <pc:sldMk cId="1718684126" sldId="394"/>
            <ac:spMk id="8" creationId="{30DCA5B4-4FFE-91AD-D0EA-0FDA87EF7CE5}"/>
          </ac:spMkLst>
        </pc:spChg>
        <pc:spChg chg="add">
          <ac:chgData name="vo kieu chinh" userId="b8fcff02-0822-4b37-b03e-fa3c6d1a56ed" providerId="ADAL" clId="{0F29CB1C-6274-4921-AAD9-3116364A299E}" dt="2022-10-07T02:07:38.749" v="2469"/>
          <ac:spMkLst>
            <pc:docMk/>
            <pc:sldMk cId="1718684126" sldId="394"/>
            <ac:spMk id="9" creationId="{F4F56778-CCD4-C913-8ACF-1E3B7C2D3E5D}"/>
          </ac:spMkLst>
        </pc:spChg>
        <pc:spChg chg="add del mod">
          <ac:chgData name="vo kieu chinh" userId="b8fcff02-0822-4b37-b03e-fa3c6d1a56ed" providerId="ADAL" clId="{0F29CB1C-6274-4921-AAD9-3116364A299E}" dt="2022-10-07T02:07:44.738" v="2471" actId="478"/>
          <ac:spMkLst>
            <pc:docMk/>
            <pc:sldMk cId="1718684126" sldId="394"/>
            <ac:spMk id="10" creationId="{E6DD0785-9D82-82A6-13CA-6DAA57ACC74C}"/>
          </ac:spMkLst>
        </pc:spChg>
        <pc:spChg chg="add del mod">
          <ac:chgData name="vo kieu chinh" userId="b8fcff02-0822-4b37-b03e-fa3c6d1a56ed" providerId="ADAL" clId="{0F29CB1C-6274-4921-AAD9-3116364A299E}" dt="2022-10-07T02:07:50.317" v="2473" actId="478"/>
          <ac:spMkLst>
            <pc:docMk/>
            <pc:sldMk cId="1718684126" sldId="394"/>
            <ac:spMk id="11" creationId="{F1C0F1D7-E941-2318-BF6A-0300E3046034}"/>
          </ac:spMkLst>
        </pc:spChg>
        <pc:spChg chg="add del mod">
          <ac:chgData name="vo kieu chinh" userId="b8fcff02-0822-4b37-b03e-fa3c6d1a56ed" providerId="ADAL" clId="{0F29CB1C-6274-4921-AAD9-3116364A299E}" dt="2022-10-07T02:09:15.421" v="2481" actId="478"/>
          <ac:spMkLst>
            <pc:docMk/>
            <pc:sldMk cId="1718684126" sldId="394"/>
            <ac:spMk id="12" creationId="{601224FE-4AD7-E958-172D-96735405173E}"/>
          </ac:spMkLst>
        </pc:spChg>
        <pc:spChg chg="add mod">
          <ac:chgData name="vo kieu chinh" userId="b8fcff02-0822-4b37-b03e-fa3c6d1a56ed" providerId="ADAL" clId="{0F29CB1C-6274-4921-AAD9-3116364A299E}" dt="2022-10-07T02:12:33.634" v="2511" actId="1076"/>
          <ac:spMkLst>
            <pc:docMk/>
            <pc:sldMk cId="1718684126" sldId="394"/>
            <ac:spMk id="13" creationId="{0101CCAF-6558-1A8F-0662-BFA1FC40B955}"/>
          </ac:spMkLst>
        </pc:spChg>
        <pc:picChg chg="add mod">
          <ac:chgData name="vo kieu chinh" userId="b8fcff02-0822-4b37-b03e-fa3c6d1a56ed" providerId="ADAL" clId="{0F29CB1C-6274-4921-AAD9-3116364A299E}" dt="2022-10-07T02:10:18.905" v="2492" actId="1076"/>
          <ac:picMkLst>
            <pc:docMk/>
            <pc:sldMk cId="1718684126" sldId="394"/>
            <ac:picMk id="6154" creationId="{55D89E49-6952-412C-657E-62E3856EC7D2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3:34:13.163" v="2881"/>
        <pc:sldMkLst>
          <pc:docMk/>
          <pc:sldMk cId="2989548602" sldId="395"/>
        </pc:sldMkLst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2" creationId="{B56D9664-77CD-54CB-26AC-6CBFCEAEA5B8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3" creationId="{E1EBC77B-1212-9D50-C56C-F115134FAEEA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4" creationId="{E1081B49-A798-F9EA-6AE9-CC42E3B1970B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5" creationId="{E44DDA9D-3964-209F-04D4-8F85FE4B9BAA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6" creationId="{431BF775-F4EA-3624-0794-55FC24B3FA3E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7" creationId="{0D454E6B-FDB1-806D-39E7-5E3A77089627}"/>
          </ac:spMkLst>
        </pc:spChg>
        <pc:spChg chg="del">
          <ac:chgData name="vo kieu chinh" userId="b8fcff02-0822-4b37-b03e-fa3c6d1a56ed" providerId="ADAL" clId="{0F29CB1C-6274-4921-AAD9-3116364A299E}" dt="2022-10-07T02:11:21.528" v="2494" actId="478"/>
          <ac:spMkLst>
            <pc:docMk/>
            <pc:sldMk cId="2989548602" sldId="395"/>
            <ac:spMk id="8" creationId="{12CEE5FC-7C75-5656-2AAC-11AC9157865A}"/>
          </ac:spMkLst>
        </pc:spChg>
        <pc:spChg chg="add del">
          <ac:chgData name="vo kieu chinh" userId="b8fcff02-0822-4b37-b03e-fa3c6d1a56ed" providerId="ADAL" clId="{0F29CB1C-6274-4921-AAD9-3116364A299E}" dt="2022-10-07T02:11:24.456" v="2496" actId="478"/>
          <ac:spMkLst>
            <pc:docMk/>
            <pc:sldMk cId="2989548602" sldId="395"/>
            <ac:spMk id="9" creationId="{F6755BED-2F44-3DAD-F78B-8D5368A974FF}"/>
          </ac:spMkLst>
        </pc:spChg>
        <pc:spChg chg="add">
          <ac:chgData name="vo kieu chinh" userId="b8fcff02-0822-4b37-b03e-fa3c6d1a56ed" providerId="ADAL" clId="{0F29CB1C-6274-4921-AAD9-3116364A299E}" dt="2022-10-07T02:12:57.066" v="2512"/>
          <ac:spMkLst>
            <pc:docMk/>
            <pc:sldMk cId="2989548602" sldId="395"/>
            <ac:spMk id="10" creationId="{30CC6410-196D-6C2B-DA35-4E6E3286E276}"/>
          </ac:spMkLst>
        </pc:spChg>
        <pc:spChg chg="add del mod">
          <ac:chgData name="vo kieu chinh" userId="b8fcff02-0822-4b37-b03e-fa3c6d1a56ed" providerId="ADAL" clId="{0F29CB1C-6274-4921-AAD9-3116364A299E}" dt="2022-10-07T02:13:05.757" v="2516"/>
          <ac:spMkLst>
            <pc:docMk/>
            <pc:sldMk cId="2989548602" sldId="395"/>
            <ac:spMk id="11" creationId="{662B758F-8FB0-A53E-0715-9BB5F915F799}"/>
          </ac:spMkLst>
        </pc:spChg>
        <pc:spChg chg="add del mod">
          <ac:chgData name="vo kieu chinh" userId="b8fcff02-0822-4b37-b03e-fa3c6d1a56ed" providerId="ADAL" clId="{0F29CB1C-6274-4921-AAD9-3116364A299E}" dt="2022-10-07T02:13:06.811" v="2518" actId="478"/>
          <ac:spMkLst>
            <pc:docMk/>
            <pc:sldMk cId="2989548602" sldId="395"/>
            <ac:spMk id="12" creationId="{AF9BC0A2-8BD2-B30C-35E0-AA9DC19833EE}"/>
          </ac:spMkLst>
        </pc:spChg>
        <pc:spChg chg="add mod">
          <ac:chgData name="vo kieu chinh" userId="b8fcff02-0822-4b37-b03e-fa3c6d1a56ed" providerId="ADAL" clId="{0F29CB1C-6274-4921-AAD9-3116364A299E}" dt="2022-10-07T02:16:40.098" v="2582" actId="207"/>
          <ac:spMkLst>
            <pc:docMk/>
            <pc:sldMk cId="2989548602" sldId="395"/>
            <ac:spMk id="13" creationId="{6B139918-D78C-B178-8996-E74B7285A208}"/>
          </ac:spMkLst>
        </pc:spChg>
        <pc:picChg chg="add mod">
          <ac:chgData name="vo kieu chinh" userId="b8fcff02-0822-4b37-b03e-fa3c6d1a56ed" providerId="ADAL" clId="{0F29CB1C-6274-4921-AAD9-3116364A299E}" dt="2022-10-07T02:14:38.159" v="2549" actId="1076"/>
          <ac:picMkLst>
            <pc:docMk/>
            <pc:sldMk cId="2989548602" sldId="395"/>
            <ac:picMk id="8196" creationId="{23ECF504-D85E-828E-9028-2242D3DFDDD9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2:46:57.537" v="2733" actId="122"/>
        <pc:sldMkLst>
          <pc:docMk/>
          <pc:sldMk cId="1708690864" sldId="396"/>
        </pc:sldMkLst>
        <pc:spChg chg="del">
          <ac:chgData name="vo kieu chinh" userId="b8fcff02-0822-4b37-b03e-fa3c6d1a56ed" providerId="ADAL" clId="{0F29CB1C-6274-4921-AAD9-3116364A299E}" dt="2022-10-07T02:15:11.071" v="2553" actId="478"/>
          <ac:spMkLst>
            <pc:docMk/>
            <pc:sldMk cId="1708690864" sldId="396"/>
            <ac:spMk id="2" creationId="{6BF4219A-9E58-EAC4-F095-7078AA549C92}"/>
          </ac:spMkLst>
        </pc:spChg>
        <pc:spChg chg="del">
          <ac:chgData name="vo kieu chinh" userId="b8fcff02-0822-4b37-b03e-fa3c6d1a56ed" providerId="ADAL" clId="{0F29CB1C-6274-4921-AAD9-3116364A299E}" dt="2022-10-07T02:15:14.637" v="2555" actId="478"/>
          <ac:spMkLst>
            <pc:docMk/>
            <pc:sldMk cId="1708690864" sldId="396"/>
            <ac:spMk id="3" creationId="{1D4F53DE-0193-5776-9995-467BB3466BA0}"/>
          </ac:spMkLst>
        </pc:spChg>
        <pc:spChg chg="del">
          <ac:chgData name="vo kieu chinh" userId="b8fcff02-0822-4b37-b03e-fa3c6d1a56ed" providerId="ADAL" clId="{0F29CB1C-6274-4921-AAD9-3116364A299E}" dt="2022-10-07T02:15:12.899" v="2554" actId="478"/>
          <ac:spMkLst>
            <pc:docMk/>
            <pc:sldMk cId="1708690864" sldId="396"/>
            <ac:spMk id="4" creationId="{6183170B-A819-BF07-AA5F-E1A0D3FBF2E1}"/>
          </ac:spMkLst>
        </pc:spChg>
        <pc:spChg chg="del">
          <ac:chgData name="vo kieu chinh" userId="b8fcff02-0822-4b37-b03e-fa3c6d1a56ed" providerId="ADAL" clId="{0F29CB1C-6274-4921-AAD9-3116364A299E}" dt="2022-10-07T02:15:12.899" v="2554" actId="478"/>
          <ac:spMkLst>
            <pc:docMk/>
            <pc:sldMk cId="1708690864" sldId="396"/>
            <ac:spMk id="5" creationId="{474C7188-E501-2FAA-403D-50DE46480898}"/>
          </ac:spMkLst>
        </pc:spChg>
        <pc:spChg chg="del">
          <ac:chgData name="vo kieu chinh" userId="b8fcff02-0822-4b37-b03e-fa3c6d1a56ed" providerId="ADAL" clId="{0F29CB1C-6274-4921-AAD9-3116364A299E}" dt="2022-10-07T02:15:15.865" v="2556" actId="478"/>
          <ac:spMkLst>
            <pc:docMk/>
            <pc:sldMk cId="1708690864" sldId="396"/>
            <ac:spMk id="6" creationId="{055E3EA0-0B1B-679C-F347-14955D79593E}"/>
          </ac:spMkLst>
        </pc:spChg>
        <pc:spChg chg="del">
          <ac:chgData name="vo kieu chinh" userId="b8fcff02-0822-4b37-b03e-fa3c6d1a56ed" providerId="ADAL" clId="{0F29CB1C-6274-4921-AAD9-3116364A299E}" dt="2022-10-07T02:15:12.899" v="2554" actId="478"/>
          <ac:spMkLst>
            <pc:docMk/>
            <pc:sldMk cId="1708690864" sldId="396"/>
            <ac:spMk id="7" creationId="{7532950E-FFDA-37B1-F0A0-0DFD5FA2DA3F}"/>
          </ac:spMkLst>
        </pc:spChg>
        <pc:spChg chg="del">
          <ac:chgData name="vo kieu chinh" userId="b8fcff02-0822-4b37-b03e-fa3c6d1a56ed" providerId="ADAL" clId="{0F29CB1C-6274-4921-AAD9-3116364A299E}" dt="2022-10-07T02:15:12.899" v="2554" actId="478"/>
          <ac:spMkLst>
            <pc:docMk/>
            <pc:sldMk cId="1708690864" sldId="396"/>
            <ac:spMk id="8" creationId="{E11E9711-1897-161D-3386-217508045E37}"/>
          </ac:spMkLst>
        </pc:spChg>
        <pc:spChg chg="add mod">
          <ac:chgData name="vo kieu chinh" userId="b8fcff02-0822-4b37-b03e-fa3c6d1a56ed" providerId="ADAL" clId="{0F29CB1C-6274-4921-AAD9-3116364A299E}" dt="2022-10-07T02:46:57.537" v="2733" actId="122"/>
          <ac:spMkLst>
            <pc:docMk/>
            <pc:sldMk cId="1708690864" sldId="396"/>
            <ac:spMk id="11" creationId="{B917C16E-BA1C-7081-8F40-11172C79734E}"/>
          </ac:spMkLst>
        </pc:spChg>
        <pc:picChg chg="add del mod">
          <ac:chgData name="vo kieu chinh" userId="b8fcff02-0822-4b37-b03e-fa3c6d1a56ed" providerId="ADAL" clId="{0F29CB1C-6274-4921-AAD9-3116364A299E}" dt="2022-10-07T02:15:43.140" v="2564" actId="478"/>
          <ac:picMkLst>
            <pc:docMk/>
            <pc:sldMk cId="1708690864" sldId="396"/>
            <ac:picMk id="9" creationId="{5C4922BE-433C-1593-C3F7-0F61838BC91E}"/>
          </ac:picMkLst>
        </pc:picChg>
        <pc:picChg chg="add mod">
          <ac:chgData name="vo kieu chinh" userId="b8fcff02-0822-4b37-b03e-fa3c6d1a56ed" providerId="ADAL" clId="{0F29CB1C-6274-4921-AAD9-3116364A299E}" dt="2022-10-07T02:16:54.819" v="2585" actId="1076"/>
          <ac:picMkLst>
            <pc:docMk/>
            <pc:sldMk cId="1708690864" sldId="396"/>
            <ac:picMk id="10" creationId="{9054905E-025E-F9A6-B472-AC78D1CF0DAE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2:20:01.832" v="2620" actId="1076"/>
        <pc:sldMkLst>
          <pc:docMk/>
          <pc:sldMk cId="1596827983" sldId="397"/>
        </pc:sldMkLst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2" creationId="{A7D131F5-03AC-D2DD-0535-195E7CCA7262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3" creationId="{46618EC3-C0CC-F565-2230-24F10D5A61DB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4" creationId="{C03141CC-8E9D-B6A4-C254-C9F5EC754A53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5" creationId="{0D7090B1-9515-273B-C061-F4796846EDC0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6" creationId="{ADC8C3CF-054A-8FFA-9B62-EE48BEA2FC8C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7" creationId="{521A5F20-2174-3FAA-4DD4-B0DB8A3FDF53}"/>
          </ac:spMkLst>
        </pc:spChg>
        <pc:spChg chg="del">
          <ac:chgData name="vo kieu chinh" userId="b8fcff02-0822-4b37-b03e-fa3c6d1a56ed" providerId="ADAL" clId="{0F29CB1C-6274-4921-AAD9-3116364A299E}" dt="2022-10-07T02:17:35.821" v="2593" actId="478"/>
          <ac:spMkLst>
            <pc:docMk/>
            <pc:sldMk cId="1596827983" sldId="397"/>
            <ac:spMk id="8" creationId="{4C7187FD-C670-F8CD-20D5-220C8969F982}"/>
          </ac:spMkLst>
        </pc:spChg>
        <pc:spChg chg="add mod">
          <ac:chgData name="vo kieu chinh" userId="b8fcff02-0822-4b37-b03e-fa3c6d1a56ed" providerId="ADAL" clId="{0F29CB1C-6274-4921-AAD9-3116364A299E}" dt="2022-10-07T02:20:01.832" v="2620" actId="1076"/>
          <ac:spMkLst>
            <pc:docMk/>
            <pc:sldMk cId="1596827983" sldId="397"/>
            <ac:spMk id="11" creationId="{4C31EED1-10DF-110C-130B-1C89676F7DFA}"/>
          </ac:spMkLst>
        </pc:spChg>
        <pc:picChg chg="add del mod">
          <ac:chgData name="vo kieu chinh" userId="b8fcff02-0822-4b37-b03e-fa3c6d1a56ed" providerId="ADAL" clId="{0F29CB1C-6274-4921-AAD9-3116364A299E}" dt="2022-10-07T02:17:47.088" v="2598" actId="478"/>
          <ac:picMkLst>
            <pc:docMk/>
            <pc:sldMk cId="1596827983" sldId="397"/>
            <ac:picMk id="9" creationId="{1D90C321-83F7-B00C-683E-AC31BB801EC4}"/>
          </ac:picMkLst>
        </pc:picChg>
        <pc:picChg chg="add del mod">
          <ac:chgData name="vo kieu chinh" userId="b8fcff02-0822-4b37-b03e-fa3c6d1a56ed" providerId="ADAL" clId="{0F29CB1C-6274-4921-AAD9-3116364A299E}" dt="2022-10-07T02:19:19.327" v="2605" actId="478"/>
          <ac:picMkLst>
            <pc:docMk/>
            <pc:sldMk cId="1596827983" sldId="397"/>
            <ac:picMk id="10" creationId="{5E17F319-72E6-B490-6457-44F4DB46F45C}"/>
          </ac:picMkLst>
        </pc:picChg>
        <pc:picChg chg="add mod">
          <ac:chgData name="vo kieu chinh" userId="b8fcff02-0822-4b37-b03e-fa3c6d1a56ed" providerId="ADAL" clId="{0F29CB1C-6274-4921-AAD9-3116364A299E}" dt="2022-10-07T02:19:33.959" v="2612" actId="1076"/>
          <ac:picMkLst>
            <pc:docMk/>
            <pc:sldMk cId="1596827983" sldId="397"/>
            <ac:picMk id="9218" creationId="{94C4A522-61BD-82AD-DDDF-C74827BE4078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2:21:18.240" v="2637" actId="1076"/>
        <pc:sldMkLst>
          <pc:docMk/>
          <pc:sldMk cId="2675999615" sldId="398"/>
        </pc:sldMkLst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2" creationId="{88264F91-6FDC-8DEC-D0A0-0AE939AF7468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3" creationId="{BF362208-741A-BE2D-7CDA-F9CBA5FBC5E6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4" creationId="{A0CE52B9-12D9-4C94-3EBE-C380D05A1C4C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5" creationId="{0FBF9F92-5AB6-3402-F01F-16176400AD0B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6" creationId="{6C4F6505-5A63-DFA9-BCC4-66E7D68FD15B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7" creationId="{BBB73D0C-3254-50B7-67BB-AE890EECBBF2}"/>
          </ac:spMkLst>
        </pc:spChg>
        <pc:spChg chg="del">
          <ac:chgData name="vo kieu chinh" userId="b8fcff02-0822-4b37-b03e-fa3c6d1a56ed" providerId="ADAL" clId="{0F29CB1C-6274-4921-AAD9-3116364A299E}" dt="2022-10-07T02:20:34.619" v="2622" actId="478"/>
          <ac:spMkLst>
            <pc:docMk/>
            <pc:sldMk cId="2675999615" sldId="398"/>
            <ac:spMk id="8" creationId="{A1D0A4B9-C2EC-665E-6F77-F33777E115EE}"/>
          </ac:spMkLst>
        </pc:spChg>
        <pc:spChg chg="add mod">
          <ac:chgData name="vo kieu chinh" userId="b8fcff02-0822-4b37-b03e-fa3c6d1a56ed" providerId="ADAL" clId="{0F29CB1C-6274-4921-AAD9-3116364A299E}" dt="2022-10-07T02:21:14.620" v="2636" actId="1076"/>
          <ac:spMkLst>
            <pc:docMk/>
            <pc:sldMk cId="2675999615" sldId="398"/>
            <ac:spMk id="11" creationId="{C132B80A-D23D-7448-1204-0F90E07D80AE}"/>
          </ac:spMkLst>
        </pc:spChg>
        <pc:picChg chg="add mod">
          <ac:chgData name="vo kieu chinh" userId="b8fcff02-0822-4b37-b03e-fa3c6d1a56ed" providerId="ADAL" clId="{0F29CB1C-6274-4921-AAD9-3116364A299E}" dt="2022-10-07T02:21:18.240" v="2637" actId="1076"/>
          <ac:picMkLst>
            <pc:docMk/>
            <pc:sldMk cId="2675999615" sldId="398"/>
            <ac:picMk id="9" creationId="{77324D90-D8E7-929A-B1FF-A9112CD4ECE5}"/>
          </ac:picMkLst>
        </pc:picChg>
        <pc:picChg chg="add del mod">
          <ac:chgData name="vo kieu chinh" userId="b8fcff02-0822-4b37-b03e-fa3c6d1a56ed" providerId="ADAL" clId="{0F29CB1C-6274-4921-AAD9-3116364A299E}" dt="2022-10-07T02:20:50.637" v="2629" actId="478"/>
          <ac:picMkLst>
            <pc:docMk/>
            <pc:sldMk cId="2675999615" sldId="398"/>
            <ac:picMk id="10" creationId="{ECB3D844-BDA9-32C2-857D-B4B040F31E75}"/>
          </ac:picMkLst>
        </pc:picChg>
      </pc:sldChg>
      <pc:sldChg chg="addSp delSp modSp new mod modAnim">
        <pc:chgData name="vo kieu chinh" userId="b8fcff02-0822-4b37-b03e-fa3c6d1a56ed" providerId="ADAL" clId="{0F29CB1C-6274-4921-AAD9-3116364A299E}" dt="2022-10-07T03:36:28.679" v="2891" actId="20577"/>
        <pc:sldMkLst>
          <pc:docMk/>
          <pc:sldMk cId="649779500" sldId="399"/>
        </pc:sldMkLst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2" creationId="{1F2BCD47-AD82-9C24-6F5C-5391CE473F6D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3" creationId="{616DD209-1AF9-F559-142C-219109F4EF48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4" creationId="{4C06EF0C-74D0-9200-8F7D-D00E93064F6B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5" creationId="{4FC246E7-4D4A-38E3-BD80-FA843B717A22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6" creationId="{03FF4B05-7D92-FF94-996F-ADA429FE0060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7" creationId="{3553F299-1D78-82BF-0E80-814F2D2E9198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8" creationId="{98669A64-E3D5-A73E-3D97-B6B419FA05ED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9" creationId="{10B9E7D6-597D-A1D4-019A-5B920DABD50D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10" creationId="{010BE392-46AA-0B92-0B21-C9A2320104C3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11" creationId="{972F2D4E-A6DD-CECE-6B37-18C79078A97B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12" creationId="{D1EBD9C2-CC15-1A44-3B0D-0D8908944DA0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13" creationId="{01A3CED2-4B10-9C52-6689-01AA74D5CE67}"/>
          </ac:spMkLst>
        </pc:spChg>
        <pc:spChg chg="del">
          <ac:chgData name="vo kieu chinh" userId="b8fcff02-0822-4b37-b03e-fa3c6d1a56ed" providerId="ADAL" clId="{0F29CB1C-6274-4921-AAD9-3116364A299E}" dt="2022-10-07T03:11:08.096" v="2780" actId="478"/>
          <ac:spMkLst>
            <pc:docMk/>
            <pc:sldMk cId="649779500" sldId="399"/>
            <ac:spMk id="14" creationId="{FB295E48-8329-7603-DD21-0B655481D7A8}"/>
          </ac:spMkLst>
        </pc:spChg>
        <pc:spChg chg="add mod">
          <ac:chgData name="vo kieu chinh" userId="b8fcff02-0822-4b37-b03e-fa3c6d1a56ed" providerId="ADAL" clId="{0F29CB1C-6274-4921-AAD9-3116364A299E}" dt="2022-10-07T03:36:28.679" v="2891" actId="20577"/>
          <ac:spMkLst>
            <pc:docMk/>
            <pc:sldMk cId="649779500" sldId="399"/>
            <ac:spMk id="15" creationId="{5C3D4BC6-D692-2671-C98E-7E7B73EC2DBC}"/>
          </ac:spMkLst>
        </pc:spChg>
        <pc:spChg chg="add mod">
          <ac:chgData name="vo kieu chinh" userId="b8fcff02-0822-4b37-b03e-fa3c6d1a56ed" providerId="ADAL" clId="{0F29CB1C-6274-4921-AAD9-3116364A299E}" dt="2022-10-07T03:29:01.073" v="2822" actId="20577"/>
          <ac:spMkLst>
            <pc:docMk/>
            <pc:sldMk cId="649779500" sldId="399"/>
            <ac:spMk id="16" creationId="{FEB66C44-0EE2-AD3B-27FA-EEF36ABCF35D}"/>
          </ac:spMkLst>
        </pc:spChg>
        <pc:picChg chg="add del mod">
          <ac:chgData name="vo kieu chinh" userId="b8fcff02-0822-4b37-b03e-fa3c6d1a56ed" providerId="ADAL" clId="{0F29CB1C-6274-4921-AAD9-3116364A299E}" dt="2022-10-07T03:31:19.996" v="2839" actId="478"/>
          <ac:picMkLst>
            <pc:docMk/>
            <pc:sldMk cId="649779500" sldId="399"/>
            <ac:picMk id="2050" creationId="{8972B886-5D95-52C1-3FA8-0EDF4DBE106F}"/>
          </ac:picMkLst>
        </pc:picChg>
        <pc:picChg chg="add del mod">
          <ac:chgData name="vo kieu chinh" userId="b8fcff02-0822-4b37-b03e-fa3c6d1a56ed" providerId="ADAL" clId="{0F29CB1C-6274-4921-AAD9-3116364A299E}" dt="2022-10-07T03:32:16.650" v="2845" actId="478"/>
          <ac:picMkLst>
            <pc:docMk/>
            <pc:sldMk cId="649779500" sldId="399"/>
            <ac:picMk id="2052" creationId="{4CE14F66-434C-B680-0AF2-6DB351990AFF}"/>
          </ac:picMkLst>
        </pc:picChg>
        <pc:picChg chg="add mod">
          <ac:chgData name="vo kieu chinh" userId="b8fcff02-0822-4b37-b03e-fa3c6d1a56ed" providerId="ADAL" clId="{0F29CB1C-6274-4921-AAD9-3116364A299E}" dt="2022-10-07T03:32:44.184" v="2855" actId="1076"/>
          <ac:picMkLst>
            <pc:docMk/>
            <pc:sldMk cId="649779500" sldId="399"/>
            <ac:picMk id="2054" creationId="{4DB12DFD-7948-C34C-939E-BEB3F1BC03D5}"/>
          </ac:picMkLst>
        </pc:picChg>
      </pc:sldChg>
      <pc:sldMasterChg chg="delSldLayout">
        <pc:chgData name="vo kieu chinh" userId="b8fcff02-0822-4b37-b03e-fa3c6d1a56ed" providerId="ADAL" clId="{0F29CB1C-6274-4921-AAD9-3116364A299E}" dt="2022-10-07T03:28:08.361" v="2817" actId="47"/>
        <pc:sldMasterMkLst>
          <pc:docMk/>
          <pc:sldMasterMk cId="0" sldId="2147483676"/>
        </pc:sldMasterMkLst>
        <pc:sldLayoutChg chg="del">
          <pc:chgData name="vo kieu chinh" userId="b8fcff02-0822-4b37-b03e-fa3c6d1a56ed" providerId="ADAL" clId="{0F29CB1C-6274-4921-AAD9-3116364A299E}" dt="2022-10-06T17:10:30.437" v="920" actId="47"/>
          <pc:sldLayoutMkLst>
            <pc:docMk/>
            <pc:sldMasterMk cId="0" sldId="2147483676"/>
            <pc:sldLayoutMk cId="0" sldId="2147483650"/>
          </pc:sldLayoutMkLst>
        </pc:sldLayoutChg>
        <pc:sldLayoutChg chg="del">
          <pc:chgData name="vo kieu chinh" userId="b8fcff02-0822-4b37-b03e-fa3c6d1a56ed" providerId="ADAL" clId="{0F29CB1C-6274-4921-AAD9-3116364A299E}" dt="2022-10-07T02:23:51.471" v="2729" actId="47"/>
          <pc:sldLayoutMkLst>
            <pc:docMk/>
            <pc:sldMasterMk cId="0" sldId="2147483676"/>
            <pc:sldLayoutMk cId="0" sldId="2147483651"/>
          </pc:sldLayoutMkLst>
        </pc:sldLayoutChg>
        <pc:sldLayoutChg chg="del">
          <pc:chgData name="vo kieu chinh" userId="b8fcff02-0822-4b37-b03e-fa3c6d1a56ed" providerId="ADAL" clId="{0F29CB1C-6274-4921-AAD9-3116364A299E}" dt="2022-10-07T03:28:05.438" v="2811" actId="47"/>
          <pc:sldLayoutMkLst>
            <pc:docMk/>
            <pc:sldMasterMk cId="0" sldId="2147483676"/>
            <pc:sldLayoutMk cId="0" sldId="2147483653"/>
          </pc:sldLayoutMkLst>
        </pc:sldLayoutChg>
        <pc:sldLayoutChg chg="del">
          <pc:chgData name="vo kieu chinh" userId="b8fcff02-0822-4b37-b03e-fa3c6d1a56ed" providerId="ADAL" clId="{0F29CB1C-6274-4921-AAD9-3116364A299E}" dt="2022-10-07T01:51:41.547" v="2232" actId="47"/>
          <pc:sldLayoutMkLst>
            <pc:docMk/>
            <pc:sldMasterMk cId="0" sldId="2147483676"/>
            <pc:sldLayoutMk cId="0" sldId="2147483656"/>
          </pc:sldLayoutMkLst>
        </pc:sldLayoutChg>
        <pc:sldLayoutChg chg="del">
          <pc:chgData name="vo kieu chinh" userId="b8fcff02-0822-4b37-b03e-fa3c6d1a56ed" providerId="ADAL" clId="{0F29CB1C-6274-4921-AAD9-3116364A299E}" dt="2022-10-06T17:03:11.751" v="656" actId="47"/>
          <pc:sldLayoutMkLst>
            <pc:docMk/>
            <pc:sldMasterMk cId="0" sldId="2147483676"/>
            <pc:sldLayoutMk cId="0" sldId="2147483658"/>
          </pc:sldLayoutMkLst>
        </pc:sldLayoutChg>
        <pc:sldLayoutChg chg="del">
          <pc:chgData name="vo kieu chinh" userId="b8fcff02-0822-4b37-b03e-fa3c6d1a56ed" providerId="ADAL" clId="{0F29CB1C-6274-4921-AAD9-3116364A299E}" dt="2022-10-07T03:28:06.139" v="2814" actId="47"/>
          <pc:sldLayoutMkLst>
            <pc:docMk/>
            <pc:sldMasterMk cId="0" sldId="2147483676"/>
            <pc:sldLayoutMk cId="0" sldId="2147483659"/>
          </pc:sldLayoutMkLst>
        </pc:sldLayoutChg>
        <pc:sldLayoutChg chg="del">
          <pc:chgData name="vo kieu chinh" userId="b8fcff02-0822-4b37-b03e-fa3c6d1a56ed" providerId="ADAL" clId="{0F29CB1C-6274-4921-AAD9-3116364A299E}" dt="2022-10-06T17:11:03.393" v="957" actId="47"/>
          <pc:sldLayoutMkLst>
            <pc:docMk/>
            <pc:sldMasterMk cId="0" sldId="2147483676"/>
            <pc:sldLayoutMk cId="0" sldId="2147483660"/>
          </pc:sldLayoutMkLst>
        </pc:sldLayoutChg>
        <pc:sldLayoutChg chg="del">
          <pc:chgData name="vo kieu chinh" userId="b8fcff02-0822-4b37-b03e-fa3c6d1a56ed" providerId="ADAL" clId="{0F29CB1C-6274-4921-AAD9-3116364A299E}" dt="2022-10-07T03:28:04.634" v="2808" actId="47"/>
          <pc:sldLayoutMkLst>
            <pc:docMk/>
            <pc:sldMasterMk cId="0" sldId="2147483676"/>
            <pc:sldLayoutMk cId="0" sldId="2147483661"/>
          </pc:sldLayoutMkLst>
        </pc:sldLayoutChg>
        <pc:sldLayoutChg chg="del">
          <pc:chgData name="vo kieu chinh" userId="b8fcff02-0822-4b37-b03e-fa3c6d1a56ed" providerId="ADAL" clId="{0F29CB1C-6274-4921-AAD9-3116364A299E}" dt="2022-10-06T17:10:56.500" v="955" actId="47"/>
          <pc:sldLayoutMkLst>
            <pc:docMk/>
            <pc:sldMasterMk cId="0" sldId="2147483676"/>
            <pc:sldLayoutMk cId="0" sldId="2147483663"/>
          </pc:sldLayoutMkLst>
        </pc:sldLayoutChg>
        <pc:sldLayoutChg chg="del">
          <pc:chgData name="vo kieu chinh" userId="b8fcff02-0822-4b37-b03e-fa3c6d1a56ed" providerId="ADAL" clId="{0F29CB1C-6274-4921-AAD9-3116364A299E}" dt="2022-10-07T03:28:04.119" v="2806" actId="47"/>
          <pc:sldLayoutMkLst>
            <pc:docMk/>
            <pc:sldMasterMk cId="0" sldId="2147483676"/>
            <pc:sldLayoutMk cId="0" sldId="2147483664"/>
          </pc:sldLayoutMkLst>
        </pc:sldLayoutChg>
        <pc:sldLayoutChg chg="del">
          <pc:chgData name="vo kieu chinh" userId="b8fcff02-0822-4b37-b03e-fa3c6d1a56ed" providerId="ADAL" clId="{0F29CB1C-6274-4921-AAD9-3116364A299E}" dt="2022-10-06T17:11:06.309" v="958" actId="47"/>
          <pc:sldLayoutMkLst>
            <pc:docMk/>
            <pc:sldMasterMk cId="0" sldId="2147483676"/>
            <pc:sldLayoutMk cId="0" sldId="2147483666"/>
          </pc:sldLayoutMkLst>
        </pc:sldLayoutChg>
        <pc:sldLayoutChg chg="del">
          <pc:chgData name="vo kieu chinh" userId="b8fcff02-0822-4b37-b03e-fa3c6d1a56ed" providerId="ADAL" clId="{0F29CB1C-6274-4921-AAD9-3116364A299E}" dt="2022-10-07T03:28:08.361" v="2817" actId="47"/>
          <pc:sldLayoutMkLst>
            <pc:docMk/>
            <pc:sldMasterMk cId="0" sldId="2147483676"/>
            <pc:sldLayoutMk cId="0" sldId="2147483667"/>
          </pc:sldLayoutMkLst>
        </pc:sldLayoutChg>
        <pc:sldLayoutChg chg="del">
          <pc:chgData name="vo kieu chinh" userId="b8fcff02-0822-4b37-b03e-fa3c6d1a56ed" providerId="ADAL" clId="{0F29CB1C-6274-4921-AAD9-3116364A299E}" dt="2022-10-07T03:28:07.572" v="2816" actId="47"/>
          <pc:sldLayoutMkLst>
            <pc:docMk/>
            <pc:sldMasterMk cId="0" sldId="2147483676"/>
            <pc:sldLayoutMk cId="0" sldId="2147483668"/>
          </pc:sldLayoutMkLst>
        </pc:sldLayoutChg>
        <pc:sldLayoutChg chg="del">
          <pc:chgData name="vo kieu chinh" userId="b8fcff02-0822-4b37-b03e-fa3c6d1a56ed" providerId="ADAL" clId="{0F29CB1C-6274-4921-AAD9-3116364A299E}" dt="2022-10-07T03:28:05.212" v="2810" actId="47"/>
          <pc:sldLayoutMkLst>
            <pc:docMk/>
            <pc:sldMasterMk cId="0" sldId="2147483676"/>
            <pc:sldLayoutMk cId="0" sldId="2147483669"/>
          </pc:sldLayoutMkLst>
        </pc:sldLayoutChg>
        <pc:sldLayoutChg chg="del">
          <pc:chgData name="vo kieu chinh" userId="b8fcff02-0822-4b37-b03e-fa3c6d1a56ed" providerId="ADAL" clId="{0F29CB1C-6274-4921-AAD9-3116364A299E}" dt="2022-10-07T02:45:28.151" v="2731" actId="47"/>
          <pc:sldLayoutMkLst>
            <pc:docMk/>
            <pc:sldMasterMk cId="0" sldId="2147483676"/>
            <pc:sldLayoutMk cId="0" sldId="2147483671"/>
          </pc:sldLayoutMkLst>
        </pc:sldLayoutChg>
        <pc:sldLayoutChg chg="del">
          <pc:chgData name="vo kieu chinh" userId="b8fcff02-0822-4b37-b03e-fa3c6d1a56ed" providerId="ADAL" clId="{0F29CB1C-6274-4921-AAD9-3116364A299E}" dt="2022-10-07T01:31:06.760" v="1699" actId="47"/>
          <pc:sldLayoutMkLst>
            <pc:docMk/>
            <pc:sldMasterMk cId="0" sldId="2147483676"/>
            <pc:sldLayoutMk cId="3804178551" sldId="2147483691"/>
          </pc:sldLayoutMkLst>
        </pc:sldLayoutChg>
      </pc:sldMasterChg>
      <pc:sldMasterChg chg="del delSldLayout">
        <pc:chgData name="vo kieu chinh" userId="b8fcff02-0822-4b37-b03e-fa3c6d1a56ed" providerId="ADAL" clId="{0F29CB1C-6274-4921-AAD9-3116364A299E}" dt="2022-10-07T01:52:46.835" v="2254" actId="47"/>
        <pc:sldMasterMkLst>
          <pc:docMk/>
          <pc:sldMasterMk cId="0" sldId="2147483677"/>
        </pc:sldMasterMkLst>
        <pc:sldLayoutChg chg="del">
          <pc:chgData name="vo kieu chinh" userId="b8fcff02-0822-4b37-b03e-fa3c6d1a56ed" providerId="ADAL" clId="{0F29CB1C-6274-4921-AAD9-3116364A299E}" dt="2022-10-07T01:52:45.096" v="2249" actId="47"/>
          <pc:sldLayoutMkLst>
            <pc:docMk/>
            <pc:sldMasterMk cId="0" sldId="2147483677"/>
            <pc:sldLayoutMk cId="0" sldId="2147483674"/>
          </pc:sldLayoutMkLst>
        </pc:sldLayoutChg>
        <pc:sldLayoutChg chg="del">
          <pc:chgData name="vo kieu chinh" userId="b8fcff02-0822-4b37-b03e-fa3c6d1a56ed" providerId="ADAL" clId="{0F29CB1C-6274-4921-AAD9-3116364A299E}" dt="2022-10-07T01:52:46.835" v="2254" actId="47"/>
          <pc:sldLayoutMkLst>
            <pc:docMk/>
            <pc:sldMasterMk cId="0" sldId="2147483677"/>
            <pc:sldLayoutMk cId="0" sldId="2147483675"/>
          </pc:sldLayoutMkLst>
        </pc:sldLayoutChg>
      </pc:sldMasterChg>
      <pc:sldMasterChg chg="del delSldLayout">
        <pc:chgData name="vo kieu chinh" userId="b8fcff02-0822-4b37-b03e-fa3c6d1a56ed" providerId="ADAL" clId="{0F29CB1C-6274-4921-AAD9-3116364A299E}" dt="2022-10-06T17:16:44.517" v="1004" actId="47"/>
        <pc:sldMasterMkLst>
          <pc:docMk/>
          <pc:sldMasterMk cId="536827923" sldId="2147483691"/>
        </pc:sldMasterMkLst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686843609" sldId="2147483692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1812253683" sldId="2147483693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2136559396" sldId="2147483694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1957878572" sldId="2147483695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4257903" sldId="2147483696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3567728004" sldId="2147483697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1638070390" sldId="2147483698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1716625721" sldId="2147483699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4039724992" sldId="2147483700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3839665645" sldId="2147483701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3182316765" sldId="2147483702"/>
          </pc:sldLayoutMkLst>
        </pc:sldLayoutChg>
        <pc:sldLayoutChg chg="del">
          <pc:chgData name="vo kieu chinh" userId="b8fcff02-0822-4b37-b03e-fa3c6d1a56ed" providerId="ADAL" clId="{0F29CB1C-6274-4921-AAD9-3116364A299E}" dt="2022-10-06T17:16:44.517" v="1004" actId="47"/>
          <pc:sldLayoutMkLst>
            <pc:docMk/>
            <pc:sldMasterMk cId="536827923" sldId="2147483691"/>
            <pc:sldLayoutMk cId="3583717853" sldId="2147483703"/>
          </pc:sldLayoutMkLst>
        </pc:sldLayoutChg>
      </pc:sldMasterChg>
      <pc:sldMasterChg chg="del delSldLayout">
        <pc:chgData name="vo kieu chinh" userId="b8fcff02-0822-4b37-b03e-fa3c6d1a56ed" providerId="ADAL" clId="{0F29CB1C-6274-4921-AAD9-3116364A299E}" dt="2022-10-06T17:15:15.304" v="996" actId="47"/>
        <pc:sldMasterMkLst>
          <pc:docMk/>
          <pc:sldMasterMk cId="3064351399" sldId="2147483691"/>
        </pc:sldMasterMkLst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551426444" sldId="2147483692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1095985470" sldId="2147483693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3025091255" sldId="2147483694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2267985084" sldId="2147483695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3441896603" sldId="2147483696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3256753900" sldId="2147483697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2278831545" sldId="2147483698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2118742800" sldId="2147483699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205269214" sldId="2147483700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2684933737" sldId="2147483701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3278278538" sldId="2147483702"/>
          </pc:sldLayoutMkLst>
        </pc:sldLayoutChg>
        <pc:sldLayoutChg chg="del">
          <pc:chgData name="vo kieu chinh" userId="b8fcff02-0822-4b37-b03e-fa3c6d1a56ed" providerId="ADAL" clId="{0F29CB1C-6274-4921-AAD9-3116364A299E}" dt="2022-10-06T17:15:15.304" v="996" actId="47"/>
          <pc:sldLayoutMkLst>
            <pc:docMk/>
            <pc:sldMasterMk cId="3064351399" sldId="2147483691"/>
            <pc:sldLayoutMk cId="549134169" sldId="21474837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d1bf8d60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d1bf8d60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gd1bf8d60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0" name="Google Shape;3020;gd1bf8d60a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13d8c164627_0_6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13d8c164627_0_60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3d8c164627_0_5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3d8c164627_0_5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892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14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48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gd1bf8d60a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4" name="Google Shape;3264;gd1bf8d60a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Google Shape;3327;g13d8c164627_0_6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8" name="Google Shape;3328;g13d8c164627_0_6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13d8c164627_0_6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13d8c164627_0_6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10" name="Google Shape;10;p2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2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897650" y="3555938"/>
            <a:ext cx="5174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897650" y="1111769"/>
            <a:ext cx="5174400" cy="133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2"/>
          </p:nvPr>
        </p:nvSpPr>
        <p:spPr>
          <a:xfrm>
            <a:off x="897638" y="2443764"/>
            <a:ext cx="51744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10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6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1086" name="Google Shape;1086;p26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6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6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6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6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6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6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6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6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6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6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EE7675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5" name="Google Shape;1125;p26"/>
          <p:cNvSpPr/>
          <p:nvPr/>
        </p:nvSpPr>
        <p:spPr>
          <a:xfrm>
            <a:off x="384225" y="396650"/>
            <a:ext cx="8375400" cy="4354800"/>
          </a:xfrm>
          <a:prstGeom prst="roundRect">
            <a:avLst>
              <a:gd name="adj" fmla="val 13487"/>
            </a:avLst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6"/>
          <p:cNvSpPr/>
          <p:nvPr/>
        </p:nvSpPr>
        <p:spPr>
          <a:xfrm>
            <a:off x="446025" y="459950"/>
            <a:ext cx="8251800" cy="4228200"/>
          </a:xfrm>
          <a:prstGeom prst="roundRect">
            <a:avLst>
              <a:gd name="adj" fmla="val 13487"/>
            </a:avLst>
          </a:prstGeom>
          <a:solidFill>
            <a:schemeClr val="accent6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Google Shape;1128;p27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1129" name="Google Shape;1129;p27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7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7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7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7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7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7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C2A203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8" name="Google Shape;1168;p27"/>
          <p:cNvSpPr/>
          <p:nvPr/>
        </p:nvSpPr>
        <p:spPr>
          <a:xfrm>
            <a:off x="384225" y="396650"/>
            <a:ext cx="8375400" cy="4354800"/>
          </a:xfrm>
          <a:prstGeom prst="roundRect">
            <a:avLst>
              <a:gd name="adj" fmla="val 13487"/>
            </a:avLst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27"/>
          <p:cNvSpPr/>
          <p:nvPr/>
        </p:nvSpPr>
        <p:spPr>
          <a:xfrm>
            <a:off x="446025" y="459950"/>
            <a:ext cx="8251800" cy="4228200"/>
          </a:xfrm>
          <a:prstGeom prst="roundRect">
            <a:avLst>
              <a:gd name="adj" fmla="val 13487"/>
            </a:avLst>
          </a:prstGeom>
          <a:solidFill>
            <a:schemeClr val="accent6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9A2B-EAAD-4317-9F5A-469D50E8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3027-63B9-4843-8A3A-E7E33AD91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4E6F8-5B2D-4533-8FDB-3D660744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BB9EA-D369-4E0C-8804-B27A2BFE60CA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230F-7642-4F6B-B075-50269B55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97A75-C355-4261-96DA-481E54E5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D925-B4F1-498C-800B-575B8B73E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33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9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05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92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57" name="Google Shape;57;p3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2265900" y="2250225"/>
            <a:ext cx="4612200" cy="11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 idx="2" hasCustomPrompt="1"/>
          </p:nvPr>
        </p:nvSpPr>
        <p:spPr>
          <a:xfrm>
            <a:off x="2265900" y="1284800"/>
            <a:ext cx="461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2265900" y="3460150"/>
            <a:ext cx="46122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4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1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2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6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199" name="Google Shape;199;p6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6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6"/>
          <p:cNvSpPr txBox="1">
            <a:spLocks noGrp="1"/>
          </p:cNvSpPr>
          <p:nvPr>
            <p:ph type="title"/>
          </p:nvPr>
        </p:nvSpPr>
        <p:spPr>
          <a:xfrm>
            <a:off x="720000" y="463622"/>
            <a:ext cx="77040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290" name="Google Shape;290;p8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8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8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713225" y="1263150"/>
            <a:ext cx="49065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335" name="Google Shape;335;p9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9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title"/>
          </p:nvPr>
        </p:nvSpPr>
        <p:spPr>
          <a:xfrm>
            <a:off x="1182125" y="1115525"/>
            <a:ext cx="35310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subTitle" idx="1"/>
          </p:nvPr>
        </p:nvSpPr>
        <p:spPr>
          <a:xfrm>
            <a:off x="1182125" y="1967871"/>
            <a:ext cx="3531000" cy="20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383" name="Google Shape;383;p11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1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1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 txBox="1">
            <a:spLocks noGrp="1"/>
          </p:cNvSpPr>
          <p:nvPr>
            <p:ph type="title" hasCustomPrompt="1"/>
          </p:nvPr>
        </p:nvSpPr>
        <p:spPr>
          <a:xfrm>
            <a:off x="1962150" y="742950"/>
            <a:ext cx="5219700" cy="16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6" name="Google Shape;426;p11"/>
          <p:cNvSpPr txBox="1">
            <a:spLocks noGrp="1"/>
          </p:cNvSpPr>
          <p:nvPr>
            <p:ph type="subTitle" idx="1"/>
          </p:nvPr>
        </p:nvSpPr>
        <p:spPr>
          <a:xfrm>
            <a:off x="1962150" y="2468500"/>
            <a:ext cx="5219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16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569" name="Google Shape;569;p16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16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6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6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6"/>
          <p:cNvSpPr txBox="1">
            <a:spLocks noGrp="1"/>
          </p:cNvSpPr>
          <p:nvPr>
            <p:ph type="title"/>
          </p:nvPr>
        </p:nvSpPr>
        <p:spPr>
          <a:xfrm>
            <a:off x="720000" y="463622"/>
            <a:ext cx="77040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6"/>
          <p:cNvSpPr txBox="1">
            <a:spLocks noGrp="1"/>
          </p:cNvSpPr>
          <p:nvPr>
            <p:ph type="title" idx="2"/>
          </p:nvPr>
        </p:nvSpPr>
        <p:spPr>
          <a:xfrm>
            <a:off x="1393200" y="1421625"/>
            <a:ext cx="2326500" cy="8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3" name="Google Shape;613;p16"/>
          <p:cNvSpPr txBox="1">
            <a:spLocks noGrp="1"/>
          </p:cNvSpPr>
          <p:nvPr>
            <p:ph type="subTitle" idx="1"/>
          </p:nvPr>
        </p:nvSpPr>
        <p:spPr>
          <a:xfrm>
            <a:off x="1393200" y="2285876"/>
            <a:ext cx="23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6"/>
          <p:cNvSpPr txBox="1">
            <a:spLocks noGrp="1"/>
          </p:cNvSpPr>
          <p:nvPr>
            <p:ph type="title" idx="3"/>
          </p:nvPr>
        </p:nvSpPr>
        <p:spPr>
          <a:xfrm>
            <a:off x="4500875" y="1421625"/>
            <a:ext cx="2326500" cy="8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5" name="Google Shape;615;p16"/>
          <p:cNvSpPr txBox="1">
            <a:spLocks noGrp="1"/>
          </p:cNvSpPr>
          <p:nvPr>
            <p:ph type="subTitle" idx="4"/>
          </p:nvPr>
        </p:nvSpPr>
        <p:spPr>
          <a:xfrm>
            <a:off x="4500875" y="2285875"/>
            <a:ext cx="23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6"/>
          <p:cNvSpPr txBox="1">
            <a:spLocks noGrp="1"/>
          </p:cNvSpPr>
          <p:nvPr>
            <p:ph type="title" idx="5"/>
          </p:nvPr>
        </p:nvSpPr>
        <p:spPr>
          <a:xfrm>
            <a:off x="1393200" y="3041547"/>
            <a:ext cx="2326500" cy="8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7" name="Google Shape;617;p16"/>
          <p:cNvSpPr txBox="1">
            <a:spLocks noGrp="1"/>
          </p:cNvSpPr>
          <p:nvPr>
            <p:ph type="subTitle" idx="6"/>
          </p:nvPr>
        </p:nvSpPr>
        <p:spPr>
          <a:xfrm>
            <a:off x="1393200" y="3905850"/>
            <a:ext cx="23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6"/>
          <p:cNvSpPr txBox="1">
            <a:spLocks noGrp="1"/>
          </p:cNvSpPr>
          <p:nvPr>
            <p:ph type="title" idx="7"/>
          </p:nvPr>
        </p:nvSpPr>
        <p:spPr>
          <a:xfrm>
            <a:off x="4500875" y="3041548"/>
            <a:ext cx="2326500" cy="8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9" name="Google Shape;619;p16"/>
          <p:cNvSpPr txBox="1">
            <a:spLocks noGrp="1"/>
          </p:cNvSpPr>
          <p:nvPr>
            <p:ph type="subTitle" idx="8"/>
          </p:nvPr>
        </p:nvSpPr>
        <p:spPr>
          <a:xfrm>
            <a:off x="4500875" y="3905850"/>
            <a:ext cx="23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6"/>
          <p:cNvSpPr txBox="1">
            <a:spLocks noGrp="1"/>
          </p:cNvSpPr>
          <p:nvPr>
            <p:ph type="title" idx="9" hasCustomPrompt="1"/>
          </p:nvPr>
        </p:nvSpPr>
        <p:spPr>
          <a:xfrm>
            <a:off x="720012" y="1533674"/>
            <a:ext cx="673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1" name="Google Shape;621;p16"/>
          <p:cNvSpPr txBox="1">
            <a:spLocks noGrp="1"/>
          </p:cNvSpPr>
          <p:nvPr>
            <p:ph type="title" idx="13" hasCustomPrompt="1"/>
          </p:nvPr>
        </p:nvSpPr>
        <p:spPr>
          <a:xfrm>
            <a:off x="720012" y="3153597"/>
            <a:ext cx="673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2" name="Google Shape;622;p16"/>
          <p:cNvSpPr txBox="1">
            <a:spLocks noGrp="1"/>
          </p:cNvSpPr>
          <p:nvPr>
            <p:ph type="title" idx="14" hasCustomPrompt="1"/>
          </p:nvPr>
        </p:nvSpPr>
        <p:spPr>
          <a:xfrm>
            <a:off x="3827688" y="1533674"/>
            <a:ext cx="673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3" name="Google Shape;623;p16"/>
          <p:cNvSpPr txBox="1">
            <a:spLocks noGrp="1"/>
          </p:cNvSpPr>
          <p:nvPr>
            <p:ph type="title" idx="15" hasCustomPrompt="1"/>
          </p:nvPr>
        </p:nvSpPr>
        <p:spPr>
          <a:xfrm>
            <a:off x="3827688" y="3153597"/>
            <a:ext cx="673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19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719" name="Google Shape;719;p19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19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9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9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9"/>
          <p:cNvSpPr txBox="1">
            <a:spLocks noGrp="1"/>
          </p:cNvSpPr>
          <p:nvPr>
            <p:ph type="title"/>
          </p:nvPr>
        </p:nvSpPr>
        <p:spPr>
          <a:xfrm>
            <a:off x="720000" y="463622"/>
            <a:ext cx="77040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2" name="Google Shape;762;p19"/>
          <p:cNvSpPr txBox="1">
            <a:spLocks noGrp="1"/>
          </p:cNvSpPr>
          <p:nvPr>
            <p:ph type="title" idx="2"/>
          </p:nvPr>
        </p:nvSpPr>
        <p:spPr>
          <a:xfrm>
            <a:off x="744400" y="2836100"/>
            <a:ext cx="2291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9"/>
          <p:cNvSpPr txBox="1">
            <a:spLocks noGrp="1"/>
          </p:cNvSpPr>
          <p:nvPr>
            <p:ph type="title" idx="3"/>
          </p:nvPr>
        </p:nvSpPr>
        <p:spPr>
          <a:xfrm>
            <a:off x="6120836" y="2836100"/>
            <a:ext cx="2291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9"/>
          <p:cNvSpPr txBox="1">
            <a:spLocks noGrp="1"/>
          </p:cNvSpPr>
          <p:nvPr>
            <p:ph type="subTitle" idx="1"/>
          </p:nvPr>
        </p:nvSpPr>
        <p:spPr>
          <a:xfrm>
            <a:off x="6120847" y="3387531"/>
            <a:ext cx="2291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5" name="Google Shape;765;p19"/>
          <p:cNvSpPr txBox="1">
            <a:spLocks noGrp="1"/>
          </p:cNvSpPr>
          <p:nvPr>
            <p:ph type="subTitle" idx="4"/>
          </p:nvPr>
        </p:nvSpPr>
        <p:spPr>
          <a:xfrm>
            <a:off x="744400" y="3387531"/>
            <a:ext cx="2291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6" name="Google Shape;766;p19"/>
          <p:cNvSpPr txBox="1">
            <a:spLocks noGrp="1"/>
          </p:cNvSpPr>
          <p:nvPr>
            <p:ph type="title" idx="5"/>
          </p:nvPr>
        </p:nvSpPr>
        <p:spPr>
          <a:xfrm>
            <a:off x="3432618" y="2836100"/>
            <a:ext cx="2291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9"/>
          <p:cNvSpPr txBox="1">
            <a:spLocks noGrp="1"/>
          </p:cNvSpPr>
          <p:nvPr>
            <p:ph type="subTitle" idx="6"/>
          </p:nvPr>
        </p:nvSpPr>
        <p:spPr>
          <a:xfrm>
            <a:off x="3432623" y="3387531"/>
            <a:ext cx="2291400" cy="6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24"/>
          <p:cNvGrpSpPr/>
          <p:nvPr/>
        </p:nvGrpSpPr>
        <p:grpSpPr>
          <a:xfrm>
            <a:off x="0" y="0"/>
            <a:ext cx="9143931" cy="5143429"/>
            <a:chOff x="0" y="0"/>
            <a:chExt cx="9143931" cy="5143429"/>
          </a:xfrm>
        </p:grpSpPr>
        <p:sp>
          <p:nvSpPr>
            <p:cNvPr id="988" name="Google Shape;988;p24"/>
            <p:cNvSpPr/>
            <p:nvPr/>
          </p:nvSpPr>
          <p:spPr>
            <a:xfrm>
              <a:off x="0" y="1328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0" y="5031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0" y="8734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0" y="12437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4"/>
            <p:cNvSpPr/>
            <p:nvPr/>
          </p:nvSpPr>
          <p:spPr>
            <a:xfrm>
              <a:off x="0" y="16134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4"/>
            <p:cNvSpPr/>
            <p:nvPr/>
          </p:nvSpPr>
          <p:spPr>
            <a:xfrm>
              <a:off x="0" y="19837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4"/>
            <p:cNvSpPr/>
            <p:nvPr/>
          </p:nvSpPr>
          <p:spPr>
            <a:xfrm>
              <a:off x="0" y="2354000"/>
              <a:ext cx="9143931" cy="142900"/>
            </a:xfrm>
            <a:custGeom>
              <a:avLst/>
              <a:gdLst/>
              <a:ahLst/>
              <a:cxnLst/>
              <a:rect l="l" t="t" r="r" b="b"/>
              <a:pathLst>
                <a:path w="208849" h="5716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4"/>
            <p:cNvSpPr/>
            <p:nvPr/>
          </p:nvSpPr>
          <p:spPr>
            <a:xfrm>
              <a:off x="0" y="27243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0" y="30946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4"/>
                  </a:lnTo>
                  <a:lnTo>
                    <a:pt x="208848" y="5714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4"/>
            <p:cNvSpPr/>
            <p:nvPr/>
          </p:nvSpPr>
          <p:spPr>
            <a:xfrm>
              <a:off x="0" y="34649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0" y="38352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4"/>
            <p:cNvSpPr/>
            <p:nvPr/>
          </p:nvSpPr>
          <p:spPr>
            <a:xfrm>
              <a:off x="0" y="4205525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4"/>
            <p:cNvSpPr/>
            <p:nvPr/>
          </p:nvSpPr>
          <p:spPr>
            <a:xfrm>
              <a:off x="0" y="4575200"/>
              <a:ext cx="9143931" cy="143500"/>
            </a:xfrm>
            <a:custGeom>
              <a:avLst/>
              <a:gdLst/>
              <a:ahLst/>
              <a:cxnLst/>
              <a:rect l="l" t="t" r="r" b="b"/>
              <a:pathLst>
                <a:path w="208849" h="5740" extrusionOk="0">
                  <a:moveTo>
                    <a:pt x="0" y="1"/>
                  </a:moveTo>
                  <a:lnTo>
                    <a:pt x="0" y="5740"/>
                  </a:lnTo>
                  <a:lnTo>
                    <a:pt x="208848" y="5740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4"/>
            <p:cNvSpPr/>
            <p:nvPr/>
          </p:nvSpPr>
          <p:spPr>
            <a:xfrm>
              <a:off x="0" y="4945500"/>
              <a:ext cx="9143931" cy="142875"/>
            </a:xfrm>
            <a:custGeom>
              <a:avLst/>
              <a:gdLst/>
              <a:ahLst/>
              <a:cxnLst/>
              <a:rect l="l" t="t" r="r" b="b"/>
              <a:pathLst>
                <a:path w="208849" h="5715" extrusionOk="0">
                  <a:moveTo>
                    <a:pt x="0" y="1"/>
                  </a:moveTo>
                  <a:lnTo>
                    <a:pt x="0" y="5715"/>
                  </a:lnTo>
                  <a:lnTo>
                    <a:pt x="208848" y="5715"/>
                  </a:lnTo>
                  <a:lnTo>
                    <a:pt x="208848" y="1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4"/>
            <p:cNvSpPr/>
            <p:nvPr/>
          </p:nvSpPr>
          <p:spPr>
            <a:xfrm>
              <a:off x="582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4"/>
            <p:cNvSpPr/>
            <p:nvPr/>
          </p:nvSpPr>
          <p:spPr>
            <a:xfrm>
              <a:off x="4285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4"/>
            <p:cNvSpPr/>
            <p:nvPr/>
          </p:nvSpPr>
          <p:spPr>
            <a:xfrm>
              <a:off x="7988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4"/>
            <p:cNvSpPr/>
            <p:nvPr/>
          </p:nvSpPr>
          <p:spPr>
            <a:xfrm>
              <a:off x="11691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15387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19090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227937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26497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30200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33903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37606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413090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4500575" y="0"/>
              <a:ext cx="143500" cy="5143429"/>
            </a:xfrm>
            <a:custGeom>
              <a:avLst/>
              <a:gdLst/>
              <a:ahLst/>
              <a:cxnLst/>
              <a:rect l="l" t="t" r="r" b="b"/>
              <a:pathLst>
                <a:path w="5740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40" y="208848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4870875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52405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56108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59811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63514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67211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70914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7461725" y="0"/>
              <a:ext cx="142900" cy="5143429"/>
            </a:xfrm>
            <a:custGeom>
              <a:avLst/>
              <a:gdLst/>
              <a:ahLst/>
              <a:cxnLst/>
              <a:rect l="l" t="t" r="r" b="b"/>
              <a:pathLst>
                <a:path w="5716" h="208849" extrusionOk="0">
                  <a:moveTo>
                    <a:pt x="1" y="0"/>
                  </a:moveTo>
                  <a:lnTo>
                    <a:pt x="1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78320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82023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4" y="208848"/>
                  </a:lnTo>
                  <a:lnTo>
                    <a:pt x="5714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85726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8942950" y="0"/>
              <a:ext cx="142875" cy="5143429"/>
            </a:xfrm>
            <a:custGeom>
              <a:avLst/>
              <a:gdLst/>
              <a:ahLst/>
              <a:cxnLst/>
              <a:rect l="l" t="t" r="r" b="b"/>
              <a:pathLst>
                <a:path w="5715" h="208849" extrusionOk="0">
                  <a:moveTo>
                    <a:pt x="0" y="0"/>
                  </a:moveTo>
                  <a:lnTo>
                    <a:pt x="0" y="208848"/>
                  </a:lnTo>
                  <a:lnTo>
                    <a:pt x="5715" y="208848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F7A62E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4"/>
          <p:cNvSpPr/>
          <p:nvPr/>
        </p:nvSpPr>
        <p:spPr>
          <a:xfrm>
            <a:off x="384225" y="396650"/>
            <a:ext cx="8375400" cy="43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8575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4"/>
          <p:cNvSpPr/>
          <p:nvPr/>
        </p:nvSpPr>
        <p:spPr>
          <a:xfrm>
            <a:off x="446175" y="459900"/>
            <a:ext cx="8251800" cy="4223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4"/>
          <p:cNvSpPr/>
          <p:nvPr/>
        </p:nvSpPr>
        <p:spPr>
          <a:xfrm>
            <a:off x="510975" y="524700"/>
            <a:ext cx="8122200" cy="40941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4"/>
          <p:cNvSpPr txBox="1">
            <a:spLocks noGrp="1"/>
          </p:cNvSpPr>
          <p:nvPr>
            <p:ph type="title" hasCustomPrompt="1"/>
          </p:nvPr>
        </p:nvSpPr>
        <p:spPr>
          <a:xfrm>
            <a:off x="3441067" y="1770225"/>
            <a:ext cx="23109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1" name="Google Shape;1031;p24"/>
          <p:cNvSpPr txBox="1">
            <a:spLocks noGrp="1"/>
          </p:cNvSpPr>
          <p:nvPr>
            <p:ph type="title" idx="2"/>
          </p:nvPr>
        </p:nvSpPr>
        <p:spPr>
          <a:xfrm>
            <a:off x="713225" y="463625"/>
            <a:ext cx="77175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2" name="Google Shape;1032;p24"/>
          <p:cNvSpPr txBox="1">
            <a:spLocks noGrp="1"/>
          </p:cNvSpPr>
          <p:nvPr>
            <p:ph type="title" idx="3"/>
          </p:nvPr>
        </p:nvSpPr>
        <p:spPr>
          <a:xfrm>
            <a:off x="3441064" y="2694651"/>
            <a:ext cx="2310900" cy="4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subTitle" idx="1"/>
          </p:nvPr>
        </p:nvSpPr>
        <p:spPr>
          <a:xfrm>
            <a:off x="3441071" y="3156650"/>
            <a:ext cx="23109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4" name="Google Shape;1034;p24"/>
          <p:cNvSpPr txBox="1">
            <a:spLocks noGrp="1"/>
          </p:cNvSpPr>
          <p:nvPr>
            <p:ph type="title" idx="4" hasCustomPrompt="1"/>
          </p:nvPr>
        </p:nvSpPr>
        <p:spPr>
          <a:xfrm>
            <a:off x="865633" y="1770225"/>
            <a:ext cx="23109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dk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5" name="Google Shape;1035;p24"/>
          <p:cNvSpPr txBox="1">
            <a:spLocks noGrp="1"/>
          </p:cNvSpPr>
          <p:nvPr>
            <p:ph type="title" idx="5"/>
          </p:nvPr>
        </p:nvSpPr>
        <p:spPr>
          <a:xfrm>
            <a:off x="865629" y="2694651"/>
            <a:ext cx="2310900" cy="46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24"/>
          <p:cNvSpPr txBox="1">
            <a:spLocks noGrp="1"/>
          </p:cNvSpPr>
          <p:nvPr>
            <p:ph type="subTitle" idx="6"/>
          </p:nvPr>
        </p:nvSpPr>
        <p:spPr>
          <a:xfrm>
            <a:off x="865636" y="3156650"/>
            <a:ext cx="23109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taatliches"/>
              <a:buNone/>
              <a:defRPr sz="35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7" r:id="rId6"/>
    <p:sldLayoutId id="2147483662" r:id="rId7"/>
    <p:sldLayoutId id="2147483665" r:id="rId8"/>
    <p:sldLayoutId id="2147483670" r:id="rId9"/>
    <p:sldLayoutId id="2147483672" r:id="rId10"/>
    <p:sldLayoutId id="2147483673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1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gif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8.gif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audio" Target="../media/media1.wma"/><Relationship Id="rId16" Type="http://schemas.openxmlformats.org/officeDocument/2006/relationships/image" Target="../media/image12.gif"/><Relationship Id="rId20" Type="http://schemas.openxmlformats.org/officeDocument/2006/relationships/slide" Target="slide19.xml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gif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31"/>
          <p:cNvSpPr txBox="1">
            <a:spLocks noGrp="1"/>
          </p:cNvSpPr>
          <p:nvPr>
            <p:ph type="ctrTitle"/>
          </p:nvPr>
        </p:nvSpPr>
        <p:spPr>
          <a:xfrm>
            <a:off x="897650" y="1111769"/>
            <a:ext cx="5174400" cy="13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j-lt"/>
              </a:rPr>
              <a:t>KHOA HỌC 4</a:t>
            </a:r>
            <a:br>
              <a:rPr lang="en-US" sz="4000" dirty="0">
                <a:latin typeface="+mj-lt"/>
              </a:rPr>
            </a:br>
            <a:r>
              <a:rPr lang="en-US" sz="4000" b="1" dirty="0">
                <a:latin typeface="+mj-lt"/>
              </a:rPr>
              <a:t>MỘT SỐ CÁCH BẢO QUẢN THỨC ĂN </a:t>
            </a:r>
            <a:endParaRPr sz="4000" b="1" dirty="0">
              <a:latin typeface="+mj-lt"/>
            </a:endParaRPr>
          </a:p>
        </p:txBody>
      </p:sp>
      <p:grpSp>
        <p:nvGrpSpPr>
          <p:cNvPr id="1184" name="Google Shape;1184;p31"/>
          <p:cNvGrpSpPr/>
          <p:nvPr/>
        </p:nvGrpSpPr>
        <p:grpSpPr>
          <a:xfrm>
            <a:off x="5726427" y="1327107"/>
            <a:ext cx="4697733" cy="2637170"/>
            <a:chOff x="2180850" y="2553475"/>
            <a:chExt cx="1534275" cy="706675"/>
          </a:xfrm>
        </p:grpSpPr>
        <p:sp>
          <p:nvSpPr>
            <p:cNvPr id="1185" name="Google Shape;1185;p31"/>
            <p:cNvSpPr/>
            <p:nvPr/>
          </p:nvSpPr>
          <p:spPr>
            <a:xfrm>
              <a:off x="2309600" y="2553475"/>
              <a:ext cx="1276775" cy="706675"/>
            </a:xfrm>
            <a:custGeom>
              <a:avLst/>
              <a:gdLst/>
              <a:ahLst/>
              <a:cxnLst/>
              <a:rect l="l" t="t" r="r" b="b"/>
              <a:pathLst>
                <a:path w="51071" h="28267" extrusionOk="0">
                  <a:moveTo>
                    <a:pt x="25528" y="0"/>
                  </a:moveTo>
                  <a:cubicBezTo>
                    <a:pt x="39639" y="0"/>
                    <a:pt x="51070" y="6326"/>
                    <a:pt x="51070" y="14126"/>
                  </a:cubicBezTo>
                  <a:cubicBezTo>
                    <a:pt x="51070" y="21940"/>
                    <a:pt x="39639" y="28266"/>
                    <a:pt x="25528" y="28266"/>
                  </a:cubicBezTo>
                  <a:cubicBezTo>
                    <a:pt x="11432" y="28266"/>
                    <a:pt x="0" y="21940"/>
                    <a:pt x="0" y="14126"/>
                  </a:cubicBezTo>
                  <a:cubicBezTo>
                    <a:pt x="0" y="6326"/>
                    <a:pt x="11432" y="0"/>
                    <a:pt x="25528" y="0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6" name="Google Shape;1186;p31"/>
            <p:cNvSpPr/>
            <p:nvPr/>
          </p:nvSpPr>
          <p:spPr>
            <a:xfrm>
              <a:off x="2364300" y="2593650"/>
              <a:ext cx="1167000" cy="645650"/>
            </a:xfrm>
            <a:custGeom>
              <a:avLst/>
              <a:gdLst/>
              <a:ahLst/>
              <a:cxnLst/>
              <a:rect l="l" t="t" r="r" b="b"/>
              <a:pathLst>
                <a:path w="46680" h="25826" extrusionOk="0">
                  <a:moveTo>
                    <a:pt x="23340" y="1"/>
                  </a:moveTo>
                  <a:cubicBezTo>
                    <a:pt x="36230" y="1"/>
                    <a:pt x="46679" y="5776"/>
                    <a:pt x="46679" y="12921"/>
                  </a:cubicBezTo>
                  <a:cubicBezTo>
                    <a:pt x="46679" y="20051"/>
                    <a:pt x="36230" y="25826"/>
                    <a:pt x="23340" y="25826"/>
                  </a:cubicBezTo>
                  <a:cubicBezTo>
                    <a:pt x="10450" y="25826"/>
                    <a:pt x="0" y="20051"/>
                    <a:pt x="0" y="12921"/>
                  </a:cubicBezTo>
                  <a:cubicBezTo>
                    <a:pt x="0" y="5776"/>
                    <a:pt x="10450" y="1"/>
                    <a:pt x="23340" y="1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7" name="Google Shape;1187;p31"/>
            <p:cNvSpPr/>
            <p:nvPr/>
          </p:nvSpPr>
          <p:spPr>
            <a:xfrm>
              <a:off x="3065000" y="322255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491"/>
                  </a:moveTo>
                  <a:cubicBezTo>
                    <a:pt x="1" y="402"/>
                    <a:pt x="105" y="238"/>
                    <a:pt x="283" y="119"/>
                  </a:cubicBezTo>
                  <a:cubicBezTo>
                    <a:pt x="462" y="15"/>
                    <a:pt x="641" y="0"/>
                    <a:pt x="700" y="89"/>
                  </a:cubicBezTo>
                  <a:cubicBezTo>
                    <a:pt x="760" y="194"/>
                    <a:pt x="670" y="357"/>
                    <a:pt x="492" y="462"/>
                  </a:cubicBezTo>
                  <a:cubicBezTo>
                    <a:pt x="313" y="566"/>
                    <a:pt x="120" y="581"/>
                    <a:pt x="60" y="49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8" name="Google Shape;1188;p31"/>
            <p:cNvSpPr/>
            <p:nvPr/>
          </p:nvSpPr>
          <p:spPr>
            <a:xfrm>
              <a:off x="3105575" y="32188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30" y="149"/>
                  </a:moveTo>
                  <a:cubicBezTo>
                    <a:pt x="60" y="30"/>
                    <a:pt x="238" y="0"/>
                    <a:pt x="432" y="60"/>
                  </a:cubicBezTo>
                  <a:cubicBezTo>
                    <a:pt x="640" y="119"/>
                    <a:pt x="774" y="253"/>
                    <a:pt x="744" y="358"/>
                  </a:cubicBezTo>
                  <a:cubicBezTo>
                    <a:pt x="714" y="462"/>
                    <a:pt x="536" y="491"/>
                    <a:pt x="327" y="447"/>
                  </a:cubicBezTo>
                  <a:cubicBezTo>
                    <a:pt x="134" y="387"/>
                    <a:pt x="0" y="253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89" name="Google Shape;1189;p31"/>
            <p:cNvSpPr/>
            <p:nvPr/>
          </p:nvSpPr>
          <p:spPr>
            <a:xfrm>
              <a:off x="3027800" y="3196875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30" y="149"/>
                  </a:moveTo>
                  <a:cubicBezTo>
                    <a:pt x="60" y="45"/>
                    <a:pt x="253" y="0"/>
                    <a:pt x="447" y="60"/>
                  </a:cubicBezTo>
                  <a:cubicBezTo>
                    <a:pt x="655" y="119"/>
                    <a:pt x="789" y="253"/>
                    <a:pt x="759" y="357"/>
                  </a:cubicBezTo>
                  <a:cubicBezTo>
                    <a:pt x="729" y="461"/>
                    <a:pt x="536" y="506"/>
                    <a:pt x="342" y="447"/>
                  </a:cubicBezTo>
                  <a:cubicBezTo>
                    <a:pt x="149" y="387"/>
                    <a:pt x="0" y="253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0" name="Google Shape;1190;p31"/>
            <p:cNvSpPr/>
            <p:nvPr/>
          </p:nvSpPr>
          <p:spPr>
            <a:xfrm>
              <a:off x="3077650" y="3180875"/>
              <a:ext cx="12300" cy="19725"/>
            </a:xfrm>
            <a:custGeom>
              <a:avLst/>
              <a:gdLst/>
              <a:ahLst/>
              <a:cxnLst/>
              <a:rect l="l" t="t" r="r" b="b"/>
              <a:pathLst>
                <a:path w="492" h="789" extrusionOk="0">
                  <a:moveTo>
                    <a:pt x="150" y="30"/>
                  </a:moveTo>
                  <a:cubicBezTo>
                    <a:pt x="254" y="0"/>
                    <a:pt x="388" y="149"/>
                    <a:pt x="432" y="342"/>
                  </a:cubicBezTo>
                  <a:cubicBezTo>
                    <a:pt x="492" y="551"/>
                    <a:pt x="447" y="729"/>
                    <a:pt x="343" y="759"/>
                  </a:cubicBezTo>
                  <a:cubicBezTo>
                    <a:pt x="239" y="789"/>
                    <a:pt x="105" y="640"/>
                    <a:pt x="45" y="447"/>
                  </a:cubicBezTo>
                  <a:cubicBezTo>
                    <a:pt x="1" y="253"/>
                    <a:pt x="45" y="60"/>
                    <a:pt x="150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1" name="Google Shape;1191;p31"/>
            <p:cNvSpPr/>
            <p:nvPr/>
          </p:nvSpPr>
          <p:spPr>
            <a:xfrm>
              <a:off x="3063525" y="3198350"/>
              <a:ext cx="10425" cy="19000"/>
            </a:xfrm>
            <a:custGeom>
              <a:avLst/>
              <a:gdLst/>
              <a:ahLst/>
              <a:cxnLst/>
              <a:rect l="l" t="t" r="r" b="b"/>
              <a:pathLst>
                <a:path w="417" h="760" extrusionOk="0">
                  <a:moveTo>
                    <a:pt x="194" y="1"/>
                  </a:moveTo>
                  <a:cubicBezTo>
                    <a:pt x="313" y="1"/>
                    <a:pt x="402" y="164"/>
                    <a:pt x="402" y="373"/>
                  </a:cubicBezTo>
                  <a:cubicBezTo>
                    <a:pt x="417" y="581"/>
                    <a:pt x="327" y="745"/>
                    <a:pt x="208" y="760"/>
                  </a:cubicBezTo>
                  <a:cubicBezTo>
                    <a:pt x="104" y="760"/>
                    <a:pt x="15" y="581"/>
                    <a:pt x="15" y="388"/>
                  </a:cubicBezTo>
                  <a:cubicBezTo>
                    <a:pt x="0" y="179"/>
                    <a:pt x="89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2" name="Google Shape;1192;p31"/>
            <p:cNvSpPr/>
            <p:nvPr/>
          </p:nvSpPr>
          <p:spPr>
            <a:xfrm>
              <a:off x="2985375" y="319985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149"/>
                  </a:moveTo>
                  <a:cubicBezTo>
                    <a:pt x="75" y="30"/>
                    <a:pt x="253" y="0"/>
                    <a:pt x="447" y="60"/>
                  </a:cubicBezTo>
                  <a:cubicBezTo>
                    <a:pt x="655" y="119"/>
                    <a:pt x="789" y="238"/>
                    <a:pt x="759" y="342"/>
                  </a:cubicBezTo>
                  <a:cubicBezTo>
                    <a:pt x="730" y="462"/>
                    <a:pt x="536" y="491"/>
                    <a:pt x="343" y="432"/>
                  </a:cubicBezTo>
                  <a:cubicBezTo>
                    <a:pt x="149" y="387"/>
                    <a:pt x="0" y="253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3" name="Google Shape;1193;p31"/>
            <p:cNvSpPr/>
            <p:nvPr/>
          </p:nvSpPr>
          <p:spPr>
            <a:xfrm>
              <a:off x="3019600" y="3223275"/>
              <a:ext cx="13425" cy="19025"/>
            </a:xfrm>
            <a:custGeom>
              <a:avLst/>
              <a:gdLst/>
              <a:ahLst/>
              <a:cxnLst/>
              <a:rect l="l" t="t" r="r" b="b"/>
              <a:pathLst>
                <a:path w="537" h="761" extrusionOk="0">
                  <a:moveTo>
                    <a:pt x="90" y="46"/>
                  </a:moveTo>
                  <a:cubicBezTo>
                    <a:pt x="194" y="1"/>
                    <a:pt x="358" y="105"/>
                    <a:pt x="447" y="299"/>
                  </a:cubicBezTo>
                  <a:cubicBezTo>
                    <a:pt x="536" y="477"/>
                    <a:pt x="522" y="671"/>
                    <a:pt x="432" y="715"/>
                  </a:cubicBezTo>
                  <a:cubicBezTo>
                    <a:pt x="328" y="760"/>
                    <a:pt x="179" y="656"/>
                    <a:pt x="90" y="462"/>
                  </a:cubicBezTo>
                  <a:cubicBezTo>
                    <a:pt x="1" y="284"/>
                    <a:pt x="1" y="90"/>
                    <a:pt x="90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4" name="Google Shape;1194;p31"/>
            <p:cNvSpPr/>
            <p:nvPr/>
          </p:nvSpPr>
          <p:spPr>
            <a:xfrm>
              <a:off x="2983500" y="31511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45"/>
                  </a:moveTo>
                  <a:cubicBezTo>
                    <a:pt x="194" y="0"/>
                    <a:pt x="358" y="119"/>
                    <a:pt x="447" y="298"/>
                  </a:cubicBezTo>
                  <a:cubicBezTo>
                    <a:pt x="537" y="491"/>
                    <a:pt x="537" y="670"/>
                    <a:pt x="432" y="730"/>
                  </a:cubicBezTo>
                  <a:cubicBezTo>
                    <a:pt x="328" y="774"/>
                    <a:pt x="179" y="655"/>
                    <a:pt x="90" y="477"/>
                  </a:cubicBezTo>
                  <a:cubicBezTo>
                    <a:pt x="1" y="298"/>
                    <a:pt x="1" y="104"/>
                    <a:pt x="10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5" name="Google Shape;1195;p31"/>
            <p:cNvSpPr/>
            <p:nvPr/>
          </p:nvSpPr>
          <p:spPr>
            <a:xfrm>
              <a:off x="3022950" y="31771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0"/>
                  </a:moveTo>
                  <a:cubicBezTo>
                    <a:pt x="596" y="119"/>
                    <a:pt x="581" y="313"/>
                    <a:pt x="462" y="491"/>
                  </a:cubicBezTo>
                  <a:cubicBezTo>
                    <a:pt x="358" y="655"/>
                    <a:pt x="194" y="744"/>
                    <a:pt x="90" y="685"/>
                  </a:cubicBezTo>
                  <a:cubicBezTo>
                    <a:pt x="1" y="640"/>
                    <a:pt x="15" y="447"/>
                    <a:pt x="135" y="268"/>
                  </a:cubicBezTo>
                  <a:cubicBezTo>
                    <a:pt x="239" y="89"/>
                    <a:pt x="402" y="0"/>
                    <a:pt x="507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6" name="Google Shape;1196;p31"/>
            <p:cNvSpPr/>
            <p:nvPr/>
          </p:nvSpPr>
          <p:spPr>
            <a:xfrm>
              <a:off x="2999125" y="3178250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611" y="90"/>
                  </a:moveTo>
                  <a:cubicBezTo>
                    <a:pt x="686" y="165"/>
                    <a:pt x="626" y="343"/>
                    <a:pt x="477" y="492"/>
                  </a:cubicBezTo>
                  <a:cubicBezTo>
                    <a:pt x="328" y="626"/>
                    <a:pt x="150" y="686"/>
                    <a:pt x="75" y="596"/>
                  </a:cubicBezTo>
                  <a:cubicBezTo>
                    <a:pt x="1" y="522"/>
                    <a:pt x="60" y="343"/>
                    <a:pt x="209" y="194"/>
                  </a:cubicBezTo>
                  <a:cubicBezTo>
                    <a:pt x="358" y="60"/>
                    <a:pt x="537" y="1"/>
                    <a:pt x="611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7" name="Google Shape;1197;p31"/>
            <p:cNvSpPr/>
            <p:nvPr/>
          </p:nvSpPr>
          <p:spPr>
            <a:xfrm>
              <a:off x="3027800" y="31179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194" y="15"/>
                  </a:moveTo>
                  <a:cubicBezTo>
                    <a:pt x="313" y="0"/>
                    <a:pt x="402" y="179"/>
                    <a:pt x="402" y="387"/>
                  </a:cubicBezTo>
                  <a:cubicBezTo>
                    <a:pt x="402" y="596"/>
                    <a:pt x="313" y="760"/>
                    <a:pt x="208" y="760"/>
                  </a:cubicBezTo>
                  <a:cubicBezTo>
                    <a:pt x="104" y="760"/>
                    <a:pt x="0" y="596"/>
                    <a:pt x="0" y="387"/>
                  </a:cubicBezTo>
                  <a:cubicBezTo>
                    <a:pt x="0" y="179"/>
                    <a:pt x="89" y="15"/>
                    <a:pt x="194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8" name="Google Shape;1198;p31"/>
            <p:cNvSpPr/>
            <p:nvPr/>
          </p:nvSpPr>
          <p:spPr>
            <a:xfrm>
              <a:off x="3007325" y="3156300"/>
              <a:ext cx="17525" cy="17150"/>
            </a:xfrm>
            <a:custGeom>
              <a:avLst/>
              <a:gdLst/>
              <a:ahLst/>
              <a:cxnLst/>
              <a:rect l="l" t="t" r="r" b="b"/>
              <a:pathLst>
                <a:path w="701" h="686" extrusionOk="0">
                  <a:moveTo>
                    <a:pt x="626" y="90"/>
                  </a:moveTo>
                  <a:cubicBezTo>
                    <a:pt x="700" y="164"/>
                    <a:pt x="640" y="343"/>
                    <a:pt x="492" y="492"/>
                  </a:cubicBezTo>
                  <a:cubicBezTo>
                    <a:pt x="343" y="626"/>
                    <a:pt x="149" y="685"/>
                    <a:pt x="75" y="596"/>
                  </a:cubicBezTo>
                  <a:cubicBezTo>
                    <a:pt x="0" y="522"/>
                    <a:pt x="60" y="343"/>
                    <a:pt x="224" y="194"/>
                  </a:cubicBezTo>
                  <a:cubicBezTo>
                    <a:pt x="373" y="60"/>
                    <a:pt x="551" y="1"/>
                    <a:pt x="62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99" name="Google Shape;1199;p31"/>
            <p:cNvSpPr/>
            <p:nvPr/>
          </p:nvSpPr>
          <p:spPr>
            <a:xfrm>
              <a:off x="3066125" y="3101225"/>
              <a:ext cx="17125" cy="16775"/>
            </a:xfrm>
            <a:custGeom>
              <a:avLst/>
              <a:gdLst/>
              <a:ahLst/>
              <a:cxnLst/>
              <a:rect l="l" t="t" r="r" b="b"/>
              <a:pathLst>
                <a:path w="685" h="671" extrusionOk="0">
                  <a:moveTo>
                    <a:pt x="611" y="75"/>
                  </a:moveTo>
                  <a:cubicBezTo>
                    <a:pt x="685" y="164"/>
                    <a:pt x="625" y="343"/>
                    <a:pt x="477" y="477"/>
                  </a:cubicBezTo>
                  <a:cubicBezTo>
                    <a:pt x="328" y="626"/>
                    <a:pt x="149" y="670"/>
                    <a:pt x="60" y="596"/>
                  </a:cubicBezTo>
                  <a:cubicBezTo>
                    <a:pt x="0" y="507"/>
                    <a:pt x="60" y="328"/>
                    <a:pt x="209" y="194"/>
                  </a:cubicBezTo>
                  <a:cubicBezTo>
                    <a:pt x="357" y="45"/>
                    <a:pt x="536" y="1"/>
                    <a:pt x="61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0" name="Google Shape;1200;p31"/>
            <p:cNvSpPr/>
            <p:nvPr/>
          </p:nvSpPr>
          <p:spPr>
            <a:xfrm>
              <a:off x="3051975" y="31492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358"/>
                  </a:moveTo>
                  <a:cubicBezTo>
                    <a:pt x="715" y="462"/>
                    <a:pt x="536" y="492"/>
                    <a:pt x="328" y="447"/>
                  </a:cubicBezTo>
                  <a:cubicBezTo>
                    <a:pt x="135" y="388"/>
                    <a:pt x="1" y="254"/>
                    <a:pt x="30" y="150"/>
                  </a:cubicBezTo>
                  <a:cubicBezTo>
                    <a:pt x="60" y="45"/>
                    <a:pt x="239" y="1"/>
                    <a:pt x="447" y="60"/>
                  </a:cubicBezTo>
                  <a:cubicBezTo>
                    <a:pt x="641" y="120"/>
                    <a:pt x="775" y="254"/>
                    <a:pt x="745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1" name="Google Shape;1201;p31"/>
            <p:cNvSpPr/>
            <p:nvPr/>
          </p:nvSpPr>
          <p:spPr>
            <a:xfrm>
              <a:off x="3045275" y="3126900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700" y="462"/>
                  </a:moveTo>
                  <a:cubicBezTo>
                    <a:pt x="656" y="551"/>
                    <a:pt x="462" y="551"/>
                    <a:pt x="283" y="447"/>
                  </a:cubicBezTo>
                  <a:cubicBezTo>
                    <a:pt x="105" y="343"/>
                    <a:pt x="1" y="179"/>
                    <a:pt x="60" y="90"/>
                  </a:cubicBezTo>
                  <a:cubicBezTo>
                    <a:pt x="105" y="1"/>
                    <a:pt x="298" y="1"/>
                    <a:pt x="477" y="105"/>
                  </a:cubicBezTo>
                  <a:cubicBezTo>
                    <a:pt x="656" y="209"/>
                    <a:pt x="760" y="373"/>
                    <a:pt x="700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2" name="Google Shape;1202;p31"/>
            <p:cNvSpPr/>
            <p:nvPr/>
          </p:nvSpPr>
          <p:spPr>
            <a:xfrm>
              <a:off x="3049000" y="317230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1"/>
                  </a:moveTo>
                  <a:cubicBezTo>
                    <a:pt x="298" y="1"/>
                    <a:pt x="402" y="179"/>
                    <a:pt x="402" y="388"/>
                  </a:cubicBezTo>
                  <a:cubicBezTo>
                    <a:pt x="402" y="581"/>
                    <a:pt x="313" y="760"/>
                    <a:pt x="209" y="760"/>
                  </a:cubicBezTo>
                  <a:cubicBezTo>
                    <a:pt x="90" y="760"/>
                    <a:pt x="1" y="596"/>
                    <a:pt x="1" y="388"/>
                  </a:cubicBezTo>
                  <a:cubicBezTo>
                    <a:pt x="1" y="179"/>
                    <a:pt x="90" y="16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3" name="Google Shape;1203;p31"/>
            <p:cNvSpPr/>
            <p:nvPr/>
          </p:nvSpPr>
          <p:spPr>
            <a:xfrm>
              <a:off x="3202675" y="3171550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75"/>
                  </a:moveTo>
                  <a:cubicBezTo>
                    <a:pt x="701" y="150"/>
                    <a:pt x="626" y="328"/>
                    <a:pt x="477" y="477"/>
                  </a:cubicBezTo>
                  <a:cubicBezTo>
                    <a:pt x="328" y="611"/>
                    <a:pt x="150" y="671"/>
                    <a:pt x="75" y="581"/>
                  </a:cubicBezTo>
                  <a:cubicBezTo>
                    <a:pt x="1" y="507"/>
                    <a:pt x="60" y="328"/>
                    <a:pt x="209" y="180"/>
                  </a:cubicBezTo>
                  <a:cubicBezTo>
                    <a:pt x="358" y="46"/>
                    <a:pt x="552" y="1"/>
                    <a:pt x="62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4" name="Google Shape;1204;p31"/>
            <p:cNvSpPr/>
            <p:nvPr/>
          </p:nvSpPr>
          <p:spPr>
            <a:xfrm>
              <a:off x="3225025" y="3186075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208" y="0"/>
                  </a:moveTo>
                  <a:cubicBezTo>
                    <a:pt x="313" y="0"/>
                    <a:pt x="402" y="164"/>
                    <a:pt x="402" y="373"/>
                  </a:cubicBezTo>
                  <a:cubicBezTo>
                    <a:pt x="402" y="581"/>
                    <a:pt x="313" y="745"/>
                    <a:pt x="208" y="745"/>
                  </a:cubicBezTo>
                  <a:cubicBezTo>
                    <a:pt x="104" y="745"/>
                    <a:pt x="15" y="581"/>
                    <a:pt x="0" y="373"/>
                  </a:cubicBezTo>
                  <a:cubicBezTo>
                    <a:pt x="0" y="164"/>
                    <a:pt x="89" y="0"/>
                    <a:pt x="208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5" name="Google Shape;1205;p31"/>
            <p:cNvSpPr/>
            <p:nvPr/>
          </p:nvSpPr>
          <p:spPr>
            <a:xfrm>
              <a:off x="3089925" y="315890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75" y="75"/>
                  </a:moveTo>
                  <a:cubicBezTo>
                    <a:pt x="165" y="1"/>
                    <a:pt x="343" y="75"/>
                    <a:pt x="477" y="224"/>
                  </a:cubicBezTo>
                  <a:cubicBezTo>
                    <a:pt x="611" y="388"/>
                    <a:pt x="656" y="566"/>
                    <a:pt x="566" y="641"/>
                  </a:cubicBezTo>
                  <a:cubicBezTo>
                    <a:pt x="477" y="715"/>
                    <a:pt x="313" y="641"/>
                    <a:pt x="165" y="492"/>
                  </a:cubicBezTo>
                  <a:cubicBezTo>
                    <a:pt x="31" y="328"/>
                    <a:pt x="1" y="150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6" name="Google Shape;1206;p31"/>
            <p:cNvSpPr/>
            <p:nvPr/>
          </p:nvSpPr>
          <p:spPr>
            <a:xfrm>
              <a:off x="3103700" y="319760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16"/>
                  </a:moveTo>
                  <a:cubicBezTo>
                    <a:pt x="373" y="31"/>
                    <a:pt x="447" y="194"/>
                    <a:pt x="417" y="403"/>
                  </a:cubicBezTo>
                  <a:cubicBezTo>
                    <a:pt x="388" y="611"/>
                    <a:pt x="283" y="775"/>
                    <a:pt x="164" y="760"/>
                  </a:cubicBezTo>
                  <a:cubicBezTo>
                    <a:pt x="60" y="745"/>
                    <a:pt x="1" y="566"/>
                    <a:pt x="15" y="358"/>
                  </a:cubicBezTo>
                  <a:cubicBezTo>
                    <a:pt x="45" y="150"/>
                    <a:pt x="164" y="1"/>
                    <a:pt x="269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7" name="Google Shape;1207;p31"/>
            <p:cNvSpPr/>
            <p:nvPr/>
          </p:nvSpPr>
          <p:spPr>
            <a:xfrm>
              <a:off x="3113000" y="311760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15"/>
                  </a:moveTo>
                  <a:cubicBezTo>
                    <a:pt x="373" y="30"/>
                    <a:pt x="447" y="209"/>
                    <a:pt x="417" y="402"/>
                  </a:cubicBezTo>
                  <a:cubicBezTo>
                    <a:pt x="388" y="611"/>
                    <a:pt x="284" y="775"/>
                    <a:pt x="164" y="760"/>
                  </a:cubicBezTo>
                  <a:cubicBezTo>
                    <a:pt x="60" y="745"/>
                    <a:pt x="1" y="566"/>
                    <a:pt x="16" y="358"/>
                  </a:cubicBezTo>
                  <a:cubicBezTo>
                    <a:pt x="45" y="149"/>
                    <a:pt x="150" y="1"/>
                    <a:pt x="26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8" name="Google Shape;1208;p31"/>
            <p:cNvSpPr/>
            <p:nvPr/>
          </p:nvSpPr>
          <p:spPr>
            <a:xfrm>
              <a:off x="3128250" y="31641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4"/>
                  </a:moveTo>
                  <a:cubicBezTo>
                    <a:pt x="775" y="209"/>
                    <a:pt x="656" y="357"/>
                    <a:pt x="477" y="447"/>
                  </a:cubicBezTo>
                  <a:cubicBezTo>
                    <a:pt x="284" y="536"/>
                    <a:pt x="90" y="521"/>
                    <a:pt x="46" y="417"/>
                  </a:cubicBezTo>
                  <a:cubicBezTo>
                    <a:pt x="1" y="313"/>
                    <a:pt x="120" y="164"/>
                    <a:pt x="314" y="89"/>
                  </a:cubicBezTo>
                  <a:cubicBezTo>
                    <a:pt x="492" y="0"/>
                    <a:pt x="686" y="15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9" name="Google Shape;1209;p31"/>
            <p:cNvSpPr/>
            <p:nvPr/>
          </p:nvSpPr>
          <p:spPr>
            <a:xfrm>
              <a:off x="3108900" y="3152575"/>
              <a:ext cx="19750" cy="11950"/>
            </a:xfrm>
            <a:custGeom>
              <a:avLst/>
              <a:gdLst/>
              <a:ahLst/>
              <a:cxnLst/>
              <a:rect l="l" t="t" r="r" b="b"/>
              <a:pathLst>
                <a:path w="790" h="478" extrusionOk="0">
                  <a:moveTo>
                    <a:pt x="760" y="179"/>
                  </a:moveTo>
                  <a:cubicBezTo>
                    <a:pt x="790" y="284"/>
                    <a:pt x="641" y="403"/>
                    <a:pt x="433" y="432"/>
                  </a:cubicBezTo>
                  <a:cubicBezTo>
                    <a:pt x="224" y="477"/>
                    <a:pt x="46" y="418"/>
                    <a:pt x="31" y="298"/>
                  </a:cubicBezTo>
                  <a:cubicBezTo>
                    <a:pt x="1" y="194"/>
                    <a:pt x="165" y="75"/>
                    <a:pt x="358" y="45"/>
                  </a:cubicBezTo>
                  <a:cubicBezTo>
                    <a:pt x="567" y="1"/>
                    <a:pt x="745" y="60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0" name="Google Shape;1210;p31"/>
            <p:cNvSpPr/>
            <p:nvPr/>
          </p:nvSpPr>
          <p:spPr>
            <a:xfrm>
              <a:off x="3103325" y="307630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15"/>
                  </a:moveTo>
                  <a:cubicBezTo>
                    <a:pt x="388" y="15"/>
                    <a:pt x="447" y="194"/>
                    <a:pt x="432" y="402"/>
                  </a:cubicBezTo>
                  <a:cubicBezTo>
                    <a:pt x="403" y="611"/>
                    <a:pt x="298" y="774"/>
                    <a:pt x="179" y="759"/>
                  </a:cubicBezTo>
                  <a:cubicBezTo>
                    <a:pt x="75" y="745"/>
                    <a:pt x="1" y="566"/>
                    <a:pt x="30" y="358"/>
                  </a:cubicBezTo>
                  <a:cubicBezTo>
                    <a:pt x="60" y="149"/>
                    <a:pt x="164" y="0"/>
                    <a:pt x="26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1" name="Google Shape;1211;p31"/>
            <p:cNvSpPr/>
            <p:nvPr/>
          </p:nvSpPr>
          <p:spPr>
            <a:xfrm>
              <a:off x="3078025" y="311277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89"/>
                  </a:moveTo>
                  <a:cubicBezTo>
                    <a:pt x="745" y="179"/>
                    <a:pt x="655" y="357"/>
                    <a:pt x="492" y="476"/>
                  </a:cubicBezTo>
                  <a:cubicBezTo>
                    <a:pt x="313" y="595"/>
                    <a:pt x="135" y="610"/>
                    <a:pt x="75" y="521"/>
                  </a:cubicBezTo>
                  <a:cubicBezTo>
                    <a:pt x="1" y="432"/>
                    <a:pt x="90" y="268"/>
                    <a:pt x="268" y="149"/>
                  </a:cubicBezTo>
                  <a:cubicBezTo>
                    <a:pt x="432" y="30"/>
                    <a:pt x="611" y="0"/>
                    <a:pt x="68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3143525" y="306587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90"/>
                  </a:moveTo>
                  <a:cubicBezTo>
                    <a:pt x="745" y="179"/>
                    <a:pt x="655" y="358"/>
                    <a:pt x="491" y="477"/>
                  </a:cubicBezTo>
                  <a:cubicBezTo>
                    <a:pt x="313" y="596"/>
                    <a:pt x="134" y="611"/>
                    <a:pt x="60" y="522"/>
                  </a:cubicBezTo>
                  <a:cubicBezTo>
                    <a:pt x="0" y="432"/>
                    <a:pt x="90" y="268"/>
                    <a:pt x="253" y="149"/>
                  </a:cubicBezTo>
                  <a:cubicBezTo>
                    <a:pt x="432" y="30"/>
                    <a:pt x="611" y="1"/>
                    <a:pt x="68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3124175" y="31105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32"/>
                  </a:moveTo>
                  <a:cubicBezTo>
                    <a:pt x="685" y="522"/>
                    <a:pt x="491" y="537"/>
                    <a:pt x="298" y="462"/>
                  </a:cubicBezTo>
                  <a:cubicBezTo>
                    <a:pt x="119" y="373"/>
                    <a:pt x="0" y="224"/>
                    <a:pt x="45" y="120"/>
                  </a:cubicBezTo>
                  <a:cubicBezTo>
                    <a:pt x="90" y="16"/>
                    <a:pt x="268" y="1"/>
                    <a:pt x="462" y="90"/>
                  </a:cubicBezTo>
                  <a:cubicBezTo>
                    <a:pt x="655" y="179"/>
                    <a:pt x="774" y="328"/>
                    <a:pt x="730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3120825" y="3087100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55" y="551"/>
                  </a:moveTo>
                  <a:cubicBezTo>
                    <a:pt x="596" y="640"/>
                    <a:pt x="402" y="595"/>
                    <a:pt x="238" y="476"/>
                  </a:cubicBezTo>
                  <a:cubicBezTo>
                    <a:pt x="75" y="342"/>
                    <a:pt x="0" y="179"/>
                    <a:pt x="60" y="89"/>
                  </a:cubicBezTo>
                  <a:cubicBezTo>
                    <a:pt x="134" y="0"/>
                    <a:pt x="313" y="30"/>
                    <a:pt x="491" y="164"/>
                  </a:cubicBezTo>
                  <a:cubicBezTo>
                    <a:pt x="655" y="283"/>
                    <a:pt x="730" y="461"/>
                    <a:pt x="655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3182600" y="31045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59" y="179"/>
                  </a:moveTo>
                  <a:cubicBezTo>
                    <a:pt x="774" y="283"/>
                    <a:pt x="625" y="402"/>
                    <a:pt x="432" y="432"/>
                  </a:cubicBezTo>
                  <a:cubicBezTo>
                    <a:pt x="223" y="462"/>
                    <a:pt x="45" y="402"/>
                    <a:pt x="15" y="298"/>
                  </a:cubicBezTo>
                  <a:cubicBezTo>
                    <a:pt x="0" y="194"/>
                    <a:pt x="164" y="75"/>
                    <a:pt x="357" y="45"/>
                  </a:cubicBezTo>
                  <a:cubicBezTo>
                    <a:pt x="566" y="1"/>
                    <a:pt x="744" y="60"/>
                    <a:pt x="759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3143900" y="3091925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55" y="551"/>
                  </a:moveTo>
                  <a:cubicBezTo>
                    <a:pt x="596" y="641"/>
                    <a:pt x="402" y="596"/>
                    <a:pt x="238" y="477"/>
                  </a:cubicBezTo>
                  <a:cubicBezTo>
                    <a:pt x="75" y="343"/>
                    <a:pt x="0" y="179"/>
                    <a:pt x="60" y="90"/>
                  </a:cubicBezTo>
                  <a:cubicBezTo>
                    <a:pt x="134" y="1"/>
                    <a:pt x="328" y="30"/>
                    <a:pt x="491" y="164"/>
                  </a:cubicBezTo>
                  <a:cubicBezTo>
                    <a:pt x="655" y="283"/>
                    <a:pt x="730" y="462"/>
                    <a:pt x="655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3207525" y="3141050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70" y="551"/>
                  </a:moveTo>
                  <a:cubicBezTo>
                    <a:pt x="596" y="640"/>
                    <a:pt x="417" y="596"/>
                    <a:pt x="254" y="477"/>
                  </a:cubicBezTo>
                  <a:cubicBezTo>
                    <a:pt x="90" y="343"/>
                    <a:pt x="0" y="164"/>
                    <a:pt x="75" y="90"/>
                  </a:cubicBezTo>
                  <a:cubicBezTo>
                    <a:pt x="134" y="0"/>
                    <a:pt x="328" y="30"/>
                    <a:pt x="492" y="164"/>
                  </a:cubicBezTo>
                  <a:cubicBezTo>
                    <a:pt x="655" y="283"/>
                    <a:pt x="730" y="462"/>
                    <a:pt x="670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3163975" y="3133600"/>
              <a:ext cx="10825" cy="19375"/>
            </a:xfrm>
            <a:custGeom>
              <a:avLst/>
              <a:gdLst/>
              <a:ahLst/>
              <a:cxnLst/>
              <a:rect l="l" t="t" r="r" b="b"/>
              <a:pathLst>
                <a:path w="433" h="775" extrusionOk="0">
                  <a:moveTo>
                    <a:pt x="165" y="760"/>
                  </a:moveTo>
                  <a:cubicBezTo>
                    <a:pt x="60" y="745"/>
                    <a:pt x="1" y="581"/>
                    <a:pt x="16" y="373"/>
                  </a:cubicBezTo>
                  <a:cubicBezTo>
                    <a:pt x="46" y="164"/>
                    <a:pt x="150" y="1"/>
                    <a:pt x="269" y="16"/>
                  </a:cubicBezTo>
                  <a:cubicBezTo>
                    <a:pt x="373" y="30"/>
                    <a:pt x="433" y="209"/>
                    <a:pt x="418" y="417"/>
                  </a:cubicBezTo>
                  <a:cubicBezTo>
                    <a:pt x="388" y="626"/>
                    <a:pt x="284" y="775"/>
                    <a:pt x="165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3182975" y="31235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34" y="730"/>
                  </a:moveTo>
                  <a:cubicBezTo>
                    <a:pt x="30" y="700"/>
                    <a:pt x="0" y="507"/>
                    <a:pt x="89" y="313"/>
                  </a:cubicBezTo>
                  <a:cubicBezTo>
                    <a:pt x="149" y="120"/>
                    <a:pt x="298" y="1"/>
                    <a:pt x="402" y="30"/>
                  </a:cubicBezTo>
                  <a:cubicBezTo>
                    <a:pt x="506" y="75"/>
                    <a:pt x="521" y="254"/>
                    <a:pt x="447" y="462"/>
                  </a:cubicBezTo>
                  <a:cubicBezTo>
                    <a:pt x="387" y="656"/>
                    <a:pt x="238" y="775"/>
                    <a:pt x="134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3132350" y="313397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179"/>
                  </a:moveTo>
                  <a:cubicBezTo>
                    <a:pt x="775" y="283"/>
                    <a:pt x="626" y="402"/>
                    <a:pt x="418" y="432"/>
                  </a:cubicBezTo>
                  <a:cubicBezTo>
                    <a:pt x="224" y="462"/>
                    <a:pt x="45" y="417"/>
                    <a:pt x="16" y="298"/>
                  </a:cubicBezTo>
                  <a:cubicBezTo>
                    <a:pt x="1" y="194"/>
                    <a:pt x="150" y="75"/>
                    <a:pt x="358" y="45"/>
                  </a:cubicBezTo>
                  <a:cubicBezTo>
                    <a:pt x="566" y="1"/>
                    <a:pt x="745" y="60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3118950" y="3192400"/>
              <a:ext cx="17900" cy="16775"/>
            </a:xfrm>
            <a:custGeom>
              <a:avLst/>
              <a:gdLst/>
              <a:ahLst/>
              <a:cxnLst/>
              <a:rect l="l" t="t" r="r" b="b"/>
              <a:pathLst>
                <a:path w="716" h="671" extrusionOk="0">
                  <a:moveTo>
                    <a:pt x="75" y="90"/>
                  </a:moveTo>
                  <a:cubicBezTo>
                    <a:pt x="150" y="0"/>
                    <a:pt x="328" y="45"/>
                    <a:pt x="477" y="179"/>
                  </a:cubicBezTo>
                  <a:cubicBezTo>
                    <a:pt x="641" y="328"/>
                    <a:pt x="715" y="492"/>
                    <a:pt x="641" y="581"/>
                  </a:cubicBezTo>
                  <a:cubicBezTo>
                    <a:pt x="566" y="670"/>
                    <a:pt x="373" y="626"/>
                    <a:pt x="224" y="477"/>
                  </a:cubicBezTo>
                  <a:cubicBezTo>
                    <a:pt x="60" y="343"/>
                    <a:pt x="1" y="164"/>
                    <a:pt x="7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3143150" y="32084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1"/>
                    <a:pt x="492" y="536"/>
                    <a:pt x="298" y="447"/>
                  </a:cubicBezTo>
                  <a:cubicBezTo>
                    <a:pt x="119" y="358"/>
                    <a:pt x="0" y="209"/>
                    <a:pt x="45" y="120"/>
                  </a:cubicBezTo>
                  <a:cubicBezTo>
                    <a:pt x="90" y="15"/>
                    <a:pt x="268" y="0"/>
                    <a:pt x="462" y="90"/>
                  </a:cubicBezTo>
                  <a:cubicBezTo>
                    <a:pt x="655" y="164"/>
                    <a:pt x="774" y="313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3173300" y="32046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59" y="164"/>
                  </a:moveTo>
                  <a:cubicBezTo>
                    <a:pt x="774" y="283"/>
                    <a:pt x="625" y="388"/>
                    <a:pt x="432" y="432"/>
                  </a:cubicBezTo>
                  <a:cubicBezTo>
                    <a:pt x="223" y="462"/>
                    <a:pt x="45" y="403"/>
                    <a:pt x="30" y="298"/>
                  </a:cubicBezTo>
                  <a:cubicBezTo>
                    <a:pt x="0" y="194"/>
                    <a:pt x="149" y="75"/>
                    <a:pt x="357" y="30"/>
                  </a:cubicBezTo>
                  <a:cubicBezTo>
                    <a:pt x="566" y="1"/>
                    <a:pt x="744" y="60"/>
                    <a:pt x="759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3146500" y="3176775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34" y="745"/>
                  </a:moveTo>
                  <a:cubicBezTo>
                    <a:pt x="30" y="715"/>
                    <a:pt x="0" y="521"/>
                    <a:pt x="75" y="328"/>
                  </a:cubicBezTo>
                  <a:cubicBezTo>
                    <a:pt x="149" y="134"/>
                    <a:pt x="298" y="0"/>
                    <a:pt x="402" y="45"/>
                  </a:cubicBezTo>
                  <a:cubicBezTo>
                    <a:pt x="506" y="90"/>
                    <a:pt x="521" y="268"/>
                    <a:pt x="447" y="462"/>
                  </a:cubicBezTo>
                  <a:cubicBezTo>
                    <a:pt x="372" y="655"/>
                    <a:pt x="239" y="789"/>
                    <a:pt x="134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3179975" y="31514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701" y="506"/>
                    <a:pt x="507" y="521"/>
                    <a:pt x="314" y="447"/>
                  </a:cubicBezTo>
                  <a:cubicBezTo>
                    <a:pt x="120" y="357"/>
                    <a:pt x="1" y="208"/>
                    <a:pt x="46" y="119"/>
                  </a:cubicBezTo>
                  <a:cubicBezTo>
                    <a:pt x="90" y="15"/>
                    <a:pt x="284" y="0"/>
                    <a:pt x="477" y="75"/>
                  </a:cubicBezTo>
                  <a:cubicBezTo>
                    <a:pt x="656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3166975" y="3177150"/>
              <a:ext cx="18625" cy="15650"/>
            </a:xfrm>
            <a:custGeom>
              <a:avLst/>
              <a:gdLst/>
              <a:ahLst/>
              <a:cxnLst/>
              <a:rect l="l" t="t" r="r" b="b"/>
              <a:pathLst>
                <a:path w="745" h="626" extrusionOk="0">
                  <a:moveTo>
                    <a:pt x="685" y="89"/>
                  </a:moveTo>
                  <a:cubicBezTo>
                    <a:pt x="744" y="194"/>
                    <a:pt x="655" y="357"/>
                    <a:pt x="491" y="476"/>
                  </a:cubicBezTo>
                  <a:cubicBezTo>
                    <a:pt x="327" y="596"/>
                    <a:pt x="134" y="625"/>
                    <a:pt x="74" y="521"/>
                  </a:cubicBezTo>
                  <a:cubicBezTo>
                    <a:pt x="0" y="432"/>
                    <a:pt x="89" y="268"/>
                    <a:pt x="253" y="149"/>
                  </a:cubicBezTo>
                  <a:cubicBezTo>
                    <a:pt x="432" y="30"/>
                    <a:pt x="625" y="0"/>
                    <a:pt x="68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876325" y="3061400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299" y="16"/>
                  </a:moveTo>
                  <a:cubicBezTo>
                    <a:pt x="403" y="46"/>
                    <a:pt x="462" y="224"/>
                    <a:pt x="433" y="433"/>
                  </a:cubicBezTo>
                  <a:cubicBezTo>
                    <a:pt x="388" y="626"/>
                    <a:pt x="269" y="775"/>
                    <a:pt x="165" y="760"/>
                  </a:cubicBezTo>
                  <a:cubicBezTo>
                    <a:pt x="61" y="745"/>
                    <a:pt x="1" y="552"/>
                    <a:pt x="31" y="358"/>
                  </a:cubicBezTo>
                  <a:cubicBezTo>
                    <a:pt x="75" y="150"/>
                    <a:pt x="194" y="1"/>
                    <a:pt x="299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849175" y="3097125"/>
              <a:ext cx="19000" cy="14925"/>
            </a:xfrm>
            <a:custGeom>
              <a:avLst/>
              <a:gdLst/>
              <a:ahLst/>
              <a:cxnLst/>
              <a:rect l="l" t="t" r="r" b="b"/>
              <a:pathLst>
                <a:path w="760" h="597" extrusionOk="0">
                  <a:moveTo>
                    <a:pt x="700" y="105"/>
                  </a:moveTo>
                  <a:cubicBezTo>
                    <a:pt x="759" y="194"/>
                    <a:pt x="655" y="358"/>
                    <a:pt x="477" y="462"/>
                  </a:cubicBezTo>
                  <a:cubicBezTo>
                    <a:pt x="313" y="581"/>
                    <a:pt x="119" y="596"/>
                    <a:pt x="60" y="492"/>
                  </a:cubicBezTo>
                  <a:cubicBezTo>
                    <a:pt x="0" y="403"/>
                    <a:pt x="105" y="239"/>
                    <a:pt x="268" y="135"/>
                  </a:cubicBezTo>
                  <a:cubicBezTo>
                    <a:pt x="447" y="16"/>
                    <a:pt x="640" y="1"/>
                    <a:pt x="70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917275" y="3054350"/>
              <a:ext cx="18625" cy="14525"/>
            </a:xfrm>
            <a:custGeom>
              <a:avLst/>
              <a:gdLst/>
              <a:ahLst/>
              <a:cxnLst/>
              <a:rect l="l" t="t" r="r" b="b"/>
              <a:pathLst>
                <a:path w="745" h="581" extrusionOk="0">
                  <a:moveTo>
                    <a:pt x="700" y="89"/>
                  </a:moveTo>
                  <a:cubicBezTo>
                    <a:pt x="745" y="179"/>
                    <a:pt x="655" y="342"/>
                    <a:pt x="477" y="462"/>
                  </a:cubicBezTo>
                  <a:cubicBezTo>
                    <a:pt x="298" y="566"/>
                    <a:pt x="119" y="581"/>
                    <a:pt x="60" y="476"/>
                  </a:cubicBezTo>
                  <a:cubicBezTo>
                    <a:pt x="0" y="387"/>
                    <a:pt x="90" y="223"/>
                    <a:pt x="268" y="119"/>
                  </a:cubicBezTo>
                  <a:cubicBezTo>
                    <a:pt x="447" y="0"/>
                    <a:pt x="640" y="0"/>
                    <a:pt x="700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895325" y="3097125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29" y="447"/>
                  </a:moveTo>
                  <a:cubicBezTo>
                    <a:pt x="670" y="537"/>
                    <a:pt x="491" y="552"/>
                    <a:pt x="298" y="462"/>
                  </a:cubicBezTo>
                  <a:cubicBezTo>
                    <a:pt x="119" y="358"/>
                    <a:pt x="0" y="209"/>
                    <a:pt x="60" y="105"/>
                  </a:cubicBezTo>
                  <a:cubicBezTo>
                    <a:pt x="104" y="16"/>
                    <a:pt x="298" y="1"/>
                    <a:pt x="476" y="105"/>
                  </a:cubicBezTo>
                  <a:cubicBezTo>
                    <a:pt x="670" y="194"/>
                    <a:pt x="774" y="343"/>
                    <a:pt x="729" y="44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893450" y="3073325"/>
              <a:ext cx="17900" cy="16400"/>
            </a:xfrm>
            <a:custGeom>
              <a:avLst/>
              <a:gdLst/>
              <a:ahLst/>
              <a:cxnLst/>
              <a:rect l="l" t="t" r="r" b="b"/>
              <a:pathLst>
                <a:path w="716" h="656" extrusionOk="0">
                  <a:moveTo>
                    <a:pt x="641" y="581"/>
                  </a:moveTo>
                  <a:cubicBezTo>
                    <a:pt x="566" y="655"/>
                    <a:pt x="388" y="611"/>
                    <a:pt x="224" y="477"/>
                  </a:cubicBezTo>
                  <a:cubicBezTo>
                    <a:pt x="75" y="343"/>
                    <a:pt x="1" y="164"/>
                    <a:pt x="75" y="90"/>
                  </a:cubicBezTo>
                  <a:cubicBezTo>
                    <a:pt x="150" y="0"/>
                    <a:pt x="328" y="45"/>
                    <a:pt x="492" y="179"/>
                  </a:cubicBezTo>
                  <a:cubicBezTo>
                    <a:pt x="641" y="313"/>
                    <a:pt x="715" y="491"/>
                    <a:pt x="641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943325" y="302085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700" y="90"/>
                  </a:moveTo>
                  <a:cubicBezTo>
                    <a:pt x="759" y="179"/>
                    <a:pt x="655" y="343"/>
                    <a:pt x="491" y="462"/>
                  </a:cubicBezTo>
                  <a:cubicBezTo>
                    <a:pt x="313" y="566"/>
                    <a:pt x="119" y="581"/>
                    <a:pt x="60" y="492"/>
                  </a:cubicBezTo>
                  <a:cubicBezTo>
                    <a:pt x="0" y="402"/>
                    <a:pt x="104" y="224"/>
                    <a:pt x="283" y="120"/>
                  </a:cubicBezTo>
                  <a:cubicBezTo>
                    <a:pt x="447" y="15"/>
                    <a:pt x="640" y="0"/>
                    <a:pt x="70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902375" y="30268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60" y="358"/>
                  </a:moveTo>
                  <a:cubicBezTo>
                    <a:pt x="730" y="462"/>
                    <a:pt x="537" y="507"/>
                    <a:pt x="343" y="447"/>
                  </a:cubicBezTo>
                  <a:cubicBezTo>
                    <a:pt x="135" y="388"/>
                    <a:pt x="1" y="254"/>
                    <a:pt x="31" y="149"/>
                  </a:cubicBezTo>
                  <a:cubicBezTo>
                    <a:pt x="60" y="45"/>
                    <a:pt x="254" y="1"/>
                    <a:pt x="447" y="60"/>
                  </a:cubicBezTo>
                  <a:cubicBezTo>
                    <a:pt x="656" y="120"/>
                    <a:pt x="790" y="254"/>
                    <a:pt x="760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980150" y="3048375"/>
              <a:ext cx="19375" cy="12325"/>
            </a:xfrm>
            <a:custGeom>
              <a:avLst/>
              <a:gdLst/>
              <a:ahLst/>
              <a:cxnLst/>
              <a:rect l="l" t="t" r="r" b="b"/>
              <a:pathLst>
                <a:path w="775" h="493" extrusionOk="0">
                  <a:moveTo>
                    <a:pt x="745" y="343"/>
                  </a:moveTo>
                  <a:cubicBezTo>
                    <a:pt x="715" y="448"/>
                    <a:pt x="537" y="492"/>
                    <a:pt x="328" y="433"/>
                  </a:cubicBezTo>
                  <a:cubicBezTo>
                    <a:pt x="135" y="388"/>
                    <a:pt x="1" y="239"/>
                    <a:pt x="31" y="135"/>
                  </a:cubicBezTo>
                  <a:cubicBezTo>
                    <a:pt x="60" y="31"/>
                    <a:pt x="239" y="1"/>
                    <a:pt x="447" y="61"/>
                  </a:cubicBezTo>
                  <a:cubicBezTo>
                    <a:pt x="641" y="105"/>
                    <a:pt x="775" y="239"/>
                    <a:pt x="745" y="34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937725" y="3057325"/>
              <a:ext cx="12325" cy="19750"/>
            </a:xfrm>
            <a:custGeom>
              <a:avLst/>
              <a:gdLst/>
              <a:ahLst/>
              <a:cxnLst/>
              <a:rect l="l" t="t" r="r" b="b"/>
              <a:pathLst>
                <a:path w="493" h="790" extrusionOk="0">
                  <a:moveTo>
                    <a:pt x="343" y="759"/>
                  </a:moveTo>
                  <a:cubicBezTo>
                    <a:pt x="239" y="789"/>
                    <a:pt x="105" y="640"/>
                    <a:pt x="60" y="447"/>
                  </a:cubicBezTo>
                  <a:cubicBezTo>
                    <a:pt x="1" y="253"/>
                    <a:pt x="46" y="60"/>
                    <a:pt x="150" y="30"/>
                  </a:cubicBezTo>
                  <a:cubicBezTo>
                    <a:pt x="254" y="0"/>
                    <a:pt x="388" y="149"/>
                    <a:pt x="433" y="343"/>
                  </a:cubicBezTo>
                  <a:cubicBezTo>
                    <a:pt x="492" y="536"/>
                    <a:pt x="448" y="730"/>
                    <a:pt x="343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953750" y="30405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208" y="760"/>
                  </a:moveTo>
                  <a:cubicBezTo>
                    <a:pt x="104" y="760"/>
                    <a:pt x="15" y="596"/>
                    <a:pt x="0" y="387"/>
                  </a:cubicBezTo>
                  <a:cubicBezTo>
                    <a:pt x="0" y="179"/>
                    <a:pt x="89" y="15"/>
                    <a:pt x="194" y="0"/>
                  </a:cubicBezTo>
                  <a:cubicBezTo>
                    <a:pt x="313" y="0"/>
                    <a:pt x="402" y="164"/>
                    <a:pt x="402" y="373"/>
                  </a:cubicBezTo>
                  <a:cubicBezTo>
                    <a:pt x="402" y="581"/>
                    <a:pt x="327" y="760"/>
                    <a:pt x="208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977175" y="3100100"/>
              <a:ext cx="17900" cy="16775"/>
            </a:xfrm>
            <a:custGeom>
              <a:avLst/>
              <a:gdLst/>
              <a:ahLst/>
              <a:cxnLst/>
              <a:rect l="l" t="t" r="r" b="b"/>
              <a:pathLst>
                <a:path w="716" h="671" extrusionOk="0">
                  <a:moveTo>
                    <a:pt x="641" y="581"/>
                  </a:moveTo>
                  <a:cubicBezTo>
                    <a:pt x="566" y="671"/>
                    <a:pt x="388" y="626"/>
                    <a:pt x="224" y="477"/>
                  </a:cubicBezTo>
                  <a:cubicBezTo>
                    <a:pt x="75" y="343"/>
                    <a:pt x="1" y="165"/>
                    <a:pt x="75" y="90"/>
                  </a:cubicBezTo>
                  <a:cubicBezTo>
                    <a:pt x="150" y="1"/>
                    <a:pt x="328" y="46"/>
                    <a:pt x="492" y="180"/>
                  </a:cubicBezTo>
                  <a:cubicBezTo>
                    <a:pt x="641" y="328"/>
                    <a:pt x="715" y="492"/>
                    <a:pt x="641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964525" y="3061775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209" y="745"/>
                  </a:moveTo>
                  <a:cubicBezTo>
                    <a:pt x="105" y="745"/>
                    <a:pt x="1" y="581"/>
                    <a:pt x="1" y="373"/>
                  </a:cubicBezTo>
                  <a:cubicBezTo>
                    <a:pt x="1" y="165"/>
                    <a:pt x="90" y="1"/>
                    <a:pt x="194" y="1"/>
                  </a:cubicBezTo>
                  <a:cubicBezTo>
                    <a:pt x="298" y="1"/>
                    <a:pt x="403" y="165"/>
                    <a:pt x="403" y="373"/>
                  </a:cubicBezTo>
                  <a:cubicBezTo>
                    <a:pt x="403" y="581"/>
                    <a:pt x="313" y="745"/>
                    <a:pt x="20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2966400" y="3142150"/>
              <a:ext cx="10050" cy="19025"/>
            </a:xfrm>
            <a:custGeom>
              <a:avLst/>
              <a:gdLst/>
              <a:ahLst/>
              <a:cxnLst/>
              <a:rect l="l" t="t" r="r" b="b"/>
              <a:pathLst>
                <a:path w="402" h="761" extrusionOk="0">
                  <a:moveTo>
                    <a:pt x="208" y="745"/>
                  </a:moveTo>
                  <a:cubicBezTo>
                    <a:pt x="104" y="760"/>
                    <a:pt x="15" y="581"/>
                    <a:pt x="15" y="388"/>
                  </a:cubicBezTo>
                  <a:cubicBezTo>
                    <a:pt x="0" y="180"/>
                    <a:pt x="89" y="1"/>
                    <a:pt x="208" y="1"/>
                  </a:cubicBezTo>
                  <a:cubicBezTo>
                    <a:pt x="313" y="1"/>
                    <a:pt x="402" y="165"/>
                    <a:pt x="402" y="373"/>
                  </a:cubicBezTo>
                  <a:cubicBezTo>
                    <a:pt x="402" y="581"/>
                    <a:pt x="328" y="745"/>
                    <a:pt x="208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936625" y="31038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492"/>
                  </a:moveTo>
                  <a:cubicBezTo>
                    <a:pt x="0" y="403"/>
                    <a:pt x="104" y="239"/>
                    <a:pt x="268" y="120"/>
                  </a:cubicBezTo>
                  <a:cubicBezTo>
                    <a:pt x="447" y="16"/>
                    <a:pt x="640" y="1"/>
                    <a:pt x="700" y="90"/>
                  </a:cubicBezTo>
                  <a:cubicBezTo>
                    <a:pt x="759" y="194"/>
                    <a:pt x="655" y="358"/>
                    <a:pt x="492" y="462"/>
                  </a:cubicBezTo>
                  <a:cubicBezTo>
                    <a:pt x="313" y="581"/>
                    <a:pt x="119" y="581"/>
                    <a:pt x="60" y="49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957075" y="31142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1" y="373"/>
                  </a:moveTo>
                  <a:cubicBezTo>
                    <a:pt x="1" y="269"/>
                    <a:pt x="135" y="135"/>
                    <a:pt x="328" y="60"/>
                  </a:cubicBezTo>
                  <a:cubicBezTo>
                    <a:pt x="522" y="1"/>
                    <a:pt x="715" y="30"/>
                    <a:pt x="745" y="135"/>
                  </a:cubicBezTo>
                  <a:cubicBezTo>
                    <a:pt x="775" y="239"/>
                    <a:pt x="641" y="373"/>
                    <a:pt x="448" y="447"/>
                  </a:cubicBezTo>
                  <a:cubicBezTo>
                    <a:pt x="254" y="507"/>
                    <a:pt x="61" y="477"/>
                    <a:pt x="31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922850" y="3079650"/>
              <a:ext cx="17525" cy="16400"/>
            </a:xfrm>
            <a:custGeom>
              <a:avLst/>
              <a:gdLst/>
              <a:ahLst/>
              <a:cxnLst/>
              <a:rect l="l" t="t" r="r" b="b"/>
              <a:pathLst>
                <a:path w="701" h="656" extrusionOk="0">
                  <a:moveTo>
                    <a:pt x="641" y="581"/>
                  </a:moveTo>
                  <a:cubicBezTo>
                    <a:pt x="566" y="655"/>
                    <a:pt x="373" y="611"/>
                    <a:pt x="224" y="477"/>
                  </a:cubicBezTo>
                  <a:cubicBezTo>
                    <a:pt x="60" y="343"/>
                    <a:pt x="1" y="164"/>
                    <a:pt x="75" y="75"/>
                  </a:cubicBezTo>
                  <a:cubicBezTo>
                    <a:pt x="135" y="0"/>
                    <a:pt x="328" y="45"/>
                    <a:pt x="477" y="179"/>
                  </a:cubicBezTo>
                  <a:cubicBezTo>
                    <a:pt x="641" y="313"/>
                    <a:pt x="700" y="492"/>
                    <a:pt x="641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23125" y="31968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44"/>
                  </a:moveTo>
                  <a:cubicBezTo>
                    <a:pt x="90" y="759"/>
                    <a:pt x="0" y="595"/>
                    <a:pt x="0" y="387"/>
                  </a:cubicBezTo>
                  <a:cubicBezTo>
                    <a:pt x="0" y="179"/>
                    <a:pt x="75" y="0"/>
                    <a:pt x="194" y="0"/>
                  </a:cubicBezTo>
                  <a:cubicBezTo>
                    <a:pt x="298" y="0"/>
                    <a:pt x="387" y="164"/>
                    <a:pt x="402" y="372"/>
                  </a:cubicBezTo>
                  <a:cubicBezTo>
                    <a:pt x="402" y="581"/>
                    <a:pt x="313" y="744"/>
                    <a:pt x="209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794850" y="3201700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640" y="566"/>
                  </a:moveTo>
                  <a:cubicBezTo>
                    <a:pt x="566" y="655"/>
                    <a:pt x="387" y="611"/>
                    <a:pt x="223" y="477"/>
                  </a:cubicBezTo>
                  <a:cubicBezTo>
                    <a:pt x="75" y="343"/>
                    <a:pt x="0" y="164"/>
                    <a:pt x="75" y="75"/>
                  </a:cubicBezTo>
                  <a:cubicBezTo>
                    <a:pt x="149" y="1"/>
                    <a:pt x="328" y="45"/>
                    <a:pt x="491" y="179"/>
                  </a:cubicBezTo>
                  <a:cubicBezTo>
                    <a:pt x="640" y="313"/>
                    <a:pt x="715" y="492"/>
                    <a:pt x="640" y="56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903125" y="312505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60" y="209"/>
                  </a:moveTo>
                  <a:cubicBezTo>
                    <a:pt x="760" y="313"/>
                    <a:pt x="581" y="402"/>
                    <a:pt x="373" y="402"/>
                  </a:cubicBezTo>
                  <a:cubicBezTo>
                    <a:pt x="164" y="387"/>
                    <a:pt x="1" y="298"/>
                    <a:pt x="1" y="194"/>
                  </a:cubicBezTo>
                  <a:cubicBezTo>
                    <a:pt x="16" y="75"/>
                    <a:pt x="179" y="0"/>
                    <a:pt x="388" y="0"/>
                  </a:cubicBezTo>
                  <a:cubicBezTo>
                    <a:pt x="596" y="0"/>
                    <a:pt x="760" y="90"/>
                    <a:pt x="760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867775" y="310310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66" y="640"/>
                  </a:moveTo>
                  <a:cubicBezTo>
                    <a:pt x="492" y="715"/>
                    <a:pt x="313" y="640"/>
                    <a:pt x="179" y="491"/>
                  </a:cubicBezTo>
                  <a:cubicBezTo>
                    <a:pt x="45" y="328"/>
                    <a:pt x="1" y="149"/>
                    <a:pt x="75" y="74"/>
                  </a:cubicBezTo>
                  <a:cubicBezTo>
                    <a:pt x="164" y="0"/>
                    <a:pt x="343" y="74"/>
                    <a:pt x="477" y="223"/>
                  </a:cubicBezTo>
                  <a:cubicBezTo>
                    <a:pt x="611" y="387"/>
                    <a:pt x="656" y="566"/>
                    <a:pt x="566" y="64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921000" y="316337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81" y="640"/>
                  </a:moveTo>
                  <a:cubicBezTo>
                    <a:pt x="491" y="715"/>
                    <a:pt x="313" y="640"/>
                    <a:pt x="179" y="492"/>
                  </a:cubicBezTo>
                  <a:cubicBezTo>
                    <a:pt x="45" y="328"/>
                    <a:pt x="0" y="149"/>
                    <a:pt x="89" y="75"/>
                  </a:cubicBezTo>
                  <a:cubicBezTo>
                    <a:pt x="164" y="0"/>
                    <a:pt x="342" y="75"/>
                    <a:pt x="476" y="224"/>
                  </a:cubicBezTo>
                  <a:cubicBezTo>
                    <a:pt x="610" y="387"/>
                    <a:pt x="655" y="566"/>
                    <a:pt x="581" y="64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2877450" y="314812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35" y="744"/>
                  </a:moveTo>
                  <a:cubicBezTo>
                    <a:pt x="30" y="715"/>
                    <a:pt x="1" y="521"/>
                    <a:pt x="60" y="328"/>
                  </a:cubicBezTo>
                  <a:cubicBezTo>
                    <a:pt x="120" y="134"/>
                    <a:pt x="269" y="0"/>
                    <a:pt x="373" y="30"/>
                  </a:cubicBezTo>
                  <a:cubicBezTo>
                    <a:pt x="477" y="60"/>
                    <a:pt x="507" y="253"/>
                    <a:pt x="447" y="447"/>
                  </a:cubicBezTo>
                  <a:cubicBezTo>
                    <a:pt x="373" y="640"/>
                    <a:pt x="239" y="774"/>
                    <a:pt x="135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8300" y="3142150"/>
              <a:ext cx="14525" cy="19025"/>
            </a:xfrm>
            <a:custGeom>
              <a:avLst/>
              <a:gdLst/>
              <a:ahLst/>
              <a:cxnLst/>
              <a:rect l="l" t="t" r="r" b="b"/>
              <a:pathLst>
                <a:path w="581" h="761" extrusionOk="0">
                  <a:moveTo>
                    <a:pt x="89" y="701"/>
                  </a:moveTo>
                  <a:cubicBezTo>
                    <a:pt x="0" y="641"/>
                    <a:pt x="15" y="448"/>
                    <a:pt x="119" y="269"/>
                  </a:cubicBezTo>
                  <a:cubicBezTo>
                    <a:pt x="238" y="105"/>
                    <a:pt x="402" y="1"/>
                    <a:pt x="491" y="61"/>
                  </a:cubicBezTo>
                  <a:cubicBezTo>
                    <a:pt x="581" y="120"/>
                    <a:pt x="566" y="314"/>
                    <a:pt x="462" y="492"/>
                  </a:cubicBezTo>
                  <a:cubicBezTo>
                    <a:pt x="357" y="671"/>
                    <a:pt x="194" y="760"/>
                    <a:pt x="89" y="70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58200" y="3184200"/>
              <a:ext cx="16400" cy="17525"/>
            </a:xfrm>
            <a:custGeom>
              <a:avLst/>
              <a:gdLst/>
              <a:ahLst/>
              <a:cxnLst/>
              <a:rect l="l" t="t" r="r" b="b"/>
              <a:pathLst>
                <a:path w="656" h="701" extrusionOk="0">
                  <a:moveTo>
                    <a:pt x="566" y="641"/>
                  </a:moveTo>
                  <a:cubicBezTo>
                    <a:pt x="492" y="701"/>
                    <a:pt x="313" y="641"/>
                    <a:pt x="179" y="477"/>
                  </a:cubicBezTo>
                  <a:cubicBezTo>
                    <a:pt x="45" y="328"/>
                    <a:pt x="1" y="135"/>
                    <a:pt x="75" y="75"/>
                  </a:cubicBezTo>
                  <a:cubicBezTo>
                    <a:pt x="164" y="1"/>
                    <a:pt x="343" y="61"/>
                    <a:pt x="477" y="224"/>
                  </a:cubicBezTo>
                  <a:cubicBezTo>
                    <a:pt x="611" y="373"/>
                    <a:pt x="656" y="567"/>
                    <a:pt x="566" y="64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2949275" y="314402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79" y="760"/>
                  </a:moveTo>
                  <a:cubicBezTo>
                    <a:pt x="75" y="745"/>
                    <a:pt x="0" y="566"/>
                    <a:pt x="30" y="358"/>
                  </a:cubicBezTo>
                  <a:cubicBezTo>
                    <a:pt x="45" y="164"/>
                    <a:pt x="164" y="0"/>
                    <a:pt x="268" y="15"/>
                  </a:cubicBezTo>
                  <a:cubicBezTo>
                    <a:pt x="373" y="30"/>
                    <a:pt x="447" y="209"/>
                    <a:pt x="417" y="417"/>
                  </a:cubicBezTo>
                  <a:cubicBezTo>
                    <a:pt x="402" y="611"/>
                    <a:pt x="298" y="774"/>
                    <a:pt x="17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2940725" y="3224025"/>
              <a:ext cx="10800" cy="19375"/>
            </a:xfrm>
            <a:custGeom>
              <a:avLst/>
              <a:gdLst/>
              <a:ahLst/>
              <a:cxnLst/>
              <a:rect l="l" t="t" r="r" b="b"/>
              <a:pathLst>
                <a:path w="432" h="775" extrusionOk="0">
                  <a:moveTo>
                    <a:pt x="179" y="760"/>
                  </a:moveTo>
                  <a:cubicBezTo>
                    <a:pt x="60" y="745"/>
                    <a:pt x="0" y="566"/>
                    <a:pt x="15" y="373"/>
                  </a:cubicBezTo>
                  <a:cubicBezTo>
                    <a:pt x="45" y="164"/>
                    <a:pt x="149" y="1"/>
                    <a:pt x="253" y="16"/>
                  </a:cubicBezTo>
                  <a:cubicBezTo>
                    <a:pt x="372" y="30"/>
                    <a:pt x="432" y="209"/>
                    <a:pt x="417" y="417"/>
                  </a:cubicBezTo>
                  <a:cubicBezTo>
                    <a:pt x="387" y="611"/>
                    <a:pt x="283" y="775"/>
                    <a:pt x="17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2916525" y="31838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17"/>
                  </a:moveTo>
                  <a:cubicBezTo>
                    <a:pt x="1" y="313"/>
                    <a:pt x="120" y="164"/>
                    <a:pt x="313" y="75"/>
                  </a:cubicBezTo>
                  <a:cubicBezTo>
                    <a:pt x="492" y="0"/>
                    <a:pt x="685" y="0"/>
                    <a:pt x="730" y="104"/>
                  </a:cubicBezTo>
                  <a:cubicBezTo>
                    <a:pt x="775" y="208"/>
                    <a:pt x="655" y="357"/>
                    <a:pt x="477" y="447"/>
                  </a:cubicBezTo>
                  <a:cubicBezTo>
                    <a:pt x="283" y="521"/>
                    <a:pt x="90" y="521"/>
                    <a:pt x="45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2935875" y="31965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298"/>
                  </a:moveTo>
                  <a:cubicBezTo>
                    <a:pt x="1" y="194"/>
                    <a:pt x="149" y="75"/>
                    <a:pt x="358" y="45"/>
                  </a:cubicBezTo>
                  <a:cubicBezTo>
                    <a:pt x="551" y="0"/>
                    <a:pt x="730" y="60"/>
                    <a:pt x="760" y="164"/>
                  </a:cubicBezTo>
                  <a:cubicBezTo>
                    <a:pt x="775" y="283"/>
                    <a:pt x="626" y="387"/>
                    <a:pt x="417" y="432"/>
                  </a:cubicBezTo>
                  <a:cubicBezTo>
                    <a:pt x="224" y="462"/>
                    <a:pt x="30" y="417"/>
                    <a:pt x="15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2884900" y="3229250"/>
              <a:ext cx="14525" cy="18625"/>
            </a:xfrm>
            <a:custGeom>
              <a:avLst/>
              <a:gdLst/>
              <a:ahLst/>
              <a:cxnLst/>
              <a:rect l="l" t="t" r="r" b="b"/>
              <a:pathLst>
                <a:path w="581" h="745" extrusionOk="0">
                  <a:moveTo>
                    <a:pt x="90" y="685"/>
                  </a:moveTo>
                  <a:cubicBezTo>
                    <a:pt x="0" y="640"/>
                    <a:pt x="15" y="447"/>
                    <a:pt x="119" y="268"/>
                  </a:cubicBezTo>
                  <a:cubicBezTo>
                    <a:pt x="238" y="89"/>
                    <a:pt x="402" y="0"/>
                    <a:pt x="492" y="60"/>
                  </a:cubicBezTo>
                  <a:cubicBezTo>
                    <a:pt x="581" y="119"/>
                    <a:pt x="566" y="298"/>
                    <a:pt x="462" y="476"/>
                  </a:cubicBezTo>
                  <a:cubicBezTo>
                    <a:pt x="358" y="655"/>
                    <a:pt x="194" y="744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2916900" y="32106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298"/>
                  </a:moveTo>
                  <a:cubicBezTo>
                    <a:pt x="0" y="179"/>
                    <a:pt x="149" y="60"/>
                    <a:pt x="343" y="31"/>
                  </a:cubicBezTo>
                  <a:cubicBezTo>
                    <a:pt x="551" y="1"/>
                    <a:pt x="730" y="45"/>
                    <a:pt x="745" y="165"/>
                  </a:cubicBezTo>
                  <a:cubicBezTo>
                    <a:pt x="774" y="269"/>
                    <a:pt x="626" y="388"/>
                    <a:pt x="417" y="418"/>
                  </a:cubicBezTo>
                  <a:cubicBezTo>
                    <a:pt x="209" y="462"/>
                    <a:pt x="30" y="403"/>
                    <a:pt x="15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2837625" y="322515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6" y="298"/>
                  </a:moveTo>
                  <a:cubicBezTo>
                    <a:pt x="1" y="194"/>
                    <a:pt x="150" y="75"/>
                    <a:pt x="358" y="45"/>
                  </a:cubicBezTo>
                  <a:cubicBezTo>
                    <a:pt x="552" y="0"/>
                    <a:pt x="745" y="60"/>
                    <a:pt x="760" y="164"/>
                  </a:cubicBezTo>
                  <a:cubicBezTo>
                    <a:pt x="775" y="283"/>
                    <a:pt x="626" y="387"/>
                    <a:pt x="418" y="432"/>
                  </a:cubicBezTo>
                  <a:cubicBezTo>
                    <a:pt x="224" y="462"/>
                    <a:pt x="46" y="402"/>
                    <a:pt x="16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2874850" y="319055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90" y="74"/>
                  </a:moveTo>
                  <a:cubicBezTo>
                    <a:pt x="164" y="0"/>
                    <a:pt x="343" y="74"/>
                    <a:pt x="477" y="223"/>
                  </a:cubicBezTo>
                  <a:cubicBezTo>
                    <a:pt x="626" y="387"/>
                    <a:pt x="655" y="566"/>
                    <a:pt x="581" y="640"/>
                  </a:cubicBezTo>
                  <a:cubicBezTo>
                    <a:pt x="492" y="714"/>
                    <a:pt x="328" y="640"/>
                    <a:pt x="179" y="491"/>
                  </a:cubicBezTo>
                  <a:cubicBezTo>
                    <a:pt x="45" y="327"/>
                    <a:pt x="0" y="149"/>
                    <a:pt x="90" y="7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2870375" y="3211750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105" y="45"/>
                  </a:moveTo>
                  <a:cubicBezTo>
                    <a:pt x="194" y="0"/>
                    <a:pt x="358" y="105"/>
                    <a:pt x="447" y="298"/>
                  </a:cubicBezTo>
                  <a:cubicBezTo>
                    <a:pt x="552" y="477"/>
                    <a:pt x="537" y="670"/>
                    <a:pt x="447" y="715"/>
                  </a:cubicBezTo>
                  <a:cubicBezTo>
                    <a:pt x="343" y="774"/>
                    <a:pt x="194" y="655"/>
                    <a:pt x="90" y="477"/>
                  </a:cubicBezTo>
                  <a:cubicBezTo>
                    <a:pt x="1" y="298"/>
                    <a:pt x="1" y="105"/>
                    <a:pt x="10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2896800" y="3171925"/>
              <a:ext cx="14550" cy="19000"/>
            </a:xfrm>
            <a:custGeom>
              <a:avLst/>
              <a:gdLst/>
              <a:ahLst/>
              <a:cxnLst/>
              <a:rect l="l" t="t" r="r" b="b"/>
              <a:pathLst>
                <a:path w="582" h="760" extrusionOk="0">
                  <a:moveTo>
                    <a:pt x="90" y="700"/>
                  </a:moveTo>
                  <a:cubicBezTo>
                    <a:pt x="1" y="641"/>
                    <a:pt x="16" y="447"/>
                    <a:pt x="120" y="269"/>
                  </a:cubicBezTo>
                  <a:cubicBezTo>
                    <a:pt x="224" y="105"/>
                    <a:pt x="388" y="1"/>
                    <a:pt x="492" y="60"/>
                  </a:cubicBezTo>
                  <a:cubicBezTo>
                    <a:pt x="581" y="120"/>
                    <a:pt x="566" y="313"/>
                    <a:pt x="462" y="492"/>
                  </a:cubicBezTo>
                  <a:cubicBezTo>
                    <a:pt x="343" y="671"/>
                    <a:pt x="179" y="760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2858475" y="31246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179"/>
                  </a:moveTo>
                  <a:cubicBezTo>
                    <a:pt x="775" y="283"/>
                    <a:pt x="626" y="387"/>
                    <a:pt x="417" y="417"/>
                  </a:cubicBezTo>
                  <a:cubicBezTo>
                    <a:pt x="209" y="447"/>
                    <a:pt x="30" y="373"/>
                    <a:pt x="15" y="268"/>
                  </a:cubicBezTo>
                  <a:cubicBezTo>
                    <a:pt x="0" y="149"/>
                    <a:pt x="164" y="45"/>
                    <a:pt x="373" y="30"/>
                  </a:cubicBezTo>
                  <a:cubicBezTo>
                    <a:pt x="566" y="0"/>
                    <a:pt x="745" y="60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2831300" y="31324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3"/>
                  </a:moveTo>
                  <a:cubicBezTo>
                    <a:pt x="1" y="328"/>
                    <a:pt x="120" y="180"/>
                    <a:pt x="299" y="90"/>
                  </a:cubicBezTo>
                  <a:cubicBezTo>
                    <a:pt x="492" y="1"/>
                    <a:pt x="686" y="16"/>
                    <a:pt x="730" y="120"/>
                  </a:cubicBezTo>
                  <a:cubicBezTo>
                    <a:pt x="775" y="209"/>
                    <a:pt x="656" y="358"/>
                    <a:pt x="462" y="448"/>
                  </a:cubicBezTo>
                  <a:cubicBezTo>
                    <a:pt x="284" y="537"/>
                    <a:pt x="90" y="522"/>
                    <a:pt x="46" y="43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2816800" y="3155550"/>
              <a:ext cx="14525" cy="18650"/>
            </a:xfrm>
            <a:custGeom>
              <a:avLst/>
              <a:gdLst/>
              <a:ahLst/>
              <a:cxnLst/>
              <a:rect l="l" t="t" r="r" b="b"/>
              <a:pathLst>
                <a:path w="581" h="746" extrusionOk="0">
                  <a:moveTo>
                    <a:pt x="90" y="686"/>
                  </a:moveTo>
                  <a:cubicBezTo>
                    <a:pt x="0" y="626"/>
                    <a:pt x="15" y="447"/>
                    <a:pt x="119" y="269"/>
                  </a:cubicBezTo>
                  <a:cubicBezTo>
                    <a:pt x="239" y="90"/>
                    <a:pt x="402" y="1"/>
                    <a:pt x="492" y="60"/>
                  </a:cubicBezTo>
                  <a:cubicBezTo>
                    <a:pt x="581" y="120"/>
                    <a:pt x="566" y="299"/>
                    <a:pt x="462" y="477"/>
                  </a:cubicBezTo>
                  <a:cubicBezTo>
                    <a:pt x="343" y="656"/>
                    <a:pt x="179" y="745"/>
                    <a:pt x="90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2855125" y="31488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90" y="46"/>
                  </a:moveTo>
                  <a:cubicBezTo>
                    <a:pt x="194" y="1"/>
                    <a:pt x="343" y="105"/>
                    <a:pt x="447" y="299"/>
                  </a:cubicBezTo>
                  <a:cubicBezTo>
                    <a:pt x="536" y="477"/>
                    <a:pt x="536" y="671"/>
                    <a:pt x="432" y="715"/>
                  </a:cubicBezTo>
                  <a:cubicBezTo>
                    <a:pt x="343" y="775"/>
                    <a:pt x="179" y="656"/>
                    <a:pt x="90" y="477"/>
                  </a:cubicBezTo>
                  <a:cubicBezTo>
                    <a:pt x="1" y="284"/>
                    <a:pt x="1" y="105"/>
                    <a:pt x="90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2848800" y="3197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0" y="328"/>
                    <a:pt x="120" y="179"/>
                    <a:pt x="313" y="90"/>
                  </a:cubicBezTo>
                  <a:cubicBezTo>
                    <a:pt x="492" y="1"/>
                    <a:pt x="685" y="16"/>
                    <a:pt x="730" y="120"/>
                  </a:cubicBezTo>
                  <a:cubicBezTo>
                    <a:pt x="774" y="224"/>
                    <a:pt x="655" y="373"/>
                    <a:pt x="477" y="462"/>
                  </a:cubicBezTo>
                  <a:cubicBezTo>
                    <a:pt x="283" y="537"/>
                    <a:pt x="90" y="537"/>
                    <a:pt x="45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2842100" y="3167100"/>
              <a:ext cx="10825" cy="19375"/>
            </a:xfrm>
            <a:custGeom>
              <a:avLst/>
              <a:gdLst/>
              <a:ahLst/>
              <a:cxnLst/>
              <a:rect l="l" t="t" r="r" b="b"/>
              <a:pathLst>
                <a:path w="433" h="775" extrusionOk="0">
                  <a:moveTo>
                    <a:pt x="179" y="759"/>
                  </a:moveTo>
                  <a:cubicBezTo>
                    <a:pt x="60" y="745"/>
                    <a:pt x="1" y="581"/>
                    <a:pt x="15" y="372"/>
                  </a:cubicBezTo>
                  <a:cubicBezTo>
                    <a:pt x="45" y="164"/>
                    <a:pt x="149" y="0"/>
                    <a:pt x="268" y="15"/>
                  </a:cubicBezTo>
                  <a:cubicBezTo>
                    <a:pt x="373" y="30"/>
                    <a:pt x="432" y="209"/>
                    <a:pt x="417" y="417"/>
                  </a:cubicBezTo>
                  <a:cubicBezTo>
                    <a:pt x="388" y="625"/>
                    <a:pt x="283" y="774"/>
                    <a:pt x="17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2974200" y="322850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149"/>
                  </a:moveTo>
                  <a:cubicBezTo>
                    <a:pt x="60" y="45"/>
                    <a:pt x="254" y="0"/>
                    <a:pt x="447" y="60"/>
                  </a:cubicBezTo>
                  <a:cubicBezTo>
                    <a:pt x="656" y="104"/>
                    <a:pt x="790" y="238"/>
                    <a:pt x="760" y="343"/>
                  </a:cubicBezTo>
                  <a:cubicBezTo>
                    <a:pt x="730" y="447"/>
                    <a:pt x="537" y="491"/>
                    <a:pt x="343" y="432"/>
                  </a:cubicBezTo>
                  <a:cubicBezTo>
                    <a:pt x="135" y="387"/>
                    <a:pt x="1" y="253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2972350" y="3173800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15" y="313"/>
                  </a:moveTo>
                  <a:cubicBezTo>
                    <a:pt x="0" y="194"/>
                    <a:pt x="149" y="75"/>
                    <a:pt x="343" y="45"/>
                  </a:cubicBezTo>
                  <a:cubicBezTo>
                    <a:pt x="551" y="0"/>
                    <a:pt x="730" y="60"/>
                    <a:pt x="759" y="164"/>
                  </a:cubicBezTo>
                  <a:cubicBezTo>
                    <a:pt x="774" y="283"/>
                    <a:pt x="625" y="402"/>
                    <a:pt x="417" y="432"/>
                  </a:cubicBezTo>
                  <a:cubicBezTo>
                    <a:pt x="209" y="477"/>
                    <a:pt x="30" y="417"/>
                    <a:pt x="15" y="31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2989450" y="3127275"/>
              <a:ext cx="19025" cy="10075"/>
            </a:xfrm>
            <a:custGeom>
              <a:avLst/>
              <a:gdLst/>
              <a:ahLst/>
              <a:cxnLst/>
              <a:rect l="l" t="t" r="r" b="b"/>
              <a:pathLst>
                <a:path w="761" h="403" extrusionOk="0">
                  <a:moveTo>
                    <a:pt x="760" y="209"/>
                  </a:moveTo>
                  <a:cubicBezTo>
                    <a:pt x="745" y="313"/>
                    <a:pt x="581" y="402"/>
                    <a:pt x="373" y="402"/>
                  </a:cubicBezTo>
                  <a:cubicBezTo>
                    <a:pt x="165" y="388"/>
                    <a:pt x="1" y="298"/>
                    <a:pt x="1" y="194"/>
                  </a:cubicBezTo>
                  <a:cubicBezTo>
                    <a:pt x="1" y="75"/>
                    <a:pt x="180" y="1"/>
                    <a:pt x="388" y="1"/>
                  </a:cubicBezTo>
                  <a:cubicBezTo>
                    <a:pt x="581" y="1"/>
                    <a:pt x="760" y="90"/>
                    <a:pt x="760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0" name="Google Shape;1270;p31"/>
            <p:cNvSpPr/>
            <p:nvPr/>
          </p:nvSpPr>
          <p:spPr>
            <a:xfrm>
              <a:off x="3005825" y="3095650"/>
              <a:ext cx="12325" cy="19375"/>
            </a:xfrm>
            <a:custGeom>
              <a:avLst/>
              <a:gdLst/>
              <a:ahLst/>
              <a:cxnLst/>
              <a:rect l="l" t="t" r="r" b="b"/>
              <a:pathLst>
                <a:path w="493" h="775" extrusionOk="0">
                  <a:moveTo>
                    <a:pt x="343" y="745"/>
                  </a:moveTo>
                  <a:cubicBezTo>
                    <a:pt x="239" y="774"/>
                    <a:pt x="120" y="640"/>
                    <a:pt x="60" y="432"/>
                  </a:cubicBezTo>
                  <a:cubicBezTo>
                    <a:pt x="1" y="239"/>
                    <a:pt x="46" y="45"/>
                    <a:pt x="150" y="15"/>
                  </a:cubicBezTo>
                  <a:cubicBezTo>
                    <a:pt x="254" y="0"/>
                    <a:pt x="388" y="134"/>
                    <a:pt x="447" y="328"/>
                  </a:cubicBezTo>
                  <a:cubicBezTo>
                    <a:pt x="492" y="536"/>
                    <a:pt x="462" y="715"/>
                    <a:pt x="34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1" name="Google Shape;1271;p31"/>
            <p:cNvSpPr/>
            <p:nvPr/>
          </p:nvSpPr>
          <p:spPr>
            <a:xfrm>
              <a:off x="3032625" y="3094525"/>
              <a:ext cx="19000" cy="14925"/>
            </a:xfrm>
            <a:custGeom>
              <a:avLst/>
              <a:gdLst/>
              <a:ahLst/>
              <a:cxnLst/>
              <a:rect l="l" t="t" r="r" b="b"/>
              <a:pathLst>
                <a:path w="760" h="597" extrusionOk="0">
                  <a:moveTo>
                    <a:pt x="700" y="90"/>
                  </a:moveTo>
                  <a:cubicBezTo>
                    <a:pt x="760" y="194"/>
                    <a:pt x="656" y="358"/>
                    <a:pt x="477" y="462"/>
                  </a:cubicBezTo>
                  <a:cubicBezTo>
                    <a:pt x="313" y="581"/>
                    <a:pt x="120" y="596"/>
                    <a:pt x="60" y="492"/>
                  </a:cubicBezTo>
                  <a:cubicBezTo>
                    <a:pt x="1" y="403"/>
                    <a:pt x="105" y="239"/>
                    <a:pt x="269" y="135"/>
                  </a:cubicBezTo>
                  <a:cubicBezTo>
                    <a:pt x="447" y="16"/>
                    <a:pt x="641" y="1"/>
                    <a:pt x="70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3003225" y="3071825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60" y="358"/>
                  </a:moveTo>
                  <a:cubicBezTo>
                    <a:pt x="730" y="462"/>
                    <a:pt x="551" y="507"/>
                    <a:pt x="343" y="447"/>
                  </a:cubicBezTo>
                  <a:cubicBezTo>
                    <a:pt x="150" y="388"/>
                    <a:pt x="1" y="254"/>
                    <a:pt x="30" y="150"/>
                  </a:cubicBezTo>
                  <a:cubicBezTo>
                    <a:pt x="75" y="45"/>
                    <a:pt x="254" y="1"/>
                    <a:pt x="447" y="60"/>
                  </a:cubicBezTo>
                  <a:cubicBezTo>
                    <a:pt x="656" y="120"/>
                    <a:pt x="790" y="254"/>
                    <a:pt x="760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3066500" y="30785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4" y="358"/>
                  </a:moveTo>
                  <a:cubicBezTo>
                    <a:pt x="715" y="462"/>
                    <a:pt x="536" y="507"/>
                    <a:pt x="328" y="447"/>
                  </a:cubicBezTo>
                  <a:cubicBezTo>
                    <a:pt x="134" y="388"/>
                    <a:pt x="0" y="254"/>
                    <a:pt x="15" y="149"/>
                  </a:cubicBezTo>
                  <a:cubicBezTo>
                    <a:pt x="45" y="45"/>
                    <a:pt x="238" y="1"/>
                    <a:pt x="432" y="60"/>
                  </a:cubicBezTo>
                  <a:cubicBezTo>
                    <a:pt x="640" y="120"/>
                    <a:pt x="774" y="254"/>
                    <a:pt x="744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3030400" y="3067725"/>
              <a:ext cx="19375" cy="12700"/>
            </a:xfrm>
            <a:custGeom>
              <a:avLst/>
              <a:gdLst/>
              <a:ahLst/>
              <a:cxnLst/>
              <a:rect l="l" t="t" r="r" b="b"/>
              <a:pathLst>
                <a:path w="775" h="508" extrusionOk="0">
                  <a:moveTo>
                    <a:pt x="745" y="358"/>
                  </a:moveTo>
                  <a:cubicBezTo>
                    <a:pt x="715" y="462"/>
                    <a:pt x="536" y="507"/>
                    <a:pt x="343" y="448"/>
                  </a:cubicBezTo>
                  <a:cubicBezTo>
                    <a:pt x="134" y="388"/>
                    <a:pt x="0" y="254"/>
                    <a:pt x="30" y="150"/>
                  </a:cubicBezTo>
                  <a:cubicBezTo>
                    <a:pt x="60" y="46"/>
                    <a:pt x="238" y="1"/>
                    <a:pt x="447" y="61"/>
                  </a:cubicBezTo>
                  <a:cubicBezTo>
                    <a:pt x="640" y="120"/>
                    <a:pt x="774" y="254"/>
                    <a:pt x="745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3063150" y="3051375"/>
              <a:ext cx="18625" cy="14525"/>
            </a:xfrm>
            <a:custGeom>
              <a:avLst/>
              <a:gdLst/>
              <a:ahLst/>
              <a:cxnLst/>
              <a:rect l="l" t="t" r="r" b="b"/>
              <a:pathLst>
                <a:path w="745" h="581" extrusionOk="0">
                  <a:moveTo>
                    <a:pt x="700" y="89"/>
                  </a:moveTo>
                  <a:cubicBezTo>
                    <a:pt x="744" y="179"/>
                    <a:pt x="655" y="357"/>
                    <a:pt x="476" y="461"/>
                  </a:cubicBezTo>
                  <a:cubicBezTo>
                    <a:pt x="298" y="566"/>
                    <a:pt x="119" y="581"/>
                    <a:pt x="60" y="491"/>
                  </a:cubicBezTo>
                  <a:cubicBezTo>
                    <a:pt x="0" y="402"/>
                    <a:pt x="89" y="238"/>
                    <a:pt x="268" y="119"/>
                  </a:cubicBezTo>
                  <a:cubicBezTo>
                    <a:pt x="447" y="15"/>
                    <a:pt x="640" y="0"/>
                    <a:pt x="700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3101475" y="3039825"/>
              <a:ext cx="19000" cy="14925"/>
            </a:xfrm>
            <a:custGeom>
              <a:avLst/>
              <a:gdLst/>
              <a:ahLst/>
              <a:cxnLst/>
              <a:rect l="l" t="t" r="r" b="b"/>
              <a:pathLst>
                <a:path w="760" h="597" extrusionOk="0">
                  <a:moveTo>
                    <a:pt x="700" y="105"/>
                  </a:moveTo>
                  <a:cubicBezTo>
                    <a:pt x="759" y="194"/>
                    <a:pt x="655" y="358"/>
                    <a:pt x="477" y="462"/>
                  </a:cubicBezTo>
                  <a:cubicBezTo>
                    <a:pt x="313" y="581"/>
                    <a:pt x="119" y="596"/>
                    <a:pt x="60" y="492"/>
                  </a:cubicBezTo>
                  <a:cubicBezTo>
                    <a:pt x="0" y="403"/>
                    <a:pt x="104" y="239"/>
                    <a:pt x="268" y="135"/>
                  </a:cubicBezTo>
                  <a:cubicBezTo>
                    <a:pt x="447" y="16"/>
                    <a:pt x="640" y="1"/>
                    <a:pt x="70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2493425" y="3110150"/>
              <a:ext cx="15275" cy="18275"/>
            </a:xfrm>
            <a:custGeom>
              <a:avLst/>
              <a:gdLst/>
              <a:ahLst/>
              <a:cxnLst/>
              <a:rect l="l" t="t" r="r" b="b"/>
              <a:pathLst>
                <a:path w="611" h="731" extrusionOk="0">
                  <a:moveTo>
                    <a:pt x="536" y="671"/>
                  </a:moveTo>
                  <a:cubicBezTo>
                    <a:pt x="611" y="611"/>
                    <a:pt x="596" y="418"/>
                    <a:pt x="477" y="254"/>
                  </a:cubicBezTo>
                  <a:cubicBezTo>
                    <a:pt x="358" y="75"/>
                    <a:pt x="194" y="1"/>
                    <a:pt x="105" y="60"/>
                  </a:cubicBezTo>
                  <a:cubicBezTo>
                    <a:pt x="0" y="120"/>
                    <a:pt x="30" y="313"/>
                    <a:pt x="149" y="477"/>
                  </a:cubicBezTo>
                  <a:cubicBezTo>
                    <a:pt x="268" y="656"/>
                    <a:pt x="432" y="730"/>
                    <a:pt x="536" y="67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8" name="Google Shape;1278;p31"/>
            <p:cNvSpPr/>
            <p:nvPr/>
          </p:nvSpPr>
          <p:spPr>
            <a:xfrm>
              <a:off x="2456200" y="309305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268"/>
                  </a:moveTo>
                  <a:cubicBezTo>
                    <a:pt x="775" y="164"/>
                    <a:pt x="626" y="60"/>
                    <a:pt x="418" y="30"/>
                  </a:cubicBezTo>
                  <a:cubicBezTo>
                    <a:pt x="209" y="0"/>
                    <a:pt x="31" y="75"/>
                    <a:pt x="16" y="179"/>
                  </a:cubicBezTo>
                  <a:cubicBezTo>
                    <a:pt x="1" y="283"/>
                    <a:pt x="165" y="402"/>
                    <a:pt x="358" y="417"/>
                  </a:cubicBezTo>
                  <a:cubicBezTo>
                    <a:pt x="567" y="447"/>
                    <a:pt x="745" y="387"/>
                    <a:pt x="760" y="26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9" name="Google Shape;1279;p31"/>
            <p:cNvSpPr/>
            <p:nvPr/>
          </p:nvSpPr>
          <p:spPr>
            <a:xfrm>
              <a:off x="2535850" y="310382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59" y="269"/>
                  </a:moveTo>
                  <a:cubicBezTo>
                    <a:pt x="774" y="165"/>
                    <a:pt x="626" y="60"/>
                    <a:pt x="417" y="31"/>
                  </a:cubicBezTo>
                  <a:cubicBezTo>
                    <a:pt x="209" y="1"/>
                    <a:pt x="30" y="75"/>
                    <a:pt x="15" y="179"/>
                  </a:cubicBezTo>
                  <a:cubicBezTo>
                    <a:pt x="0" y="284"/>
                    <a:pt x="164" y="403"/>
                    <a:pt x="372" y="418"/>
                  </a:cubicBezTo>
                  <a:cubicBezTo>
                    <a:pt x="581" y="447"/>
                    <a:pt x="745" y="388"/>
                    <a:pt x="759" y="26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0" name="Google Shape;1280;p31"/>
            <p:cNvSpPr/>
            <p:nvPr/>
          </p:nvSpPr>
          <p:spPr>
            <a:xfrm>
              <a:off x="2500500" y="30707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74"/>
                  </a:moveTo>
                  <a:cubicBezTo>
                    <a:pt x="462" y="0"/>
                    <a:pt x="283" y="74"/>
                    <a:pt x="164" y="238"/>
                  </a:cubicBezTo>
                  <a:cubicBezTo>
                    <a:pt x="30" y="402"/>
                    <a:pt x="0" y="595"/>
                    <a:pt x="75" y="655"/>
                  </a:cubicBezTo>
                  <a:cubicBezTo>
                    <a:pt x="164" y="729"/>
                    <a:pt x="343" y="655"/>
                    <a:pt x="477" y="491"/>
                  </a:cubicBezTo>
                  <a:cubicBezTo>
                    <a:pt x="596" y="328"/>
                    <a:pt x="640" y="134"/>
                    <a:pt x="551" y="7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1" name="Google Shape;1281;p31"/>
            <p:cNvSpPr/>
            <p:nvPr/>
          </p:nvSpPr>
          <p:spPr>
            <a:xfrm>
              <a:off x="2508675" y="30915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45"/>
                  </a:moveTo>
                  <a:cubicBezTo>
                    <a:pt x="328" y="1"/>
                    <a:pt x="179" y="120"/>
                    <a:pt x="90" y="313"/>
                  </a:cubicBezTo>
                  <a:cubicBezTo>
                    <a:pt x="1" y="507"/>
                    <a:pt x="16" y="685"/>
                    <a:pt x="120" y="730"/>
                  </a:cubicBezTo>
                  <a:cubicBezTo>
                    <a:pt x="209" y="775"/>
                    <a:pt x="358" y="670"/>
                    <a:pt x="447" y="477"/>
                  </a:cubicBezTo>
                  <a:cubicBezTo>
                    <a:pt x="537" y="283"/>
                    <a:pt x="522" y="105"/>
                    <a:pt x="432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2" name="Google Shape;1282;p31"/>
            <p:cNvSpPr/>
            <p:nvPr/>
          </p:nvSpPr>
          <p:spPr>
            <a:xfrm>
              <a:off x="2573800" y="31231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60" y="269"/>
                  </a:moveTo>
                  <a:cubicBezTo>
                    <a:pt x="775" y="165"/>
                    <a:pt x="626" y="60"/>
                    <a:pt x="417" y="31"/>
                  </a:cubicBezTo>
                  <a:cubicBezTo>
                    <a:pt x="209" y="1"/>
                    <a:pt x="30" y="75"/>
                    <a:pt x="15" y="179"/>
                  </a:cubicBezTo>
                  <a:cubicBezTo>
                    <a:pt x="1" y="284"/>
                    <a:pt x="164" y="403"/>
                    <a:pt x="358" y="433"/>
                  </a:cubicBezTo>
                  <a:cubicBezTo>
                    <a:pt x="566" y="447"/>
                    <a:pt x="745" y="388"/>
                    <a:pt x="760" y="26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3" name="Google Shape;1283;p31"/>
            <p:cNvSpPr/>
            <p:nvPr/>
          </p:nvSpPr>
          <p:spPr>
            <a:xfrm>
              <a:off x="2535475" y="3133225"/>
              <a:ext cx="17875" cy="16025"/>
            </a:xfrm>
            <a:custGeom>
              <a:avLst/>
              <a:gdLst/>
              <a:ahLst/>
              <a:cxnLst/>
              <a:rect l="l" t="t" r="r" b="b"/>
              <a:pathLst>
                <a:path w="715" h="641" extrusionOk="0">
                  <a:moveTo>
                    <a:pt x="641" y="75"/>
                  </a:moveTo>
                  <a:cubicBezTo>
                    <a:pt x="581" y="1"/>
                    <a:pt x="387" y="31"/>
                    <a:pt x="239" y="164"/>
                  </a:cubicBezTo>
                  <a:cubicBezTo>
                    <a:pt x="75" y="298"/>
                    <a:pt x="0" y="477"/>
                    <a:pt x="75" y="566"/>
                  </a:cubicBezTo>
                  <a:cubicBezTo>
                    <a:pt x="149" y="641"/>
                    <a:pt x="328" y="611"/>
                    <a:pt x="492" y="477"/>
                  </a:cubicBezTo>
                  <a:cubicBezTo>
                    <a:pt x="655" y="343"/>
                    <a:pt x="715" y="164"/>
                    <a:pt x="64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4" name="Google Shape;1284;p31"/>
            <p:cNvSpPr/>
            <p:nvPr/>
          </p:nvSpPr>
          <p:spPr>
            <a:xfrm>
              <a:off x="2597250" y="3081125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640" y="90"/>
                  </a:moveTo>
                  <a:cubicBezTo>
                    <a:pt x="566" y="1"/>
                    <a:pt x="387" y="45"/>
                    <a:pt x="224" y="179"/>
                  </a:cubicBezTo>
                  <a:cubicBezTo>
                    <a:pt x="60" y="313"/>
                    <a:pt x="0" y="492"/>
                    <a:pt x="75" y="581"/>
                  </a:cubicBezTo>
                  <a:cubicBezTo>
                    <a:pt x="134" y="656"/>
                    <a:pt x="328" y="611"/>
                    <a:pt x="477" y="477"/>
                  </a:cubicBezTo>
                  <a:cubicBezTo>
                    <a:pt x="640" y="343"/>
                    <a:pt x="715" y="165"/>
                    <a:pt x="64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5" name="Google Shape;1285;p31"/>
            <p:cNvSpPr/>
            <p:nvPr/>
          </p:nvSpPr>
          <p:spPr>
            <a:xfrm>
              <a:off x="2553325" y="3087450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165" y="16"/>
                  </a:moveTo>
                  <a:cubicBezTo>
                    <a:pt x="60" y="31"/>
                    <a:pt x="1" y="209"/>
                    <a:pt x="31" y="418"/>
                  </a:cubicBezTo>
                  <a:cubicBezTo>
                    <a:pt x="60" y="626"/>
                    <a:pt x="180" y="775"/>
                    <a:pt x="284" y="760"/>
                  </a:cubicBezTo>
                  <a:cubicBezTo>
                    <a:pt x="403" y="745"/>
                    <a:pt x="462" y="552"/>
                    <a:pt x="433" y="358"/>
                  </a:cubicBezTo>
                  <a:cubicBezTo>
                    <a:pt x="388" y="150"/>
                    <a:pt x="284" y="1"/>
                    <a:pt x="165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6" name="Google Shape;1286;p31"/>
            <p:cNvSpPr/>
            <p:nvPr/>
          </p:nvSpPr>
          <p:spPr>
            <a:xfrm>
              <a:off x="2573050" y="30967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20" y="45"/>
                  </a:moveTo>
                  <a:cubicBezTo>
                    <a:pt x="16" y="89"/>
                    <a:pt x="1" y="268"/>
                    <a:pt x="90" y="461"/>
                  </a:cubicBezTo>
                  <a:cubicBezTo>
                    <a:pt x="165" y="655"/>
                    <a:pt x="313" y="774"/>
                    <a:pt x="418" y="729"/>
                  </a:cubicBezTo>
                  <a:cubicBezTo>
                    <a:pt x="522" y="685"/>
                    <a:pt x="537" y="491"/>
                    <a:pt x="447" y="313"/>
                  </a:cubicBezTo>
                  <a:cubicBezTo>
                    <a:pt x="373" y="119"/>
                    <a:pt x="224" y="0"/>
                    <a:pt x="120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7" name="Google Shape;1287;p31"/>
            <p:cNvSpPr/>
            <p:nvPr/>
          </p:nvSpPr>
          <p:spPr>
            <a:xfrm>
              <a:off x="2573425" y="30323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7" y="46"/>
                  </a:moveTo>
                  <a:cubicBezTo>
                    <a:pt x="328" y="1"/>
                    <a:pt x="179" y="120"/>
                    <a:pt x="90" y="299"/>
                  </a:cubicBezTo>
                  <a:cubicBezTo>
                    <a:pt x="1" y="492"/>
                    <a:pt x="16" y="686"/>
                    <a:pt x="120" y="730"/>
                  </a:cubicBezTo>
                  <a:cubicBezTo>
                    <a:pt x="224" y="775"/>
                    <a:pt x="373" y="656"/>
                    <a:pt x="447" y="462"/>
                  </a:cubicBezTo>
                  <a:cubicBezTo>
                    <a:pt x="537" y="284"/>
                    <a:pt x="522" y="90"/>
                    <a:pt x="417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8" name="Google Shape;1288;p31"/>
            <p:cNvSpPr/>
            <p:nvPr/>
          </p:nvSpPr>
          <p:spPr>
            <a:xfrm>
              <a:off x="2574175" y="30729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05" y="45"/>
                  </a:moveTo>
                  <a:cubicBezTo>
                    <a:pt x="15" y="90"/>
                    <a:pt x="0" y="283"/>
                    <a:pt x="75" y="477"/>
                  </a:cubicBezTo>
                  <a:cubicBezTo>
                    <a:pt x="164" y="670"/>
                    <a:pt x="313" y="789"/>
                    <a:pt x="417" y="745"/>
                  </a:cubicBezTo>
                  <a:cubicBezTo>
                    <a:pt x="507" y="700"/>
                    <a:pt x="521" y="506"/>
                    <a:pt x="447" y="313"/>
                  </a:cubicBezTo>
                  <a:cubicBezTo>
                    <a:pt x="358" y="119"/>
                    <a:pt x="209" y="0"/>
                    <a:pt x="10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9" name="Google Shape;1289;p31"/>
            <p:cNvSpPr/>
            <p:nvPr/>
          </p:nvSpPr>
          <p:spPr>
            <a:xfrm>
              <a:off x="2542175" y="29992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19" y="45"/>
                  </a:moveTo>
                  <a:cubicBezTo>
                    <a:pt x="15" y="89"/>
                    <a:pt x="0" y="268"/>
                    <a:pt x="90" y="462"/>
                  </a:cubicBezTo>
                  <a:cubicBezTo>
                    <a:pt x="164" y="655"/>
                    <a:pt x="313" y="774"/>
                    <a:pt x="417" y="730"/>
                  </a:cubicBezTo>
                  <a:cubicBezTo>
                    <a:pt x="521" y="685"/>
                    <a:pt x="536" y="491"/>
                    <a:pt x="447" y="298"/>
                  </a:cubicBezTo>
                  <a:cubicBezTo>
                    <a:pt x="373" y="119"/>
                    <a:pt x="224" y="0"/>
                    <a:pt x="119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0" name="Google Shape;1290;p31"/>
            <p:cNvSpPr/>
            <p:nvPr/>
          </p:nvSpPr>
          <p:spPr>
            <a:xfrm>
              <a:off x="2532875" y="305062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5" y="179"/>
                  </a:moveTo>
                  <a:cubicBezTo>
                    <a:pt x="0" y="283"/>
                    <a:pt x="164" y="387"/>
                    <a:pt x="372" y="417"/>
                  </a:cubicBezTo>
                  <a:cubicBezTo>
                    <a:pt x="566" y="447"/>
                    <a:pt x="745" y="387"/>
                    <a:pt x="759" y="268"/>
                  </a:cubicBezTo>
                  <a:cubicBezTo>
                    <a:pt x="774" y="164"/>
                    <a:pt x="625" y="45"/>
                    <a:pt x="417" y="30"/>
                  </a:cubicBezTo>
                  <a:cubicBezTo>
                    <a:pt x="209" y="0"/>
                    <a:pt x="30" y="60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2547750" y="303350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6" y="269"/>
                  </a:moveTo>
                  <a:cubicBezTo>
                    <a:pt x="30" y="373"/>
                    <a:pt x="209" y="447"/>
                    <a:pt x="417" y="417"/>
                  </a:cubicBezTo>
                  <a:cubicBezTo>
                    <a:pt x="626" y="388"/>
                    <a:pt x="775" y="283"/>
                    <a:pt x="760" y="179"/>
                  </a:cubicBezTo>
                  <a:cubicBezTo>
                    <a:pt x="760" y="75"/>
                    <a:pt x="581" y="1"/>
                    <a:pt x="373" y="30"/>
                  </a:cubicBezTo>
                  <a:cubicBezTo>
                    <a:pt x="164" y="45"/>
                    <a:pt x="1" y="149"/>
                    <a:pt x="16" y="26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2" name="Google Shape;1292;p31"/>
            <p:cNvSpPr/>
            <p:nvPr/>
          </p:nvSpPr>
          <p:spPr>
            <a:xfrm>
              <a:off x="2532500" y="30737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7" y="45"/>
                  </a:moveTo>
                  <a:cubicBezTo>
                    <a:pt x="328" y="0"/>
                    <a:pt x="179" y="119"/>
                    <a:pt x="90" y="313"/>
                  </a:cubicBezTo>
                  <a:cubicBezTo>
                    <a:pt x="0" y="491"/>
                    <a:pt x="15" y="685"/>
                    <a:pt x="119" y="730"/>
                  </a:cubicBezTo>
                  <a:cubicBezTo>
                    <a:pt x="224" y="774"/>
                    <a:pt x="372" y="655"/>
                    <a:pt x="447" y="476"/>
                  </a:cubicBezTo>
                  <a:cubicBezTo>
                    <a:pt x="536" y="283"/>
                    <a:pt x="521" y="89"/>
                    <a:pt x="417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3" name="Google Shape;1293;p31"/>
            <p:cNvSpPr/>
            <p:nvPr/>
          </p:nvSpPr>
          <p:spPr>
            <a:xfrm>
              <a:off x="2394075" y="30104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04" y="45"/>
                  </a:moveTo>
                  <a:cubicBezTo>
                    <a:pt x="15" y="90"/>
                    <a:pt x="0" y="284"/>
                    <a:pt x="75" y="477"/>
                  </a:cubicBezTo>
                  <a:cubicBezTo>
                    <a:pt x="164" y="656"/>
                    <a:pt x="313" y="775"/>
                    <a:pt x="402" y="730"/>
                  </a:cubicBezTo>
                  <a:cubicBezTo>
                    <a:pt x="506" y="685"/>
                    <a:pt x="521" y="507"/>
                    <a:pt x="447" y="313"/>
                  </a:cubicBezTo>
                  <a:cubicBezTo>
                    <a:pt x="357" y="120"/>
                    <a:pt x="209" y="1"/>
                    <a:pt x="104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2388850" y="29509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8" y="45"/>
                  </a:moveTo>
                  <a:cubicBezTo>
                    <a:pt x="313" y="0"/>
                    <a:pt x="165" y="119"/>
                    <a:pt x="90" y="298"/>
                  </a:cubicBezTo>
                  <a:cubicBezTo>
                    <a:pt x="1" y="491"/>
                    <a:pt x="16" y="685"/>
                    <a:pt x="120" y="729"/>
                  </a:cubicBezTo>
                  <a:cubicBezTo>
                    <a:pt x="209" y="774"/>
                    <a:pt x="358" y="655"/>
                    <a:pt x="447" y="462"/>
                  </a:cubicBezTo>
                  <a:cubicBezTo>
                    <a:pt x="537" y="268"/>
                    <a:pt x="522" y="89"/>
                    <a:pt x="418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5" name="Google Shape;1295;p31"/>
            <p:cNvSpPr/>
            <p:nvPr/>
          </p:nvSpPr>
          <p:spPr>
            <a:xfrm>
              <a:off x="2494925" y="3046525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714" y="105"/>
                  </a:moveTo>
                  <a:cubicBezTo>
                    <a:pt x="670" y="1"/>
                    <a:pt x="476" y="1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ubicBezTo>
                    <a:pt x="89" y="522"/>
                    <a:pt x="283" y="536"/>
                    <a:pt x="461" y="447"/>
                  </a:cubicBezTo>
                  <a:cubicBezTo>
                    <a:pt x="655" y="358"/>
                    <a:pt x="759" y="194"/>
                    <a:pt x="714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6" name="Google Shape;1296;p31"/>
            <p:cNvSpPr/>
            <p:nvPr/>
          </p:nvSpPr>
          <p:spPr>
            <a:xfrm>
              <a:off x="2472225" y="307480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7" y="45"/>
                  </a:moveTo>
                  <a:cubicBezTo>
                    <a:pt x="253" y="1"/>
                    <a:pt x="119" y="150"/>
                    <a:pt x="60" y="343"/>
                  </a:cubicBezTo>
                  <a:cubicBezTo>
                    <a:pt x="0" y="537"/>
                    <a:pt x="45" y="730"/>
                    <a:pt x="149" y="760"/>
                  </a:cubicBezTo>
                  <a:cubicBezTo>
                    <a:pt x="253" y="790"/>
                    <a:pt x="387" y="656"/>
                    <a:pt x="447" y="447"/>
                  </a:cubicBezTo>
                  <a:cubicBezTo>
                    <a:pt x="506" y="254"/>
                    <a:pt x="461" y="75"/>
                    <a:pt x="357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2495650" y="299777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343" y="30"/>
                  </a:moveTo>
                  <a:cubicBezTo>
                    <a:pt x="239" y="1"/>
                    <a:pt x="105" y="149"/>
                    <a:pt x="45" y="343"/>
                  </a:cubicBezTo>
                  <a:cubicBezTo>
                    <a:pt x="1" y="536"/>
                    <a:pt x="31" y="730"/>
                    <a:pt x="135" y="760"/>
                  </a:cubicBezTo>
                  <a:cubicBezTo>
                    <a:pt x="239" y="790"/>
                    <a:pt x="373" y="656"/>
                    <a:pt x="432" y="447"/>
                  </a:cubicBezTo>
                  <a:cubicBezTo>
                    <a:pt x="492" y="254"/>
                    <a:pt x="462" y="60"/>
                    <a:pt x="343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8" name="Google Shape;1298;p31"/>
            <p:cNvSpPr/>
            <p:nvPr/>
          </p:nvSpPr>
          <p:spPr>
            <a:xfrm>
              <a:off x="2458075" y="3031275"/>
              <a:ext cx="16775" cy="17500"/>
            </a:xfrm>
            <a:custGeom>
              <a:avLst/>
              <a:gdLst/>
              <a:ahLst/>
              <a:cxnLst/>
              <a:rect l="l" t="t" r="r" b="b"/>
              <a:pathLst>
                <a:path w="671" h="700" extrusionOk="0">
                  <a:moveTo>
                    <a:pt x="90" y="60"/>
                  </a:moveTo>
                  <a:cubicBezTo>
                    <a:pt x="0" y="149"/>
                    <a:pt x="45" y="328"/>
                    <a:pt x="194" y="477"/>
                  </a:cubicBezTo>
                  <a:cubicBezTo>
                    <a:pt x="328" y="625"/>
                    <a:pt x="506" y="700"/>
                    <a:pt x="596" y="625"/>
                  </a:cubicBezTo>
                  <a:cubicBezTo>
                    <a:pt x="670" y="551"/>
                    <a:pt x="626" y="358"/>
                    <a:pt x="492" y="209"/>
                  </a:cubicBezTo>
                  <a:cubicBezTo>
                    <a:pt x="343" y="60"/>
                    <a:pt x="164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9" name="Google Shape;1299;p31"/>
            <p:cNvSpPr/>
            <p:nvPr/>
          </p:nvSpPr>
          <p:spPr>
            <a:xfrm>
              <a:off x="2479650" y="302867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0" y="104"/>
                  </a:moveTo>
                  <a:cubicBezTo>
                    <a:pt x="1" y="194"/>
                    <a:pt x="90" y="357"/>
                    <a:pt x="269" y="476"/>
                  </a:cubicBezTo>
                  <a:cubicBezTo>
                    <a:pt x="432" y="581"/>
                    <a:pt x="626" y="610"/>
                    <a:pt x="685" y="506"/>
                  </a:cubicBezTo>
                  <a:cubicBezTo>
                    <a:pt x="745" y="417"/>
                    <a:pt x="656" y="253"/>
                    <a:pt x="477" y="134"/>
                  </a:cubicBezTo>
                  <a:cubicBezTo>
                    <a:pt x="313" y="30"/>
                    <a:pt x="120" y="0"/>
                    <a:pt x="6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2520600" y="296355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7" y="30"/>
                  </a:moveTo>
                  <a:cubicBezTo>
                    <a:pt x="253" y="0"/>
                    <a:pt x="119" y="134"/>
                    <a:pt x="60" y="343"/>
                  </a:cubicBezTo>
                  <a:cubicBezTo>
                    <a:pt x="0" y="536"/>
                    <a:pt x="45" y="730"/>
                    <a:pt x="149" y="759"/>
                  </a:cubicBezTo>
                  <a:cubicBezTo>
                    <a:pt x="253" y="789"/>
                    <a:pt x="387" y="655"/>
                    <a:pt x="447" y="447"/>
                  </a:cubicBezTo>
                  <a:cubicBezTo>
                    <a:pt x="506" y="253"/>
                    <a:pt x="461" y="60"/>
                    <a:pt x="357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1" name="Google Shape;1301;p31"/>
            <p:cNvSpPr/>
            <p:nvPr/>
          </p:nvSpPr>
          <p:spPr>
            <a:xfrm>
              <a:off x="2525800" y="3004475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90" y="60"/>
                  </a:moveTo>
                  <a:cubicBezTo>
                    <a:pt x="0" y="120"/>
                    <a:pt x="0" y="298"/>
                    <a:pt x="120" y="477"/>
                  </a:cubicBezTo>
                  <a:cubicBezTo>
                    <a:pt x="224" y="655"/>
                    <a:pt x="387" y="760"/>
                    <a:pt x="477" y="700"/>
                  </a:cubicBezTo>
                  <a:cubicBezTo>
                    <a:pt x="566" y="641"/>
                    <a:pt x="566" y="447"/>
                    <a:pt x="447" y="268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2" name="Google Shape;1302;p31"/>
            <p:cNvSpPr/>
            <p:nvPr/>
          </p:nvSpPr>
          <p:spPr>
            <a:xfrm>
              <a:off x="2484125" y="2935250"/>
              <a:ext cx="14525" cy="19025"/>
            </a:xfrm>
            <a:custGeom>
              <a:avLst/>
              <a:gdLst/>
              <a:ahLst/>
              <a:cxnLst/>
              <a:rect l="l" t="t" r="r" b="b"/>
              <a:pathLst>
                <a:path w="581" h="761" extrusionOk="0">
                  <a:moveTo>
                    <a:pt x="105" y="60"/>
                  </a:moveTo>
                  <a:cubicBezTo>
                    <a:pt x="0" y="120"/>
                    <a:pt x="15" y="314"/>
                    <a:pt x="119" y="492"/>
                  </a:cubicBezTo>
                  <a:cubicBezTo>
                    <a:pt x="239" y="671"/>
                    <a:pt x="402" y="760"/>
                    <a:pt x="492" y="701"/>
                  </a:cubicBezTo>
                  <a:cubicBezTo>
                    <a:pt x="581" y="641"/>
                    <a:pt x="566" y="462"/>
                    <a:pt x="462" y="284"/>
                  </a:cubicBezTo>
                  <a:cubicBezTo>
                    <a:pt x="358" y="105"/>
                    <a:pt x="194" y="1"/>
                    <a:pt x="105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2482250" y="2987350"/>
              <a:ext cx="18650" cy="10075"/>
            </a:xfrm>
            <a:custGeom>
              <a:avLst/>
              <a:gdLst/>
              <a:ahLst/>
              <a:cxnLst/>
              <a:rect l="l" t="t" r="r" b="b"/>
              <a:pathLst>
                <a:path w="746" h="403" extrusionOk="0">
                  <a:moveTo>
                    <a:pt x="1" y="209"/>
                  </a:moveTo>
                  <a:cubicBezTo>
                    <a:pt x="1" y="313"/>
                    <a:pt x="165" y="403"/>
                    <a:pt x="373" y="403"/>
                  </a:cubicBezTo>
                  <a:cubicBezTo>
                    <a:pt x="581" y="403"/>
                    <a:pt x="745" y="313"/>
                    <a:pt x="745" y="209"/>
                  </a:cubicBezTo>
                  <a:cubicBezTo>
                    <a:pt x="745" y="105"/>
                    <a:pt x="581" y="1"/>
                    <a:pt x="373" y="16"/>
                  </a:cubicBezTo>
                  <a:cubicBezTo>
                    <a:pt x="165" y="16"/>
                    <a:pt x="1" y="105"/>
                    <a:pt x="1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2494175" y="2967625"/>
              <a:ext cx="19750" cy="11950"/>
            </a:xfrm>
            <a:custGeom>
              <a:avLst/>
              <a:gdLst/>
              <a:ahLst/>
              <a:cxnLst/>
              <a:rect l="l" t="t" r="r" b="b"/>
              <a:pathLst>
                <a:path w="790" h="478" extrusionOk="0">
                  <a:moveTo>
                    <a:pt x="30" y="328"/>
                  </a:moveTo>
                  <a:cubicBezTo>
                    <a:pt x="60" y="433"/>
                    <a:pt x="238" y="477"/>
                    <a:pt x="447" y="433"/>
                  </a:cubicBezTo>
                  <a:cubicBezTo>
                    <a:pt x="640" y="373"/>
                    <a:pt x="789" y="254"/>
                    <a:pt x="759" y="150"/>
                  </a:cubicBezTo>
                  <a:cubicBezTo>
                    <a:pt x="730" y="31"/>
                    <a:pt x="551" y="1"/>
                    <a:pt x="343" y="46"/>
                  </a:cubicBezTo>
                  <a:cubicBezTo>
                    <a:pt x="149" y="90"/>
                    <a:pt x="0" y="224"/>
                    <a:pt x="30" y="32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2431275" y="2955725"/>
              <a:ext cx="18625" cy="14550"/>
            </a:xfrm>
            <a:custGeom>
              <a:avLst/>
              <a:gdLst/>
              <a:ahLst/>
              <a:cxnLst/>
              <a:rect l="l" t="t" r="r" b="b"/>
              <a:pathLst>
                <a:path w="745" h="582" extrusionOk="0">
                  <a:moveTo>
                    <a:pt x="60" y="90"/>
                  </a:moveTo>
                  <a:cubicBezTo>
                    <a:pt x="1" y="179"/>
                    <a:pt x="90" y="343"/>
                    <a:pt x="254" y="462"/>
                  </a:cubicBezTo>
                  <a:cubicBezTo>
                    <a:pt x="432" y="566"/>
                    <a:pt x="626" y="581"/>
                    <a:pt x="685" y="492"/>
                  </a:cubicBezTo>
                  <a:cubicBezTo>
                    <a:pt x="745" y="403"/>
                    <a:pt x="656" y="239"/>
                    <a:pt x="477" y="120"/>
                  </a:cubicBezTo>
                  <a:cubicBezTo>
                    <a:pt x="298" y="16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2471100" y="296280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343"/>
                  </a:moveTo>
                  <a:cubicBezTo>
                    <a:pt x="60" y="447"/>
                    <a:pt x="239" y="492"/>
                    <a:pt x="447" y="432"/>
                  </a:cubicBezTo>
                  <a:cubicBezTo>
                    <a:pt x="640" y="387"/>
                    <a:pt x="789" y="253"/>
                    <a:pt x="760" y="149"/>
                  </a:cubicBezTo>
                  <a:cubicBezTo>
                    <a:pt x="730" y="45"/>
                    <a:pt x="551" y="0"/>
                    <a:pt x="343" y="60"/>
                  </a:cubicBezTo>
                  <a:cubicBezTo>
                    <a:pt x="134" y="105"/>
                    <a:pt x="0" y="239"/>
                    <a:pt x="30" y="34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7" name="Google Shape;1307;p31"/>
            <p:cNvSpPr/>
            <p:nvPr/>
          </p:nvSpPr>
          <p:spPr>
            <a:xfrm>
              <a:off x="2392950" y="2982525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343"/>
                  </a:moveTo>
                  <a:cubicBezTo>
                    <a:pt x="60" y="447"/>
                    <a:pt x="254" y="492"/>
                    <a:pt x="447" y="432"/>
                  </a:cubicBezTo>
                  <a:cubicBezTo>
                    <a:pt x="655" y="387"/>
                    <a:pt x="789" y="253"/>
                    <a:pt x="760" y="149"/>
                  </a:cubicBezTo>
                  <a:cubicBezTo>
                    <a:pt x="730" y="45"/>
                    <a:pt x="551" y="0"/>
                    <a:pt x="343" y="45"/>
                  </a:cubicBezTo>
                  <a:cubicBezTo>
                    <a:pt x="149" y="105"/>
                    <a:pt x="1" y="224"/>
                    <a:pt x="30" y="34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8" name="Google Shape;1308;p31"/>
            <p:cNvSpPr/>
            <p:nvPr/>
          </p:nvSpPr>
          <p:spPr>
            <a:xfrm>
              <a:off x="2442450" y="29925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34" y="744"/>
                  </a:moveTo>
                  <a:cubicBezTo>
                    <a:pt x="238" y="774"/>
                    <a:pt x="372" y="640"/>
                    <a:pt x="432" y="447"/>
                  </a:cubicBezTo>
                  <a:cubicBezTo>
                    <a:pt x="491" y="238"/>
                    <a:pt x="462" y="60"/>
                    <a:pt x="357" y="30"/>
                  </a:cubicBezTo>
                  <a:cubicBezTo>
                    <a:pt x="253" y="0"/>
                    <a:pt x="119" y="134"/>
                    <a:pt x="60" y="328"/>
                  </a:cubicBezTo>
                  <a:cubicBezTo>
                    <a:pt x="0" y="536"/>
                    <a:pt x="30" y="715"/>
                    <a:pt x="134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2428675" y="297545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194" y="760"/>
                  </a:moveTo>
                  <a:cubicBezTo>
                    <a:pt x="313" y="760"/>
                    <a:pt x="402" y="596"/>
                    <a:pt x="417" y="388"/>
                  </a:cubicBezTo>
                  <a:cubicBezTo>
                    <a:pt x="417" y="179"/>
                    <a:pt x="343" y="1"/>
                    <a:pt x="224" y="1"/>
                  </a:cubicBezTo>
                  <a:cubicBezTo>
                    <a:pt x="120" y="1"/>
                    <a:pt x="30" y="164"/>
                    <a:pt x="15" y="373"/>
                  </a:cubicBezTo>
                  <a:cubicBezTo>
                    <a:pt x="1" y="581"/>
                    <a:pt x="90" y="745"/>
                    <a:pt x="194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0" name="Google Shape;1310;p31"/>
            <p:cNvSpPr/>
            <p:nvPr/>
          </p:nvSpPr>
          <p:spPr>
            <a:xfrm>
              <a:off x="2465525" y="3002625"/>
              <a:ext cx="19000" cy="14900"/>
            </a:xfrm>
            <a:custGeom>
              <a:avLst/>
              <a:gdLst/>
              <a:ahLst/>
              <a:cxnLst/>
              <a:rect l="l" t="t" r="r" b="b"/>
              <a:pathLst>
                <a:path w="760" h="596" extrusionOk="0">
                  <a:moveTo>
                    <a:pt x="60" y="89"/>
                  </a:moveTo>
                  <a:cubicBezTo>
                    <a:pt x="0" y="179"/>
                    <a:pt x="89" y="342"/>
                    <a:pt x="268" y="462"/>
                  </a:cubicBezTo>
                  <a:cubicBezTo>
                    <a:pt x="447" y="566"/>
                    <a:pt x="640" y="596"/>
                    <a:pt x="700" y="491"/>
                  </a:cubicBezTo>
                  <a:cubicBezTo>
                    <a:pt x="759" y="402"/>
                    <a:pt x="655" y="238"/>
                    <a:pt x="491" y="119"/>
                  </a:cubicBezTo>
                  <a:cubicBezTo>
                    <a:pt x="313" y="15"/>
                    <a:pt x="119" y="0"/>
                    <a:pt x="60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1" name="Google Shape;1311;p31"/>
            <p:cNvSpPr/>
            <p:nvPr/>
          </p:nvSpPr>
          <p:spPr>
            <a:xfrm>
              <a:off x="2454350" y="30651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5"/>
                  </a:moveTo>
                  <a:cubicBezTo>
                    <a:pt x="715" y="31"/>
                    <a:pt x="522" y="1"/>
                    <a:pt x="328" y="60"/>
                  </a:cubicBezTo>
                  <a:cubicBezTo>
                    <a:pt x="120" y="135"/>
                    <a:pt x="1" y="269"/>
                    <a:pt x="30" y="373"/>
                  </a:cubicBezTo>
                  <a:cubicBezTo>
                    <a:pt x="60" y="477"/>
                    <a:pt x="254" y="507"/>
                    <a:pt x="447" y="447"/>
                  </a:cubicBezTo>
                  <a:cubicBezTo>
                    <a:pt x="641" y="373"/>
                    <a:pt x="775" y="239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2432025" y="3062525"/>
              <a:ext cx="18625" cy="10075"/>
            </a:xfrm>
            <a:custGeom>
              <a:avLst/>
              <a:gdLst/>
              <a:ahLst/>
              <a:cxnLst/>
              <a:rect l="l" t="t" r="r" b="b"/>
              <a:pathLst>
                <a:path w="745" h="403" extrusionOk="0">
                  <a:moveTo>
                    <a:pt x="0" y="194"/>
                  </a:moveTo>
                  <a:cubicBezTo>
                    <a:pt x="0" y="298"/>
                    <a:pt x="164" y="402"/>
                    <a:pt x="373" y="388"/>
                  </a:cubicBezTo>
                  <a:cubicBezTo>
                    <a:pt x="581" y="388"/>
                    <a:pt x="745" y="298"/>
                    <a:pt x="745" y="194"/>
                  </a:cubicBezTo>
                  <a:cubicBezTo>
                    <a:pt x="745" y="90"/>
                    <a:pt x="581" y="1"/>
                    <a:pt x="373" y="1"/>
                  </a:cubicBezTo>
                  <a:cubicBezTo>
                    <a:pt x="164" y="1"/>
                    <a:pt x="0" y="90"/>
                    <a:pt x="0" y="19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2762475" y="3174525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45" y="90"/>
                  </a:moveTo>
                  <a:cubicBezTo>
                    <a:pt x="0" y="180"/>
                    <a:pt x="90" y="358"/>
                    <a:pt x="253" y="462"/>
                  </a:cubicBezTo>
                  <a:cubicBezTo>
                    <a:pt x="432" y="581"/>
                    <a:pt x="625" y="596"/>
                    <a:pt x="685" y="507"/>
                  </a:cubicBezTo>
                  <a:cubicBezTo>
                    <a:pt x="744" y="418"/>
                    <a:pt x="655" y="254"/>
                    <a:pt x="477" y="135"/>
                  </a:cubicBezTo>
                  <a:cubicBezTo>
                    <a:pt x="298" y="16"/>
                    <a:pt x="119" y="1"/>
                    <a:pt x="4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2440950" y="3039075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194" y="745"/>
                  </a:moveTo>
                  <a:cubicBezTo>
                    <a:pt x="298" y="760"/>
                    <a:pt x="403" y="596"/>
                    <a:pt x="417" y="388"/>
                  </a:cubicBezTo>
                  <a:cubicBezTo>
                    <a:pt x="417" y="179"/>
                    <a:pt x="343" y="1"/>
                    <a:pt x="224" y="1"/>
                  </a:cubicBezTo>
                  <a:cubicBezTo>
                    <a:pt x="120" y="1"/>
                    <a:pt x="30" y="165"/>
                    <a:pt x="16" y="373"/>
                  </a:cubicBezTo>
                  <a:cubicBezTo>
                    <a:pt x="1" y="581"/>
                    <a:pt x="90" y="745"/>
                    <a:pt x="194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2414525" y="3002625"/>
              <a:ext cx="19025" cy="10075"/>
            </a:xfrm>
            <a:custGeom>
              <a:avLst/>
              <a:gdLst/>
              <a:ahLst/>
              <a:cxnLst/>
              <a:rect l="l" t="t" r="r" b="b"/>
              <a:pathLst>
                <a:path w="761" h="403" extrusionOk="0">
                  <a:moveTo>
                    <a:pt x="1" y="209"/>
                  </a:moveTo>
                  <a:cubicBezTo>
                    <a:pt x="1" y="313"/>
                    <a:pt x="180" y="402"/>
                    <a:pt x="388" y="402"/>
                  </a:cubicBezTo>
                  <a:cubicBezTo>
                    <a:pt x="596" y="402"/>
                    <a:pt x="760" y="313"/>
                    <a:pt x="760" y="194"/>
                  </a:cubicBezTo>
                  <a:cubicBezTo>
                    <a:pt x="760" y="89"/>
                    <a:pt x="581" y="0"/>
                    <a:pt x="373" y="0"/>
                  </a:cubicBezTo>
                  <a:cubicBezTo>
                    <a:pt x="165" y="0"/>
                    <a:pt x="1" y="89"/>
                    <a:pt x="1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6" name="Google Shape;1316;p31"/>
            <p:cNvSpPr/>
            <p:nvPr/>
          </p:nvSpPr>
          <p:spPr>
            <a:xfrm>
              <a:off x="2418250" y="3028300"/>
              <a:ext cx="14550" cy="18625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105" y="60"/>
                  </a:moveTo>
                  <a:cubicBezTo>
                    <a:pt x="1" y="119"/>
                    <a:pt x="16" y="298"/>
                    <a:pt x="135" y="477"/>
                  </a:cubicBezTo>
                  <a:cubicBezTo>
                    <a:pt x="239" y="655"/>
                    <a:pt x="403" y="744"/>
                    <a:pt x="492" y="700"/>
                  </a:cubicBezTo>
                  <a:cubicBezTo>
                    <a:pt x="581" y="640"/>
                    <a:pt x="581" y="447"/>
                    <a:pt x="462" y="268"/>
                  </a:cubicBezTo>
                  <a:cubicBezTo>
                    <a:pt x="358" y="89"/>
                    <a:pt x="194" y="0"/>
                    <a:pt x="105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2734925" y="3040200"/>
              <a:ext cx="11950" cy="19750"/>
            </a:xfrm>
            <a:custGeom>
              <a:avLst/>
              <a:gdLst/>
              <a:ahLst/>
              <a:cxnLst/>
              <a:rect l="l" t="t" r="r" b="b"/>
              <a:pathLst>
                <a:path w="478" h="790" extrusionOk="0">
                  <a:moveTo>
                    <a:pt x="328" y="30"/>
                  </a:moveTo>
                  <a:cubicBezTo>
                    <a:pt x="224" y="1"/>
                    <a:pt x="90" y="149"/>
                    <a:pt x="45" y="343"/>
                  </a:cubicBezTo>
                  <a:cubicBezTo>
                    <a:pt x="1" y="551"/>
                    <a:pt x="45" y="730"/>
                    <a:pt x="150" y="760"/>
                  </a:cubicBezTo>
                  <a:cubicBezTo>
                    <a:pt x="254" y="789"/>
                    <a:pt x="388" y="641"/>
                    <a:pt x="432" y="432"/>
                  </a:cubicBezTo>
                  <a:cubicBezTo>
                    <a:pt x="477" y="239"/>
                    <a:pt x="432" y="60"/>
                    <a:pt x="328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2741625" y="308075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90" y="60"/>
                  </a:moveTo>
                  <a:cubicBezTo>
                    <a:pt x="1" y="120"/>
                    <a:pt x="16" y="314"/>
                    <a:pt x="135" y="492"/>
                  </a:cubicBezTo>
                  <a:cubicBezTo>
                    <a:pt x="254" y="656"/>
                    <a:pt x="432" y="745"/>
                    <a:pt x="522" y="686"/>
                  </a:cubicBezTo>
                  <a:cubicBezTo>
                    <a:pt x="611" y="611"/>
                    <a:pt x="581" y="433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2696225" y="30141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1" y="135"/>
                    <a:pt x="30" y="313"/>
                    <a:pt x="150" y="492"/>
                  </a:cubicBezTo>
                  <a:cubicBezTo>
                    <a:pt x="269" y="655"/>
                    <a:pt x="432" y="745"/>
                    <a:pt x="522" y="685"/>
                  </a:cubicBezTo>
                  <a:cubicBezTo>
                    <a:pt x="611" y="626"/>
                    <a:pt x="581" y="432"/>
                    <a:pt x="477" y="254"/>
                  </a:cubicBezTo>
                  <a:cubicBezTo>
                    <a:pt x="358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2697350" y="3065875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0" y="239"/>
                  </a:moveTo>
                  <a:cubicBezTo>
                    <a:pt x="15" y="343"/>
                    <a:pt x="179" y="417"/>
                    <a:pt x="387" y="417"/>
                  </a:cubicBezTo>
                  <a:cubicBezTo>
                    <a:pt x="596" y="402"/>
                    <a:pt x="759" y="298"/>
                    <a:pt x="745" y="194"/>
                  </a:cubicBezTo>
                  <a:cubicBezTo>
                    <a:pt x="745" y="75"/>
                    <a:pt x="566" y="1"/>
                    <a:pt x="372" y="15"/>
                  </a:cubicBezTo>
                  <a:cubicBezTo>
                    <a:pt x="164" y="30"/>
                    <a:pt x="0" y="120"/>
                    <a:pt x="0" y="23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2708500" y="30450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1" y="372"/>
                  </a:moveTo>
                  <a:cubicBezTo>
                    <a:pt x="60" y="476"/>
                    <a:pt x="239" y="506"/>
                    <a:pt x="447" y="447"/>
                  </a:cubicBezTo>
                  <a:cubicBezTo>
                    <a:pt x="641" y="387"/>
                    <a:pt x="775" y="253"/>
                    <a:pt x="745" y="149"/>
                  </a:cubicBezTo>
                  <a:cubicBezTo>
                    <a:pt x="715" y="45"/>
                    <a:pt x="522" y="0"/>
                    <a:pt x="328" y="74"/>
                  </a:cubicBezTo>
                  <a:cubicBezTo>
                    <a:pt x="120" y="134"/>
                    <a:pt x="1" y="268"/>
                    <a:pt x="31" y="37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2685450" y="29732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89" y="60"/>
                  </a:moveTo>
                  <a:cubicBezTo>
                    <a:pt x="0" y="119"/>
                    <a:pt x="30" y="313"/>
                    <a:pt x="149" y="477"/>
                  </a:cubicBezTo>
                  <a:cubicBezTo>
                    <a:pt x="253" y="655"/>
                    <a:pt x="432" y="744"/>
                    <a:pt x="521" y="685"/>
                  </a:cubicBezTo>
                  <a:cubicBezTo>
                    <a:pt x="610" y="610"/>
                    <a:pt x="581" y="432"/>
                    <a:pt x="476" y="253"/>
                  </a:cubicBezTo>
                  <a:cubicBezTo>
                    <a:pt x="357" y="90"/>
                    <a:pt x="179" y="0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3" name="Google Shape;1323;p31"/>
            <p:cNvSpPr/>
            <p:nvPr/>
          </p:nvSpPr>
          <p:spPr>
            <a:xfrm>
              <a:off x="2718550" y="29977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6" y="164"/>
                  </a:moveTo>
                  <a:cubicBezTo>
                    <a:pt x="1" y="283"/>
                    <a:pt x="165" y="388"/>
                    <a:pt x="358" y="417"/>
                  </a:cubicBezTo>
                  <a:cubicBezTo>
                    <a:pt x="566" y="447"/>
                    <a:pt x="745" y="373"/>
                    <a:pt x="760" y="269"/>
                  </a:cubicBezTo>
                  <a:cubicBezTo>
                    <a:pt x="775" y="164"/>
                    <a:pt x="626" y="45"/>
                    <a:pt x="418" y="16"/>
                  </a:cubicBezTo>
                  <a:cubicBezTo>
                    <a:pt x="209" y="1"/>
                    <a:pt x="31" y="60"/>
                    <a:pt x="16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2638925" y="298625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179"/>
                  </a:moveTo>
                  <a:cubicBezTo>
                    <a:pt x="0" y="283"/>
                    <a:pt x="164" y="402"/>
                    <a:pt x="358" y="432"/>
                  </a:cubicBezTo>
                  <a:cubicBezTo>
                    <a:pt x="566" y="462"/>
                    <a:pt x="745" y="387"/>
                    <a:pt x="760" y="283"/>
                  </a:cubicBezTo>
                  <a:cubicBezTo>
                    <a:pt x="774" y="164"/>
                    <a:pt x="611" y="60"/>
                    <a:pt x="417" y="30"/>
                  </a:cubicBezTo>
                  <a:cubicBezTo>
                    <a:pt x="209" y="0"/>
                    <a:pt x="30" y="75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2677625" y="3013025"/>
              <a:ext cx="16025" cy="17900"/>
            </a:xfrm>
            <a:custGeom>
              <a:avLst/>
              <a:gdLst/>
              <a:ahLst/>
              <a:cxnLst/>
              <a:rect l="l" t="t" r="r" b="b"/>
              <a:pathLst>
                <a:path w="641" h="716" extrusionOk="0">
                  <a:moveTo>
                    <a:pt x="90" y="641"/>
                  </a:moveTo>
                  <a:cubicBezTo>
                    <a:pt x="179" y="715"/>
                    <a:pt x="358" y="641"/>
                    <a:pt x="477" y="477"/>
                  </a:cubicBezTo>
                  <a:cubicBezTo>
                    <a:pt x="611" y="313"/>
                    <a:pt x="641" y="135"/>
                    <a:pt x="566" y="60"/>
                  </a:cubicBezTo>
                  <a:cubicBezTo>
                    <a:pt x="477" y="1"/>
                    <a:pt x="298" y="75"/>
                    <a:pt x="164" y="224"/>
                  </a:cubicBezTo>
                  <a:cubicBezTo>
                    <a:pt x="45" y="388"/>
                    <a:pt x="0" y="581"/>
                    <a:pt x="90" y="64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2672050" y="29907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19" y="730"/>
                  </a:moveTo>
                  <a:cubicBezTo>
                    <a:pt x="209" y="775"/>
                    <a:pt x="372" y="656"/>
                    <a:pt x="447" y="462"/>
                  </a:cubicBezTo>
                  <a:cubicBezTo>
                    <a:pt x="536" y="284"/>
                    <a:pt x="521" y="90"/>
                    <a:pt x="432" y="45"/>
                  </a:cubicBezTo>
                  <a:cubicBezTo>
                    <a:pt x="328" y="1"/>
                    <a:pt x="179" y="105"/>
                    <a:pt x="89" y="299"/>
                  </a:cubicBezTo>
                  <a:cubicBezTo>
                    <a:pt x="0" y="492"/>
                    <a:pt x="15" y="671"/>
                    <a:pt x="119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2620700" y="3036475"/>
              <a:ext cx="19725" cy="13050"/>
            </a:xfrm>
            <a:custGeom>
              <a:avLst/>
              <a:gdLst/>
              <a:ahLst/>
              <a:cxnLst/>
              <a:rect l="l" t="t" r="r" b="b"/>
              <a:pathLst>
                <a:path w="789" h="522" extrusionOk="0">
                  <a:moveTo>
                    <a:pt x="45" y="373"/>
                  </a:moveTo>
                  <a:cubicBezTo>
                    <a:pt x="75" y="477"/>
                    <a:pt x="268" y="522"/>
                    <a:pt x="462" y="447"/>
                  </a:cubicBezTo>
                  <a:cubicBezTo>
                    <a:pt x="655" y="388"/>
                    <a:pt x="789" y="254"/>
                    <a:pt x="759" y="150"/>
                  </a:cubicBezTo>
                  <a:cubicBezTo>
                    <a:pt x="715" y="45"/>
                    <a:pt x="536" y="1"/>
                    <a:pt x="342" y="75"/>
                  </a:cubicBezTo>
                  <a:cubicBezTo>
                    <a:pt x="134" y="135"/>
                    <a:pt x="0" y="269"/>
                    <a:pt x="45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2654175" y="30056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05" y="730"/>
                  </a:moveTo>
                  <a:cubicBezTo>
                    <a:pt x="209" y="774"/>
                    <a:pt x="358" y="655"/>
                    <a:pt x="447" y="462"/>
                  </a:cubicBezTo>
                  <a:cubicBezTo>
                    <a:pt x="522" y="283"/>
                    <a:pt x="522" y="90"/>
                    <a:pt x="417" y="45"/>
                  </a:cubicBezTo>
                  <a:cubicBezTo>
                    <a:pt x="313" y="0"/>
                    <a:pt x="164" y="119"/>
                    <a:pt x="75" y="313"/>
                  </a:cubicBezTo>
                  <a:cubicBezTo>
                    <a:pt x="1" y="491"/>
                    <a:pt x="1" y="685"/>
                    <a:pt x="105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2620325" y="30785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4" y="730"/>
                  </a:moveTo>
                  <a:cubicBezTo>
                    <a:pt x="209" y="775"/>
                    <a:pt x="357" y="670"/>
                    <a:pt x="447" y="477"/>
                  </a:cubicBezTo>
                  <a:cubicBezTo>
                    <a:pt x="536" y="283"/>
                    <a:pt x="521" y="90"/>
                    <a:pt x="417" y="45"/>
                  </a:cubicBezTo>
                  <a:cubicBezTo>
                    <a:pt x="313" y="1"/>
                    <a:pt x="164" y="120"/>
                    <a:pt x="75" y="313"/>
                  </a:cubicBezTo>
                  <a:cubicBezTo>
                    <a:pt x="0" y="507"/>
                    <a:pt x="15" y="685"/>
                    <a:pt x="104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2658650" y="305210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521" y="686"/>
                  </a:moveTo>
                  <a:cubicBezTo>
                    <a:pt x="611" y="626"/>
                    <a:pt x="581" y="432"/>
                    <a:pt x="462" y="254"/>
                  </a:cubicBezTo>
                  <a:cubicBezTo>
                    <a:pt x="358" y="90"/>
                    <a:pt x="179" y="1"/>
                    <a:pt x="90" y="60"/>
                  </a:cubicBezTo>
                  <a:cubicBezTo>
                    <a:pt x="0" y="120"/>
                    <a:pt x="30" y="313"/>
                    <a:pt x="134" y="492"/>
                  </a:cubicBezTo>
                  <a:cubicBezTo>
                    <a:pt x="253" y="656"/>
                    <a:pt x="432" y="745"/>
                    <a:pt x="521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2634825" y="3053600"/>
              <a:ext cx="17525" cy="16400"/>
            </a:xfrm>
            <a:custGeom>
              <a:avLst/>
              <a:gdLst/>
              <a:ahLst/>
              <a:cxnLst/>
              <a:rect l="l" t="t" r="r" b="b"/>
              <a:pathLst>
                <a:path w="701" h="656" extrusionOk="0">
                  <a:moveTo>
                    <a:pt x="626" y="581"/>
                  </a:moveTo>
                  <a:cubicBezTo>
                    <a:pt x="700" y="492"/>
                    <a:pt x="641" y="313"/>
                    <a:pt x="477" y="179"/>
                  </a:cubicBezTo>
                  <a:cubicBezTo>
                    <a:pt x="328" y="45"/>
                    <a:pt x="150" y="0"/>
                    <a:pt x="75" y="75"/>
                  </a:cubicBezTo>
                  <a:cubicBezTo>
                    <a:pt x="1" y="164"/>
                    <a:pt x="60" y="343"/>
                    <a:pt x="224" y="477"/>
                  </a:cubicBezTo>
                  <a:cubicBezTo>
                    <a:pt x="373" y="611"/>
                    <a:pt x="551" y="655"/>
                    <a:pt x="626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2679125" y="30394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373"/>
                  </a:moveTo>
                  <a:cubicBezTo>
                    <a:pt x="60" y="462"/>
                    <a:pt x="253" y="507"/>
                    <a:pt x="447" y="447"/>
                  </a:cubicBezTo>
                  <a:cubicBezTo>
                    <a:pt x="655" y="373"/>
                    <a:pt x="774" y="239"/>
                    <a:pt x="744" y="135"/>
                  </a:cubicBezTo>
                  <a:cubicBezTo>
                    <a:pt x="714" y="31"/>
                    <a:pt x="521" y="1"/>
                    <a:pt x="327" y="60"/>
                  </a:cubicBezTo>
                  <a:cubicBezTo>
                    <a:pt x="134" y="120"/>
                    <a:pt x="0" y="269"/>
                    <a:pt x="30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2730100" y="31857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19" y="745"/>
                  </a:moveTo>
                  <a:cubicBezTo>
                    <a:pt x="223" y="775"/>
                    <a:pt x="372" y="670"/>
                    <a:pt x="447" y="477"/>
                  </a:cubicBezTo>
                  <a:cubicBezTo>
                    <a:pt x="536" y="283"/>
                    <a:pt x="521" y="105"/>
                    <a:pt x="432" y="60"/>
                  </a:cubicBezTo>
                  <a:cubicBezTo>
                    <a:pt x="328" y="1"/>
                    <a:pt x="179" y="120"/>
                    <a:pt x="90" y="313"/>
                  </a:cubicBezTo>
                  <a:cubicBezTo>
                    <a:pt x="0" y="507"/>
                    <a:pt x="15" y="685"/>
                    <a:pt x="11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2747950" y="32020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373"/>
                  </a:moveTo>
                  <a:cubicBezTo>
                    <a:pt x="75" y="477"/>
                    <a:pt x="254" y="507"/>
                    <a:pt x="447" y="447"/>
                  </a:cubicBezTo>
                  <a:cubicBezTo>
                    <a:pt x="656" y="387"/>
                    <a:pt x="775" y="239"/>
                    <a:pt x="745" y="134"/>
                  </a:cubicBezTo>
                  <a:cubicBezTo>
                    <a:pt x="715" y="30"/>
                    <a:pt x="522" y="0"/>
                    <a:pt x="328" y="75"/>
                  </a:cubicBezTo>
                  <a:cubicBezTo>
                    <a:pt x="135" y="134"/>
                    <a:pt x="1" y="268"/>
                    <a:pt x="30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2679850" y="30852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507" y="536"/>
                    <a:pt x="700" y="507"/>
                    <a:pt x="730" y="417"/>
                  </a:cubicBezTo>
                  <a:cubicBezTo>
                    <a:pt x="775" y="313"/>
                    <a:pt x="656" y="164"/>
                    <a:pt x="462" y="90"/>
                  </a:cubicBezTo>
                  <a:cubicBezTo>
                    <a:pt x="269" y="1"/>
                    <a:pt x="75" y="30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2720800" y="30833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21"/>
                    <a:pt x="283" y="536"/>
                    <a:pt x="476" y="447"/>
                  </a:cubicBezTo>
                  <a:cubicBezTo>
                    <a:pt x="655" y="357"/>
                    <a:pt x="774" y="209"/>
                    <a:pt x="715" y="104"/>
                  </a:cubicBezTo>
                  <a:cubicBezTo>
                    <a:pt x="670" y="0"/>
                    <a:pt x="491" y="0"/>
                    <a:pt x="298" y="89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2647850" y="31176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2"/>
                    <a:pt x="283" y="536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85" y="1"/>
                    <a:pt x="492" y="1"/>
                    <a:pt x="298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2699575" y="3119450"/>
              <a:ext cx="10825" cy="19025"/>
            </a:xfrm>
            <a:custGeom>
              <a:avLst/>
              <a:gdLst/>
              <a:ahLst/>
              <a:cxnLst/>
              <a:rect l="l" t="t" r="r" b="b"/>
              <a:pathLst>
                <a:path w="433" h="761" extrusionOk="0">
                  <a:moveTo>
                    <a:pt x="179" y="760"/>
                  </a:moveTo>
                  <a:cubicBezTo>
                    <a:pt x="283" y="760"/>
                    <a:pt x="388" y="611"/>
                    <a:pt x="417" y="403"/>
                  </a:cubicBezTo>
                  <a:cubicBezTo>
                    <a:pt x="432" y="194"/>
                    <a:pt x="358" y="16"/>
                    <a:pt x="254" y="1"/>
                  </a:cubicBezTo>
                  <a:cubicBezTo>
                    <a:pt x="150" y="1"/>
                    <a:pt x="45" y="150"/>
                    <a:pt x="16" y="358"/>
                  </a:cubicBezTo>
                  <a:cubicBezTo>
                    <a:pt x="1" y="567"/>
                    <a:pt x="75" y="745"/>
                    <a:pt x="17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2681725" y="310495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83" y="760"/>
                  </a:moveTo>
                  <a:cubicBezTo>
                    <a:pt x="387" y="745"/>
                    <a:pt x="447" y="566"/>
                    <a:pt x="417" y="358"/>
                  </a:cubicBezTo>
                  <a:cubicBezTo>
                    <a:pt x="387" y="149"/>
                    <a:pt x="283" y="0"/>
                    <a:pt x="164" y="15"/>
                  </a:cubicBezTo>
                  <a:cubicBezTo>
                    <a:pt x="60" y="30"/>
                    <a:pt x="0" y="209"/>
                    <a:pt x="30" y="417"/>
                  </a:cubicBezTo>
                  <a:cubicBezTo>
                    <a:pt x="60" y="626"/>
                    <a:pt x="179" y="774"/>
                    <a:pt x="28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2605800" y="3121700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45" y="432"/>
                  </a:moveTo>
                  <a:cubicBezTo>
                    <a:pt x="90" y="536"/>
                    <a:pt x="284" y="536"/>
                    <a:pt x="462" y="447"/>
                  </a:cubicBezTo>
                  <a:cubicBezTo>
                    <a:pt x="656" y="358"/>
                    <a:pt x="760" y="209"/>
                    <a:pt x="715" y="104"/>
                  </a:cubicBezTo>
                  <a:cubicBezTo>
                    <a:pt x="671" y="15"/>
                    <a:pt x="477" y="0"/>
                    <a:pt x="298" y="90"/>
                  </a:cubicBezTo>
                  <a:cubicBezTo>
                    <a:pt x="105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2635200" y="3087100"/>
              <a:ext cx="12300" cy="19725"/>
            </a:xfrm>
            <a:custGeom>
              <a:avLst/>
              <a:gdLst/>
              <a:ahLst/>
              <a:cxnLst/>
              <a:rect l="l" t="t" r="r" b="b"/>
              <a:pathLst>
                <a:path w="492" h="789" extrusionOk="0">
                  <a:moveTo>
                    <a:pt x="135" y="759"/>
                  </a:moveTo>
                  <a:cubicBezTo>
                    <a:pt x="239" y="789"/>
                    <a:pt x="373" y="655"/>
                    <a:pt x="432" y="447"/>
                  </a:cubicBezTo>
                  <a:cubicBezTo>
                    <a:pt x="492" y="253"/>
                    <a:pt x="462" y="60"/>
                    <a:pt x="358" y="30"/>
                  </a:cubicBezTo>
                  <a:cubicBezTo>
                    <a:pt x="254" y="0"/>
                    <a:pt x="120" y="134"/>
                    <a:pt x="60" y="342"/>
                  </a:cubicBezTo>
                  <a:cubicBezTo>
                    <a:pt x="1" y="536"/>
                    <a:pt x="30" y="729"/>
                    <a:pt x="135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2611375" y="3164125"/>
              <a:ext cx="12700" cy="19375"/>
            </a:xfrm>
            <a:custGeom>
              <a:avLst/>
              <a:gdLst/>
              <a:ahLst/>
              <a:cxnLst/>
              <a:rect l="l" t="t" r="r" b="b"/>
              <a:pathLst>
                <a:path w="508" h="775" extrusionOk="0">
                  <a:moveTo>
                    <a:pt x="150" y="744"/>
                  </a:moveTo>
                  <a:cubicBezTo>
                    <a:pt x="254" y="774"/>
                    <a:pt x="388" y="640"/>
                    <a:pt x="448" y="447"/>
                  </a:cubicBezTo>
                  <a:cubicBezTo>
                    <a:pt x="507" y="253"/>
                    <a:pt x="462" y="60"/>
                    <a:pt x="358" y="30"/>
                  </a:cubicBezTo>
                  <a:cubicBezTo>
                    <a:pt x="254" y="0"/>
                    <a:pt x="120" y="134"/>
                    <a:pt x="61" y="328"/>
                  </a:cubicBezTo>
                  <a:cubicBezTo>
                    <a:pt x="1" y="536"/>
                    <a:pt x="46" y="715"/>
                    <a:pt x="150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2644875" y="3133225"/>
              <a:ext cx="16400" cy="17525"/>
            </a:xfrm>
            <a:custGeom>
              <a:avLst/>
              <a:gdLst/>
              <a:ahLst/>
              <a:cxnLst/>
              <a:rect l="l" t="t" r="r" b="b"/>
              <a:pathLst>
                <a:path w="656" h="701" extrusionOk="0">
                  <a:moveTo>
                    <a:pt x="581" y="626"/>
                  </a:moveTo>
                  <a:cubicBezTo>
                    <a:pt x="656" y="551"/>
                    <a:pt x="611" y="373"/>
                    <a:pt x="477" y="209"/>
                  </a:cubicBezTo>
                  <a:cubicBezTo>
                    <a:pt x="343" y="60"/>
                    <a:pt x="149" y="1"/>
                    <a:pt x="75" y="75"/>
                  </a:cubicBezTo>
                  <a:cubicBezTo>
                    <a:pt x="1" y="150"/>
                    <a:pt x="45" y="328"/>
                    <a:pt x="179" y="477"/>
                  </a:cubicBezTo>
                  <a:cubicBezTo>
                    <a:pt x="313" y="641"/>
                    <a:pt x="492" y="700"/>
                    <a:pt x="581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2621050" y="3137700"/>
              <a:ext cx="19025" cy="15275"/>
            </a:xfrm>
            <a:custGeom>
              <a:avLst/>
              <a:gdLst/>
              <a:ahLst/>
              <a:cxnLst/>
              <a:rect l="l" t="t" r="r" b="b"/>
              <a:pathLst>
                <a:path w="761" h="611" extrusionOk="0">
                  <a:moveTo>
                    <a:pt x="701" y="521"/>
                  </a:moveTo>
                  <a:cubicBezTo>
                    <a:pt x="760" y="417"/>
                    <a:pt x="671" y="253"/>
                    <a:pt x="492" y="134"/>
                  </a:cubicBezTo>
                  <a:cubicBezTo>
                    <a:pt x="314" y="30"/>
                    <a:pt x="135" y="0"/>
                    <a:pt x="75" y="105"/>
                  </a:cubicBezTo>
                  <a:cubicBezTo>
                    <a:pt x="1" y="194"/>
                    <a:pt x="105" y="358"/>
                    <a:pt x="269" y="477"/>
                  </a:cubicBezTo>
                  <a:cubicBezTo>
                    <a:pt x="448" y="581"/>
                    <a:pt x="626" y="611"/>
                    <a:pt x="701" y="52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2659400" y="3189800"/>
              <a:ext cx="11550" cy="19750"/>
            </a:xfrm>
            <a:custGeom>
              <a:avLst/>
              <a:gdLst/>
              <a:ahLst/>
              <a:cxnLst/>
              <a:rect l="l" t="t" r="r" b="b"/>
              <a:pathLst>
                <a:path w="462" h="790" extrusionOk="0">
                  <a:moveTo>
                    <a:pt x="283" y="759"/>
                  </a:moveTo>
                  <a:cubicBezTo>
                    <a:pt x="402" y="744"/>
                    <a:pt x="462" y="566"/>
                    <a:pt x="432" y="372"/>
                  </a:cubicBezTo>
                  <a:cubicBezTo>
                    <a:pt x="402" y="164"/>
                    <a:pt x="283" y="0"/>
                    <a:pt x="179" y="30"/>
                  </a:cubicBezTo>
                  <a:cubicBezTo>
                    <a:pt x="75" y="45"/>
                    <a:pt x="0" y="224"/>
                    <a:pt x="30" y="432"/>
                  </a:cubicBezTo>
                  <a:cubicBezTo>
                    <a:pt x="75" y="625"/>
                    <a:pt x="179" y="789"/>
                    <a:pt x="283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2633350" y="315817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506"/>
                  </a:moveTo>
                  <a:cubicBezTo>
                    <a:pt x="744" y="417"/>
                    <a:pt x="655" y="253"/>
                    <a:pt x="476" y="134"/>
                  </a:cubicBezTo>
                  <a:cubicBezTo>
                    <a:pt x="313" y="15"/>
                    <a:pt x="119" y="0"/>
                    <a:pt x="60" y="89"/>
                  </a:cubicBezTo>
                  <a:cubicBezTo>
                    <a:pt x="0" y="179"/>
                    <a:pt x="89" y="342"/>
                    <a:pt x="253" y="461"/>
                  </a:cubicBezTo>
                  <a:cubicBezTo>
                    <a:pt x="432" y="581"/>
                    <a:pt x="625" y="595"/>
                    <a:pt x="685" y="50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2699950" y="3203200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506"/>
                  </a:moveTo>
                  <a:cubicBezTo>
                    <a:pt x="745" y="402"/>
                    <a:pt x="655" y="238"/>
                    <a:pt x="492" y="134"/>
                  </a:cubicBezTo>
                  <a:cubicBezTo>
                    <a:pt x="313" y="15"/>
                    <a:pt x="120" y="0"/>
                    <a:pt x="60" y="89"/>
                  </a:cubicBezTo>
                  <a:cubicBezTo>
                    <a:pt x="1" y="179"/>
                    <a:pt x="90" y="342"/>
                    <a:pt x="268" y="462"/>
                  </a:cubicBezTo>
                  <a:cubicBezTo>
                    <a:pt x="432" y="581"/>
                    <a:pt x="626" y="595"/>
                    <a:pt x="685" y="50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8" name="Google Shape;1348;p31"/>
            <p:cNvSpPr/>
            <p:nvPr/>
          </p:nvSpPr>
          <p:spPr>
            <a:xfrm>
              <a:off x="2679475" y="31607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04"/>
                  </a:moveTo>
                  <a:cubicBezTo>
                    <a:pt x="671" y="0"/>
                    <a:pt x="492" y="0"/>
                    <a:pt x="299" y="90"/>
                  </a:cubicBezTo>
                  <a:cubicBezTo>
                    <a:pt x="105" y="179"/>
                    <a:pt x="1" y="328"/>
                    <a:pt x="46" y="432"/>
                  </a:cubicBezTo>
                  <a:cubicBezTo>
                    <a:pt x="90" y="521"/>
                    <a:pt x="284" y="536"/>
                    <a:pt x="462" y="447"/>
                  </a:cubicBezTo>
                  <a:cubicBezTo>
                    <a:pt x="656" y="357"/>
                    <a:pt x="775" y="209"/>
                    <a:pt x="71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9" name="Google Shape;1349;p31"/>
            <p:cNvSpPr/>
            <p:nvPr/>
          </p:nvSpPr>
          <p:spPr>
            <a:xfrm>
              <a:off x="2676875" y="3181975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41" y="75"/>
                  </a:moveTo>
                  <a:cubicBezTo>
                    <a:pt x="581" y="1"/>
                    <a:pt x="388" y="30"/>
                    <a:pt x="224" y="164"/>
                  </a:cubicBezTo>
                  <a:cubicBezTo>
                    <a:pt x="75" y="298"/>
                    <a:pt x="1" y="462"/>
                    <a:pt x="60" y="551"/>
                  </a:cubicBezTo>
                  <a:cubicBezTo>
                    <a:pt x="135" y="641"/>
                    <a:pt x="328" y="596"/>
                    <a:pt x="477" y="462"/>
                  </a:cubicBezTo>
                  <a:cubicBezTo>
                    <a:pt x="641" y="343"/>
                    <a:pt x="715" y="164"/>
                    <a:pt x="64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0" name="Google Shape;1350;p31"/>
            <p:cNvSpPr/>
            <p:nvPr/>
          </p:nvSpPr>
          <p:spPr>
            <a:xfrm>
              <a:off x="2671300" y="3132850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83" y="760"/>
                  </a:moveTo>
                  <a:cubicBezTo>
                    <a:pt x="402" y="745"/>
                    <a:pt x="462" y="566"/>
                    <a:pt x="432" y="358"/>
                  </a:cubicBezTo>
                  <a:cubicBezTo>
                    <a:pt x="402" y="150"/>
                    <a:pt x="283" y="1"/>
                    <a:pt x="179" y="16"/>
                  </a:cubicBezTo>
                  <a:cubicBezTo>
                    <a:pt x="60" y="31"/>
                    <a:pt x="0" y="224"/>
                    <a:pt x="30" y="418"/>
                  </a:cubicBezTo>
                  <a:cubicBezTo>
                    <a:pt x="60" y="626"/>
                    <a:pt x="179" y="775"/>
                    <a:pt x="28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1" name="Google Shape;1351;p31"/>
            <p:cNvSpPr/>
            <p:nvPr/>
          </p:nvSpPr>
          <p:spPr>
            <a:xfrm>
              <a:off x="2720800" y="31027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5" y="89"/>
                  </a:moveTo>
                  <a:cubicBezTo>
                    <a:pt x="0" y="194"/>
                    <a:pt x="89" y="343"/>
                    <a:pt x="283" y="447"/>
                  </a:cubicBezTo>
                  <a:cubicBezTo>
                    <a:pt x="462" y="551"/>
                    <a:pt x="640" y="566"/>
                    <a:pt x="700" y="462"/>
                  </a:cubicBezTo>
                  <a:cubicBezTo>
                    <a:pt x="759" y="372"/>
                    <a:pt x="655" y="209"/>
                    <a:pt x="476" y="104"/>
                  </a:cubicBezTo>
                  <a:cubicBezTo>
                    <a:pt x="298" y="0"/>
                    <a:pt x="104" y="0"/>
                    <a:pt x="4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2743500" y="3120200"/>
              <a:ext cx="16400" cy="17525"/>
            </a:xfrm>
            <a:custGeom>
              <a:avLst/>
              <a:gdLst/>
              <a:ahLst/>
              <a:cxnLst/>
              <a:rect l="l" t="t" r="r" b="b"/>
              <a:pathLst>
                <a:path w="656" h="701" extrusionOk="0">
                  <a:moveTo>
                    <a:pt x="581" y="626"/>
                  </a:moveTo>
                  <a:cubicBezTo>
                    <a:pt x="655" y="552"/>
                    <a:pt x="610" y="373"/>
                    <a:pt x="476" y="209"/>
                  </a:cubicBezTo>
                  <a:cubicBezTo>
                    <a:pt x="328" y="60"/>
                    <a:pt x="164" y="1"/>
                    <a:pt x="75" y="75"/>
                  </a:cubicBezTo>
                  <a:cubicBezTo>
                    <a:pt x="0" y="150"/>
                    <a:pt x="45" y="328"/>
                    <a:pt x="179" y="477"/>
                  </a:cubicBezTo>
                  <a:cubicBezTo>
                    <a:pt x="328" y="641"/>
                    <a:pt x="491" y="700"/>
                    <a:pt x="581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3" name="Google Shape;1353;p31"/>
            <p:cNvSpPr/>
            <p:nvPr/>
          </p:nvSpPr>
          <p:spPr>
            <a:xfrm>
              <a:off x="2751300" y="3149225"/>
              <a:ext cx="11575" cy="19750"/>
            </a:xfrm>
            <a:custGeom>
              <a:avLst/>
              <a:gdLst/>
              <a:ahLst/>
              <a:cxnLst/>
              <a:rect l="l" t="t" r="r" b="b"/>
              <a:pathLst>
                <a:path w="463" h="790" extrusionOk="0">
                  <a:moveTo>
                    <a:pt x="283" y="760"/>
                  </a:moveTo>
                  <a:cubicBezTo>
                    <a:pt x="388" y="745"/>
                    <a:pt x="462" y="566"/>
                    <a:pt x="432" y="358"/>
                  </a:cubicBezTo>
                  <a:cubicBezTo>
                    <a:pt x="388" y="165"/>
                    <a:pt x="283" y="1"/>
                    <a:pt x="164" y="31"/>
                  </a:cubicBezTo>
                  <a:cubicBezTo>
                    <a:pt x="60" y="45"/>
                    <a:pt x="1" y="224"/>
                    <a:pt x="30" y="418"/>
                  </a:cubicBezTo>
                  <a:cubicBezTo>
                    <a:pt x="60" y="626"/>
                    <a:pt x="179" y="790"/>
                    <a:pt x="28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2715950" y="3130250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56" y="90"/>
                  </a:moveTo>
                  <a:cubicBezTo>
                    <a:pt x="581" y="1"/>
                    <a:pt x="388" y="30"/>
                    <a:pt x="239" y="164"/>
                  </a:cubicBezTo>
                  <a:cubicBezTo>
                    <a:pt x="75" y="298"/>
                    <a:pt x="1" y="477"/>
                    <a:pt x="75" y="566"/>
                  </a:cubicBezTo>
                  <a:cubicBezTo>
                    <a:pt x="135" y="641"/>
                    <a:pt x="328" y="611"/>
                    <a:pt x="492" y="477"/>
                  </a:cubicBezTo>
                  <a:cubicBezTo>
                    <a:pt x="641" y="343"/>
                    <a:pt x="715" y="164"/>
                    <a:pt x="65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5" name="Google Shape;1355;p31"/>
            <p:cNvSpPr/>
            <p:nvPr/>
          </p:nvSpPr>
          <p:spPr>
            <a:xfrm>
              <a:off x="2701075" y="3173425"/>
              <a:ext cx="16775" cy="17500"/>
            </a:xfrm>
            <a:custGeom>
              <a:avLst/>
              <a:gdLst/>
              <a:ahLst/>
              <a:cxnLst/>
              <a:rect l="l" t="t" r="r" b="b"/>
              <a:pathLst>
                <a:path w="671" h="700" extrusionOk="0">
                  <a:moveTo>
                    <a:pt x="581" y="625"/>
                  </a:moveTo>
                  <a:cubicBezTo>
                    <a:pt x="670" y="551"/>
                    <a:pt x="625" y="372"/>
                    <a:pt x="477" y="209"/>
                  </a:cubicBezTo>
                  <a:cubicBezTo>
                    <a:pt x="343" y="60"/>
                    <a:pt x="164" y="0"/>
                    <a:pt x="75" y="75"/>
                  </a:cubicBezTo>
                  <a:cubicBezTo>
                    <a:pt x="0" y="149"/>
                    <a:pt x="45" y="328"/>
                    <a:pt x="194" y="477"/>
                  </a:cubicBezTo>
                  <a:cubicBezTo>
                    <a:pt x="328" y="625"/>
                    <a:pt x="506" y="700"/>
                    <a:pt x="581" y="62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6" name="Google Shape;1356;p31"/>
            <p:cNvSpPr/>
            <p:nvPr/>
          </p:nvSpPr>
          <p:spPr>
            <a:xfrm>
              <a:off x="2724500" y="3151100"/>
              <a:ext cx="12325" cy="19375"/>
            </a:xfrm>
            <a:custGeom>
              <a:avLst/>
              <a:gdLst/>
              <a:ahLst/>
              <a:cxnLst/>
              <a:rect l="l" t="t" r="r" b="b"/>
              <a:pathLst>
                <a:path w="493" h="775" extrusionOk="0">
                  <a:moveTo>
                    <a:pt x="135" y="744"/>
                  </a:moveTo>
                  <a:cubicBezTo>
                    <a:pt x="239" y="774"/>
                    <a:pt x="373" y="640"/>
                    <a:pt x="433" y="447"/>
                  </a:cubicBezTo>
                  <a:cubicBezTo>
                    <a:pt x="492" y="253"/>
                    <a:pt x="462" y="60"/>
                    <a:pt x="358" y="30"/>
                  </a:cubicBezTo>
                  <a:cubicBezTo>
                    <a:pt x="254" y="0"/>
                    <a:pt x="120" y="134"/>
                    <a:pt x="60" y="328"/>
                  </a:cubicBezTo>
                  <a:cubicBezTo>
                    <a:pt x="1" y="536"/>
                    <a:pt x="31" y="715"/>
                    <a:pt x="135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7" name="Google Shape;1357;p31"/>
            <p:cNvSpPr/>
            <p:nvPr/>
          </p:nvSpPr>
          <p:spPr>
            <a:xfrm>
              <a:off x="2572675" y="31540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268"/>
                  </a:moveTo>
                  <a:cubicBezTo>
                    <a:pt x="775" y="164"/>
                    <a:pt x="626" y="60"/>
                    <a:pt x="418" y="30"/>
                  </a:cubicBezTo>
                  <a:cubicBezTo>
                    <a:pt x="209" y="0"/>
                    <a:pt x="31" y="60"/>
                    <a:pt x="16" y="179"/>
                  </a:cubicBezTo>
                  <a:cubicBezTo>
                    <a:pt x="1" y="283"/>
                    <a:pt x="165" y="387"/>
                    <a:pt x="358" y="417"/>
                  </a:cubicBezTo>
                  <a:cubicBezTo>
                    <a:pt x="567" y="447"/>
                    <a:pt x="745" y="387"/>
                    <a:pt x="760" y="26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2596875" y="310272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506"/>
                  </a:moveTo>
                  <a:cubicBezTo>
                    <a:pt x="745" y="417"/>
                    <a:pt x="655" y="238"/>
                    <a:pt x="492" y="134"/>
                  </a:cubicBezTo>
                  <a:cubicBezTo>
                    <a:pt x="313" y="15"/>
                    <a:pt x="120" y="0"/>
                    <a:pt x="60" y="89"/>
                  </a:cubicBezTo>
                  <a:cubicBezTo>
                    <a:pt x="0" y="179"/>
                    <a:pt x="90" y="343"/>
                    <a:pt x="268" y="462"/>
                  </a:cubicBezTo>
                  <a:cubicBezTo>
                    <a:pt x="432" y="581"/>
                    <a:pt x="626" y="596"/>
                    <a:pt x="685" y="50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2599850" y="30532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20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507" y="521"/>
                    <a:pt x="685" y="507"/>
                    <a:pt x="730" y="402"/>
                  </a:cubicBezTo>
                  <a:cubicBezTo>
                    <a:pt x="775" y="298"/>
                    <a:pt x="655" y="149"/>
                    <a:pt x="462" y="75"/>
                  </a:cubicBezTo>
                  <a:cubicBezTo>
                    <a:pt x="268" y="0"/>
                    <a:pt x="75" y="15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2600225" y="3020850"/>
              <a:ext cx="16025" cy="17875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75" y="655"/>
                  </a:moveTo>
                  <a:cubicBezTo>
                    <a:pt x="164" y="715"/>
                    <a:pt x="343" y="641"/>
                    <a:pt x="477" y="477"/>
                  </a:cubicBezTo>
                  <a:cubicBezTo>
                    <a:pt x="596" y="313"/>
                    <a:pt x="640" y="134"/>
                    <a:pt x="551" y="60"/>
                  </a:cubicBezTo>
                  <a:cubicBezTo>
                    <a:pt x="462" y="0"/>
                    <a:pt x="283" y="75"/>
                    <a:pt x="164" y="239"/>
                  </a:cubicBezTo>
                  <a:cubicBezTo>
                    <a:pt x="30" y="387"/>
                    <a:pt x="0" y="581"/>
                    <a:pt x="75" y="65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2574175" y="30056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19"/>
                    <a:pt x="30" y="313"/>
                    <a:pt x="149" y="477"/>
                  </a:cubicBezTo>
                  <a:cubicBezTo>
                    <a:pt x="254" y="655"/>
                    <a:pt x="432" y="744"/>
                    <a:pt x="521" y="670"/>
                  </a:cubicBezTo>
                  <a:cubicBezTo>
                    <a:pt x="611" y="610"/>
                    <a:pt x="581" y="432"/>
                    <a:pt x="477" y="253"/>
                  </a:cubicBezTo>
                  <a:cubicBezTo>
                    <a:pt x="358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2608025" y="2998900"/>
              <a:ext cx="19400" cy="11175"/>
            </a:xfrm>
            <a:custGeom>
              <a:avLst/>
              <a:gdLst/>
              <a:ahLst/>
              <a:cxnLst/>
              <a:rect l="l" t="t" r="r" b="b"/>
              <a:pathLst>
                <a:path w="776" h="447" extrusionOk="0">
                  <a:moveTo>
                    <a:pt x="16" y="164"/>
                  </a:moveTo>
                  <a:cubicBezTo>
                    <a:pt x="1" y="283"/>
                    <a:pt x="165" y="387"/>
                    <a:pt x="358" y="417"/>
                  </a:cubicBezTo>
                  <a:cubicBezTo>
                    <a:pt x="567" y="447"/>
                    <a:pt x="745" y="387"/>
                    <a:pt x="760" y="268"/>
                  </a:cubicBezTo>
                  <a:cubicBezTo>
                    <a:pt x="775" y="164"/>
                    <a:pt x="626" y="45"/>
                    <a:pt x="418" y="30"/>
                  </a:cubicBezTo>
                  <a:cubicBezTo>
                    <a:pt x="209" y="0"/>
                    <a:pt x="31" y="60"/>
                    <a:pt x="16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2547750" y="297992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6" y="179"/>
                  </a:moveTo>
                  <a:cubicBezTo>
                    <a:pt x="1" y="283"/>
                    <a:pt x="150" y="402"/>
                    <a:pt x="358" y="432"/>
                  </a:cubicBezTo>
                  <a:cubicBezTo>
                    <a:pt x="566" y="447"/>
                    <a:pt x="745" y="387"/>
                    <a:pt x="760" y="283"/>
                  </a:cubicBezTo>
                  <a:cubicBezTo>
                    <a:pt x="775" y="164"/>
                    <a:pt x="626" y="60"/>
                    <a:pt x="417" y="30"/>
                  </a:cubicBezTo>
                  <a:cubicBezTo>
                    <a:pt x="209" y="0"/>
                    <a:pt x="30" y="75"/>
                    <a:pt x="16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4" name="Google Shape;1364;p31"/>
            <p:cNvSpPr/>
            <p:nvPr/>
          </p:nvSpPr>
          <p:spPr>
            <a:xfrm>
              <a:off x="2584975" y="29843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5" y="179"/>
                  </a:moveTo>
                  <a:cubicBezTo>
                    <a:pt x="0" y="284"/>
                    <a:pt x="164" y="403"/>
                    <a:pt x="372" y="418"/>
                  </a:cubicBezTo>
                  <a:cubicBezTo>
                    <a:pt x="566" y="447"/>
                    <a:pt x="744" y="388"/>
                    <a:pt x="759" y="269"/>
                  </a:cubicBezTo>
                  <a:cubicBezTo>
                    <a:pt x="774" y="164"/>
                    <a:pt x="625" y="60"/>
                    <a:pt x="417" y="31"/>
                  </a:cubicBezTo>
                  <a:cubicBezTo>
                    <a:pt x="209" y="1"/>
                    <a:pt x="30" y="75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2563375" y="2953875"/>
              <a:ext cx="15300" cy="18250"/>
            </a:xfrm>
            <a:custGeom>
              <a:avLst/>
              <a:gdLst/>
              <a:ahLst/>
              <a:cxnLst/>
              <a:rect l="l" t="t" r="r" b="b"/>
              <a:pathLst>
                <a:path w="612" h="730" extrusionOk="0">
                  <a:moveTo>
                    <a:pt x="90" y="60"/>
                  </a:moveTo>
                  <a:cubicBezTo>
                    <a:pt x="1" y="119"/>
                    <a:pt x="31" y="313"/>
                    <a:pt x="150" y="477"/>
                  </a:cubicBezTo>
                  <a:cubicBezTo>
                    <a:pt x="269" y="655"/>
                    <a:pt x="432" y="730"/>
                    <a:pt x="522" y="670"/>
                  </a:cubicBezTo>
                  <a:cubicBezTo>
                    <a:pt x="611" y="610"/>
                    <a:pt x="596" y="417"/>
                    <a:pt x="477" y="253"/>
                  </a:cubicBezTo>
                  <a:cubicBezTo>
                    <a:pt x="358" y="90"/>
                    <a:pt x="194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2532875" y="29278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75"/>
                  </a:moveTo>
                  <a:cubicBezTo>
                    <a:pt x="0" y="134"/>
                    <a:pt x="15" y="328"/>
                    <a:pt x="134" y="491"/>
                  </a:cubicBezTo>
                  <a:cubicBezTo>
                    <a:pt x="253" y="670"/>
                    <a:pt x="417" y="745"/>
                    <a:pt x="506" y="685"/>
                  </a:cubicBezTo>
                  <a:cubicBezTo>
                    <a:pt x="611" y="625"/>
                    <a:pt x="581" y="432"/>
                    <a:pt x="462" y="268"/>
                  </a:cubicBezTo>
                  <a:cubicBezTo>
                    <a:pt x="343" y="90"/>
                    <a:pt x="179" y="0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7" name="Google Shape;1367;p31"/>
            <p:cNvSpPr/>
            <p:nvPr/>
          </p:nvSpPr>
          <p:spPr>
            <a:xfrm>
              <a:off x="2797825" y="31764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19"/>
                  </a:moveTo>
                  <a:cubicBezTo>
                    <a:pt x="670" y="15"/>
                    <a:pt x="491" y="0"/>
                    <a:pt x="298" y="90"/>
                  </a:cubicBezTo>
                  <a:cubicBezTo>
                    <a:pt x="104" y="179"/>
                    <a:pt x="0" y="343"/>
                    <a:pt x="45" y="432"/>
                  </a:cubicBezTo>
                  <a:cubicBezTo>
                    <a:pt x="90" y="536"/>
                    <a:pt x="283" y="536"/>
                    <a:pt x="462" y="447"/>
                  </a:cubicBezTo>
                  <a:cubicBezTo>
                    <a:pt x="655" y="373"/>
                    <a:pt x="774" y="209"/>
                    <a:pt x="71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8" name="Google Shape;1368;p31"/>
            <p:cNvSpPr/>
            <p:nvPr/>
          </p:nvSpPr>
          <p:spPr>
            <a:xfrm>
              <a:off x="2776600" y="31503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05"/>
                  </a:moveTo>
                  <a:cubicBezTo>
                    <a:pt x="671" y="15"/>
                    <a:pt x="477" y="0"/>
                    <a:pt x="299" y="90"/>
                  </a:cubicBezTo>
                  <a:cubicBezTo>
                    <a:pt x="105" y="179"/>
                    <a:pt x="1" y="328"/>
                    <a:pt x="45" y="432"/>
                  </a:cubicBezTo>
                  <a:cubicBezTo>
                    <a:pt x="90" y="521"/>
                    <a:pt x="284" y="536"/>
                    <a:pt x="462" y="447"/>
                  </a:cubicBezTo>
                  <a:cubicBezTo>
                    <a:pt x="656" y="358"/>
                    <a:pt x="775" y="209"/>
                    <a:pt x="71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9" name="Google Shape;1369;p31"/>
            <p:cNvSpPr/>
            <p:nvPr/>
          </p:nvSpPr>
          <p:spPr>
            <a:xfrm>
              <a:off x="2819400" y="3069975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30" y="119"/>
                  </a:moveTo>
                  <a:cubicBezTo>
                    <a:pt x="685" y="15"/>
                    <a:pt x="492" y="0"/>
                    <a:pt x="313" y="90"/>
                  </a:cubicBezTo>
                  <a:cubicBezTo>
                    <a:pt x="120" y="179"/>
                    <a:pt x="1" y="343"/>
                    <a:pt x="60" y="432"/>
                  </a:cubicBezTo>
                  <a:cubicBezTo>
                    <a:pt x="105" y="536"/>
                    <a:pt x="283" y="551"/>
                    <a:pt x="477" y="447"/>
                  </a:cubicBezTo>
                  <a:cubicBezTo>
                    <a:pt x="670" y="372"/>
                    <a:pt x="775" y="209"/>
                    <a:pt x="730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0" name="Google Shape;1370;p31"/>
            <p:cNvSpPr/>
            <p:nvPr/>
          </p:nvSpPr>
          <p:spPr>
            <a:xfrm>
              <a:off x="2758000" y="30033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20"/>
                  </a:moveTo>
                  <a:cubicBezTo>
                    <a:pt x="670" y="16"/>
                    <a:pt x="492" y="1"/>
                    <a:pt x="298" y="90"/>
                  </a:cubicBezTo>
                  <a:cubicBezTo>
                    <a:pt x="105" y="180"/>
                    <a:pt x="1" y="343"/>
                    <a:pt x="45" y="433"/>
                  </a:cubicBezTo>
                  <a:cubicBezTo>
                    <a:pt x="90" y="537"/>
                    <a:pt x="283" y="537"/>
                    <a:pt x="462" y="462"/>
                  </a:cubicBezTo>
                  <a:cubicBezTo>
                    <a:pt x="656" y="373"/>
                    <a:pt x="775" y="209"/>
                    <a:pt x="71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1" name="Google Shape;1371;p31"/>
            <p:cNvSpPr/>
            <p:nvPr/>
          </p:nvSpPr>
          <p:spPr>
            <a:xfrm>
              <a:off x="2843600" y="29903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120"/>
                  </a:moveTo>
                  <a:cubicBezTo>
                    <a:pt x="685" y="16"/>
                    <a:pt x="491" y="1"/>
                    <a:pt x="298" y="90"/>
                  </a:cubicBezTo>
                  <a:cubicBezTo>
                    <a:pt x="119" y="180"/>
                    <a:pt x="0" y="328"/>
                    <a:pt x="45" y="433"/>
                  </a:cubicBezTo>
                  <a:cubicBezTo>
                    <a:pt x="89" y="537"/>
                    <a:pt x="283" y="537"/>
                    <a:pt x="476" y="462"/>
                  </a:cubicBezTo>
                  <a:cubicBezTo>
                    <a:pt x="655" y="358"/>
                    <a:pt x="774" y="209"/>
                    <a:pt x="729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2" name="Google Shape;1372;p31"/>
            <p:cNvSpPr/>
            <p:nvPr/>
          </p:nvSpPr>
          <p:spPr>
            <a:xfrm>
              <a:off x="2752050" y="2945300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715" y="105"/>
                  </a:moveTo>
                  <a:cubicBezTo>
                    <a:pt x="670" y="1"/>
                    <a:pt x="477" y="1"/>
                    <a:pt x="298" y="90"/>
                  </a:cubicBezTo>
                  <a:cubicBezTo>
                    <a:pt x="105" y="165"/>
                    <a:pt x="0" y="328"/>
                    <a:pt x="45" y="418"/>
                  </a:cubicBezTo>
                  <a:cubicBezTo>
                    <a:pt x="90" y="522"/>
                    <a:pt x="283" y="537"/>
                    <a:pt x="462" y="447"/>
                  </a:cubicBezTo>
                  <a:cubicBezTo>
                    <a:pt x="655" y="358"/>
                    <a:pt x="760" y="194"/>
                    <a:pt x="71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3" name="Google Shape;1373;p31"/>
            <p:cNvSpPr/>
            <p:nvPr/>
          </p:nvSpPr>
          <p:spPr>
            <a:xfrm>
              <a:off x="2774375" y="30874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70" y="16"/>
                    <a:pt x="492" y="1"/>
                    <a:pt x="298" y="90"/>
                  </a:cubicBezTo>
                  <a:cubicBezTo>
                    <a:pt x="105" y="180"/>
                    <a:pt x="1" y="328"/>
                    <a:pt x="45" y="433"/>
                  </a:cubicBezTo>
                  <a:cubicBezTo>
                    <a:pt x="90" y="537"/>
                    <a:pt x="283" y="537"/>
                    <a:pt x="462" y="447"/>
                  </a:cubicBezTo>
                  <a:cubicBezTo>
                    <a:pt x="655" y="358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4" name="Google Shape;1374;p31"/>
            <p:cNvSpPr/>
            <p:nvPr/>
          </p:nvSpPr>
          <p:spPr>
            <a:xfrm>
              <a:off x="2796325" y="313657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60"/>
                  </a:moveTo>
                  <a:cubicBezTo>
                    <a:pt x="1" y="120"/>
                    <a:pt x="16" y="313"/>
                    <a:pt x="135" y="477"/>
                  </a:cubicBezTo>
                  <a:cubicBezTo>
                    <a:pt x="254" y="656"/>
                    <a:pt x="417" y="745"/>
                    <a:pt x="507" y="671"/>
                  </a:cubicBezTo>
                  <a:cubicBezTo>
                    <a:pt x="596" y="611"/>
                    <a:pt x="581" y="417"/>
                    <a:pt x="462" y="254"/>
                  </a:cubicBezTo>
                  <a:cubicBezTo>
                    <a:pt x="343" y="75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5" name="Google Shape;1375;p31"/>
            <p:cNvSpPr/>
            <p:nvPr/>
          </p:nvSpPr>
          <p:spPr>
            <a:xfrm>
              <a:off x="2812325" y="3097125"/>
              <a:ext cx="15300" cy="18650"/>
            </a:xfrm>
            <a:custGeom>
              <a:avLst/>
              <a:gdLst/>
              <a:ahLst/>
              <a:cxnLst/>
              <a:rect l="l" t="t" r="r" b="b"/>
              <a:pathLst>
                <a:path w="612" h="746" extrusionOk="0">
                  <a:moveTo>
                    <a:pt x="105" y="60"/>
                  </a:moveTo>
                  <a:cubicBezTo>
                    <a:pt x="1" y="120"/>
                    <a:pt x="31" y="313"/>
                    <a:pt x="150" y="492"/>
                  </a:cubicBezTo>
                  <a:cubicBezTo>
                    <a:pt x="269" y="656"/>
                    <a:pt x="432" y="745"/>
                    <a:pt x="522" y="686"/>
                  </a:cubicBezTo>
                  <a:cubicBezTo>
                    <a:pt x="611" y="611"/>
                    <a:pt x="596" y="433"/>
                    <a:pt x="477" y="254"/>
                  </a:cubicBezTo>
                  <a:cubicBezTo>
                    <a:pt x="358" y="90"/>
                    <a:pt x="194" y="1"/>
                    <a:pt x="105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6" name="Google Shape;1376;p31"/>
            <p:cNvSpPr/>
            <p:nvPr/>
          </p:nvSpPr>
          <p:spPr>
            <a:xfrm>
              <a:off x="2862200" y="30338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20"/>
                    <a:pt x="15" y="313"/>
                    <a:pt x="134" y="492"/>
                  </a:cubicBezTo>
                  <a:cubicBezTo>
                    <a:pt x="253" y="655"/>
                    <a:pt x="432" y="745"/>
                    <a:pt x="521" y="685"/>
                  </a:cubicBezTo>
                  <a:cubicBezTo>
                    <a:pt x="611" y="611"/>
                    <a:pt x="581" y="432"/>
                    <a:pt x="462" y="254"/>
                  </a:cubicBezTo>
                  <a:cubicBezTo>
                    <a:pt x="343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7" name="Google Shape;1377;p31"/>
            <p:cNvSpPr/>
            <p:nvPr/>
          </p:nvSpPr>
          <p:spPr>
            <a:xfrm>
              <a:off x="2789625" y="302010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90" y="60"/>
                  </a:moveTo>
                  <a:cubicBezTo>
                    <a:pt x="1" y="135"/>
                    <a:pt x="16" y="313"/>
                    <a:pt x="135" y="492"/>
                  </a:cubicBezTo>
                  <a:cubicBezTo>
                    <a:pt x="254" y="656"/>
                    <a:pt x="432" y="745"/>
                    <a:pt x="522" y="685"/>
                  </a:cubicBezTo>
                  <a:cubicBezTo>
                    <a:pt x="611" y="626"/>
                    <a:pt x="581" y="432"/>
                    <a:pt x="462" y="269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8" name="Google Shape;1378;p31"/>
            <p:cNvSpPr/>
            <p:nvPr/>
          </p:nvSpPr>
          <p:spPr>
            <a:xfrm>
              <a:off x="2752425" y="30547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19"/>
                    <a:pt x="30" y="313"/>
                    <a:pt x="149" y="476"/>
                  </a:cubicBezTo>
                  <a:cubicBezTo>
                    <a:pt x="268" y="655"/>
                    <a:pt x="432" y="744"/>
                    <a:pt x="521" y="670"/>
                  </a:cubicBezTo>
                  <a:cubicBezTo>
                    <a:pt x="611" y="610"/>
                    <a:pt x="581" y="432"/>
                    <a:pt x="477" y="253"/>
                  </a:cubicBezTo>
                  <a:cubicBezTo>
                    <a:pt x="358" y="89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9" name="Google Shape;1379;p31"/>
            <p:cNvSpPr/>
            <p:nvPr/>
          </p:nvSpPr>
          <p:spPr>
            <a:xfrm>
              <a:off x="2774000" y="31176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20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492" y="522"/>
                    <a:pt x="685" y="507"/>
                    <a:pt x="730" y="402"/>
                  </a:cubicBezTo>
                  <a:cubicBezTo>
                    <a:pt x="775" y="298"/>
                    <a:pt x="641" y="164"/>
                    <a:pt x="462" y="75"/>
                  </a:cubicBezTo>
                  <a:cubicBezTo>
                    <a:pt x="269" y="1"/>
                    <a:pt x="75" y="15"/>
                    <a:pt x="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0" name="Google Shape;1380;p31"/>
            <p:cNvSpPr/>
            <p:nvPr/>
          </p:nvSpPr>
          <p:spPr>
            <a:xfrm>
              <a:off x="2787025" y="30554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20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507" y="522"/>
                    <a:pt x="685" y="507"/>
                    <a:pt x="730" y="403"/>
                  </a:cubicBezTo>
                  <a:cubicBezTo>
                    <a:pt x="775" y="298"/>
                    <a:pt x="656" y="150"/>
                    <a:pt x="462" y="75"/>
                  </a:cubicBezTo>
                  <a:cubicBezTo>
                    <a:pt x="269" y="1"/>
                    <a:pt x="75" y="16"/>
                    <a:pt x="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1" name="Google Shape;1381;p31"/>
            <p:cNvSpPr/>
            <p:nvPr/>
          </p:nvSpPr>
          <p:spPr>
            <a:xfrm>
              <a:off x="2848425" y="3061775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522" y="686"/>
                  </a:moveTo>
                  <a:cubicBezTo>
                    <a:pt x="611" y="626"/>
                    <a:pt x="596" y="432"/>
                    <a:pt x="477" y="269"/>
                  </a:cubicBezTo>
                  <a:cubicBezTo>
                    <a:pt x="358" y="90"/>
                    <a:pt x="179" y="1"/>
                    <a:pt x="90" y="75"/>
                  </a:cubicBezTo>
                  <a:cubicBezTo>
                    <a:pt x="1" y="135"/>
                    <a:pt x="30" y="313"/>
                    <a:pt x="149" y="492"/>
                  </a:cubicBezTo>
                  <a:cubicBezTo>
                    <a:pt x="269" y="656"/>
                    <a:pt x="432" y="745"/>
                    <a:pt x="522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2" name="Google Shape;1382;p31"/>
            <p:cNvSpPr/>
            <p:nvPr/>
          </p:nvSpPr>
          <p:spPr>
            <a:xfrm>
              <a:off x="2760600" y="302755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119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507" y="521"/>
                    <a:pt x="700" y="507"/>
                    <a:pt x="745" y="402"/>
                  </a:cubicBezTo>
                  <a:cubicBezTo>
                    <a:pt x="790" y="298"/>
                    <a:pt x="656" y="164"/>
                    <a:pt x="462" y="75"/>
                  </a:cubicBezTo>
                  <a:cubicBezTo>
                    <a:pt x="284" y="0"/>
                    <a:pt x="90" y="15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3" name="Google Shape;1383;p31"/>
            <p:cNvSpPr/>
            <p:nvPr/>
          </p:nvSpPr>
          <p:spPr>
            <a:xfrm>
              <a:off x="2822000" y="30379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1" y="119"/>
                  </a:moveTo>
                  <a:cubicBezTo>
                    <a:pt x="1" y="223"/>
                    <a:pt x="120" y="357"/>
                    <a:pt x="313" y="447"/>
                  </a:cubicBezTo>
                  <a:cubicBezTo>
                    <a:pt x="492" y="521"/>
                    <a:pt x="685" y="506"/>
                    <a:pt x="730" y="402"/>
                  </a:cubicBezTo>
                  <a:cubicBezTo>
                    <a:pt x="775" y="298"/>
                    <a:pt x="641" y="149"/>
                    <a:pt x="462" y="75"/>
                  </a:cubicBezTo>
                  <a:cubicBezTo>
                    <a:pt x="269" y="0"/>
                    <a:pt x="75" y="15"/>
                    <a:pt x="31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4" name="Google Shape;1384;p31"/>
            <p:cNvSpPr/>
            <p:nvPr/>
          </p:nvSpPr>
          <p:spPr>
            <a:xfrm>
              <a:off x="2813075" y="3002625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70" y="89"/>
                  </a:moveTo>
                  <a:cubicBezTo>
                    <a:pt x="596" y="0"/>
                    <a:pt x="417" y="30"/>
                    <a:pt x="254" y="164"/>
                  </a:cubicBezTo>
                  <a:cubicBezTo>
                    <a:pt x="90" y="283"/>
                    <a:pt x="1" y="462"/>
                    <a:pt x="75" y="551"/>
                  </a:cubicBezTo>
                  <a:cubicBezTo>
                    <a:pt x="135" y="640"/>
                    <a:pt x="328" y="610"/>
                    <a:pt x="492" y="476"/>
                  </a:cubicBezTo>
                  <a:cubicBezTo>
                    <a:pt x="655" y="357"/>
                    <a:pt x="730" y="179"/>
                    <a:pt x="670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5" name="Google Shape;1385;p31"/>
            <p:cNvSpPr/>
            <p:nvPr/>
          </p:nvSpPr>
          <p:spPr>
            <a:xfrm>
              <a:off x="2860325" y="3014525"/>
              <a:ext cx="19025" cy="11175"/>
            </a:xfrm>
            <a:custGeom>
              <a:avLst/>
              <a:gdLst/>
              <a:ahLst/>
              <a:cxnLst/>
              <a:rect l="l" t="t" r="r" b="b"/>
              <a:pathLst>
                <a:path w="761" h="447" extrusionOk="0">
                  <a:moveTo>
                    <a:pt x="745" y="268"/>
                  </a:moveTo>
                  <a:cubicBezTo>
                    <a:pt x="760" y="164"/>
                    <a:pt x="611" y="45"/>
                    <a:pt x="403" y="30"/>
                  </a:cubicBezTo>
                  <a:cubicBezTo>
                    <a:pt x="194" y="0"/>
                    <a:pt x="16" y="60"/>
                    <a:pt x="1" y="179"/>
                  </a:cubicBezTo>
                  <a:cubicBezTo>
                    <a:pt x="1" y="283"/>
                    <a:pt x="150" y="387"/>
                    <a:pt x="358" y="417"/>
                  </a:cubicBezTo>
                  <a:cubicBezTo>
                    <a:pt x="567" y="447"/>
                    <a:pt x="745" y="373"/>
                    <a:pt x="745" y="26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6" name="Google Shape;1386;p31"/>
            <p:cNvSpPr/>
            <p:nvPr/>
          </p:nvSpPr>
          <p:spPr>
            <a:xfrm>
              <a:off x="2779575" y="298140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6" y="164"/>
                  </a:moveTo>
                  <a:cubicBezTo>
                    <a:pt x="1" y="283"/>
                    <a:pt x="150" y="388"/>
                    <a:pt x="358" y="417"/>
                  </a:cubicBezTo>
                  <a:cubicBezTo>
                    <a:pt x="567" y="447"/>
                    <a:pt x="745" y="373"/>
                    <a:pt x="760" y="269"/>
                  </a:cubicBezTo>
                  <a:cubicBezTo>
                    <a:pt x="775" y="164"/>
                    <a:pt x="626" y="45"/>
                    <a:pt x="418" y="16"/>
                  </a:cubicBezTo>
                  <a:cubicBezTo>
                    <a:pt x="209" y="1"/>
                    <a:pt x="31" y="60"/>
                    <a:pt x="16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7" name="Google Shape;1387;p31"/>
            <p:cNvSpPr/>
            <p:nvPr/>
          </p:nvSpPr>
          <p:spPr>
            <a:xfrm>
              <a:off x="3047875" y="25914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6" y="90"/>
                  </a:moveTo>
                  <a:cubicBezTo>
                    <a:pt x="1" y="194"/>
                    <a:pt x="90" y="358"/>
                    <a:pt x="269" y="462"/>
                  </a:cubicBezTo>
                  <a:cubicBezTo>
                    <a:pt x="447" y="566"/>
                    <a:pt x="641" y="566"/>
                    <a:pt x="700" y="477"/>
                  </a:cubicBezTo>
                  <a:cubicBezTo>
                    <a:pt x="760" y="387"/>
                    <a:pt x="656" y="224"/>
                    <a:pt x="477" y="119"/>
                  </a:cubicBezTo>
                  <a:cubicBezTo>
                    <a:pt x="299" y="15"/>
                    <a:pt x="105" y="0"/>
                    <a:pt x="4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8" name="Google Shape;1388;p31"/>
            <p:cNvSpPr/>
            <p:nvPr/>
          </p:nvSpPr>
          <p:spPr>
            <a:xfrm>
              <a:off x="3088075" y="259625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358"/>
                  </a:moveTo>
                  <a:cubicBezTo>
                    <a:pt x="60" y="462"/>
                    <a:pt x="253" y="492"/>
                    <a:pt x="447" y="432"/>
                  </a:cubicBezTo>
                  <a:cubicBezTo>
                    <a:pt x="655" y="373"/>
                    <a:pt x="789" y="239"/>
                    <a:pt x="745" y="135"/>
                  </a:cubicBezTo>
                  <a:cubicBezTo>
                    <a:pt x="715" y="31"/>
                    <a:pt x="521" y="1"/>
                    <a:pt x="328" y="60"/>
                  </a:cubicBezTo>
                  <a:cubicBezTo>
                    <a:pt x="134" y="120"/>
                    <a:pt x="0" y="254"/>
                    <a:pt x="30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9" name="Google Shape;1389;p31"/>
            <p:cNvSpPr/>
            <p:nvPr/>
          </p:nvSpPr>
          <p:spPr>
            <a:xfrm>
              <a:off x="3011050" y="26197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45" y="373"/>
                  </a:moveTo>
                  <a:cubicBezTo>
                    <a:pt x="75" y="477"/>
                    <a:pt x="253" y="507"/>
                    <a:pt x="462" y="447"/>
                  </a:cubicBezTo>
                  <a:cubicBezTo>
                    <a:pt x="655" y="388"/>
                    <a:pt x="789" y="254"/>
                    <a:pt x="759" y="149"/>
                  </a:cubicBezTo>
                  <a:cubicBezTo>
                    <a:pt x="715" y="30"/>
                    <a:pt x="536" y="1"/>
                    <a:pt x="343" y="60"/>
                  </a:cubicBezTo>
                  <a:cubicBezTo>
                    <a:pt x="134" y="134"/>
                    <a:pt x="0" y="268"/>
                    <a:pt x="45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0" name="Google Shape;1390;p31"/>
            <p:cNvSpPr/>
            <p:nvPr/>
          </p:nvSpPr>
          <p:spPr>
            <a:xfrm>
              <a:off x="3061275" y="2627525"/>
              <a:ext cx="11950" cy="19750"/>
            </a:xfrm>
            <a:custGeom>
              <a:avLst/>
              <a:gdLst/>
              <a:ahLst/>
              <a:cxnLst/>
              <a:rect l="l" t="t" r="r" b="b"/>
              <a:pathLst>
                <a:path w="478" h="790" extrusionOk="0">
                  <a:moveTo>
                    <a:pt x="150" y="759"/>
                  </a:moveTo>
                  <a:cubicBezTo>
                    <a:pt x="254" y="789"/>
                    <a:pt x="388" y="640"/>
                    <a:pt x="432" y="447"/>
                  </a:cubicBezTo>
                  <a:cubicBezTo>
                    <a:pt x="477" y="238"/>
                    <a:pt x="432" y="60"/>
                    <a:pt x="328" y="30"/>
                  </a:cubicBezTo>
                  <a:cubicBezTo>
                    <a:pt x="224" y="0"/>
                    <a:pt x="90" y="149"/>
                    <a:pt x="45" y="342"/>
                  </a:cubicBezTo>
                  <a:cubicBezTo>
                    <a:pt x="1" y="551"/>
                    <a:pt x="45" y="729"/>
                    <a:pt x="150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1" name="Google Shape;1391;p31"/>
            <p:cNvSpPr/>
            <p:nvPr/>
          </p:nvSpPr>
          <p:spPr>
            <a:xfrm>
              <a:off x="3046775" y="261152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744"/>
                  </a:moveTo>
                  <a:cubicBezTo>
                    <a:pt x="313" y="744"/>
                    <a:pt x="402" y="581"/>
                    <a:pt x="402" y="372"/>
                  </a:cubicBezTo>
                  <a:cubicBezTo>
                    <a:pt x="402" y="164"/>
                    <a:pt x="313" y="0"/>
                    <a:pt x="194" y="0"/>
                  </a:cubicBezTo>
                  <a:cubicBezTo>
                    <a:pt x="90" y="0"/>
                    <a:pt x="0" y="164"/>
                    <a:pt x="0" y="372"/>
                  </a:cubicBezTo>
                  <a:cubicBezTo>
                    <a:pt x="0" y="581"/>
                    <a:pt x="90" y="744"/>
                    <a:pt x="209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2" name="Google Shape;1392;p31"/>
            <p:cNvSpPr/>
            <p:nvPr/>
          </p:nvSpPr>
          <p:spPr>
            <a:xfrm>
              <a:off x="2968625" y="2618200"/>
              <a:ext cx="19750" cy="12700"/>
            </a:xfrm>
            <a:custGeom>
              <a:avLst/>
              <a:gdLst/>
              <a:ahLst/>
              <a:cxnLst/>
              <a:rect l="l" t="t" r="r" b="b"/>
              <a:pathLst>
                <a:path w="790" h="508" extrusionOk="0">
                  <a:moveTo>
                    <a:pt x="30" y="358"/>
                  </a:moveTo>
                  <a:cubicBezTo>
                    <a:pt x="75" y="462"/>
                    <a:pt x="253" y="507"/>
                    <a:pt x="462" y="433"/>
                  </a:cubicBezTo>
                  <a:cubicBezTo>
                    <a:pt x="655" y="373"/>
                    <a:pt x="789" y="239"/>
                    <a:pt x="760" y="135"/>
                  </a:cubicBezTo>
                  <a:cubicBezTo>
                    <a:pt x="715" y="31"/>
                    <a:pt x="536" y="1"/>
                    <a:pt x="328" y="61"/>
                  </a:cubicBezTo>
                  <a:cubicBezTo>
                    <a:pt x="134" y="120"/>
                    <a:pt x="0" y="254"/>
                    <a:pt x="30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3" name="Google Shape;1393;p31"/>
            <p:cNvSpPr/>
            <p:nvPr/>
          </p:nvSpPr>
          <p:spPr>
            <a:xfrm>
              <a:off x="3002125" y="2586950"/>
              <a:ext cx="13400" cy="19375"/>
            </a:xfrm>
            <a:custGeom>
              <a:avLst/>
              <a:gdLst/>
              <a:ahLst/>
              <a:cxnLst/>
              <a:rect l="l" t="t" r="r" b="b"/>
              <a:pathLst>
                <a:path w="536" h="775" extrusionOk="0">
                  <a:moveTo>
                    <a:pt x="104" y="730"/>
                  </a:moveTo>
                  <a:cubicBezTo>
                    <a:pt x="208" y="775"/>
                    <a:pt x="357" y="670"/>
                    <a:pt x="447" y="477"/>
                  </a:cubicBezTo>
                  <a:cubicBezTo>
                    <a:pt x="536" y="283"/>
                    <a:pt x="521" y="105"/>
                    <a:pt x="417" y="60"/>
                  </a:cubicBezTo>
                  <a:cubicBezTo>
                    <a:pt x="328" y="1"/>
                    <a:pt x="164" y="120"/>
                    <a:pt x="89" y="313"/>
                  </a:cubicBezTo>
                  <a:cubicBezTo>
                    <a:pt x="0" y="507"/>
                    <a:pt x="15" y="685"/>
                    <a:pt x="104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4" name="Google Shape;1394;p31"/>
            <p:cNvSpPr/>
            <p:nvPr/>
          </p:nvSpPr>
          <p:spPr>
            <a:xfrm>
              <a:off x="2967875" y="26599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729"/>
                  </a:moveTo>
                  <a:cubicBezTo>
                    <a:pt x="209" y="774"/>
                    <a:pt x="358" y="655"/>
                    <a:pt x="447" y="476"/>
                  </a:cubicBezTo>
                  <a:cubicBezTo>
                    <a:pt x="536" y="283"/>
                    <a:pt x="522" y="89"/>
                    <a:pt x="417" y="45"/>
                  </a:cubicBezTo>
                  <a:cubicBezTo>
                    <a:pt x="328" y="0"/>
                    <a:pt x="179" y="119"/>
                    <a:pt x="90" y="313"/>
                  </a:cubicBezTo>
                  <a:cubicBezTo>
                    <a:pt x="1" y="491"/>
                    <a:pt x="16" y="685"/>
                    <a:pt x="105" y="72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5" name="Google Shape;1395;p31"/>
            <p:cNvSpPr/>
            <p:nvPr/>
          </p:nvSpPr>
          <p:spPr>
            <a:xfrm>
              <a:off x="3006575" y="263385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70"/>
                  </a:moveTo>
                  <a:cubicBezTo>
                    <a:pt x="596" y="610"/>
                    <a:pt x="581" y="432"/>
                    <a:pt x="462" y="253"/>
                  </a:cubicBezTo>
                  <a:cubicBezTo>
                    <a:pt x="343" y="75"/>
                    <a:pt x="179" y="0"/>
                    <a:pt x="90" y="60"/>
                  </a:cubicBezTo>
                  <a:cubicBezTo>
                    <a:pt x="1" y="119"/>
                    <a:pt x="16" y="313"/>
                    <a:pt x="135" y="476"/>
                  </a:cubicBezTo>
                  <a:cubicBezTo>
                    <a:pt x="254" y="640"/>
                    <a:pt x="417" y="744"/>
                    <a:pt x="507" y="67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6" name="Google Shape;1396;p31"/>
            <p:cNvSpPr/>
            <p:nvPr/>
          </p:nvSpPr>
          <p:spPr>
            <a:xfrm>
              <a:off x="2982400" y="2634950"/>
              <a:ext cx="17875" cy="16775"/>
            </a:xfrm>
            <a:custGeom>
              <a:avLst/>
              <a:gdLst/>
              <a:ahLst/>
              <a:cxnLst/>
              <a:rect l="l" t="t" r="r" b="b"/>
              <a:pathLst>
                <a:path w="715" h="671" extrusionOk="0">
                  <a:moveTo>
                    <a:pt x="640" y="581"/>
                  </a:moveTo>
                  <a:cubicBezTo>
                    <a:pt x="715" y="507"/>
                    <a:pt x="640" y="313"/>
                    <a:pt x="491" y="179"/>
                  </a:cubicBezTo>
                  <a:cubicBezTo>
                    <a:pt x="342" y="45"/>
                    <a:pt x="149" y="1"/>
                    <a:pt x="75" y="75"/>
                  </a:cubicBezTo>
                  <a:cubicBezTo>
                    <a:pt x="0" y="165"/>
                    <a:pt x="75" y="343"/>
                    <a:pt x="223" y="477"/>
                  </a:cubicBezTo>
                  <a:cubicBezTo>
                    <a:pt x="372" y="611"/>
                    <a:pt x="566" y="671"/>
                    <a:pt x="640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7" name="Google Shape;1397;p31"/>
            <p:cNvSpPr/>
            <p:nvPr/>
          </p:nvSpPr>
          <p:spPr>
            <a:xfrm>
              <a:off x="3012900" y="2692625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209" y="745"/>
                  </a:moveTo>
                  <a:cubicBezTo>
                    <a:pt x="328" y="745"/>
                    <a:pt x="403" y="581"/>
                    <a:pt x="403" y="373"/>
                  </a:cubicBezTo>
                  <a:cubicBezTo>
                    <a:pt x="403" y="165"/>
                    <a:pt x="313" y="1"/>
                    <a:pt x="209" y="1"/>
                  </a:cubicBezTo>
                  <a:cubicBezTo>
                    <a:pt x="90" y="1"/>
                    <a:pt x="1" y="165"/>
                    <a:pt x="1" y="373"/>
                  </a:cubicBezTo>
                  <a:cubicBezTo>
                    <a:pt x="16" y="581"/>
                    <a:pt x="105" y="745"/>
                    <a:pt x="20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8" name="Google Shape;1398;p31"/>
            <p:cNvSpPr/>
            <p:nvPr/>
          </p:nvSpPr>
          <p:spPr>
            <a:xfrm>
              <a:off x="2991700" y="2656925"/>
              <a:ext cx="17500" cy="16375"/>
            </a:xfrm>
            <a:custGeom>
              <a:avLst/>
              <a:gdLst/>
              <a:ahLst/>
              <a:cxnLst/>
              <a:rect l="l" t="t" r="r" b="b"/>
              <a:pathLst>
                <a:path w="700" h="655" extrusionOk="0">
                  <a:moveTo>
                    <a:pt x="625" y="581"/>
                  </a:moveTo>
                  <a:cubicBezTo>
                    <a:pt x="700" y="491"/>
                    <a:pt x="640" y="313"/>
                    <a:pt x="477" y="179"/>
                  </a:cubicBezTo>
                  <a:cubicBezTo>
                    <a:pt x="328" y="30"/>
                    <a:pt x="134" y="0"/>
                    <a:pt x="60" y="74"/>
                  </a:cubicBezTo>
                  <a:cubicBezTo>
                    <a:pt x="0" y="149"/>
                    <a:pt x="60" y="327"/>
                    <a:pt x="209" y="476"/>
                  </a:cubicBezTo>
                  <a:cubicBezTo>
                    <a:pt x="372" y="610"/>
                    <a:pt x="551" y="655"/>
                    <a:pt x="625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99" name="Google Shape;1399;p31"/>
            <p:cNvSpPr/>
            <p:nvPr/>
          </p:nvSpPr>
          <p:spPr>
            <a:xfrm>
              <a:off x="3051600" y="2710500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581"/>
                  </a:moveTo>
                  <a:cubicBezTo>
                    <a:pt x="700" y="492"/>
                    <a:pt x="626" y="313"/>
                    <a:pt x="477" y="179"/>
                  </a:cubicBezTo>
                  <a:cubicBezTo>
                    <a:pt x="328" y="45"/>
                    <a:pt x="135" y="0"/>
                    <a:pt x="60" y="90"/>
                  </a:cubicBezTo>
                  <a:cubicBezTo>
                    <a:pt x="1" y="164"/>
                    <a:pt x="60" y="343"/>
                    <a:pt x="209" y="477"/>
                  </a:cubicBezTo>
                  <a:cubicBezTo>
                    <a:pt x="373" y="626"/>
                    <a:pt x="551" y="670"/>
                    <a:pt x="626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0" name="Google Shape;1400;p31"/>
            <p:cNvSpPr/>
            <p:nvPr/>
          </p:nvSpPr>
          <p:spPr>
            <a:xfrm>
              <a:off x="3036350" y="2666950"/>
              <a:ext cx="19375" cy="12700"/>
            </a:xfrm>
            <a:custGeom>
              <a:avLst/>
              <a:gdLst/>
              <a:ahLst/>
              <a:cxnLst/>
              <a:rect l="l" t="t" r="r" b="b"/>
              <a:pathLst>
                <a:path w="775" h="508" extrusionOk="0">
                  <a:moveTo>
                    <a:pt x="745" y="135"/>
                  </a:moveTo>
                  <a:cubicBezTo>
                    <a:pt x="715" y="31"/>
                    <a:pt x="536" y="1"/>
                    <a:pt x="328" y="60"/>
                  </a:cubicBezTo>
                  <a:cubicBezTo>
                    <a:pt x="134" y="120"/>
                    <a:pt x="0" y="254"/>
                    <a:pt x="30" y="358"/>
                  </a:cubicBezTo>
                  <a:cubicBezTo>
                    <a:pt x="60" y="462"/>
                    <a:pt x="253" y="507"/>
                    <a:pt x="447" y="447"/>
                  </a:cubicBezTo>
                  <a:cubicBezTo>
                    <a:pt x="640" y="373"/>
                    <a:pt x="774" y="239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1" name="Google Shape;1401;p31"/>
            <p:cNvSpPr/>
            <p:nvPr/>
          </p:nvSpPr>
          <p:spPr>
            <a:xfrm>
              <a:off x="3030400" y="268780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700" y="90"/>
                  </a:moveTo>
                  <a:cubicBezTo>
                    <a:pt x="640" y="0"/>
                    <a:pt x="447" y="15"/>
                    <a:pt x="268" y="120"/>
                  </a:cubicBezTo>
                  <a:cubicBezTo>
                    <a:pt x="90" y="224"/>
                    <a:pt x="0" y="387"/>
                    <a:pt x="60" y="492"/>
                  </a:cubicBezTo>
                  <a:cubicBezTo>
                    <a:pt x="104" y="581"/>
                    <a:pt x="298" y="566"/>
                    <a:pt x="477" y="462"/>
                  </a:cubicBezTo>
                  <a:cubicBezTo>
                    <a:pt x="655" y="358"/>
                    <a:pt x="759" y="194"/>
                    <a:pt x="70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2" name="Google Shape;1402;p31"/>
            <p:cNvSpPr/>
            <p:nvPr/>
          </p:nvSpPr>
          <p:spPr>
            <a:xfrm>
              <a:off x="3032625" y="26375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59"/>
                  </a:moveTo>
                  <a:cubicBezTo>
                    <a:pt x="313" y="759"/>
                    <a:pt x="402" y="581"/>
                    <a:pt x="402" y="372"/>
                  </a:cubicBezTo>
                  <a:cubicBezTo>
                    <a:pt x="402" y="164"/>
                    <a:pt x="313" y="0"/>
                    <a:pt x="194" y="0"/>
                  </a:cubicBezTo>
                  <a:cubicBezTo>
                    <a:pt x="90" y="0"/>
                    <a:pt x="1" y="179"/>
                    <a:pt x="1" y="387"/>
                  </a:cubicBezTo>
                  <a:cubicBezTo>
                    <a:pt x="15" y="595"/>
                    <a:pt x="105" y="759"/>
                    <a:pt x="20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3" name="Google Shape;1403;p31"/>
            <p:cNvSpPr/>
            <p:nvPr/>
          </p:nvSpPr>
          <p:spPr>
            <a:xfrm>
              <a:off x="3186325" y="263682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5" y="581"/>
                  </a:moveTo>
                  <a:cubicBezTo>
                    <a:pt x="700" y="506"/>
                    <a:pt x="640" y="328"/>
                    <a:pt x="476" y="179"/>
                  </a:cubicBezTo>
                  <a:cubicBezTo>
                    <a:pt x="327" y="45"/>
                    <a:pt x="149" y="0"/>
                    <a:pt x="74" y="90"/>
                  </a:cubicBezTo>
                  <a:cubicBezTo>
                    <a:pt x="0" y="164"/>
                    <a:pt x="60" y="343"/>
                    <a:pt x="223" y="477"/>
                  </a:cubicBezTo>
                  <a:cubicBezTo>
                    <a:pt x="372" y="625"/>
                    <a:pt x="566" y="670"/>
                    <a:pt x="625" y="58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4" name="Google Shape;1404;p31"/>
            <p:cNvSpPr/>
            <p:nvPr/>
          </p:nvSpPr>
          <p:spPr>
            <a:xfrm>
              <a:off x="3208650" y="2619700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194" y="745"/>
                  </a:moveTo>
                  <a:cubicBezTo>
                    <a:pt x="313" y="745"/>
                    <a:pt x="402" y="581"/>
                    <a:pt x="402" y="373"/>
                  </a:cubicBezTo>
                  <a:cubicBezTo>
                    <a:pt x="387" y="164"/>
                    <a:pt x="298" y="1"/>
                    <a:pt x="194" y="1"/>
                  </a:cubicBezTo>
                  <a:cubicBezTo>
                    <a:pt x="75" y="1"/>
                    <a:pt x="0" y="164"/>
                    <a:pt x="0" y="373"/>
                  </a:cubicBezTo>
                  <a:cubicBezTo>
                    <a:pt x="0" y="581"/>
                    <a:pt x="89" y="745"/>
                    <a:pt x="194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3073925" y="265095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90" y="656"/>
                  </a:moveTo>
                  <a:cubicBezTo>
                    <a:pt x="179" y="715"/>
                    <a:pt x="343" y="641"/>
                    <a:pt x="477" y="492"/>
                  </a:cubicBezTo>
                  <a:cubicBezTo>
                    <a:pt x="611" y="328"/>
                    <a:pt x="656" y="135"/>
                    <a:pt x="566" y="75"/>
                  </a:cubicBezTo>
                  <a:cubicBezTo>
                    <a:pt x="477" y="1"/>
                    <a:pt x="313" y="75"/>
                    <a:pt x="179" y="239"/>
                  </a:cubicBezTo>
                  <a:cubicBezTo>
                    <a:pt x="45" y="388"/>
                    <a:pt x="1" y="581"/>
                    <a:pt x="90" y="65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6" name="Google Shape;1406;p31"/>
            <p:cNvSpPr/>
            <p:nvPr/>
          </p:nvSpPr>
          <p:spPr>
            <a:xfrm>
              <a:off x="3086575" y="2610775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284" y="759"/>
                  </a:moveTo>
                  <a:cubicBezTo>
                    <a:pt x="388" y="745"/>
                    <a:pt x="462" y="566"/>
                    <a:pt x="418" y="358"/>
                  </a:cubicBezTo>
                  <a:cubicBezTo>
                    <a:pt x="403" y="149"/>
                    <a:pt x="284" y="0"/>
                    <a:pt x="180" y="15"/>
                  </a:cubicBezTo>
                  <a:cubicBezTo>
                    <a:pt x="60" y="30"/>
                    <a:pt x="1" y="209"/>
                    <a:pt x="31" y="417"/>
                  </a:cubicBezTo>
                  <a:cubicBezTo>
                    <a:pt x="60" y="625"/>
                    <a:pt x="180" y="774"/>
                    <a:pt x="284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7" name="Google Shape;1407;p31"/>
            <p:cNvSpPr/>
            <p:nvPr/>
          </p:nvSpPr>
          <p:spPr>
            <a:xfrm>
              <a:off x="3097750" y="2690400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83" y="760"/>
                  </a:moveTo>
                  <a:cubicBezTo>
                    <a:pt x="402" y="745"/>
                    <a:pt x="462" y="566"/>
                    <a:pt x="432" y="358"/>
                  </a:cubicBezTo>
                  <a:cubicBezTo>
                    <a:pt x="402" y="150"/>
                    <a:pt x="283" y="1"/>
                    <a:pt x="179" y="16"/>
                  </a:cubicBezTo>
                  <a:cubicBezTo>
                    <a:pt x="75" y="30"/>
                    <a:pt x="0" y="209"/>
                    <a:pt x="30" y="417"/>
                  </a:cubicBezTo>
                  <a:cubicBezTo>
                    <a:pt x="75" y="626"/>
                    <a:pt x="179" y="775"/>
                    <a:pt x="28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112250" y="26494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775" y="313"/>
                    <a:pt x="656" y="164"/>
                    <a:pt x="462" y="75"/>
                  </a:cubicBezTo>
                  <a:cubicBezTo>
                    <a:pt x="269" y="0"/>
                    <a:pt x="90" y="15"/>
                    <a:pt x="46" y="119"/>
                  </a:cubicBezTo>
                  <a:cubicBezTo>
                    <a:pt x="1" y="224"/>
                    <a:pt x="120" y="372"/>
                    <a:pt x="314" y="447"/>
                  </a:cubicBezTo>
                  <a:cubicBezTo>
                    <a:pt x="507" y="521"/>
                    <a:pt x="701" y="506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093275" y="2662875"/>
              <a:ext cx="19750" cy="11550"/>
            </a:xfrm>
            <a:custGeom>
              <a:avLst/>
              <a:gdLst/>
              <a:ahLst/>
              <a:cxnLst/>
              <a:rect l="l" t="t" r="r" b="b"/>
              <a:pathLst>
                <a:path w="790" h="462" extrusionOk="0">
                  <a:moveTo>
                    <a:pt x="760" y="298"/>
                  </a:moveTo>
                  <a:cubicBezTo>
                    <a:pt x="790" y="179"/>
                    <a:pt x="626" y="75"/>
                    <a:pt x="432" y="45"/>
                  </a:cubicBezTo>
                  <a:cubicBezTo>
                    <a:pt x="224" y="0"/>
                    <a:pt x="45" y="75"/>
                    <a:pt x="31" y="179"/>
                  </a:cubicBezTo>
                  <a:cubicBezTo>
                    <a:pt x="1" y="283"/>
                    <a:pt x="165" y="402"/>
                    <a:pt x="373" y="432"/>
                  </a:cubicBezTo>
                  <a:cubicBezTo>
                    <a:pt x="566" y="462"/>
                    <a:pt x="745" y="402"/>
                    <a:pt x="760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089550" y="273207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84" y="760"/>
                  </a:moveTo>
                  <a:cubicBezTo>
                    <a:pt x="388" y="745"/>
                    <a:pt x="448" y="566"/>
                    <a:pt x="418" y="358"/>
                  </a:cubicBezTo>
                  <a:cubicBezTo>
                    <a:pt x="388" y="150"/>
                    <a:pt x="284" y="1"/>
                    <a:pt x="165" y="16"/>
                  </a:cubicBezTo>
                  <a:cubicBezTo>
                    <a:pt x="61" y="31"/>
                    <a:pt x="1" y="209"/>
                    <a:pt x="31" y="418"/>
                  </a:cubicBezTo>
                  <a:cubicBezTo>
                    <a:pt x="61" y="626"/>
                    <a:pt x="165" y="775"/>
                    <a:pt x="284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063525" y="2700075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685" y="507"/>
                  </a:moveTo>
                  <a:cubicBezTo>
                    <a:pt x="744" y="417"/>
                    <a:pt x="655" y="254"/>
                    <a:pt x="476" y="135"/>
                  </a:cubicBezTo>
                  <a:cubicBezTo>
                    <a:pt x="313" y="16"/>
                    <a:pt x="119" y="1"/>
                    <a:pt x="60" y="90"/>
                  </a:cubicBezTo>
                  <a:cubicBezTo>
                    <a:pt x="0" y="179"/>
                    <a:pt x="89" y="343"/>
                    <a:pt x="253" y="462"/>
                  </a:cubicBezTo>
                  <a:cubicBezTo>
                    <a:pt x="432" y="581"/>
                    <a:pt x="625" y="596"/>
                    <a:pt x="685" y="50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130125" y="2745100"/>
              <a:ext cx="18625" cy="15300"/>
            </a:xfrm>
            <a:custGeom>
              <a:avLst/>
              <a:gdLst/>
              <a:ahLst/>
              <a:cxnLst/>
              <a:rect l="l" t="t" r="r" b="b"/>
              <a:pathLst>
                <a:path w="745" h="612" extrusionOk="0">
                  <a:moveTo>
                    <a:pt x="685" y="522"/>
                  </a:moveTo>
                  <a:cubicBezTo>
                    <a:pt x="745" y="418"/>
                    <a:pt x="655" y="254"/>
                    <a:pt x="477" y="135"/>
                  </a:cubicBezTo>
                  <a:cubicBezTo>
                    <a:pt x="313" y="31"/>
                    <a:pt x="119" y="1"/>
                    <a:pt x="60" y="105"/>
                  </a:cubicBezTo>
                  <a:cubicBezTo>
                    <a:pt x="0" y="194"/>
                    <a:pt x="90" y="358"/>
                    <a:pt x="253" y="477"/>
                  </a:cubicBezTo>
                  <a:cubicBezTo>
                    <a:pt x="432" y="581"/>
                    <a:pt x="611" y="611"/>
                    <a:pt x="685" y="52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109650" y="2702675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715" y="120"/>
                  </a:moveTo>
                  <a:cubicBezTo>
                    <a:pt x="671" y="16"/>
                    <a:pt x="492" y="1"/>
                    <a:pt x="298" y="90"/>
                  </a:cubicBezTo>
                  <a:cubicBezTo>
                    <a:pt x="105" y="179"/>
                    <a:pt x="1" y="328"/>
                    <a:pt x="45" y="433"/>
                  </a:cubicBezTo>
                  <a:cubicBezTo>
                    <a:pt x="90" y="537"/>
                    <a:pt x="284" y="537"/>
                    <a:pt x="462" y="447"/>
                  </a:cubicBezTo>
                  <a:cubicBezTo>
                    <a:pt x="656" y="373"/>
                    <a:pt x="760" y="209"/>
                    <a:pt x="71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106675" y="272390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656" y="90"/>
                  </a:moveTo>
                  <a:cubicBezTo>
                    <a:pt x="596" y="0"/>
                    <a:pt x="403" y="45"/>
                    <a:pt x="239" y="164"/>
                  </a:cubicBezTo>
                  <a:cubicBezTo>
                    <a:pt x="75" y="298"/>
                    <a:pt x="1" y="477"/>
                    <a:pt x="75" y="566"/>
                  </a:cubicBezTo>
                  <a:cubicBezTo>
                    <a:pt x="150" y="640"/>
                    <a:pt x="328" y="611"/>
                    <a:pt x="492" y="477"/>
                  </a:cubicBezTo>
                  <a:cubicBezTo>
                    <a:pt x="656" y="343"/>
                    <a:pt x="730" y="179"/>
                    <a:pt x="65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168075" y="2709375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760" y="284"/>
                  </a:moveTo>
                  <a:cubicBezTo>
                    <a:pt x="790" y="165"/>
                    <a:pt x="626" y="60"/>
                    <a:pt x="432" y="31"/>
                  </a:cubicBezTo>
                  <a:cubicBezTo>
                    <a:pt x="224" y="1"/>
                    <a:pt x="45" y="60"/>
                    <a:pt x="30" y="165"/>
                  </a:cubicBezTo>
                  <a:cubicBezTo>
                    <a:pt x="1" y="284"/>
                    <a:pt x="164" y="388"/>
                    <a:pt x="373" y="418"/>
                  </a:cubicBezTo>
                  <a:cubicBezTo>
                    <a:pt x="566" y="447"/>
                    <a:pt x="745" y="388"/>
                    <a:pt x="760" y="28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129750" y="2718325"/>
              <a:ext cx="17875" cy="16375"/>
            </a:xfrm>
            <a:custGeom>
              <a:avLst/>
              <a:gdLst/>
              <a:ahLst/>
              <a:cxnLst/>
              <a:rect l="l" t="t" r="r" b="b"/>
              <a:pathLst>
                <a:path w="715" h="655" extrusionOk="0">
                  <a:moveTo>
                    <a:pt x="655" y="89"/>
                  </a:moveTo>
                  <a:cubicBezTo>
                    <a:pt x="581" y="0"/>
                    <a:pt x="388" y="45"/>
                    <a:pt x="239" y="179"/>
                  </a:cubicBezTo>
                  <a:cubicBezTo>
                    <a:pt x="75" y="313"/>
                    <a:pt x="1" y="476"/>
                    <a:pt x="75" y="566"/>
                  </a:cubicBezTo>
                  <a:cubicBezTo>
                    <a:pt x="134" y="655"/>
                    <a:pt x="328" y="610"/>
                    <a:pt x="492" y="476"/>
                  </a:cubicBezTo>
                  <a:cubicBezTo>
                    <a:pt x="641" y="357"/>
                    <a:pt x="715" y="179"/>
                    <a:pt x="65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7" name="Google Shape;1417;p31"/>
            <p:cNvSpPr/>
            <p:nvPr/>
          </p:nvSpPr>
          <p:spPr>
            <a:xfrm>
              <a:off x="3192275" y="2667700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655" y="90"/>
                  </a:moveTo>
                  <a:cubicBezTo>
                    <a:pt x="581" y="1"/>
                    <a:pt x="402" y="45"/>
                    <a:pt x="238" y="179"/>
                  </a:cubicBezTo>
                  <a:cubicBezTo>
                    <a:pt x="75" y="313"/>
                    <a:pt x="0" y="477"/>
                    <a:pt x="75" y="566"/>
                  </a:cubicBezTo>
                  <a:cubicBezTo>
                    <a:pt x="149" y="656"/>
                    <a:pt x="328" y="611"/>
                    <a:pt x="491" y="477"/>
                  </a:cubicBezTo>
                  <a:cubicBezTo>
                    <a:pt x="655" y="343"/>
                    <a:pt x="715" y="179"/>
                    <a:pt x="65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8" name="Google Shape;1418;p31"/>
            <p:cNvSpPr/>
            <p:nvPr/>
          </p:nvSpPr>
          <p:spPr>
            <a:xfrm>
              <a:off x="3148350" y="2672925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179" y="15"/>
                  </a:moveTo>
                  <a:cubicBezTo>
                    <a:pt x="60" y="30"/>
                    <a:pt x="1" y="208"/>
                    <a:pt x="31" y="417"/>
                  </a:cubicBezTo>
                  <a:cubicBezTo>
                    <a:pt x="60" y="625"/>
                    <a:pt x="179" y="774"/>
                    <a:pt x="284" y="759"/>
                  </a:cubicBezTo>
                  <a:cubicBezTo>
                    <a:pt x="388" y="744"/>
                    <a:pt x="462" y="566"/>
                    <a:pt x="432" y="357"/>
                  </a:cubicBezTo>
                  <a:cubicBezTo>
                    <a:pt x="403" y="149"/>
                    <a:pt x="284" y="0"/>
                    <a:pt x="17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3168075" y="26826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45"/>
                  </a:moveTo>
                  <a:cubicBezTo>
                    <a:pt x="16" y="89"/>
                    <a:pt x="1" y="268"/>
                    <a:pt x="75" y="462"/>
                  </a:cubicBezTo>
                  <a:cubicBezTo>
                    <a:pt x="150" y="655"/>
                    <a:pt x="298" y="774"/>
                    <a:pt x="403" y="744"/>
                  </a:cubicBezTo>
                  <a:cubicBezTo>
                    <a:pt x="507" y="700"/>
                    <a:pt x="522" y="506"/>
                    <a:pt x="447" y="313"/>
                  </a:cubicBezTo>
                  <a:cubicBezTo>
                    <a:pt x="373" y="119"/>
                    <a:pt x="224" y="0"/>
                    <a:pt x="120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0" name="Google Shape;1420;p31"/>
            <p:cNvSpPr/>
            <p:nvPr/>
          </p:nvSpPr>
          <p:spPr>
            <a:xfrm>
              <a:off x="3117100" y="26811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283"/>
                  </a:moveTo>
                  <a:cubicBezTo>
                    <a:pt x="774" y="179"/>
                    <a:pt x="626" y="60"/>
                    <a:pt x="417" y="30"/>
                  </a:cubicBezTo>
                  <a:cubicBezTo>
                    <a:pt x="224" y="1"/>
                    <a:pt x="45" y="60"/>
                    <a:pt x="15" y="179"/>
                  </a:cubicBezTo>
                  <a:cubicBezTo>
                    <a:pt x="0" y="283"/>
                    <a:pt x="164" y="388"/>
                    <a:pt x="373" y="417"/>
                  </a:cubicBezTo>
                  <a:cubicBezTo>
                    <a:pt x="566" y="462"/>
                    <a:pt x="745" y="388"/>
                    <a:pt x="760" y="28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1" name="Google Shape;1421;p31"/>
            <p:cNvSpPr/>
            <p:nvPr/>
          </p:nvSpPr>
          <p:spPr>
            <a:xfrm>
              <a:off x="3102225" y="2617850"/>
              <a:ext cx="17500" cy="16750"/>
            </a:xfrm>
            <a:custGeom>
              <a:avLst/>
              <a:gdLst/>
              <a:ahLst/>
              <a:cxnLst/>
              <a:rect l="l" t="t" r="r" b="b"/>
              <a:pathLst>
                <a:path w="700" h="670" extrusionOk="0">
                  <a:moveTo>
                    <a:pt x="74" y="596"/>
                  </a:moveTo>
                  <a:cubicBezTo>
                    <a:pt x="149" y="670"/>
                    <a:pt x="342" y="625"/>
                    <a:pt x="491" y="491"/>
                  </a:cubicBezTo>
                  <a:cubicBezTo>
                    <a:pt x="640" y="342"/>
                    <a:pt x="700" y="164"/>
                    <a:pt x="625" y="89"/>
                  </a:cubicBezTo>
                  <a:cubicBezTo>
                    <a:pt x="551" y="0"/>
                    <a:pt x="372" y="60"/>
                    <a:pt x="223" y="194"/>
                  </a:cubicBezTo>
                  <a:cubicBezTo>
                    <a:pt x="74" y="342"/>
                    <a:pt x="0" y="521"/>
                    <a:pt x="74" y="59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2" name="Google Shape;1422;p31"/>
            <p:cNvSpPr/>
            <p:nvPr/>
          </p:nvSpPr>
          <p:spPr>
            <a:xfrm>
              <a:off x="3126025" y="2604825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04"/>
                  </a:moveTo>
                  <a:cubicBezTo>
                    <a:pt x="685" y="0"/>
                    <a:pt x="492" y="0"/>
                    <a:pt x="298" y="89"/>
                  </a:cubicBezTo>
                  <a:cubicBezTo>
                    <a:pt x="120" y="164"/>
                    <a:pt x="1" y="328"/>
                    <a:pt x="45" y="432"/>
                  </a:cubicBezTo>
                  <a:cubicBezTo>
                    <a:pt x="90" y="521"/>
                    <a:pt x="283" y="536"/>
                    <a:pt x="477" y="447"/>
                  </a:cubicBezTo>
                  <a:cubicBezTo>
                    <a:pt x="656" y="357"/>
                    <a:pt x="775" y="209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3" name="Google Shape;1423;p31"/>
            <p:cNvSpPr/>
            <p:nvPr/>
          </p:nvSpPr>
          <p:spPr>
            <a:xfrm>
              <a:off x="3156550" y="260965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59" y="283"/>
                  </a:moveTo>
                  <a:cubicBezTo>
                    <a:pt x="774" y="164"/>
                    <a:pt x="611" y="60"/>
                    <a:pt x="417" y="30"/>
                  </a:cubicBezTo>
                  <a:cubicBezTo>
                    <a:pt x="209" y="1"/>
                    <a:pt x="30" y="60"/>
                    <a:pt x="15" y="164"/>
                  </a:cubicBezTo>
                  <a:cubicBezTo>
                    <a:pt x="0" y="283"/>
                    <a:pt x="149" y="388"/>
                    <a:pt x="357" y="417"/>
                  </a:cubicBezTo>
                  <a:cubicBezTo>
                    <a:pt x="566" y="447"/>
                    <a:pt x="744" y="388"/>
                    <a:pt x="759" y="28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3130125" y="26301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19" y="30"/>
                  </a:moveTo>
                  <a:cubicBezTo>
                    <a:pt x="15" y="75"/>
                    <a:pt x="0" y="268"/>
                    <a:pt x="90" y="462"/>
                  </a:cubicBezTo>
                  <a:cubicBezTo>
                    <a:pt x="164" y="655"/>
                    <a:pt x="313" y="774"/>
                    <a:pt x="402" y="730"/>
                  </a:cubicBezTo>
                  <a:cubicBezTo>
                    <a:pt x="507" y="685"/>
                    <a:pt x="536" y="506"/>
                    <a:pt x="447" y="313"/>
                  </a:cubicBezTo>
                  <a:cubicBezTo>
                    <a:pt x="373" y="119"/>
                    <a:pt x="224" y="0"/>
                    <a:pt x="119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5" name="Google Shape;1425;p31"/>
            <p:cNvSpPr/>
            <p:nvPr/>
          </p:nvSpPr>
          <p:spPr>
            <a:xfrm>
              <a:off x="3164350" y="26606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86" y="16"/>
                    <a:pt x="492" y="1"/>
                    <a:pt x="313" y="90"/>
                  </a:cubicBezTo>
                  <a:cubicBezTo>
                    <a:pt x="120" y="179"/>
                    <a:pt x="1" y="328"/>
                    <a:pt x="45" y="433"/>
                  </a:cubicBezTo>
                  <a:cubicBezTo>
                    <a:pt x="105" y="537"/>
                    <a:pt x="284" y="537"/>
                    <a:pt x="477" y="462"/>
                  </a:cubicBezTo>
                  <a:cubicBezTo>
                    <a:pt x="671" y="373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6" name="Google Shape;1426;p31"/>
            <p:cNvSpPr/>
            <p:nvPr/>
          </p:nvSpPr>
          <p:spPr>
            <a:xfrm>
              <a:off x="3150600" y="263347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506"/>
                  </a:moveTo>
                  <a:cubicBezTo>
                    <a:pt x="744" y="417"/>
                    <a:pt x="655" y="253"/>
                    <a:pt x="491" y="134"/>
                  </a:cubicBezTo>
                  <a:cubicBezTo>
                    <a:pt x="313" y="15"/>
                    <a:pt x="119" y="0"/>
                    <a:pt x="60" y="90"/>
                  </a:cubicBezTo>
                  <a:cubicBezTo>
                    <a:pt x="0" y="179"/>
                    <a:pt x="89" y="343"/>
                    <a:pt x="268" y="462"/>
                  </a:cubicBezTo>
                  <a:cubicBezTo>
                    <a:pt x="432" y="581"/>
                    <a:pt x="625" y="596"/>
                    <a:pt x="685" y="50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7" name="Google Shape;1427;p31"/>
            <p:cNvSpPr/>
            <p:nvPr/>
          </p:nvSpPr>
          <p:spPr>
            <a:xfrm>
              <a:off x="2862950" y="2752175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313" y="760"/>
                  </a:moveTo>
                  <a:cubicBezTo>
                    <a:pt x="417" y="745"/>
                    <a:pt x="476" y="551"/>
                    <a:pt x="432" y="358"/>
                  </a:cubicBezTo>
                  <a:cubicBezTo>
                    <a:pt x="387" y="149"/>
                    <a:pt x="268" y="1"/>
                    <a:pt x="164" y="30"/>
                  </a:cubicBezTo>
                  <a:cubicBezTo>
                    <a:pt x="45" y="45"/>
                    <a:pt x="0" y="239"/>
                    <a:pt x="45" y="432"/>
                  </a:cubicBezTo>
                  <a:cubicBezTo>
                    <a:pt x="75" y="641"/>
                    <a:pt x="208" y="789"/>
                    <a:pt x="31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8" name="Google Shape;1428;p31"/>
            <p:cNvSpPr/>
            <p:nvPr/>
          </p:nvSpPr>
          <p:spPr>
            <a:xfrm>
              <a:off x="2835025" y="27220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77"/>
                  </a:moveTo>
                  <a:cubicBezTo>
                    <a:pt x="760" y="388"/>
                    <a:pt x="656" y="224"/>
                    <a:pt x="477" y="120"/>
                  </a:cubicBezTo>
                  <a:cubicBezTo>
                    <a:pt x="298" y="16"/>
                    <a:pt x="105" y="1"/>
                    <a:pt x="45" y="90"/>
                  </a:cubicBezTo>
                  <a:cubicBezTo>
                    <a:pt x="1" y="194"/>
                    <a:pt x="90" y="358"/>
                    <a:pt x="269" y="462"/>
                  </a:cubicBezTo>
                  <a:cubicBezTo>
                    <a:pt x="447" y="567"/>
                    <a:pt x="641" y="567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29" name="Google Shape;1429;p31"/>
            <p:cNvSpPr/>
            <p:nvPr/>
          </p:nvSpPr>
          <p:spPr>
            <a:xfrm>
              <a:off x="2903875" y="276335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700" y="476"/>
                  </a:moveTo>
                  <a:cubicBezTo>
                    <a:pt x="760" y="387"/>
                    <a:pt x="655" y="223"/>
                    <a:pt x="492" y="119"/>
                  </a:cubicBezTo>
                  <a:cubicBezTo>
                    <a:pt x="313" y="15"/>
                    <a:pt x="120" y="0"/>
                    <a:pt x="60" y="104"/>
                  </a:cubicBezTo>
                  <a:cubicBezTo>
                    <a:pt x="0" y="194"/>
                    <a:pt x="105" y="357"/>
                    <a:pt x="283" y="462"/>
                  </a:cubicBezTo>
                  <a:cubicBezTo>
                    <a:pt x="462" y="566"/>
                    <a:pt x="655" y="581"/>
                    <a:pt x="700" y="47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0" name="Google Shape;1430;p31"/>
            <p:cNvSpPr/>
            <p:nvPr/>
          </p:nvSpPr>
          <p:spPr>
            <a:xfrm>
              <a:off x="2881175" y="2721675"/>
              <a:ext cx="19375" cy="1377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715" y="104"/>
                  </a:moveTo>
                  <a:cubicBezTo>
                    <a:pt x="670" y="0"/>
                    <a:pt x="477" y="0"/>
                    <a:pt x="298" y="104"/>
                  </a:cubicBezTo>
                  <a:cubicBezTo>
                    <a:pt x="105" y="194"/>
                    <a:pt x="0" y="357"/>
                    <a:pt x="60" y="447"/>
                  </a:cubicBezTo>
                  <a:cubicBezTo>
                    <a:pt x="105" y="551"/>
                    <a:pt x="298" y="551"/>
                    <a:pt x="477" y="447"/>
                  </a:cubicBezTo>
                  <a:cubicBezTo>
                    <a:pt x="670" y="357"/>
                    <a:pt x="774" y="194"/>
                    <a:pt x="71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1" name="Google Shape;1431;p31"/>
            <p:cNvSpPr/>
            <p:nvPr/>
          </p:nvSpPr>
          <p:spPr>
            <a:xfrm>
              <a:off x="2880050" y="2742875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75"/>
                  </a:moveTo>
                  <a:cubicBezTo>
                    <a:pt x="552" y="0"/>
                    <a:pt x="373" y="45"/>
                    <a:pt x="224" y="179"/>
                  </a:cubicBezTo>
                  <a:cubicBezTo>
                    <a:pt x="60" y="328"/>
                    <a:pt x="1" y="507"/>
                    <a:pt x="75" y="581"/>
                  </a:cubicBezTo>
                  <a:cubicBezTo>
                    <a:pt x="150" y="670"/>
                    <a:pt x="328" y="611"/>
                    <a:pt x="492" y="477"/>
                  </a:cubicBezTo>
                  <a:cubicBezTo>
                    <a:pt x="641" y="343"/>
                    <a:pt x="700" y="164"/>
                    <a:pt x="62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2" name="Google Shape;1432;p31"/>
            <p:cNvSpPr/>
            <p:nvPr/>
          </p:nvSpPr>
          <p:spPr>
            <a:xfrm>
              <a:off x="2931050" y="279607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700" y="477"/>
                  </a:moveTo>
                  <a:cubicBezTo>
                    <a:pt x="759" y="388"/>
                    <a:pt x="655" y="224"/>
                    <a:pt x="476" y="120"/>
                  </a:cubicBezTo>
                  <a:cubicBezTo>
                    <a:pt x="298" y="16"/>
                    <a:pt x="119" y="1"/>
                    <a:pt x="60" y="105"/>
                  </a:cubicBezTo>
                  <a:cubicBezTo>
                    <a:pt x="0" y="194"/>
                    <a:pt x="104" y="358"/>
                    <a:pt x="283" y="462"/>
                  </a:cubicBezTo>
                  <a:cubicBezTo>
                    <a:pt x="461" y="567"/>
                    <a:pt x="640" y="582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3" name="Google Shape;1433;p31"/>
            <p:cNvSpPr/>
            <p:nvPr/>
          </p:nvSpPr>
          <p:spPr>
            <a:xfrm>
              <a:off x="2890100" y="2793100"/>
              <a:ext cx="19375" cy="12325"/>
            </a:xfrm>
            <a:custGeom>
              <a:avLst/>
              <a:gdLst/>
              <a:ahLst/>
              <a:cxnLst/>
              <a:rect l="l" t="t" r="r" b="b"/>
              <a:pathLst>
                <a:path w="775" h="493" extrusionOk="0">
                  <a:moveTo>
                    <a:pt x="745" y="135"/>
                  </a:moveTo>
                  <a:cubicBezTo>
                    <a:pt x="715" y="31"/>
                    <a:pt x="522" y="1"/>
                    <a:pt x="328" y="60"/>
                  </a:cubicBezTo>
                  <a:cubicBezTo>
                    <a:pt x="135" y="120"/>
                    <a:pt x="1" y="254"/>
                    <a:pt x="30" y="358"/>
                  </a:cubicBezTo>
                  <a:cubicBezTo>
                    <a:pt x="60" y="462"/>
                    <a:pt x="254" y="492"/>
                    <a:pt x="447" y="433"/>
                  </a:cubicBezTo>
                  <a:cubicBezTo>
                    <a:pt x="641" y="373"/>
                    <a:pt x="775" y="239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4" name="Google Shape;1434;p31"/>
            <p:cNvSpPr/>
            <p:nvPr/>
          </p:nvSpPr>
          <p:spPr>
            <a:xfrm>
              <a:off x="2967125" y="27696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49"/>
                  </a:moveTo>
                  <a:cubicBezTo>
                    <a:pt x="715" y="30"/>
                    <a:pt x="537" y="0"/>
                    <a:pt x="328" y="60"/>
                  </a:cubicBezTo>
                  <a:cubicBezTo>
                    <a:pt x="135" y="119"/>
                    <a:pt x="1" y="253"/>
                    <a:pt x="31" y="357"/>
                  </a:cubicBezTo>
                  <a:cubicBezTo>
                    <a:pt x="60" y="462"/>
                    <a:pt x="254" y="506"/>
                    <a:pt x="447" y="447"/>
                  </a:cubicBezTo>
                  <a:cubicBezTo>
                    <a:pt x="656" y="387"/>
                    <a:pt x="775" y="253"/>
                    <a:pt x="745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2924350" y="27547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42" y="16"/>
                  </a:moveTo>
                  <a:cubicBezTo>
                    <a:pt x="238" y="1"/>
                    <a:pt x="104" y="135"/>
                    <a:pt x="60" y="343"/>
                  </a:cubicBezTo>
                  <a:cubicBezTo>
                    <a:pt x="0" y="537"/>
                    <a:pt x="60" y="730"/>
                    <a:pt x="164" y="745"/>
                  </a:cubicBezTo>
                  <a:cubicBezTo>
                    <a:pt x="268" y="775"/>
                    <a:pt x="387" y="641"/>
                    <a:pt x="447" y="432"/>
                  </a:cubicBezTo>
                  <a:cubicBezTo>
                    <a:pt x="491" y="239"/>
                    <a:pt x="447" y="45"/>
                    <a:pt x="342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2941075" y="2771900"/>
              <a:ext cx="9700" cy="18625"/>
            </a:xfrm>
            <a:custGeom>
              <a:avLst/>
              <a:gdLst/>
              <a:ahLst/>
              <a:cxnLst/>
              <a:rect l="l" t="t" r="r" b="b"/>
              <a:pathLst>
                <a:path w="388" h="745" extrusionOk="0">
                  <a:moveTo>
                    <a:pt x="194" y="0"/>
                  </a:moveTo>
                  <a:cubicBezTo>
                    <a:pt x="90" y="0"/>
                    <a:pt x="1" y="164"/>
                    <a:pt x="1" y="373"/>
                  </a:cubicBezTo>
                  <a:cubicBezTo>
                    <a:pt x="1" y="581"/>
                    <a:pt x="90" y="745"/>
                    <a:pt x="194" y="745"/>
                  </a:cubicBezTo>
                  <a:cubicBezTo>
                    <a:pt x="314" y="745"/>
                    <a:pt x="388" y="581"/>
                    <a:pt x="388" y="373"/>
                  </a:cubicBezTo>
                  <a:cubicBezTo>
                    <a:pt x="388" y="164"/>
                    <a:pt x="299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2963050" y="2713850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5" y="75"/>
                  </a:moveTo>
                  <a:cubicBezTo>
                    <a:pt x="551" y="0"/>
                    <a:pt x="372" y="45"/>
                    <a:pt x="223" y="179"/>
                  </a:cubicBezTo>
                  <a:cubicBezTo>
                    <a:pt x="60" y="328"/>
                    <a:pt x="0" y="507"/>
                    <a:pt x="75" y="581"/>
                  </a:cubicBezTo>
                  <a:cubicBezTo>
                    <a:pt x="149" y="670"/>
                    <a:pt x="328" y="611"/>
                    <a:pt x="491" y="477"/>
                  </a:cubicBezTo>
                  <a:cubicBezTo>
                    <a:pt x="640" y="343"/>
                    <a:pt x="700" y="164"/>
                    <a:pt x="62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2951125" y="275070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0"/>
                  </a:moveTo>
                  <a:cubicBezTo>
                    <a:pt x="90" y="0"/>
                    <a:pt x="1" y="164"/>
                    <a:pt x="1" y="372"/>
                  </a:cubicBezTo>
                  <a:cubicBezTo>
                    <a:pt x="1" y="581"/>
                    <a:pt x="90" y="744"/>
                    <a:pt x="209" y="744"/>
                  </a:cubicBezTo>
                  <a:cubicBezTo>
                    <a:pt x="313" y="744"/>
                    <a:pt x="403" y="581"/>
                    <a:pt x="403" y="372"/>
                  </a:cubicBezTo>
                  <a:cubicBezTo>
                    <a:pt x="403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2951125" y="266995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0"/>
                  </a:moveTo>
                  <a:cubicBezTo>
                    <a:pt x="90" y="0"/>
                    <a:pt x="1" y="179"/>
                    <a:pt x="1" y="387"/>
                  </a:cubicBezTo>
                  <a:cubicBezTo>
                    <a:pt x="1" y="581"/>
                    <a:pt x="90" y="759"/>
                    <a:pt x="209" y="759"/>
                  </a:cubicBezTo>
                  <a:cubicBezTo>
                    <a:pt x="313" y="759"/>
                    <a:pt x="403" y="581"/>
                    <a:pt x="403" y="372"/>
                  </a:cubicBezTo>
                  <a:cubicBezTo>
                    <a:pt x="403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2922100" y="271310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105"/>
                  </a:moveTo>
                  <a:cubicBezTo>
                    <a:pt x="1" y="194"/>
                    <a:pt x="105" y="358"/>
                    <a:pt x="284" y="462"/>
                  </a:cubicBezTo>
                  <a:cubicBezTo>
                    <a:pt x="462" y="566"/>
                    <a:pt x="656" y="581"/>
                    <a:pt x="700" y="477"/>
                  </a:cubicBezTo>
                  <a:cubicBezTo>
                    <a:pt x="760" y="388"/>
                    <a:pt x="671" y="224"/>
                    <a:pt x="492" y="120"/>
                  </a:cubicBezTo>
                  <a:cubicBezTo>
                    <a:pt x="313" y="16"/>
                    <a:pt x="120" y="1"/>
                    <a:pt x="6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2942575" y="27041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149"/>
                  </a:moveTo>
                  <a:cubicBezTo>
                    <a:pt x="0" y="253"/>
                    <a:pt x="134" y="387"/>
                    <a:pt x="328" y="447"/>
                  </a:cubicBezTo>
                  <a:cubicBezTo>
                    <a:pt x="521" y="507"/>
                    <a:pt x="715" y="462"/>
                    <a:pt x="745" y="358"/>
                  </a:cubicBezTo>
                  <a:cubicBezTo>
                    <a:pt x="774" y="253"/>
                    <a:pt x="641" y="119"/>
                    <a:pt x="447" y="60"/>
                  </a:cubicBezTo>
                  <a:cubicBezTo>
                    <a:pt x="239" y="0"/>
                    <a:pt x="60" y="45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2909075" y="2735800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75"/>
                  </a:moveTo>
                  <a:cubicBezTo>
                    <a:pt x="552" y="1"/>
                    <a:pt x="373" y="45"/>
                    <a:pt x="209" y="179"/>
                  </a:cubicBezTo>
                  <a:cubicBezTo>
                    <a:pt x="60" y="328"/>
                    <a:pt x="1" y="507"/>
                    <a:pt x="75" y="581"/>
                  </a:cubicBezTo>
                  <a:cubicBezTo>
                    <a:pt x="150" y="670"/>
                    <a:pt x="328" y="611"/>
                    <a:pt x="477" y="477"/>
                  </a:cubicBezTo>
                  <a:cubicBezTo>
                    <a:pt x="641" y="343"/>
                    <a:pt x="700" y="164"/>
                    <a:pt x="62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806375" y="2618950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194" y="1"/>
                  </a:moveTo>
                  <a:cubicBezTo>
                    <a:pt x="75" y="1"/>
                    <a:pt x="1" y="164"/>
                    <a:pt x="1" y="373"/>
                  </a:cubicBezTo>
                  <a:cubicBezTo>
                    <a:pt x="1" y="581"/>
                    <a:pt x="90" y="745"/>
                    <a:pt x="194" y="745"/>
                  </a:cubicBezTo>
                  <a:cubicBezTo>
                    <a:pt x="313" y="745"/>
                    <a:pt x="403" y="581"/>
                    <a:pt x="388" y="373"/>
                  </a:cubicBezTo>
                  <a:cubicBezTo>
                    <a:pt x="388" y="164"/>
                    <a:pt x="298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778100" y="2617100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6" y="75"/>
                  </a:moveTo>
                  <a:cubicBezTo>
                    <a:pt x="551" y="0"/>
                    <a:pt x="372" y="45"/>
                    <a:pt x="224" y="179"/>
                  </a:cubicBezTo>
                  <a:cubicBezTo>
                    <a:pt x="60" y="328"/>
                    <a:pt x="0" y="506"/>
                    <a:pt x="75" y="581"/>
                  </a:cubicBezTo>
                  <a:cubicBezTo>
                    <a:pt x="149" y="670"/>
                    <a:pt x="343" y="611"/>
                    <a:pt x="492" y="477"/>
                  </a:cubicBezTo>
                  <a:cubicBezTo>
                    <a:pt x="640" y="343"/>
                    <a:pt x="700" y="149"/>
                    <a:pt x="62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888250" y="26971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59" y="194"/>
                  </a:moveTo>
                  <a:cubicBezTo>
                    <a:pt x="745" y="90"/>
                    <a:pt x="581" y="1"/>
                    <a:pt x="372" y="15"/>
                  </a:cubicBezTo>
                  <a:cubicBezTo>
                    <a:pt x="164" y="30"/>
                    <a:pt x="0" y="120"/>
                    <a:pt x="0" y="224"/>
                  </a:cubicBezTo>
                  <a:cubicBezTo>
                    <a:pt x="15" y="343"/>
                    <a:pt x="179" y="417"/>
                    <a:pt x="387" y="417"/>
                  </a:cubicBezTo>
                  <a:cubicBezTo>
                    <a:pt x="596" y="402"/>
                    <a:pt x="759" y="313"/>
                    <a:pt x="759" y="19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853275" y="271235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566" y="75"/>
                  </a:moveTo>
                  <a:cubicBezTo>
                    <a:pt x="491" y="1"/>
                    <a:pt x="313" y="75"/>
                    <a:pt x="179" y="239"/>
                  </a:cubicBezTo>
                  <a:cubicBezTo>
                    <a:pt x="45" y="388"/>
                    <a:pt x="0" y="581"/>
                    <a:pt x="89" y="641"/>
                  </a:cubicBezTo>
                  <a:cubicBezTo>
                    <a:pt x="179" y="715"/>
                    <a:pt x="357" y="641"/>
                    <a:pt x="476" y="492"/>
                  </a:cubicBezTo>
                  <a:cubicBezTo>
                    <a:pt x="610" y="328"/>
                    <a:pt x="655" y="135"/>
                    <a:pt x="56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2905350" y="2650575"/>
              <a:ext cx="16050" cy="17900"/>
            </a:xfrm>
            <a:custGeom>
              <a:avLst/>
              <a:gdLst/>
              <a:ahLst/>
              <a:cxnLst/>
              <a:rect l="l" t="t" r="r" b="b"/>
              <a:pathLst>
                <a:path w="642" h="716" extrusionOk="0">
                  <a:moveTo>
                    <a:pt x="552" y="75"/>
                  </a:moveTo>
                  <a:cubicBezTo>
                    <a:pt x="477" y="1"/>
                    <a:pt x="299" y="75"/>
                    <a:pt x="165" y="239"/>
                  </a:cubicBezTo>
                  <a:cubicBezTo>
                    <a:pt x="31" y="403"/>
                    <a:pt x="1" y="581"/>
                    <a:pt x="75" y="656"/>
                  </a:cubicBezTo>
                  <a:cubicBezTo>
                    <a:pt x="165" y="715"/>
                    <a:pt x="343" y="656"/>
                    <a:pt x="462" y="492"/>
                  </a:cubicBezTo>
                  <a:cubicBezTo>
                    <a:pt x="596" y="328"/>
                    <a:pt x="641" y="150"/>
                    <a:pt x="552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2861825" y="266547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134" y="45"/>
                  </a:moveTo>
                  <a:cubicBezTo>
                    <a:pt x="30" y="75"/>
                    <a:pt x="0" y="268"/>
                    <a:pt x="75" y="462"/>
                  </a:cubicBezTo>
                  <a:cubicBezTo>
                    <a:pt x="134" y="655"/>
                    <a:pt x="268" y="789"/>
                    <a:pt x="387" y="745"/>
                  </a:cubicBezTo>
                  <a:cubicBezTo>
                    <a:pt x="477" y="715"/>
                    <a:pt x="507" y="521"/>
                    <a:pt x="447" y="328"/>
                  </a:cubicBezTo>
                  <a:cubicBezTo>
                    <a:pt x="373" y="134"/>
                    <a:pt x="239" y="0"/>
                    <a:pt x="134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2882675" y="2671425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89" y="60"/>
                  </a:moveTo>
                  <a:cubicBezTo>
                    <a:pt x="0" y="135"/>
                    <a:pt x="15" y="313"/>
                    <a:pt x="134" y="492"/>
                  </a:cubicBezTo>
                  <a:cubicBezTo>
                    <a:pt x="253" y="655"/>
                    <a:pt x="417" y="760"/>
                    <a:pt x="506" y="700"/>
                  </a:cubicBezTo>
                  <a:cubicBezTo>
                    <a:pt x="595" y="626"/>
                    <a:pt x="581" y="447"/>
                    <a:pt x="461" y="268"/>
                  </a:cubicBezTo>
                  <a:cubicBezTo>
                    <a:pt x="357" y="105"/>
                    <a:pt x="194" y="1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0" name="Google Shape;1450;p31"/>
            <p:cNvSpPr/>
            <p:nvPr/>
          </p:nvSpPr>
          <p:spPr>
            <a:xfrm>
              <a:off x="2941825" y="2629000"/>
              <a:ext cx="16025" cy="18275"/>
            </a:xfrm>
            <a:custGeom>
              <a:avLst/>
              <a:gdLst/>
              <a:ahLst/>
              <a:cxnLst/>
              <a:rect l="l" t="t" r="r" b="b"/>
              <a:pathLst>
                <a:path w="641" h="731" extrusionOk="0">
                  <a:moveTo>
                    <a:pt x="566" y="75"/>
                  </a:moveTo>
                  <a:cubicBezTo>
                    <a:pt x="477" y="1"/>
                    <a:pt x="298" y="75"/>
                    <a:pt x="164" y="239"/>
                  </a:cubicBezTo>
                  <a:cubicBezTo>
                    <a:pt x="45" y="403"/>
                    <a:pt x="1" y="581"/>
                    <a:pt x="75" y="656"/>
                  </a:cubicBezTo>
                  <a:cubicBezTo>
                    <a:pt x="164" y="730"/>
                    <a:pt x="343" y="656"/>
                    <a:pt x="477" y="492"/>
                  </a:cubicBezTo>
                  <a:cubicBezTo>
                    <a:pt x="611" y="328"/>
                    <a:pt x="641" y="150"/>
                    <a:pt x="56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2933650" y="266807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79" y="15"/>
                  </a:moveTo>
                  <a:cubicBezTo>
                    <a:pt x="75" y="30"/>
                    <a:pt x="0" y="209"/>
                    <a:pt x="30" y="417"/>
                  </a:cubicBezTo>
                  <a:cubicBezTo>
                    <a:pt x="60" y="611"/>
                    <a:pt x="179" y="775"/>
                    <a:pt x="283" y="760"/>
                  </a:cubicBezTo>
                  <a:cubicBezTo>
                    <a:pt x="387" y="745"/>
                    <a:pt x="462" y="566"/>
                    <a:pt x="432" y="358"/>
                  </a:cubicBezTo>
                  <a:cubicBezTo>
                    <a:pt x="402" y="149"/>
                    <a:pt x="283" y="1"/>
                    <a:pt x="17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2922850" y="258807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79" y="15"/>
                  </a:moveTo>
                  <a:cubicBezTo>
                    <a:pt x="75" y="45"/>
                    <a:pt x="1" y="209"/>
                    <a:pt x="30" y="417"/>
                  </a:cubicBezTo>
                  <a:cubicBezTo>
                    <a:pt x="60" y="625"/>
                    <a:pt x="179" y="774"/>
                    <a:pt x="283" y="759"/>
                  </a:cubicBezTo>
                  <a:cubicBezTo>
                    <a:pt x="388" y="745"/>
                    <a:pt x="462" y="566"/>
                    <a:pt x="432" y="358"/>
                  </a:cubicBezTo>
                  <a:cubicBezTo>
                    <a:pt x="402" y="164"/>
                    <a:pt x="283" y="0"/>
                    <a:pt x="17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2900150" y="2634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35"/>
                  </a:moveTo>
                  <a:cubicBezTo>
                    <a:pt x="1" y="224"/>
                    <a:pt x="120" y="373"/>
                    <a:pt x="313" y="462"/>
                  </a:cubicBezTo>
                  <a:cubicBezTo>
                    <a:pt x="507" y="537"/>
                    <a:pt x="685" y="522"/>
                    <a:pt x="730" y="418"/>
                  </a:cubicBezTo>
                  <a:cubicBezTo>
                    <a:pt x="775" y="313"/>
                    <a:pt x="656" y="165"/>
                    <a:pt x="462" y="90"/>
                  </a:cubicBezTo>
                  <a:cubicBezTo>
                    <a:pt x="283" y="1"/>
                    <a:pt x="90" y="31"/>
                    <a:pt x="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2919125" y="26234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6" y="179"/>
                  </a:moveTo>
                  <a:cubicBezTo>
                    <a:pt x="1" y="283"/>
                    <a:pt x="150" y="402"/>
                    <a:pt x="358" y="432"/>
                  </a:cubicBezTo>
                  <a:cubicBezTo>
                    <a:pt x="566" y="462"/>
                    <a:pt x="745" y="402"/>
                    <a:pt x="760" y="298"/>
                  </a:cubicBezTo>
                  <a:cubicBezTo>
                    <a:pt x="775" y="179"/>
                    <a:pt x="626" y="75"/>
                    <a:pt x="417" y="30"/>
                  </a:cubicBezTo>
                  <a:cubicBezTo>
                    <a:pt x="209" y="0"/>
                    <a:pt x="30" y="60"/>
                    <a:pt x="16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2867025" y="258510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90" y="60"/>
                  </a:moveTo>
                  <a:cubicBezTo>
                    <a:pt x="1" y="119"/>
                    <a:pt x="31" y="313"/>
                    <a:pt x="135" y="477"/>
                  </a:cubicBezTo>
                  <a:cubicBezTo>
                    <a:pt x="254" y="655"/>
                    <a:pt x="418" y="744"/>
                    <a:pt x="507" y="685"/>
                  </a:cubicBezTo>
                  <a:cubicBezTo>
                    <a:pt x="611" y="625"/>
                    <a:pt x="581" y="432"/>
                    <a:pt x="477" y="268"/>
                  </a:cubicBezTo>
                  <a:cubicBezTo>
                    <a:pt x="358" y="90"/>
                    <a:pt x="194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2899775" y="26100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6" y="179"/>
                  </a:moveTo>
                  <a:cubicBezTo>
                    <a:pt x="1" y="283"/>
                    <a:pt x="150" y="402"/>
                    <a:pt x="358" y="432"/>
                  </a:cubicBezTo>
                  <a:cubicBezTo>
                    <a:pt x="566" y="462"/>
                    <a:pt x="745" y="402"/>
                    <a:pt x="760" y="283"/>
                  </a:cubicBezTo>
                  <a:cubicBezTo>
                    <a:pt x="775" y="179"/>
                    <a:pt x="626" y="75"/>
                    <a:pt x="417" y="30"/>
                  </a:cubicBezTo>
                  <a:cubicBezTo>
                    <a:pt x="209" y="1"/>
                    <a:pt x="30" y="75"/>
                    <a:pt x="16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2820150" y="259737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179"/>
                  </a:moveTo>
                  <a:cubicBezTo>
                    <a:pt x="0" y="283"/>
                    <a:pt x="164" y="402"/>
                    <a:pt x="358" y="432"/>
                  </a:cubicBezTo>
                  <a:cubicBezTo>
                    <a:pt x="566" y="462"/>
                    <a:pt x="745" y="402"/>
                    <a:pt x="759" y="283"/>
                  </a:cubicBezTo>
                  <a:cubicBezTo>
                    <a:pt x="774" y="179"/>
                    <a:pt x="626" y="60"/>
                    <a:pt x="417" y="30"/>
                  </a:cubicBezTo>
                  <a:cubicBezTo>
                    <a:pt x="224" y="0"/>
                    <a:pt x="45" y="60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2858475" y="262490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90" y="641"/>
                  </a:moveTo>
                  <a:cubicBezTo>
                    <a:pt x="164" y="715"/>
                    <a:pt x="343" y="641"/>
                    <a:pt x="477" y="477"/>
                  </a:cubicBezTo>
                  <a:cubicBezTo>
                    <a:pt x="611" y="328"/>
                    <a:pt x="655" y="135"/>
                    <a:pt x="566" y="60"/>
                  </a:cubicBezTo>
                  <a:cubicBezTo>
                    <a:pt x="477" y="1"/>
                    <a:pt x="298" y="60"/>
                    <a:pt x="179" y="224"/>
                  </a:cubicBezTo>
                  <a:cubicBezTo>
                    <a:pt x="45" y="388"/>
                    <a:pt x="0" y="567"/>
                    <a:pt x="90" y="64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2853275" y="2602200"/>
              <a:ext cx="13400" cy="19375"/>
            </a:xfrm>
            <a:custGeom>
              <a:avLst/>
              <a:gdLst/>
              <a:ahLst/>
              <a:cxnLst/>
              <a:rect l="l" t="t" r="r" b="b"/>
              <a:pathLst>
                <a:path w="536" h="775" extrusionOk="0">
                  <a:moveTo>
                    <a:pt x="104" y="730"/>
                  </a:moveTo>
                  <a:cubicBezTo>
                    <a:pt x="208" y="775"/>
                    <a:pt x="357" y="671"/>
                    <a:pt x="447" y="477"/>
                  </a:cubicBezTo>
                  <a:cubicBezTo>
                    <a:pt x="536" y="284"/>
                    <a:pt x="536" y="105"/>
                    <a:pt x="432" y="60"/>
                  </a:cubicBezTo>
                  <a:cubicBezTo>
                    <a:pt x="342" y="1"/>
                    <a:pt x="179" y="120"/>
                    <a:pt x="89" y="299"/>
                  </a:cubicBezTo>
                  <a:cubicBezTo>
                    <a:pt x="0" y="492"/>
                    <a:pt x="15" y="686"/>
                    <a:pt x="104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2880425" y="26420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60"/>
                  </a:moveTo>
                  <a:cubicBezTo>
                    <a:pt x="1" y="120"/>
                    <a:pt x="16" y="298"/>
                    <a:pt x="135" y="477"/>
                  </a:cubicBezTo>
                  <a:cubicBezTo>
                    <a:pt x="239" y="656"/>
                    <a:pt x="417" y="745"/>
                    <a:pt x="507" y="685"/>
                  </a:cubicBezTo>
                  <a:cubicBezTo>
                    <a:pt x="596" y="611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2843950" y="2697850"/>
              <a:ext cx="19025" cy="10825"/>
            </a:xfrm>
            <a:custGeom>
              <a:avLst/>
              <a:gdLst/>
              <a:ahLst/>
              <a:cxnLst/>
              <a:rect l="l" t="t" r="r" b="b"/>
              <a:pathLst>
                <a:path w="761" h="433" extrusionOk="0">
                  <a:moveTo>
                    <a:pt x="745" y="253"/>
                  </a:moveTo>
                  <a:cubicBezTo>
                    <a:pt x="760" y="149"/>
                    <a:pt x="596" y="45"/>
                    <a:pt x="403" y="15"/>
                  </a:cubicBezTo>
                  <a:cubicBezTo>
                    <a:pt x="194" y="0"/>
                    <a:pt x="16" y="75"/>
                    <a:pt x="1" y="179"/>
                  </a:cubicBezTo>
                  <a:cubicBezTo>
                    <a:pt x="1" y="298"/>
                    <a:pt x="150" y="402"/>
                    <a:pt x="358" y="417"/>
                  </a:cubicBezTo>
                  <a:cubicBezTo>
                    <a:pt x="567" y="432"/>
                    <a:pt x="745" y="358"/>
                    <a:pt x="745" y="25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2816050" y="26885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4"/>
                  </a:moveTo>
                  <a:cubicBezTo>
                    <a:pt x="1" y="209"/>
                    <a:pt x="120" y="357"/>
                    <a:pt x="313" y="447"/>
                  </a:cubicBezTo>
                  <a:cubicBezTo>
                    <a:pt x="507" y="521"/>
                    <a:pt x="700" y="506"/>
                    <a:pt x="730" y="402"/>
                  </a:cubicBezTo>
                  <a:cubicBezTo>
                    <a:pt x="775" y="298"/>
                    <a:pt x="656" y="164"/>
                    <a:pt x="477" y="75"/>
                  </a:cubicBezTo>
                  <a:cubicBezTo>
                    <a:pt x="283" y="0"/>
                    <a:pt x="90" y="15"/>
                    <a:pt x="4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2800800" y="2660625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90" y="60"/>
                  </a:moveTo>
                  <a:cubicBezTo>
                    <a:pt x="0" y="120"/>
                    <a:pt x="15" y="313"/>
                    <a:pt x="134" y="477"/>
                  </a:cubicBezTo>
                  <a:cubicBezTo>
                    <a:pt x="253" y="656"/>
                    <a:pt x="417" y="745"/>
                    <a:pt x="506" y="686"/>
                  </a:cubicBezTo>
                  <a:cubicBezTo>
                    <a:pt x="596" y="626"/>
                    <a:pt x="581" y="433"/>
                    <a:pt x="462" y="254"/>
                  </a:cubicBezTo>
                  <a:cubicBezTo>
                    <a:pt x="358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2839500" y="26654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730"/>
                  </a:moveTo>
                  <a:cubicBezTo>
                    <a:pt x="209" y="774"/>
                    <a:pt x="358" y="670"/>
                    <a:pt x="447" y="477"/>
                  </a:cubicBezTo>
                  <a:cubicBezTo>
                    <a:pt x="536" y="298"/>
                    <a:pt x="536" y="105"/>
                    <a:pt x="432" y="60"/>
                  </a:cubicBezTo>
                  <a:cubicBezTo>
                    <a:pt x="328" y="0"/>
                    <a:pt x="179" y="119"/>
                    <a:pt x="90" y="298"/>
                  </a:cubicBezTo>
                  <a:cubicBezTo>
                    <a:pt x="0" y="492"/>
                    <a:pt x="0" y="685"/>
                    <a:pt x="105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2832050" y="26223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1" y="224"/>
                    <a:pt x="120" y="373"/>
                    <a:pt x="313" y="447"/>
                  </a:cubicBezTo>
                  <a:cubicBezTo>
                    <a:pt x="507" y="537"/>
                    <a:pt x="700" y="507"/>
                    <a:pt x="745" y="418"/>
                  </a:cubicBezTo>
                  <a:cubicBezTo>
                    <a:pt x="775" y="313"/>
                    <a:pt x="656" y="164"/>
                    <a:pt x="477" y="90"/>
                  </a:cubicBezTo>
                  <a:cubicBezTo>
                    <a:pt x="283" y="1"/>
                    <a:pt x="90" y="16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2825725" y="2647600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179" y="16"/>
                  </a:moveTo>
                  <a:cubicBezTo>
                    <a:pt x="75" y="31"/>
                    <a:pt x="1" y="209"/>
                    <a:pt x="30" y="418"/>
                  </a:cubicBezTo>
                  <a:cubicBezTo>
                    <a:pt x="60" y="626"/>
                    <a:pt x="179" y="775"/>
                    <a:pt x="283" y="760"/>
                  </a:cubicBezTo>
                  <a:cubicBezTo>
                    <a:pt x="388" y="745"/>
                    <a:pt x="462" y="567"/>
                    <a:pt x="432" y="358"/>
                  </a:cubicBezTo>
                  <a:cubicBezTo>
                    <a:pt x="403" y="150"/>
                    <a:pt x="283" y="1"/>
                    <a:pt x="179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956725" y="2589550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30" y="373"/>
                  </a:moveTo>
                  <a:cubicBezTo>
                    <a:pt x="60" y="477"/>
                    <a:pt x="253" y="507"/>
                    <a:pt x="447" y="447"/>
                  </a:cubicBezTo>
                  <a:cubicBezTo>
                    <a:pt x="655" y="388"/>
                    <a:pt x="789" y="254"/>
                    <a:pt x="759" y="150"/>
                  </a:cubicBezTo>
                  <a:cubicBezTo>
                    <a:pt x="715" y="46"/>
                    <a:pt x="536" y="1"/>
                    <a:pt x="342" y="75"/>
                  </a:cubicBezTo>
                  <a:cubicBezTo>
                    <a:pt x="134" y="135"/>
                    <a:pt x="0" y="269"/>
                    <a:pt x="30" y="37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955975" y="26453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164"/>
                  </a:moveTo>
                  <a:cubicBezTo>
                    <a:pt x="0" y="269"/>
                    <a:pt x="164" y="388"/>
                    <a:pt x="358" y="417"/>
                  </a:cubicBezTo>
                  <a:cubicBezTo>
                    <a:pt x="566" y="462"/>
                    <a:pt x="745" y="388"/>
                    <a:pt x="759" y="283"/>
                  </a:cubicBezTo>
                  <a:cubicBezTo>
                    <a:pt x="774" y="179"/>
                    <a:pt x="625" y="60"/>
                    <a:pt x="417" y="30"/>
                  </a:cubicBezTo>
                  <a:cubicBezTo>
                    <a:pt x="224" y="1"/>
                    <a:pt x="45" y="60"/>
                    <a:pt x="15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2974575" y="26930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45" y="179"/>
                  </a:moveTo>
                  <a:cubicBezTo>
                    <a:pt x="745" y="75"/>
                    <a:pt x="566" y="1"/>
                    <a:pt x="373" y="1"/>
                  </a:cubicBezTo>
                  <a:cubicBezTo>
                    <a:pt x="164" y="16"/>
                    <a:pt x="1" y="105"/>
                    <a:pt x="1" y="224"/>
                  </a:cubicBezTo>
                  <a:cubicBezTo>
                    <a:pt x="1" y="328"/>
                    <a:pt x="179" y="403"/>
                    <a:pt x="388" y="403"/>
                  </a:cubicBezTo>
                  <a:cubicBezTo>
                    <a:pt x="596" y="388"/>
                    <a:pt x="760" y="299"/>
                    <a:pt x="74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2991700" y="27149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28" y="30"/>
                  </a:moveTo>
                  <a:cubicBezTo>
                    <a:pt x="224" y="0"/>
                    <a:pt x="104" y="134"/>
                    <a:pt x="45" y="342"/>
                  </a:cubicBezTo>
                  <a:cubicBezTo>
                    <a:pt x="0" y="536"/>
                    <a:pt x="45" y="729"/>
                    <a:pt x="149" y="759"/>
                  </a:cubicBezTo>
                  <a:cubicBezTo>
                    <a:pt x="268" y="774"/>
                    <a:pt x="387" y="640"/>
                    <a:pt x="432" y="432"/>
                  </a:cubicBezTo>
                  <a:cubicBezTo>
                    <a:pt x="491" y="238"/>
                    <a:pt x="447" y="45"/>
                    <a:pt x="328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018475" y="2720175"/>
              <a:ext cx="19025" cy="14175"/>
            </a:xfrm>
            <a:custGeom>
              <a:avLst/>
              <a:gdLst/>
              <a:ahLst/>
              <a:cxnLst/>
              <a:rect l="l" t="t" r="r" b="b"/>
              <a:pathLst>
                <a:path w="761" h="567" extrusionOk="0">
                  <a:moveTo>
                    <a:pt x="701" y="477"/>
                  </a:moveTo>
                  <a:cubicBezTo>
                    <a:pt x="760" y="373"/>
                    <a:pt x="656" y="224"/>
                    <a:pt x="477" y="120"/>
                  </a:cubicBezTo>
                  <a:cubicBezTo>
                    <a:pt x="299" y="15"/>
                    <a:pt x="105" y="0"/>
                    <a:pt x="61" y="90"/>
                  </a:cubicBezTo>
                  <a:cubicBezTo>
                    <a:pt x="1" y="179"/>
                    <a:pt x="105" y="343"/>
                    <a:pt x="284" y="462"/>
                  </a:cubicBezTo>
                  <a:cubicBezTo>
                    <a:pt x="448" y="566"/>
                    <a:pt x="641" y="566"/>
                    <a:pt x="701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2989825" y="2745475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45" y="135"/>
                  </a:moveTo>
                  <a:cubicBezTo>
                    <a:pt x="715" y="30"/>
                    <a:pt x="522" y="1"/>
                    <a:pt x="328" y="60"/>
                  </a:cubicBezTo>
                  <a:cubicBezTo>
                    <a:pt x="135" y="120"/>
                    <a:pt x="1" y="254"/>
                    <a:pt x="31" y="358"/>
                  </a:cubicBezTo>
                  <a:cubicBezTo>
                    <a:pt x="60" y="462"/>
                    <a:pt x="254" y="507"/>
                    <a:pt x="447" y="447"/>
                  </a:cubicBezTo>
                  <a:cubicBezTo>
                    <a:pt x="656" y="373"/>
                    <a:pt x="790" y="239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3052350" y="273730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760" y="134"/>
                  </a:moveTo>
                  <a:cubicBezTo>
                    <a:pt x="730" y="30"/>
                    <a:pt x="536" y="0"/>
                    <a:pt x="343" y="60"/>
                  </a:cubicBezTo>
                  <a:cubicBezTo>
                    <a:pt x="134" y="119"/>
                    <a:pt x="0" y="253"/>
                    <a:pt x="45" y="357"/>
                  </a:cubicBezTo>
                  <a:cubicBezTo>
                    <a:pt x="75" y="462"/>
                    <a:pt x="254" y="491"/>
                    <a:pt x="462" y="432"/>
                  </a:cubicBezTo>
                  <a:cubicBezTo>
                    <a:pt x="655" y="372"/>
                    <a:pt x="789" y="238"/>
                    <a:pt x="760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017000" y="27488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5"/>
                  </a:moveTo>
                  <a:cubicBezTo>
                    <a:pt x="715" y="30"/>
                    <a:pt x="521" y="1"/>
                    <a:pt x="328" y="60"/>
                  </a:cubicBezTo>
                  <a:cubicBezTo>
                    <a:pt x="134" y="120"/>
                    <a:pt x="0" y="254"/>
                    <a:pt x="30" y="373"/>
                  </a:cubicBezTo>
                  <a:cubicBezTo>
                    <a:pt x="60" y="477"/>
                    <a:pt x="253" y="507"/>
                    <a:pt x="447" y="447"/>
                  </a:cubicBezTo>
                  <a:cubicBezTo>
                    <a:pt x="640" y="388"/>
                    <a:pt x="774" y="239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3049750" y="27626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477"/>
                  </a:moveTo>
                  <a:cubicBezTo>
                    <a:pt x="759" y="387"/>
                    <a:pt x="670" y="224"/>
                    <a:pt x="491" y="119"/>
                  </a:cubicBezTo>
                  <a:cubicBezTo>
                    <a:pt x="313" y="15"/>
                    <a:pt x="119" y="0"/>
                    <a:pt x="60" y="90"/>
                  </a:cubicBezTo>
                  <a:cubicBezTo>
                    <a:pt x="0" y="194"/>
                    <a:pt x="104" y="358"/>
                    <a:pt x="283" y="462"/>
                  </a:cubicBezTo>
                  <a:cubicBezTo>
                    <a:pt x="462" y="566"/>
                    <a:pt x="655" y="566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3088450" y="27730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15" y="476"/>
                  </a:moveTo>
                  <a:cubicBezTo>
                    <a:pt x="759" y="387"/>
                    <a:pt x="670" y="223"/>
                    <a:pt x="492" y="119"/>
                  </a:cubicBezTo>
                  <a:cubicBezTo>
                    <a:pt x="313" y="15"/>
                    <a:pt x="119" y="0"/>
                    <a:pt x="60" y="89"/>
                  </a:cubicBezTo>
                  <a:cubicBezTo>
                    <a:pt x="0" y="194"/>
                    <a:pt x="105" y="357"/>
                    <a:pt x="283" y="462"/>
                  </a:cubicBezTo>
                  <a:cubicBezTo>
                    <a:pt x="462" y="566"/>
                    <a:pt x="655" y="566"/>
                    <a:pt x="715" y="47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2479275" y="27142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19"/>
                    <a:pt x="581" y="298"/>
                    <a:pt x="462" y="477"/>
                  </a:cubicBezTo>
                  <a:cubicBezTo>
                    <a:pt x="358" y="655"/>
                    <a:pt x="179" y="745"/>
                    <a:pt x="90" y="685"/>
                  </a:cubicBezTo>
                  <a:cubicBezTo>
                    <a:pt x="1" y="625"/>
                    <a:pt x="16" y="432"/>
                    <a:pt x="135" y="253"/>
                  </a:cubicBezTo>
                  <a:cubicBezTo>
                    <a:pt x="254" y="90"/>
                    <a:pt x="418" y="0"/>
                    <a:pt x="507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2442450" y="273915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59" y="164"/>
                  </a:moveTo>
                  <a:cubicBezTo>
                    <a:pt x="774" y="283"/>
                    <a:pt x="611" y="388"/>
                    <a:pt x="417" y="432"/>
                  </a:cubicBezTo>
                  <a:cubicBezTo>
                    <a:pt x="209" y="462"/>
                    <a:pt x="30" y="388"/>
                    <a:pt x="15" y="283"/>
                  </a:cubicBezTo>
                  <a:cubicBezTo>
                    <a:pt x="0" y="179"/>
                    <a:pt x="149" y="60"/>
                    <a:pt x="357" y="30"/>
                  </a:cubicBezTo>
                  <a:cubicBezTo>
                    <a:pt x="551" y="1"/>
                    <a:pt x="730" y="60"/>
                    <a:pt x="759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521700" y="272650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60" y="164"/>
                  </a:moveTo>
                  <a:cubicBezTo>
                    <a:pt x="775" y="283"/>
                    <a:pt x="626" y="388"/>
                    <a:pt x="417" y="417"/>
                  </a:cubicBezTo>
                  <a:cubicBezTo>
                    <a:pt x="209" y="447"/>
                    <a:pt x="30" y="388"/>
                    <a:pt x="16" y="283"/>
                  </a:cubicBezTo>
                  <a:cubicBezTo>
                    <a:pt x="1" y="179"/>
                    <a:pt x="150" y="60"/>
                    <a:pt x="358" y="30"/>
                  </a:cubicBezTo>
                  <a:cubicBezTo>
                    <a:pt x="566" y="1"/>
                    <a:pt x="745" y="60"/>
                    <a:pt x="760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2486725" y="275367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66" y="655"/>
                  </a:moveTo>
                  <a:cubicBezTo>
                    <a:pt x="477" y="715"/>
                    <a:pt x="313" y="655"/>
                    <a:pt x="179" y="491"/>
                  </a:cubicBezTo>
                  <a:cubicBezTo>
                    <a:pt x="45" y="328"/>
                    <a:pt x="1" y="149"/>
                    <a:pt x="90" y="75"/>
                  </a:cubicBezTo>
                  <a:cubicBezTo>
                    <a:pt x="164" y="0"/>
                    <a:pt x="343" y="75"/>
                    <a:pt x="477" y="238"/>
                  </a:cubicBezTo>
                  <a:cubicBezTo>
                    <a:pt x="611" y="387"/>
                    <a:pt x="655" y="581"/>
                    <a:pt x="566" y="65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2494550" y="2731350"/>
              <a:ext cx="13775" cy="19375"/>
            </a:xfrm>
            <a:custGeom>
              <a:avLst/>
              <a:gdLst/>
              <a:ahLst/>
              <a:cxnLst/>
              <a:rect l="l" t="t" r="r" b="b"/>
              <a:pathLst>
                <a:path w="551" h="775" extrusionOk="0">
                  <a:moveTo>
                    <a:pt x="432" y="729"/>
                  </a:moveTo>
                  <a:cubicBezTo>
                    <a:pt x="342" y="774"/>
                    <a:pt x="179" y="655"/>
                    <a:pt x="89" y="476"/>
                  </a:cubicBezTo>
                  <a:cubicBezTo>
                    <a:pt x="0" y="283"/>
                    <a:pt x="15" y="89"/>
                    <a:pt x="104" y="45"/>
                  </a:cubicBezTo>
                  <a:cubicBezTo>
                    <a:pt x="209" y="0"/>
                    <a:pt x="357" y="119"/>
                    <a:pt x="447" y="298"/>
                  </a:cubicBezTo>
                  <a:cubicBezTo>
                    <a:pt x="551" y="491"/>
                    <a:pt x="536" y="670"/>
                    <a:pt x="432" y="72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2558925" y="27060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59" y="179"/>
                  </a:moveTo>
                  <a:cubicBezTo>
                    <a:pt x="774" y="284"/>
                    <a:pt x="625" y="403"/>
                    <a:pt x="417" y="433"/>
                  </a:cubicBezTo>
                  <a:cubicBezTo>
                    <a:pt x="223" y="462"/>
                    <a:pt x="45" y="403"/>
                    <a:pt x="30" y="284"/>
                  </a:cubicBezTo>
                  <a:cubicBezTo>
                    <a:pt x="0" y="179"/>
                    <a:pt x="164" y="60"/>
                    <a:pt x="357" y="31"/>
                  </a:cubicBezTo>
                  <a:cubicBezTo>
                    <a:pt x="566" y="1"/>
                    <a:pt x="744" y="60"/>
                    <a:pt x="759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2512025" y="268930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656" y="551"/>
                  </a:moveTo>
                  <a:cubicBezTo>
                    <a:pt x="596" y="640"/>
                    <a:pt x="403" y="610"/>
                    <a:pt x="239" y="476"/>
                  </a:cubicBezTo>
                  <a:cubicBezTo>
                    <a:pt x="90" y="342"/>
                    <a:pt x="1" y="164"/>
                    <a:pt x="75" y="74"/>
                  </a:cubicBezTo>
                  <a:cubicBezTo>
                    <a:pt x="150" y="0"/>
                    <a:pt x="328" y="30"/>
                    <a:pt x="492" y="164"/>
                  </a:cubicBezTo>
                  <a:cubicBezTo>
                    <a:pt x="656" y="298"/>
                    <a:pt x="730" y="476"/>
                    <a:pt x="656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2583475" y="2742500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41" y="566"/>
                  </a:moveTo>
                  <a:cubicBezTo>
                    <a:pt x="581" y="641"/>
                    <a:pt x="388" y="611"/>
                    <a:pt x="224" y="477"/>
                  </a:cubicBezTo>
                  <a:cubicBezTo>
                    <a:pt x="75" y="343"/>
                    <a:pt x="1" y="179"/>
                    <a:pt x="60" y="90"/>
                  </a:cubicBezTo>
                  <a:cubicBezTo>
                    <a:pt x="135" y="1"/>
                    <a:pt x="313" y="45"/>
                    <a:pt x="477" y="179"/>
                  </a:cubicBezTo>
                  <a:cubicBezTo>
                    <a:pt x="641" y="298"/>
                    <a:pt x="715" y="477"/>
                    <a:pt x="641" y="56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2539575" y="273467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64" y="760"/>
                  </a:moveTo>
                  <a:cubicBezTo>
                    <a:pt x="60" y="730"/>
                    <a:pt x="0" y="552"/>
                    <a:pt x="30" y="358"/>
                  </a:cubicBezTo>
                  <a:cubicBezTo>
                    <a:pt x="60" y="150"/>
                    <a:pt x="164" y="1"/>
                    <a:pt x="268" y="16"/>
                  </a:cubicBezTo>
                  <a:cubicBezTo>
                    <a:pt x="387" y="31"/>
                    <a:pt x="447" y="194"/>
                    <a:pt x="417" y="403"/>
                  </a:cubicBezTo>
                  <a:cubicBezTo>
                    <a:pt x="387" y="611"/>
                    <a:pt x="283" y="775"/>
                    <a:pt x="164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2558925" y="27246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19" y="744"/>
                  </a:moveTo>
                  <a:cubicBezTo>
                    <a:pt x="30" y="700"/>
                    <a:pt x="0" y="506"/>
                    <a:pt x="75" y="313"/>
                  </a:cubicBezTo>
                  <a:cubicBezTo>
                    <a:pt x="164" y="119"/>
                    <a:pt x="298" y="0"/>
                    <a:pt x="402" y="45"/>
                  </a:cubicBezTo>
                  <a:cubicBezTo>
                    <a:pt x="506" y="75"/>
                    <a:pt x="521" y="268"/>
                    <a:pt x="447" y="462"/>
                  </a:cubicBezTo>
                  <a:cubicBezTo>
                    <a:pt x="372" y="655"/>
                    <a:pt x="223" y="774"/>
                    <a:pt x="119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2560775" y="27890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730"/>
                  </a:moveTo>
                  <a:cubicBezTo>
                    <a:pt x="343" y="774"/>
                    <a:pt x="179" y="670"/>
                    <a:pt x="90" y="476"/>
                  </a:cubicBezTo>
                  <a:cubicBezTo>
                    <a:pt x="1" y="283"/>
                    <a:pt x="16" y="104"/>
                    <a:pt x="120" y="45"/>
                  </a:cubicBezTo>
                  <a:cubicBezTo>
                    <a:pt x="209" y="0"/>
                    <a:pt x="358" y="119"/>
                    <a:pt x="447" y="298"/>
                  </a:cubicBezTo>
                  <a:cubicBezTo>
                    <a:pt x="536" y="491"/>
                    <a:pt x="536" y="685"/>
                    <a:pt x="432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2560400" y="27480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35" y="745"/>
                  </a:moveTo>
                  <a:cubicBezTo>
                    <a:pt x="31" y="700"/>
                    <a:pt x="1" y="507"/>
                    <a:pt x="90" y="313"/>
                  </a:cubicBezTo>
                  <a:cubicBezTo>
                    <a:pt x="164" y="120"/>
                    <a:pt x="313" y="1"/>
                    <a:pt x="418" y="45"/>
                  </a:cubicBezTo>
                  <a:cubicBezTo>
                    <a:pt x="507" y="90"/>
                    <a:pt x="537" y="269"/>
                    <a:pt x="447" y="462"/>
                  </a:cubicBezTo>
                  <a:cubicBezTo>
                    <a:pt x="373" y="656"/>
                    <a:pt x="224" y="775"/>
                    <a:pt x="135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2530625" y="282287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730"/>
                  </a:moveTo>
                  <a:cubicBezTo>
                    <a:pt x="16" y="700"/>
                    <a:pt x="1" y="507"/>
                    <a:pt x="75" y="313"/>
                  </a:cubicBezTo>
                  <a:cubicBezTo>
                    <a:pt x="165" y="120"/>
                    <a:pt x="299" y="1"/>
                    <a:pt x="403" y="45"/>
                  </a:cubicBezTo>
                  <a:cubicBezTo>
                    <a:pt x="507" y="90"/>
                    <a:pt x="522" y="269"/>
                    <a:pt x="447" y="462"/>
                  </a:cubicBezTo>
                  <a:cubicBezTo>
                    <a:pt x="373" y="656"/>
                    <a:pt x="224" y="775"/>
                    <a:pt x="120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2519850" y="2779725"/>
              <a:ext cx="19750" cy="11550"/>
            </a:xfrm>
            <a:custGeom>
              <a:avLst/>
              <a:gdLst/>
              <a:ahLst/>
              <a:cxnLst/>
              <a:rect l="l" t="t" r="r" b="b"/>
              <a:pathLst>
                <a:path w="790" h="462" extrusionOk="0">
                  <a:moveTo>
                    <a:pt x="30" y="298"/>
                  </a:moveTo>
                  <a:cubicBezTo>
                    <a:pt x="0" y="179"/>
                    <a:pt x="164" y="60"/>
                    <a:pt x="372" y="30"/>
                  </a:cubicBezTo>
                  <a:cubicBezTo>
                    <a:pt x="566" y="0"/>
                    <a:pt x="745" y="60"/>
                    <a:pt x="759" y="179"/>
                  </a:cubicBezTo>
                  <a:cubicBezTo>
                    <a:pt x="789" y="283"/>
                    <a:pt x="625" y="402"/>
                    <a:pt x="432" y="432"/>
                  </a:cubicBezTo>
                  <a:cubicBezTo>
                    <a:pt x="224" y="461"/>
                    <a:pt x="45" y="402"/>
                    <a:pt x="30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2535475" y="2796825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15" y="179"/>
                  </a:moveTo>
                  <a:cubicBezTo>
                    <a:pt x="15" y="75"/>
                    <a:pt x="194" y="1"/>
                    <a:pt x="402" y="16"/>
                  </a:cubicBezTo>
                  <a:cubicBezTo>
                    <a:pt x="611" y="45"/>
                    <a:pt x="774" y="135"/>
                    <a:pt x="760" y="254"/>
                  </a:cubicBezTo>
                  <a:cubicBezTo>
                    <a:pt x="745" y="358"/>
                    <a:pt x="566" y="432"/>
                    <a:pt x="373" y="418"/>
                  </a:cubicBezTo>
                  <a:cubicBezTo>
                    <a:pt x="164" y="403"/>
                    <a:pt x="0" y="298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2519100" y="2748825"/>
              <a:ext cx="13425" cy="19000"/>
            </a:xfrm>
            <a:custGeom>
              <a:avLst/>
              <a:gdLst/>
              <a:ahLst/>
              <a:cxnLst/>
              <a:rect l="l" t="t" r="r" b="b"/>
              <a:pathLst>
                <a:path w="537" h="760" extrusionOk="0">
                  <a:moveTo>
                    <a:pt x="432" y="715"/>
                  </a:moveTo>
                  <a:cubicBezTo>
                    <a:pt x="328" y="760"/>
                    <a:pt x="164" y="656"/>
                    <a:pt x="90" y="462"/>
                  </a:cubicBezTo>
                  <a:cubicBezTo>
                    <a:pt x="1" y="283"/>
                    <a:pt x="1" y="90"/>
                    <a:pt x="105" y="45"/>
                  </a:cubicBezTo>
                  <a:cubicBezTo>
                    <a:pt x="194" y="1"/>
                    <a:pt x="358" y="105"/>
                    <a:pt x="447" y="298"/>
                  </a:cubicBezTo>
                  <a:cubicBezTo>
                    <a:pt x="536" y="477"/>
                    <a:pt x="521" y="670"/>
                    <a:pt x="432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2382150" y="28154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729"/>
                  </a:moveTo>
                  <a:cubicBezTo>
                    <a:pt x="16" y="685"/>
                    <a:pt x="1" y="506"/>
                    <a:pt x="75" y="313"/>
                  </a:cubicBezTo>
                  <a:cubicBezTo>
                    <a:pt x="150" y="119"/>
                    <a:pt x="299" y="0"/>
                    <a:pt x="403" y="30"/>
                  </a:cubicBezTo>
                  <a:cubicBezTo>
                    <a:pt x="507" y="74"/>
                    <a:pt x="522" y="268"/>
                    <a:pt x="447" y="461"/>
                  </a:cubicBezTo>
                  <a:cubicBezTo>
                    <a:pt x="358" y="655"/>
                    <a:pt x="224" y="774"/>
                    <a:pt x="120" y="72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2378450" y="2875350"/>
              <a:ext cx="13400" cy="19000"/>
            </a:xfrm>
            <a:custGeom>
              <a:avLst/>
              <a:gdLst/>
              <a:ahLst/>
              <a:cxnLst/>
              <a:rect l="l" t="t" r="r" b="b"/>
              <a:pathLst>
                <a:path w="536" h="760" extrusionOk="0">
                  <a:moveTo>
                    <a:pt x="432" y="715"/>
                  </a:moveTo>
                  <a:cubicBezTo>
                    <a:pt x="328" y="760"/>
                    <a:pt x="179" y="655"/>
                    <a:pt x="89" y="462"/>
                  </a:cubicBezTo>
                  <a:cubicBezTo>
                    <a:pt x="0" y="283"/>
                    <a:pt x="0" y="90"/>
                    <a:pt x="104" y="45"/>
                  </a:cubicBezTo>
                  <a:cubicBezTo>
                    <a:pt x="208" y="0"/>
                    <a:pt x="357" y="105"/>
                    <a:pt x="447" y="298"/>
                  </a:cubicBezTo>
                  <a:cubicBezTo>
                    <a:pt x="536" y="477"/>
                    <a:pt x="521" y="670"/>
                    <a:pt x="432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2481900" y="278270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29" y="432"/>
                  </a:moveTo>
                  <a:cubicBezTo>
                    <a:pt x="685" y="521"/>
                    <a:pt x="491" y="536"/>
                    <a:pt x="298" y="462"/>
                  </a:cubicBezTo>
                  <a:cubicBezTo>
                    <a:pt x="119" y="372"/>
                    <a:pt x="0" y="223"/>
                    <a:pt x="45" y="119"/>
                  </a:cubicBezTo>
                  <a:cubicBezTo>
                    <a:pt x="89" y="15"/>
                    <a:pt x="283" y="0"/>
                    <a:pt x="476" y="89"/>
                  </a:cubicBezTo>
                  <a:cubicBezTo>
                    <a:pt x="655" y="179"/>
                    <a:pt x="774" y="328"/>
                    <a:pt x="729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2458825" y="27488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57" y="745"/>
                  </a:moveTo>
                  <a:cubicBezTo>
                    <a:pt x="253" y="775"/>
                    <a:pt x="119" y="641"/>
                    <a:pt x="60" y="447"/>
                  </a:cubicBezTo>
                  <a:cubicBezTo>
                    <a:pt x="0" y="254"/>
                    <a:pt x="30" y="60"/>
                    <a:pt x="134" y="30"/>
                  </a:cubicBezTo>
                  <a:cubicBezTo>
                    <a:pt x="238" y="1"/>
                    <a:pt x="372" y="135"/>
                    <a:pt x="432" y="328"/>
                  </a:cubicBezTo>
                  <a:cubicBezTo>
                    <a:pt x="491" y="522"/>
                    <a:pt x="462" y="715"/>
                    <a:pt x="357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2483750" y="2825125"/>
              <a:ext cx="12675" cy="19725"/>
            </a:xfrm>
            <a:custGeom>
              <a:avLst/>
              <a:gdLst/>
              <a:ahLst/>
              <a:cxnLst/>
              <a:rect l="l" t="t" r="r" b="b"/>
              <a:pathLst>
                <a:path w="507" h="789" extrusionOk="0">
                  <a:moveTo>
                    <a:pt x="373" y="759"/>
                  </a:moveTo>
                  <a:cubicBezTo>
                    <a:pt x="268" y="789"/>
                    <a:pt x="120" y="655"/>
                    <a:pt x="60" y="461"/>
                  </a:cubicBezTo>
                  <a:cubicBezTo>
                    <a:pt x="0" y="253"/>
                    <a:pt x="30" y="74"/>
                    <a:pt x="134" y="30"/>
                  </a:cubicBezTo>
                  <a:cubicBezTo>
                    <a:pt x="239" y="0"/>
                    <a:pt x="373" y="134"/>
                    <a:pt x="447" y="327"/>
                  </a:cubicBezTo>
                  <a:cubicBezTo>
                    <a:pt x="507" y="536"/>
                    <a:pt x="477" y="714"/>
                    <a:pt x="373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2445800" y="2794975"/>
              <a:ext cx="16400" cy="17500"/>
            </a:xfrm>
            <a:custGeom>
              <a:avLst/>
              <a:gdLst/>
              <a:ahLst/>
              <a:cxnLst/>
              <a:rect l="l" t="t" r="r" b="b"/>
              <a:pathLst>
                <a:path w="656" h="700" extrusionOk="0">
                  <a:moveTo>
                    <a:pt x="90" y="626"/>
                  </a:moveTo>
                  <a:cubicBezTo>
                    <a:pt x="0" y="566"/>
                    <a:pt x="45" y="372"/>
                    <a:pt x="179" y="224"/>
                  </a:cubicBezTo>
                  <a:cubicBezTo>
                    <a:pt x="313" y="60"/>
                    <a:pt x="491" y="0"/>
                    <a:pt x="581" y="60"/>
                  </a:cubicBezTo>
                  <a:cubicBezTo>
                    <a:pt x="655" y="134"/>
                    <a:pt x="610" y="328"/>
                    <a:pt x="477" y="477"/>
                  </a:cubicBezTo>
                  <a:cubicBezTo>
                    <a:pt x="343" y="640"/>
                    <a:pt x="164" y="700"/>
                    <a:pt x="90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2467375" y="2799075"/>
              <a:ext cx="18250" cy="15275"/>
            </a:xfrm>
            <a:custGeom>
              <a:avLst/>
              <a:gdLst/>
              <a:ahLst/>
              <a:cxnLst/>
              <a:rect l="l" t="t" r="r" b="b"/>
              <a:pathLst>
                <a:path w="730" h="611" extrusionOk="0">
                  <a:moveTo>
                    <a:pt x="60" y="521"/>
                  </a:moveTo>
                  <a:cubicBezTo>
                    <a:pt x="1" y="432"/>
                    <a:pt x="90" y="268"/>
                    <a:pt x="254" y="149"/>
                  </a:cubicBezTo>
                  <a:cubicBezTo>
                    <a:pt x="432" y="15"/>
                    <a:pt x="611" y="0"/>
                    <a:pt x="670" y="89"/>
                  </a:cubicBezTo>
                  <a:cubicBezTo>
                    <a:pt x="730" y="179"/>
                    <a:pt x="655" y="342"/>
                    <a:pt x="477" y="462"/>
                  </a:cubicBezTo>
                  <a:cubicBezTo>
                    <a:pt x="313" y="595"/>
                    <a:pt x="120" y="610"/>
                    <a:pt x="60" y="52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2509800" y="285897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73" y="745"/>
                  </a:moveTo>
                  <a:cubicBezTo>
                    <a:pt x="253" y="775"/>
                    <a:pt x="119" y="641"/>
                    <a:pt x="60" y="447"/>
                  </a:cubicBezTo>
                  <a:cubicBezTo>
                    <a:pt x="0" y="254"/>
                    <a:pt x="30" y="60"/>
                    <a:pt x="134" y="30"/>
                  </a:cubicBezTo>
                  <a:cubicBezTo>
                    <a:pt x="239" y="1"/>
                    <a:pt x="373" y="135"/>
                    <a:pt x="432" y="328"/>
                  </a:cubicBezTo>
                  <a:cubicBezTo>
                    <a:pt x="506" y="522"/>
                    <a:pt x="462" y="715"/>
                    <a:pt x="37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2513900" y="2818425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104" y="715"/>
                  </a:moveTo>
                  <a:cubicBezTo>
                    <a:pt x="0" y="655"/>
                    <a:pt x="15" y="462"/>
                    <a:pt x="119" y="283"/>
                  </a:cubicBezTo>
                  <a:cubicBezTo>
                    <a:pt x="223" y="104"/>
                    <a:pt x="372" y="0"/>
                    <a:pt x="476" y="60"/>
                  </a:cubicBezTo>
                  <a:cubicBezTo>
                    <a:pt x="566" y="119"/>
                    <a:pt x="566" y="298"/>
                    <a:pt x="462" y="491"/>
                  </a:cubicBezTo>
                  <a:cubicBezTo>
                    <a:pt x="357" y="670"/>
                    <a:pt x="194" y="759"/>
                    <a:pt x="104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2474450" y="2888750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90" y="700"/>
                  </a:moveTo>
                  <a:cubicBezTo>
                    <a:pt x="0" y="640"/>
                    <a:pt x="0" y="447"/>
                    <a:pt x="105" y="268"/>
                  </a:cubicBezTo>
                  <a:cubicBezTo>
                    <a:pt x="209" y="90"/>
                    <a:pt x="372" y="0"/>
                    <a:pt x="462" y="45"/>
                  </a:cubicBezTo>
                  <a:cubicBezTo>
                    <a:pt x="566" y="105"/>
                    <a:pt x="551" y="298"/>
                    <a:pt x="447" y="477"/>
                  </a:cubicBezTo>
                  <a:cubicBezTo>
                    <a:pt x="343" y="655"/>
                    <a:pt x="179" y="759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2470725" y="28452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0" y="209"/>
                  </a:moveTo>
                  <a:cubicBezTo>
                    <a:pt x="0" y="105"/>
                    <a:pt x="164" y="16"/>
                    <a:pt x="373" y="1"/>
                  </a:cubicBezTo>
                  <a:cubicBezTo>
                    <a:pt x="581" y="1"/>
                    <a:pt x="760" y="90"/>
                    <a:pt x="760" y="194"/>
                  </a:cubicBezTo>
                  <a:cubicBezTo>
                    <a:pt x="760" y="313"/>
                    <a:pt x="596" y="403"/>
                    <a:pt x="388" y="403"/>
                  </a:cubicBezTo>
                  <a:cubicBezTo>
                    <a:pt x="179" y="418"/>
                    <a:pt x="15" y="328"/>
                    <a:pt x="0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2483375" y="2863075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30" y="149"/>
                  </a:moveTo>
                  <a:cubicBezTo>
                    <a:pt x="60" y="45"/>
                    <a:pt x="239" y="0"/>
                    <a:pt x="432" y="45"/>
                  </a:cubicBezTo>
                  <a:cubicBezTo>
                    <a:pt x="641" y="90"/>
                    <a:pt x="789" y="209"/>
                    <a:pt x="760" y="328"/>
                  </a:cubicBezTo>
                  <a:cubicBezTo>
                    <a:pt x="730" y="432"/>
                    <a:pt x="551" y="477"/>
                    <a:pt x="358" y="432"/>
                  </a:cubicBezTo>
                  <a:cubicBezTo>
                    <a:pt x="149" y="387"/>
                    <a:pt x="1" y="268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2420500" y="287350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74" y="521"/>
                  </a:moveTo>
                  <a:cubicBezTo>
                    <a:pt x="0" y="432"/>
                    <a:pt x="89" y="268"/>
                    <a:pt x="268" y="149"/>
                  </a:cubicBezTo>
                  <a:cubicBezTo>
                    <a:pt x="432" y="30"/>
                    <a:pt x="625" y="0"/>
                    <a:pt x="685" y="89"/>
                  </a:cubicBezTo>
                  <a:cubicBezTo>
                    <a:pt x="744" y="194"/>
                    <a:pt x="655" y="357"/>
                    <a:pt x="491" y="476"/>
                  </a:cubicBezTo>
                  <a:cubicBezTo>
                    <a:pt x="328" y="595"/>
                    <a:pt x="134" y="610"/>
                    <a:pt x="74" y="52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2460300" y="2868275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30" y="150"/>
                  </a:moveTo>
                  <a:cubicBezTo>
                    <a:pt x="60" y="45"/>
                    <a:pt x="239" y="1"/>
                    <a:pt x="447" y="45"/>
                  </a:cubicBezTo>
                  <a:cubicBezTo>
                    <a:pt x="641" y="90"/>
                    <a:pt x="790" y="224"/>
                    <a:pt x="760" y="328"/>
                  </a:cubicBezTo>
                  <a:cubicBezTo>
                    <a:pt x="730" y="432"/>
                    <a:pt x="551" y="477"/>
                    <a:pt x="358" y="432"/>
                  </a:cubicBezTo>
                  <a:cubicBezTo>
                    <a:pt x="150" y="388"/>
                    <a:pt x="1" y="269"/>
                    <a:pt x="30" y="15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2381800" y="2850425"/>
              <a:ext cx="19725" cy="12300"/>
            </a:xfrm>
            <a:custGeom>
              <a:avLst/>
              <a:gdLst/>
              <a:ahLst/>
              <a:cxnLst/>
              <a:rect l="l" t="t" r="r" b="b"/>
              <a:pathLst>
                <a:path w="789" h="492" extrusionOk="0">
                  <a:moveTo>
                    <a:pt x="30" y="164"/>
                  </a:moveTo>
                  <a:cubicBezTo>
                    <a:pt x="60" y="60"/>
                    <a:pt x="238" y="0"/>
                    <a:pt x="447" y="60"/>
                  </a:cubicBezTo>
                  <a:cubicBezTo>
                    <a:pt x="640" y="104"/>
                    <a:pt x="789" y="223"/>
                    <a:pt x="759" y="328"/>
                  </a:cubicBezTo>
                  <a:cubicBezTo>
                    <a:pt x="729" y="432"/>
                    <a:pt x="551" y="491"/>
                    <a:pt x="357" y="447"/>
                  </a:cubicBezTo>
                  <a:cubicBezTo>
                    <a:pt x="149" y="387"/>
                    <a:pt x="0" y="268"/>
                    <a:pt x="30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2430900" y="283180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135" y="46"/>
                  </a:moveTo>
                  <a:cubicBezTo>
                    <a:pt x="239" y="1"/>
                    <a:pt x="373" y="135"/>
                    <a:pt x="432" y="343"/>
                  </a:cubicBezTo>
                  <a:cubicBezTo>
                    <a:pt x="507" y="537"/>
                    <a:pt x="462" y="715"/>
                    <a:pt x="358" y="760"/>
                  </a:cubicBezTo>
                  <a:cubicBezTo>
                    <a:pt x="254" y="790"/>
                    <a:pt x="120" y="656"/>
                    <a:pt x="60" y="462"/>
                  </a:cubicBezTo>
                  <a:cubicBezTo>
                    <a:pt x="1" y="269"/>
                    <a:pt x="31" y="75"/>
                    <a:pt x="135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2417500" y="2850050"/>
              <a:ext cx="10825" cy="19000"/>
            </a:xfrm>
            <a:custGeom>
              <a:avLst/>
              <a:gdLst/>
              <a:ahLst/>
              <a:cxnLst/>
              <a:rect l="l" t="t" r="r" b="b"/>
              <a:pathLst>
                <a:path w="433" h="760" extrusionOk="0">
                  <a:moveTo>
                    <a:pt x="194" y="0"/>
                  </a:moveTo>
                  <a:cubicBezTo>
                    <a:pt x="299" y="0"/>
                    <a:pt x="403" y="164"/>
                    <a:pt x="418" y="372"/>
                  </a:cubicBezTo>
                  <a:cubicBezTo>
                    <a:pt x="433" y="566"/>
                    <a:pt x="358" y="745"/>
                    <a:pt x="239" y="759"/>
                  </a:cubicBezTo>
                  <a:cubicBezTo>
                    <a:pt x="135" y="759"/>
                    <a:pt x="31" y="596"/>
                    <a:pt x="16" y="387"/>
                  </a:cubicBezTo>
                  <a:cubicBezTo>
                    <a:pt x="1" y="194"/>
                    <a:pt x="75" y="15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2453975" y="2825850"/>
              <a:ext cx="18625" cy="15300"/>
            </a:xfrm>
            <a:custGeom>
              <a:avLst/>
              <a:gdLst/>
              <a:ahLst/>
              <a:cxnLst/>
              <a:rect l="l" t="t" r="r" b="b"/>
              <a:pathLst>
                <a:path w="745" h="612" extrusionOk="0">
                  <a:moveTo>
                    <a:pt x="60" y="522"/>
                  </a:moveTo>
                  <a:cubicBezTo>
                    <a:pt x="1" y="432"/>
                    <a:pt x="90" y="254"/>
                    <a:pt x="254" y="135"/>
                  </a:cubicBezTo>
                  <a:cubicBezTo>
                    <a:pt x="432" y="16"/>
                    <a:pt x="626" y="1"/>
                    <a:pt x="685" y="90"/>
                  </a:cubicBezTo>
                  <a:cubicBezTo>
                    <a:pt x="745" y="179"/>
                    <a:pt x="656" y="343"/>
                    <a:pt x="492" y="462"/>
                  </a:cubicBezTo>
                  <a:cubicBezTo>
                    <a:pt x="313" y="581"/>
                    <a:pt x="120" y="611"/>
                    <a:pt x="60" y="52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2440950" y="27659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358"/>
                  </a:moveTo>
                  <a:cubicBezTo>
                    <a:pt x="715" y="462"/>
                    <a:pt x="537" y="506"/>
                    <a:pt x="328" y="432"/>
                  </a:cubicBezTo>
                  <a:cubicBezTo>
                    <a:pt x="135" y="387"/>
                    <a:pt x="1" y="253"/>
                    <a:pt x="30" y="149"/>
                  </a:cubicBezTo>
                  <a:cubicBezTo>
                    <a:pt x="60" y="30"/>
                    <a:pt x="254" y="0"/>
                    <a:pt x="447" y="60"/>
                  </a:cubicBezTo>
                  <a:cubicBezTo>
                    <a:pt x="641" y="119"/>
                    <a:pt x="775" y="253"/>
                    <a:pt x="745" y="35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2418625" y="27719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16" y="209"/>
                  </a:moveTo>
                  <a:cubicBezTo>
                    <a:pt x="1" y="90"/>
                    <a:pt x="179" y="0"/>
                    <a:pt x="388" y="0"/>
                  </a:cubicBezTo>
                  <a:cubicBezTo>
                    <a:pt x="581" y="0"/>
                    <a:pt x="760" y="75"/>
                    <a:pt x="760" y="194"/>
                  </a:cubicBezTo>
                  <a:cubicBezTo>
                    <a:pt x="760" y="298"/>
                    <a:pt x="596" y="387"/>
                    <a:pt x="388" y="402"/>
                  </a:cubicBezTo>
                  <a:cubicBezTo>
                    <a:pt x="179" y="402"/>
                    <a:pt x="16" y="313"/>
                    <a:pt x="16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2746100" y="2646500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75" y="506"/>
                  </a:moveTo>
                  <a:cubicBezTo>
                    <a:pt x="0" y="417"/>
                    <a:pt x="90" y="253"/>
                    <a:pt x="268" y="134"/>
                  </a:cubicBezTo>
                  <a:cubicBezTo>
                    <a:pt x="432" y="15"/>
                    <a:pt x="625" y="0"/>
                    <a:pt x="685" y="90"/>
                  </a:cubicBezTo>
                  <a:cubicBezTo>
                    <a:pt x="745" y="179"/>
                    <a:pt x="655" y="343"/>
                    <a:pt x="491" y="462"/>
                  </a:cubicBezTo>
                  <a:cubicBezTo>
                    <a:pt x="313" y="581"/>
                    <a:pt x="134" y="596"/>
                    <a:pt x="75" y="50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2428300" y="2786050"/>
              <a:ext cx="10825" cy="19000"/>
            </a:xfrm>
            <a:custGeom>
              <a:avLst/>
              <a:gdLst/>
              <a:ahLst/>
              <a:cxnLst/>
              <a:rect l="l" t="t" r="r" b="b"/>
              <a:pathLst>
                <a:path w="433" h="760" extrusionOk="0">
                  <a:moveTo>
                    <a:pt x="194" y="15"/>
                  </a:moveTo>
                  <a:cubicBezTo>
                    <a:pt x="298" y="0"/>
                    <a:pt x="403" y="164"/>
                    <a:pt x="417" y="372"/>
                  </a:cubicBezTo>
                  <a:cubicBezTo>
                    <a:pt x="432" y="581"/>
                    <a:pt x="343" y="744"/>
                    <a:pt x="239" y="759"/>
                  </a:cubicBezTo>
                  <a:cubicBezTo>
                    <a:pt x="135" y="759"/>
                    <a:pt x="30" y="610"/>
                    <a:pt x="16" y="402"/>
                  </a:cubicBezTo>
                  <a:cubicBezTo>
                    <a:pt x="1" y="194"/>
                    <a:pt x="75" y="15"/>
                    <a:pt x="194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2403000" y="28318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0" y="209"/>
                  </a:moveTo>
                  <a:cubicBezTo>
                    <a:pt x="0" y="105"/>
                    <a:pt x="164" y="16"/>
                    <a:pt x="373" y="16"/>
                  </a:cubicBezTo>
                  <a:cubicBezTo>
                    <a:pt x="581" y="1"/>
                    <a:pt x="745" y="90"/>
                    <a:pt x="745" y="194"/>
                  </a:cubicBezTo>
                  <a:cubicBezTo>
                    <a:pt x="760" y="314"/>
                    <a:pt x="581" y="403"/>
                    <a:pt x="373" y="403"/>
                  </a:cubicBezTo>
                  <a:cubicBezTo>
                    <a:pt x="164" y="403"/>
                    <a:pt x="0" y="328"/>
                    <a:pt x="0" y="20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2406350" y="2797575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90" y="700"/>
                  </a:moveTo>
                  <a:cubicBezTo>
                    <a:pt x="0" y="641"/>
                    <a:pt x="0" y="447"/>
                    <a:pt x="105" y="268"/>
                  </a:cubicBezTo>
                  <a:cubicBezTo>
                    <a:pt x="209" y="90"/>
                    <a:pt x="373" y="1"/>
                    <a:pt x="462" y="45"/>
                  </a:cubicBezTo>
                  <a:cubicBezTo>
                    <a:pt x="566" y="105"/>
                    <a:pt x="551" y="298"/>
                    <a:pt x="447" y="477"/>
                  </a:cubicBezTo>
                  <a:cubicBezTo>
                    <a:pt x="343" y="655"/>
                    <a:pt x="179" y="760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2721900" y="277672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343" y="760"/>
                  </a:moveTo>
                  <a:cubicBezTo>
                    <a:pt x="239" y="790"/>
                    <a:pt x="105" y="656"/>
                    <a:pt x="60" y="448"/>
                  </a:cubicBezTo>
                  <a:cubicBezTo>
                    <a:pt x="1" y="254"/>
                    <a:pt x="45" y="61"/>
                    <a:pt x="150" y="31"/>
                  </a:cubicBezTo>
                  <a:cubicBezTo>
                    <a:pt x="254" y="1"/>
                    <a:pt x="388" y="150"/>
                    <a:pt x="447" y="343"/>
                  </a:cubicBezTo>
                  <a:cubicBezTo>
                    <a:pt x="492" y="552"/>
                    <a:pt x="447" y="730"/>
                    <a:pt x="343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2727850" y="2736925"/>
              <a:ext cx="14925" cy="19000"/>
            </a:xfrm>
            <a:custGeom>
              <a:avLst/>
              <a:gdLst/>
              <a:ahLst/>
              <a:cxnLst/>
              <a:rect l="l" t="t" r="r" b="b"/>
              <a:pathLst>
                <a:path w="597" h="760" extrusionOk="0">
                  <a:moveTo>
                    <a:pt x="90" y="700"/>
                  </a:moveTo>
                  <a:cubicBezTo>
                    <a:pt x="1" y="640"/>
                    <a:pt x="16" y="447"/>
                    <a:pt x="135" y="268"/>
                  </a:cubicBezTo>
                  <a:cubicBezTo>
                    <a:pt x="254" y="104"/>
                    <a:pt x="418" y="0"/>
                    <a:pt x="507" y="75"/>
                  </a:cubicBezTo>
                  <a:cubicBezTo>
                    <a:pt x="596" y="134"/>
                    <a:pt x="581" y="313"/>
                    <a:pt x="462" y="491"/>
                  </a:cubicBezTo>
                  <a:cubicBezTo>
                    <a:pt x="358" y="670"/>
                    <a:pt x="194" y="759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2684325" y="2804650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90" y="700"/>
                  </a:moveTo>
                  <a:cubicBezTo>
                    <a:pt x="0" y="626"/>
                    <a:pt x="15" y="447"/>
                    <a:pt x="134" y="268"/>
                  </a:cubicBezTo>
                  <a:cubicBezTo>
                    <a:pt x="253" y="105"/>
                    <a:pt x="417" y="0"/>
                    <a:pt x="506" y="60"/>
                  </a:cubicBezTo>
                  <a:cubicBezTo>
                    <a:pt x="596" y="119"/>
                    <a:pt x="581" y="313"/>
                    <a:pt x="462" y="492"/>
                  </a:cubicBezTo>
                  <a:cubicBezTo>
                    <a:pt x="358" y="655"/>
                    <a:pt x="179" y="759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2683950" y="2761475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1" y="179"/>
                  </a:moveTo>
                  <a:cubicBezTo>
                    <a:pt x="15" y="75"/>
                    <a:pt x="179" y="1"/>
                    <a:pt x="388" y="1"/>
                  </a:cubicBezTo>
                  <a:cubicBezTo>
                    <a:pt x="596" y="16"/>
                    <a:pt x="760" y="105"/>
                    <a:pt x="760" y="209"/>
                  </a:cubicBezTo>
                  <a:cubicBezTo>
                    <a:pt x="745" y="313"/>
                    <a:pt x="581" y="403"/>
                    <a:pt x="373" y="403"/>
                  </a:cubicBezTo>
                  <a:cubicBezTo>
                    <a:pt x="164" y="388"/>
                    <a:pt x="1" y="298"/>
                    <a:pt x="1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2695475" y="27797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31" y="134"/>
                  </a:moveTo>
                  <a:cubicBezTo>
                    <a:pt x="60" y="30"/>
                    <a:pt x="254" y="0"/>
                    <a:pt x="447" y="45"/>
                  </a:cubicBezTo>
                  <a:cubicBezTo>
                    <a:pt x="641" y="104"/>
                    <a:pt x="775" y="238"/>
                    <a:pt x="745" y="342"/>
                  </a:cubicBezTo>
                  <a:cubicBezTo>
                    <a:pt x="730" y="447"/>
                    <a:pt x="537" y="491"/>
                    <a:pt x="343" y="432"/>
                  </a:cubicBezTo>
                  <a:cubicBezTo>
                    <a:pt x="135" y="372"/>
                    <a:pt x="1" y="238"/>
                    <a:pt x="31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2674650" y="2845950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90" y="685"/>
                  </a:moveTo>
                  <a:cubicBezTo>
                    <a:pt x="0" y="641"/>
                    <a:pt x="15" y="447"/>
                    <a:pt x="119" y="268"/>
                  </a:cubicBezTo>
                  <a:cubicBezTo>
                    <a:pt x="239" y="90"/>
                    <a:pt x="402" y="1"/>
                    <a:pt x="506" y="60"/>
                  </a:cubicBezTo>
                  <a:cubicBezTo>
                    <a:pt x="596" y="120"/>
                    <a:pt x="566" y="313"/>
                    <a:pt x="462" y="492"/>
                  </a:cubicBezTo>
                  <a:cubicBezTo>
                    <a:pt x="343" y="670"/>
                    <a:pt x="179" y="760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2707025" y="28281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283"/>
                  </a:moveTo>
                  <a:cubicBezTo>
                    <a:pt x="0" y="179"/>
                    <a:pt x="149" y="60"/>
                    <a:pt x="358" y="30"/>
                  </a:cubicBezTo>
                  <a:cubicBezTo>
                    <a:pt x="566" y="0"/>
                    <a:pt x="745" y="60"/>
                    <a:pt x="759" y="164"/>
                  </a:cubicBezTo>
                  <a:cubicBezTo>
                    <a:pt x="774" y="283"/>
                    <a:pt x="626" y="387"/>
                    <a:pt x="417" y="432"/>
                  </a:cubicBezTo>
                  <a:cubicBezTo>
                    <a:pt x="209" y="462"/>
                    <a:pt x="30" y="402"/>
                    <a:pt x="15" y="28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2627750" y="28411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6" y="298"/>
                  </a:moveTo>
                  <a:cubicBezTo>
                    <a:pt x="1" y="194"/>
                    <a:pt x="150" y="74"/>
                    <a:pt x="343" y="45"/>
                  </a:cubicBezTo>
                  <a:cubicBezTo>
                    <a:pt x="552" y="0"/>
                    <a:pt x="730" y="74"/>
                    <a:pt x="760" y="179"/>
                  </a:cubicBezTo>
                  <a:cubicBezTo>
                    <a:pt x="775" y="283"/>
                    <a:pt x="611" y="402"/>
                    <a:pt x="418" y="432"/>
                  </a:cubicBezTo>
                  <a:cubicBezTo>
                    <a:pt x="209" y="461"/>
                    <a:pt x="31" y="402"/>
                    <a:pt x="16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2665725" y="2807250"/>
              <a:ext cx="16025" cy="17900"/>
            </a:xfrm>
            <a:custGeom>
              <a:avLst/>
              <a:gdLst/>
              <a:ahLst/>
              <a:cxnLst/>
              <a:rect l="l" t="t" r="r" b="b"/>
              <a:pathLst>
                <a:path w="641" h="716" extrusionOk="0">
                  <a:moveTo>
                    <a:pt x="75" y="75"/>
                  </a:moveTo>
                  <a:cubicBezTo>
                    <a:pt x="164" y="1"/>
                    <a:pt x="342" y="75"/>
                    <a:pt x="476" y="224"/>
                  </a:cubicBezTo>
                  <a:cubicBezTo>
                    <a:pt x="610" y="388"/>
                    <a:pt x="640" y="581"/>
                    <a:pt x="566" y="641"/>
                  </a:cubicBezTo>
                  <a:cubicBezTo>
                    <a:pt x="476" y="715"/>
                    <a:pt x="298" y="641"/>
                    <a:pt x="164" y="492"/>
                  </a:cubicBezTo>
                  <a:cubicBezTo>
                    <a:pt x="30" y="328"/>
                    <a:pt x="0" y="135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2660500" y="28284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46"/>
                  </a:moveTo>
                  <a:cubicBezTo>
                    <a:pt x="209" y="1"/>
                    <a:pt x="358" y="105"/>
                    <a:pt x="447" y="299"/>
                  </a:cubicBezTo>
                  <a:cubicBezTo>
                    <a:pt x="537" y="477"/>
                    <a:pt x="537" y="671"/>
                    <a:pt x="432" y="715"/>
                  </a:cubicBezTo>
                  <a:cubicBezTo>
                    <a:pt x="343" y="775"/>
                    <a:pt x="194" y="656"/>
                    <a:pt x="90" y="477"/>
                  </a:cubicBezTo>
                  <a:cubicBezTo>
                    <a:pt x="1" y="284"/>
                    <a:pt x="16" y="90"/>
                    <a:pt x="105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2608400" y="27901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1" y="150"/>
                  </a:moveTo>
                  <a:cubicBezTo>
                    <a:pt x="60" y="45"/>
                    <a:pt x="239" y="1"/>
                    <a:pt x="447" y="60"/>
                  </a:cubicBezTo>
                  <a:cubicBezTo>
                    <a:pt x="641" y="120"/>
                    <a:pt x="775" y="254"/>
                    <a:pt x="745" y="358"/>
                  </a:cubicBezTo>
                  <a:cubicBezTo>
                    <a:pt x="715" y="462"/>
                    <a:pt x="522" y="507"/>
                    <a:pt x="328" y="447"/>
                  </a:cubicBezTo>
                  <a:cubicBezTo>
                    <a:pt x="135" y="388"/>
                    <a:pt x="1" y="254"/>
                    <a:pt x="31" y="15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2641900" y="2813950"/>
              <a:ext cx="13425" cy="19000"/>
            </a:xfrm>
            <a:custGeom>
              <a:avLst/>
              <a:gdLst/>
              <a:ahLst/>
              <a:cxnLst/>
              <a:rect l="l" t="t" r="r" b="b"/>
              <a:pathLst>
                <a:path w="537" h="760" extrusionOk="0">
                  <a:moveTo>
                    <a:pt x="105" y="45"/>
                  </a:moveTo>
                  <a:cubicBezTo>
                    <a:pt x="209" y="0"/>
                    <a:pt x="358" y="105"/>
                    <a:pt x="462" y="298"/>
                  </a:cubicBezTo>
                  <a:cubicBezTo>
                    <a:pt x="536" y="477"/>
                    <a:pt x="536" y="670"/>
                    <a:pt x="432" y="715"/>
                  </a:cubicBezTo>
                  <a:cubicBezTo>
                    <a:pt x="343" y="760"/>
                    <a:pt x="194" y="655"/>
                    <a:pt x="90" y="462"/>
                  </a:cubicBezTo>
                  <a:cubicBezTo>
                    <a:pt x="1" y="283"/>
                    <a:pt x="15" y="90"/>
                    <a:pt x="10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2606550" y="2741750"/>
              <a:ext cx="13425" cy="19000"/>
            </a:xfrm>
            <a:custGeom>
              <a:avLst/>
              <a:gdLst/>
              <a:ahLst/>
              <a:cxnLst/>
              <a:rect l="l" t="t" r="r" b="b"/>
              <a:pathLst>
                <a:path w="537" h="760" extrusionOk="0">
                  <a:moveTo>
                    <a:pt x="105" y="45"/>
                  </a:moveTo>
                  <a:cubicBezTo>
                    <a:pt x="194" y="1"/>
                    <a:pt x="358" y="105"/>
                    <a:pt x="447" y="298"/>
                  </a:cubicBezTo>
                  <a:cubicBezTo>
                    <a:pt x="536" y="477"/>
                    <a:pt x="521" y="671"/>
                    <a:pt x="432" y="715"/>
                  </a:cubicBezTo>
                  <a:cubicBezTo>
                    <a:pt x="328" y="760"/>
                    <a:pt x="179" y="656"/>
                    <a:pt x="90" y="462"/>
                  </a:cubicBezTo>
                  <a:cubicBezTo>
                    <a:pt x="0" y="284"/>
                    <a:pt x="0" y="90"/>
                    <a:pt x="10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2645625" y="27678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6" y="120"/>
                    <a:pt x="581" y="313"/>
                    <a:pt x="477" y="477"/>
                  </a:cubicBezTo>
                  <a:cubicBezTo>
                    <a:pt x="358" y="656"/>
                    <a:pt x="194" y="745"/>
                    <a:pt x="105" y="685"/>
                  </a:cubicBezTo>
                  <a:cubicBezTo>
                    <a:pt x="0" y="626"/>
                    <a:pt x="30" y="447"/>
                    <a:pt x="134" y="269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2621800" y="2768925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75"/>
                  </a:moveTo>
                  <a:cubicBezTo>
                    <a:pt x="700" y="164"/>
                    <a:pt x="641" y="343"/>
                    <a:pt x="477" y="477"/>
                  </a:cubicBezTo>
                  <a:cubicBezTo>
                    <a:pt x="328" y="626"/>
                    <a:pt x="150" y="670"/>
                    <a:pt x="75" y="596"/>
                  </a:cubicBezTo>
                  <a:cubicBezTo>
                    <a:pt x="1" y="506"/>
                    <a:pt x="60" y="328"/>
                    <a:pt x="209" y="194"/>
                  </a:cubicBezTo>
                  <a:cubicBezTo>
                    <a:pt x="358" y="45"/>
                    <a:pt x="551" y="0"/>
                    <a:pt x="626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2666450" y="27860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1" y="149"/>
                  </a:moveTo>
                  <a:cubicBezTo>
                    <a:pt x="60" y="45"/>
                    <a:pt x="254" y="0"/>
                    <a:pt x="447" y="60"/>
                  </a:cubicBezTo>
                  <a:cubicBezTo>
                    <a:pt x="641" y="119"/>
                    <a:pt x="775" y="253"/>
                    <a:pt x="745" y="357"/>
                  </a:cubicBezTo>
                  <a:cubicBezTo>
                    <a:pt x="715" y="462"/>
                    <a:pt x="537" y="506"/>
                    <a:pt x="328" y="447"/>
                  </a:cubicBezTo>
                  <a:cubicBezTo>
                    <a:pt x="135" y="387"/>
                    <a:pt x="1" y="253"/>
                    <a:pt x="31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2713725" y="26316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4" y="46"/>
                  </a:moveTo>
                  <a:cubicBezTo>
                    <a:pt x="209" y="1"/>
                    <a:pt x="358" y="120"/>
                    <a:pt x="447" y="299"/>
                  </a:cubicBezTo>
                  <a:cubicBezTo>
                    <a:pt x="536" y="492"/>
                    <a:pt x="536" y="671"/>
                    <a:pt x="432" y="730"/>
                  </a:cubicBezTo>
                  <a:cubicBezTo>
                    <a:pt x="328" y="775"/>
                    <a:pt x="179" y="656"/>
                    <a:pt x="90" y="477"/>
                  </a:cubicBezTo>
                  <a:cubicBezTo>
                    <a:pt x="0" y="284"/>
                    <a:pt x="15" y="105"/>
                    <a:pt x="104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2731200" y="2621550"/>
              <a:ext cx="19750" cy="12700"/>
            </a:xfrm>
            <a:custGeom>
              <a:avLst/>
              <a:gdLst/>
              <a:ahLst/>
              <a:cxnLst/>
              <a:rect l="l" t="t" r="r" b="b"/>
              <a:pathLst>
                <a:path w="790" h="508" extrusionOk="0">
                  <a:moveTo>
                    <a:pt x="31" y="150"/>
                  </a:moveTo>
                  <a:cubicBezTo>
                    <a:pt x="60" y="46"/>
                    <a:pt x="254" y="1"/>
                    <a:pt x="447" y="60"/>
                  </a:cubicBezTo>
                  <a:cubicBezTo>
                    <a:pt x="641" y="120"/>
                    <a:pt x="790" y="254"/>
                    <a:pt x="745" y="358"/>
                  </a:cubicBezTo>
                  <a:cubicBezTo>
                    <a:pt x="715" y="462"/>
                    <a:pt x="537" y="507"/>
                    <a:pt x="328" y="448"/>
                  </a:cubicBezTo>
                  <a:cubicBezTo>
                    <a:pt x="135" y="388"/>
                    <a:pt x="1" y="254"/>
                    <a:pt x="31" y="15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2666100" y="27395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17"/>
                  </a:moveTo>
                  <a:cubicBezTo>
                    <a:pt x="0" y="313"/>
                    <a:pt x="119" y="164"/>
                    <a:pt x="298" y="75"/>
                  </a:cubicBezTo>
                  <a:cubicBezTo>
                    <a:pt x="491" y="0"/>
                    <a:pt x="685" y="15"/>
                    <a:pt x="729" y="120"/>
                  </a:cubicBezTo>
                  <a:cubicBezTo>
                    <a:pt x="774" y="209"/>
                    <a:pt x="655" y="358"/>
                    <a:pt x="461" y="447"/>
                  </a:cubicBezTo>
                  <a:cubicBezTo>
                    <a:pt x="268" y="521"/>
                    <a:pt x="89" y="507"/>
                    <a:pt x="45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2707025" y="2740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90" y="15"/>
                    <a:pt x="268" y="0"/>
                    <a:pt x="462" y="90"/>
                  </a:cubicBezTo>
                  <a:cubicBezTo>
                    <a:pt x="655" y="164"/>
                    <a:pt x="774" y="328"/>
                    <a:pt x="730" y="417"/>
                  </a:cubicBezTo>
                  <a:cubicBezTo>
                    <a:pt x="685" y="521"/>
                    <a:pt x="492" y="536"/>
                    <a:pt x="298" y="447"/>
                  </a:cubicBezTo>
                  <a:cubicBezTo>
                    <a:pt x="119" y="357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2633350" y="27079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89" y="15"/>
                    <a:pt x="268" y="0"/>
                    <a:pt x="462" y="90"/>
                  </a:cubicBezTo>
                  <a:cubicBezTo>
                    <a:pt x="655" y="179"/>
                    <a:pt x="774" y="328"/>
                    <a:pt x="730" y="417"/>
                  </a:cubicBezTo>
                  <a:cubicBezTo>
                    <a:pt x="685" y="521"/>
                    <a:pt x="491" y="536"/>
                    <a:pt x="298" y="447"/>
                  </a:cubicBezTo>
                  <a:cubicBezTo>
                    <a:pt x="104" y="372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8" name="Google Shape;1538;p31"/>
            <p:cNvSpPr/>
            <p:nvPr/>
          </p:nvSpPr>
          <p:spPr>
            <a:xfrm>
              <a:off x="2684700" y="269897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79" y="15"/>
                  </a:moveTo>
                  <a:cubicBezTo>
                    <a:pt x="283" y="0"/>
                    <a:pt x="387" y="164"/>
                    <a:pt x="417" y="357"/>
                  </a:cubicBezTo>
                  <a:cubicBezTo>
                    <a:pt x="447" y="566"/>
                    <a:pt x="372" y="744"/>
                    <a:pt x="268" y="759"/>
                  </a:cubicBezTo>
                  <a:cubicBezTo>
                    <a:pt x="164" y="774"/>
                    <a:pt x="45" y="625"/>
                    <a:pt x="30" y="417"/>
                  </a:cubicBezTo>
                  <a:cubicBezTo>
                    <a:pt x="0" y="208"/>
                    <a:pt x="60" y="30"/>
                    <a:pt x="17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2667200" y="271385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15"/>
                  </a:moveTo>
                  <a:cubicBezTo>
                    <a:pt x="388" y="30"/>
                    <a:pt x="447" y="209"/>
                    <a:pt x="432" y="402"/>
                  </a:cubicBezTo>
                  <a:cubicBezTo>
                    <a:pt x="403" y="611"/>
                    <a:pt x="298" y="774"/>
                    <a:pt x="179" y="760"/>
                  </a:cubicBezTo>
                  <a:cubicBezTo>
                    <a:pt x="75" y="745"/>
                    <a:pt x="1" y="566"/>
                    <a:pt x="30" y="358"/>
                  </a:cubicBezTo>
                  <a:cubicBezTo>
                    <a:pt x="60" y="149"/>
                    <a:pt x="164" y="0"/>
                    <a:pt x="26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2590925" y="27049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4"/>
                  </a:moveTo>
                  <a:cubicBezTo>
                    <a:pt x="90" y="15"/>
                    <a:pt x="283" y="0"/>
                    <a:pt x="462" y="75"/>
                  </a:cubicBezTo>
                  <a:cubicBezTo>
                    <a:pt x="655" y="164"/>
                    <a:pt x="774" y="313"/>
                    <a:pt x="730" y="417"/>
                  </a:cubicBezTo>
                  <a:cubicBezTo>
                    <a:pt x="685" y="506"/>
                    <a:pt x="491" y="521"/>
                    <a:pt x="298" y="447"/>
                  </a:cubicBezTo>
                  <a:cubicBezTo>
                    <a:pt x="119" y="357"/>
                    <a:pt x="0" y="209"/>
                    <a:pt x="4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1" name="Google Shape;1541;p31"/>
            <p:cNvSpPr/>
            <p:nvPr/>
          </p:nvSpPr>
          <p:spPr>
            <a:xfrm>
              <a:off x="2621050" y="2732450"/>
              <a:ext cx="12700" cy="19750"/>
            </a:xfrm>
            <a:custGeom>
              <a:avLst/>
              <a:gdLst/>
              <a:ahLst/>
              <a:cxnLst/>
              <a:rect l="l" t="t" r="r" b="b"/>
              <a:pathLst>
                <a:path w="508" h="790" extrusionOk="0">
                  <a:moveTo>
                    <a:pt x="135" y="30"/>
                  </a:moveTo>
                  <a:cubicBezTo>
                    <a:pt x="239" y="1"/>
                    <a:pt x="373" y="135"/>
                    <a:pt x="433" y="328"/>
                  </a:cubicBezTo>
                  <a:cubicBezTo>
                    <a:pt x="507" y="522"/>
                    <a:pt x="477" y="715"/>
                    <a:pt x="373" y="745"/>
                  </a:cubicBezTo>
                  <a:cubicBezTo>
                    <a:pt x="269" y="790"/>
                    <a:pt x="135" y="656"/>
                    <a:pt x="61" y="447"/>
                  </a:cubicBezTo>
                  <a:cubicBezTo>
                    <a:pt x="1" y="254"/>
                    <a:pt x="31" y="75"/>
                    <a:pt x="135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2" name="Google Shape;1542;p31"/>
            <p:cNvSpPr/>
            <p:nvPr/>
          </p:nvSpPr>
          <p:spPr>
            <a:xfrm>
              <a:off x="2589800" y="265430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35" y="31"/>
                  </a:moveTo>
                  <a:cubicBezTo>
                    <a:pt x="239" y="1"/>
                    <a:pt x="373" y="135"/>
                    <a:pt x="447" y="328"/>
                  </a:cubicBezTo>
                  <a:cubicBezTo>
                    <a:pt x="507" y="522"/>
                    <a:pt x="477" y="715"/>
                    <a:pt x="373" y="745"/>
                  </a:cubicBezTo>
                  <a:cubicBezTo>
                    <a:pt x="269" y="775"/>
                    <a:pt x="120" y="656"/>
                    <a:pt x="60" y="447"/>
                  </a:cubicBezTo>
                  <a:cubicBezTo>
                    <a:pt x="1" y="254"/>
                    <a:pt x="30" y="75"/>
                    <a:pt x="135" y="3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2629625" y="2688175"/>
              <a:ext cx="16775" cy="17875"/>
            </a:xfrm>
            <a:custGeom>
              <a:avLst/>
              <a:gdLst/>
              <a:ahLst/>
              <a:cxnLst/>
              <a:rect l="l" t="t" r="r" b="b"/>
              <a:pathLst>
                <a:path w="671" h="715" extrusionOk="0">
                  <a:moveTo>
                    <a:pt x="581" y="75"/>
                  </a:moveTo>
                  <a:cubicBezTo>
                    <a:pt x="670" y="134"/>
                    <a:pt x="625" y="328"/>
                    <a:pt x="492" y="492"/>
                  </a:cubicBezTo>
                  <a:cubicBezTo>
                    <a:pt x="343" y="640"/>
                    <a:pt x="179" y="715"/>
                    <a:pt x="90" y="640"/>
                  </a:cubicBezTo>
                  <a:cubicBezTo>
                    <a:pt x="0" y="566"/>
                    <a:pt x="45" y="387"/>
                    <a:pt x="179" y="224"/>
                  </a:cubicBezTo>
                  <a:cubicBezTo>
                    <a:pt x="313" y="75"/>
                    <a:pt x="492" y="0"/>
                    <a:pt x="58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2606175" y="2686675"/>
              <a:ext cx="18625" cy="15300"/>
            </a:xfrm>
            <a:custGeom>
              <a:avLst/>
              <a:gdLst/>
              <a:ahLst/>
              <a:cxnLst/>
              <a:rect l="l" t="t" r="r" b="b"/>
              <a:pathLst>
                <a:path w="745" h="612" extrusionOk="0">
                  <a:moveTo>
                    <a:pt x="670" y="90"/>
                  </a:moveTo>
                  <a:cubicBezTo>
                    <a:pt x="745" y="179"/>
                    <a:pt x="656" y="343"/>
                    <a:pt x="492" y="462"/>
                  </a:cubicBezTo>
                  <a:cubicBezTo>
                    <a:pt x="313" y="581"/>
                    <a:pt x="135" y="611"/>
                    <a:pt x="60" y="522"/>
                  </a:cubicBezTo>
                  <a:cubicBezTo>
                    <a:pt x="1" y="432"/>
                    <a:pt x="90" y="254"/>
                    <a:pt x="254" y="135"/>
                  </a:cubicBezTo>
                  <a:cubicBezTo>
                    <a:pt x="432" y="16"/>
                    <a:pt x="611" y="1"/>
                    <a:pt x="67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2643025" y="262937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15"/>
                  </a:moveTo>
                  <a:cubicBezTo>
                    <a:pt x="387" y="30"/>
                    <a:pt x="447" y="209"/>
                    <a:pt x="417" y="402"/>
                  </a:cubicBezTo>
                  <a:cubicBezTo>
                    <a:pt x="402" y="611"/>
                    <a:pt x="283" y="775"/>
                    <a:pt x="179" y="760"/>
                  </a:cubicBezTo>
                  <a:cubicBezTo>
                    <a:pt x="75" y="745"/>
                    <a:pt x="0" y="566"/>
                    <a:pt x="30" y="358"/>
                  </a:cubicBezTo>
                  <a:cubicBezTo>
                    <a:pt x="60" y="149"/>
                    <a:pt x="164" y="1"/>
                    <a:pt x="268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2617725" y="2665850"/>
              <a:ext cx="18250" cy="15275"/>
            </a:xfrm>
            <a:custGeom>
              <a:avLst/>
              <a:gdLst/>
              <a:ahLst/>
              <a:cxnLst/>
              <a:rect l="l" t="t" r="r" b="b"/>
              <a:pathLst>
                <a:path w="730" h="611" extrusionOk="0">
                  <a:moveTo>
                    <a:pt x="670" y="90"/>
                  </a:moveTo>
                  <a:cubicBezTo>
                    <a:pt x="729" y="179"/>
                    <a:pt x="655" y="358"/>
                    <a:pt x="476" y="477"/>
                  </a:cubicBezTo>
                  <a:cubicBezTo>
                    <a:pt x="313" y="596"/>
                    <a:pt x="119" y="611"/>
                    <a:pt x="60" y="521"/>
                  </a:cubicBezTo>
                  <a:cubicBezTo>
                    <a:pt x="0" y="432"/>
                    <a:pt x="89" y="268"/>
                    <a:pt x="253" y="149"/>
                  </a:cubicBezTo>
                  <a:cubicBezTo>
                    <a:pt x="417" y="30"/>
                    <a:pt x="610" y="0"/>
                    <a:pt x="67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2683200" y="261932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90"/>
                  </a:moveTo>
                  <a:cubicBezTo>
                    <a:pt x="745" y="179"/>
                    <a:pt x="656" y="358"/>
                    <a:pt x="492" y="462"/>
                  </a:cubicBezTo>
                  <a:cubicBezTo>
                    <a:pt x="313" y="596"/>
                    <a:pt x="135" y="611"/>
                    <a:pt x="60" y="522"/>
                  </a:cubicBezTo>
                  <a:cubicBezTo>
                    <a:pt x="1" y="432"/>
                    <a:pt x="90" y="269"/>
                    <a:pt x="254" y="149"/>
                  </a:cubicBezTo>
                  <a:cubicBezTo>
                    <a:pt x="432" y="30"/>
                    <a:pt x="626" y="1"/>
                    <a:pt x="68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2663475" y="2663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6" y="522"/>
                    <a:pt x="507" y="537"/>
                    <a:pt x="313" y="447"/>
                  </a:cubicBezTo>
                  <a:cubicBezTo>
                    <a:pt x="120" y="358"/>
                    <a:pt x="1" y="209"/>
                    <a:pt x="45" y="120"/>
                  </a:cubicBezTo>
                  <a:cubicBezTo>
                    <a:pt x="90" y="16"/>
                    <a:pt x="284" y="1"/>
                    <a:pt x="477" y="90"/>
                  </a:cubicBezTo>
                  <a:cubicBezTo>
                    <a:pt x="671" y="165"/>
                    <a:pt x="775" y="313"/>
                    <a:pt x="730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2660500" y="2640175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656" y="551"/>
                  </a:moveTo>
                  <a:cubicBezTo>
                    <a:pt x="581" y="640"/>
                    <a:pt x="403" y="610"/>
                    <a:pt x="239" y="477"/>
                  </a:cubicBezTo>
                  <a:cubicBezTo>
                    <a:pt x="75" y="357"/>
                    <a:pt x="1" y="179"/>
                    <a:pt x="60" y="90"/>
                  </a:cubicBezTo>
                  <a:cubicBezTo>
                    <a:pt x="135" y="0"/>
                    <a:pt x="313" y="45"/>
                    <a:pt x="477" y="164"/>
                  </a:cubicBezTo>
                  <a:cubicBezTo>
                    <a:pt x="641" y="298"/>
                    <a:pt x="730" y="462"/>
                    <a:pt x="656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2656425" y="268595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15"/>
                  </a:moveTo>
                  <a:cubicBezTo>
                    <a:pt x="372" y="30"/>
                    <a:pt x="447" y="208"/>
                    <a:pt x="417" y="417"/>
                  </a:cubicBezTo>
                  <a:cubicBezTo>
                    <a:pt x="387" y="625"/>
                    <a:pt x="283" y="774"/>
                    <a:pt x="179" y="759"/>
                  </a:cubicBezTo>
                  <a:cubicBezTo>
                    <a:pt x="60" y="744"/>
                    <a:pt x="0" y="566"/>
                    <a:pt x="30" y="357"/>
                  </a:cubicBezTo>
                  <a:cubicBezTo>
                    <a:pt x="45" y="164"/>
                    <a:pt x="164" y="0"/>
                    <a:pt x="268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2706650" y="2720175"/>
              <a:ext cx="18625" cy="14525"/>
            </a:xfrm>
            <a:custGeom>
              <a:avLst/>
              <a:gdLst/>
              <a:ahLst/>
              <a:cxnLst/>
              <a:rect l="l" t="t" r="r" b="b"/>
              <a:pathLst>
                <a:path w="745" h="581" extrusionOk="0">
                  <a:moveTo>
                    <a:pt x="45" y="477"/>
                  </a:moveTo>
                  <a:cubicBezTo>
                    <a:pt x="0" y="387"/>
                    <a:pt x="90" y="224"/>
                    <a:pt x="268" y="120"/>
                  </a:cubicBezTo>
                  <a:cubicBezTo>
                    <a:pt x="447" y="0"/>
                    <a:pt x="626" y="0"/>
                    <a:pt x="685" y="90"/>
                  </a:cubicBezTo>
                  <a:cubicBezTo>
                    <a:pt x="745" y="179"/>
                    <a:pt x="655" y="343"/>
                    <a:pt x="477" y="447"/>
                  </a:cubicBezTo>
                  <a:cubicBezTo>
                    <a:pt x="298" y="566"/>
                    <a:pt x="105" y="581"/>
                    <a:pt x="45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2728600" y="269860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81" y="75"/>
                  </a:moveTo>
                  <a:cubicBezTo>
                    <a:pt x="656" y="149"/>
                    <a:pt x="626" y="328"/>
                    <a:pt x="477" y="491"/>
                  </a:cubicBezTo>
                  <a:cubicBezTo>
                    <a:pt x="343" y="640"/>
                    <a:pt x="179" y="715"/>
                    <a:pt x="90" y="640"/>
                  </a:cubicBezTo>
                  <a:cubicBezTo>
                    <a:pt x="1" y="581"/>
                    <a:pt x="45" y="387"/>
                    <a:pt x="179" y="223"/>
                  </a:cubicBezTo>
                  <a:cubicBezTo>
                    <a:pt x="313" y="75"/>
                    <a:pt x="492" y="0"/>
                    <a:pt x="58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>
              <a:off x="2736050" y="266770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16"/>
                  </a:moveTo>
                  <a:cubicBezTo>
                    <a:pt x="373" y="16"/>
                    <a:pt x="447" y="194"/>
                    <a:pt x="417" y="403"/>
                  </a:cubicBezTo>
                  <a:cubicBezTo>
                    <a:pt x="387" y="611"/>
                    <a:pt x="283" y="775"/>
                    <a:pt x="164" y="760"/>
                  </a:cubicBezTo>
                  <a:cubicBezTo>
                    <a:pt x="60" y="745"/>
                    <a:pt x="0" y="566"/>
                    <a:pt x="15" y="358"/>
                  </a:cubicBezTo>
                  <a:cubicBezTo>
                    <a:pt x="45" y="150"/>
                    <a:pt x="149" y="1"/>
                    <a:pt x="268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>
              <a:off x="2700700" y="2690775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70" y="551"/>
                  </a:moveTo>
                  <a:cubicBezTo>
                    <a:pt x="596" y="641"/>
                    <a:pt x="402" y="611"/>
                    <a:pt x="238" y="477"/>
                  </a:cubicBezTo>
                  <a:cubicBezTo>
                    <a:pt x="90" y="358"/>
                    <a:pt x="0" y="179"/>
                    <a:pt x="75" y="90"/>
                  </a:cubicBezTo>
                  <a:cubicBezTo>
                    <a:pt x="134" y="1"/>
                    <a:pt x="328" y="45"/>
                    <a:pt x="492" y="164"/>
                  </a:cubicBezTo>
                  <a:cubicBezTo>
                    <a:pt x="655" y="298"/>
                    <a:pt x="730" y="462"/>
                    <a:pt x="670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2685075" y="264650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81" y="75"/>
                  </a:moveTo>
                  <a:cubicBezTo>
                    <a:pt x="655" y="149"/>
                    <a:pt x="610" y="328"/>
                    <a:pt x="476" y="491"/>
                  </a:cubicBezTo>
                  <a:cubicBezTo>
                    <a:pt x="343" y="640"/>
                    <a:pt x="164" y="715"/>
                    <a:pt x="89" y="640"/>
                  </a:cubicBezTo>
                  <a:cubicBezTo>
                    <a:pt x="0" y="566"/>
                    <a:pt x="45" y="387"/>
                    <a:pt x="179" y="224"/>
                  </a:cubicBezTo>
                  <a:cubicBezTo>
                    <a:pt x="313" y="75"/>
                    <a:pt x="491" y="0"/>
                    <a:pt x="58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2708875" y="266660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35" y="30"/>
                  </a:moveTo>
                  <a:cubicBezTo>
                    <a:pt x="239" y="0"/>
                    <a:pt x="373" y="119"/>
                    <a:pt x="432" y="328"/>
                  </a:cubicBezTo>
                  <a:cubicBezTo>
                    <a:pt x="507" y="521"/>
                    <a:pt x="477" y="700"/>
                    <a:pt x="358" y="744"/>
                  </a:cubicBezTo>
                  <a:cubicBezTo>
                    <a:pt x="254" y="774"/>
                    <a:pt x="120" y="640"/>
                    <a:pt x="60" y="447"/>
                  </a:cubicBezTo>
                  <a:cubicBezTo>
                    <a:pt x="1" y="253"/>
                    <a:pt x="31" y="60"/>
                    <a:pt x="135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2549625" y="26651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59" y="179"/>
                  </a:moveTo>
                  <a:cubicBezTo>
                    <a:pt x="774" y="283"/>
                    <a:pt x="625" y="402"/>
                    <a:pt x="417" y="432"/>
                  </a:cubicBezTo>
                  <a:cubicBezTo>
                    <a:pt x="208" y="462"/>
                    <a:pt x="30" y="402"/>
                    <a:pt x="15" y="298"/>
                  </a:cubicBezTo>
                  <a:cubicBezTo>
                    <a:pt x="0" y="179"/>
                    <a:pt x="149" y="75"/>
                    <a:pt x="357" y="45"/>
                  </a:cubicBezTo>
                  <a:cubicBezTo>
                    <a:pt x="566" y="0"/>
                    <a:pt x="744" y="60"/>
                    <a:pt x="759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2582725" y="2722400"/>
              <a:ext cx="18650" cy="15300"/>
            </a:xfrm>
            <a:custGeom>
              <a:avLst/>
              <a:gdLst/>
              <a:ahLst/>
              <a:cxnLst/>
              <a:rect l="l" t="t" r="r" b="b"/>
              <a:pathLst>
                <a:path w="746" h="612" extrusionOk="0">
                  <a:moveTo>
                    <a:pt x="671" y="90"/>
                  </a:moveTo>
                  <a:cubicBezTo>
                    <a:pt x="745" y="179"/>
                    <a:pt x="656" y="343"/>
                    <a:pt x="477" y="462"/>
                  </a:cubicBezTo>
                  <a:cubicBezTo>
                    <a:pt x="313" y="581"/>
                    <a:pt x="120" y="611"/>
                    <a:pt x="60" y="522"/>
                  </a:cubicBezTo>
                  <a:cubicBezTo>
                    <a:pt x="1" y="432"/>
                    <a:pt x="90" y="254"/>
                    <a:pt x="254" y="135"/>
                  </a:cubicBezTo>
                  <a:cubicBezTo>
                    <a:pt x="418" y="16"/>
                    <a:pt x="611" y="1"/>
                    <a:pt x="671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2586825" y="27737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18"/>
                  </a:moveTo>
                  <a:cubicBezTo>
                    <a:pt x="1" y="313"/>
                    <a:pt x="120" y="165"/>
                    <a:pt x="298" y="75"/>
                  </a:cubicBezTo>
                  <a:cubicBezTo>
                    <a:pt x="492" y="1"/>
                    <a:pt x="685" y="16"/>
                    <a:pt x="730" y="105"/>
                  </a:cubicBezTo>
                  <a:cubicBezTo>
                    <a:pt x="775" y="209"/>
                    <a:pt x="655" y="358"/>
                    <a:pt x="462" y="447"/>
                  </a:cubicBezTo>
                  <a:cubicBezTo>
                    <a:pt x="283" y="522"/>
                    <a:pt x="90" y="507"/>
                    <a:pt x="45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2587575" y="280130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90" y="75"/>
                  </a:moveTo>
                  <a:cubicBezTo>
                    <a:pt x="179" y="0"/>
                    <a:pt x="343" y="75"/>
                    <a:pt x="477" y="239"/>
                  </a:cubicBezTo>
                  <a:cubicBezTo>
                    <a:pt x="611" y="387"/>
                    <a:pt x="655" y="581"/>
                    <a:pt x="566" y="640"/>
                  </a:cubicBezTo>
                  <a:cubicBezTo>
                    <a:pt x="492" y="715"/>
                    <a:pt x="313" y="640"/>
                    <a:pt x="179" y="492"/>
                  </a:cubicBezTo>
                  <a:cubicBezTo>
                    <a:pt x="45" y="328"/>
                    <a:pt x="0" y="149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2562650" y="28165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89" y="685"/>
                  </a:moveTo>
                  <a:cubicBezTo>
                    <a:pt x="0" y="626"/>
                    <a:pt x="15" y="432"/>
                    <a:pt x="119" y="269"/>
                  </a:cubicBezTo>
                  <a:cubicBezTo>
                    <a:pt x="238" y="90"/>
                    <a:pt x="402" y="1"/>
                    <a:pt x="506" y="60"/>
                  </a:cubicBezTo>
                  <a:cubicBezTo>
                    <a:pt x="595" y="120"/>
                    <a:pt x="566" y="313"/>
                    <a:pt x="461" y="477"/>
                  </a:cubicBezTo>
                  <a:cubicBezTo>
                    <a:pt x="342" y="656"/>
                    <a:pt x="179" y="745"/>
                    <a:pt x="89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2596500" y="28295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298"/>
                  </a:moveTo>
                  <a:cubicBezTo>
                    <a:pt x="1" y="179"/>
                    <a:pt x="149" y="60"/>
                    <a:pt x="358" y="30"/>
                  </a:cubicBezTo>
                  <a:cubicBezTo>
                    <a:pt x="566" y="1"/>
                    <a:pt x="745" y="60"/>
                    <a:pt x="760" y="164"/>
                  </a:cubicBezTo>
                  <a:cubicBezTo>
                    <a:pt x="775" y="283"/>
                    <a:pt x="626" y="403"/>
                    <a:pt x="417" y="432"/>
                  </a:cubicBezTo>
                  <a:cubicBezTo>
                    <a:pt x="209" y="462"/>
                    <a:pt x="30" y="403"/>
                    <a:pt x="15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2536600" y="285005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5" y="283"/>
                  </a:moveTo>
                  <a:cubicBezTo>
                    <a:pt x="0" y="179"/>
                    <a:pt x="149" y="60"/>
                    <a:pt x="357" y="30"/>
                  </a:cubicBezTo>
                  <a:cubicBezTo>
                    <a:pt x="566" y="0"/>
                    <a:pt x="744" y="60"/>
                    <a:pt x="759" y="164"/>
                  </a:cubicBezTo>
                  <a:cubicBezTo>
                    <a:pt x="774" y="268"/>
                    <a:pt x="625" y="387"/>
                    <a:pt x="417" y="417"/>
                  </a:cubicBezTo>
                  <a:cubicBezTo>
                    <a:pt x="208" y="447"/>
                    <a:pt x="30" y="387"/>
                    <a:pt x="15" y="28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2573800" y="284447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298"/>
                  </a:moveTo>
                  <a:cubicBezTo>
                    <a:pt x="1" y="179"/>
                    <a:pt x="149" y="74"/>
                    <a:pt x="358" y="45"/>
                  </a:cubicBezTo>
                  <a:cubicBezTo>
                    <a:pt x="566" y="0"/>
                    <a:pt x="745" y="74"/>
                    <a:pt x="760" y="179"/>
                  </a:cubicBezTo>
                  <a:cubicBezTo>
                    <a:pt x="775" y="283"/>
                    <a:pt x="626" y="402"/>
                    <a:pt x="417" y="432"/>
                  </a:cubicBezTo>
                  <a:cubicBezTo>
                    <a:pt x="209" y="461"/>
                    <a:pt x="30" y="402"/>
                    <a:pt x="15" y="29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2552975" y="28686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104" y="685"/>
                  </a:moveTo>
                  <a:cubicBezTo>
                    <a:pt x="0" y="626"/>
                    <a:pt x="30" y="432"/>
                    <a:pt x="134" y="268"/>
                  </a:cubicBezTo>
                  <a:cubicBezTo>
                    <a:pt x="253" y="90"/>
                    <a:pt x="417" y="1"/>
                    <a:pt x="506" y="60"/>
                  </a:cubicBezTo>
                  <a:cubicBezTo>
                    <a:pt x="595" y="120"/>
                    <a:pt x="581" y="313"/>
                    <a:pt x="476" y="477"/>
                  </a:cubicBezTo>
                  <a:cubicBezTo>
                    <a:pt x="357" y="655"/>
                    <a:pt x="194" y="745"/>
                    <a:pt x="104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2523200" y="28950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0" y="626"/>
                    <a:pt x="15" y="432"/>
                    <a:pt x="119" y="268"/>
                  </a:cubicBezTo>
                  <a:cubicBezTo>
                    <a:pt x="238" y="90"/>
                    <a:pt x="402" y="0"/>
                    <a:pt x="491" y="60"/>
                  </a:cubicBezTo>
                  <a:cubicBezTo>
                    <a:pt x="596" y="119"/>
                    <a:pt x="566" y="313"/>
                    <a:pt x="462" y="477"/>
                  </a:cubicBezTo>
                  <a:cubicBezTo>
                    <a:pt x="343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2781450" y="26453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685" y="507"/>
                    <a:pt x="506" y="522"/>
                    <a:pt x="313" y="447"/>
                  </a:cubicBezTo>
                  <a:cubicBezTo>
                    <a:pt x="119" y="358"/>
                    <a:pt x="0" y="209"/>
                    <a:pt x="45" y="105"/>
                  </a:cubicBezTo>
                  <a:cubicBezTo>
                    <a:pt x="90" y="15"/>
                    <a:pt x="283" y="1"/>
                    <a:pt x="477" y="75"/>
                  </a:cubicBezTo>
                  <a:cubicBezTo>
                    <a:pt x="655" y="164"/>
                    <a:pt x="774" y="313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2760975" y="26718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1"/>
                    <a:pt x="492" y="536"/>
                    <a:pt x="298" y="447"/>
                  </a:cubicBezTo>
                  <a:cubicBezTo>
                    <a:pt x="120" y="373"/>
                    <a:pt x="1" y="224"/>
                    <a:pt x="45" y="120"/>
                  </a:cubicBezTo>
                  <a:cubicBezTo>
                    <a:pt x="90" y="15"/>
                    <a:pt x="283" y="0"/>
                    <a:pt x="462" y="90"/>
                  </a:cubicBezTo>
                  <a:cubicBezTo>
                    <a:pt x="656" y="179"/>
                    <a:pt x="775" y="328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806000" y="27510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492" y="537"/>
                    <a:pt x="313" y="447"/>
                  </a:cubicBezTo>
                  <a:cubicBezTo>
                    <a:pt x="120" y="358"/>
                    <a:pt x="1" y="209"/>
                    <a:pt x="45" y="120"/>
                  </a:cubicBezTo>
                  <a:cubicBezTo>
                    <a:pt x="90" y="16"/>
                    <a:pt x="284" y="1"/>
                    <a:pt x="477" y="90"/>
                  </a:cubicBezTo>
                  <a:cubicBezTo>
                    <a:pt x="656" y="165"/>
                    <a:pt x="775" y="313"/>
                    <a:pt x="730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2746100" y="2819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491" y="537"/>
                    <a:pt x="313" y="447"/>
                  </a:cubicBezTo>
                  <a:cubicBezTo>
                    <a:pt x="119" y="358"/>
                    <a:pt x="0" y="209"/>
                    <a:pt x="45" y="120"/>
                  </a:cubicBezTo>
                  <a:cubicBezTo>
                    <a:pt x="90" y="16"/>
                    <a:pt x="283" y="1"/>
                    <a:pt x="462" y="90"/>
                  </a:cubicBezTo>
                  <a:cubicBezTo>
                    <a:pt x="655" y="165"/>
                    <a:pt x="774" y="313"/>
                    <a:pt x="730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2832050" y="2829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1"/>
                    <a:pt x="492" y="536"/>
                    <a:pt x="313" y="447"/>
                  </a:cubicBezTo>
                  <a:cubicBezTo>
                    <a:pt x="120" y="373"/>
                    <a:pt x="1" y="224"/>
                    <a:pt x="45" y="120"/>
                  </a:cubicBezTo>
                  <a:cubicBezTo>
                    <a:pt x="90" y="15"/>
                    <a:pt x="283" y="1"/>
                    <a:pt x="462" y="90"/>
                  </a:cubicBezTo>
                  <a:cubicBezTo>
                    <a:pt x="656" y="179"/>
                    <a:pt x="775" y="328"/>
                    <a:pt x="7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2741625" y="28775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492" y="537"/>
                    <a:pt x="298" y="447"/>
                  </a:cubicBezTo>
                  <a:cubicBezTo>
                    <a:pt x="120" y="373"/>
                    <a:pt x="1" y="209"/>
                    <a:pt x="45" y="120"/>
                  </a:cubicBezTo>
                  <a:cubicBezTo>
                    <a:pt x="90" y="16"/>
                    <a:pt x="269" y="1"/>
                    <a:pt x="462" y="90"/>
                  </a:cubicBezTo>
                  <a:cubicBezTo>
                    <a:pt x="656" y="165"/>
                    <a:pt x="775" y="328"/>
                    <a:pt x="730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2760225" y="27346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6" y="522"/>
                    <a:pt x="507" y="537"/>
                    <a:pt x="313" y="448"/>
                  </a:cubicBezTo>
                  <a:cubicBezTo>
                    <a:pt x="120" y="358"/>
                    <a:pt x="1" y="209"/>
                    <a:pt x="46" y="120"/>
                  </a:cubicBezTo>
                  <a:cubicBezTo>
                    <a:pt x="90" y="16"/>
                    <a:pt x="284" y="1"/>
                    <a:pt x="477" y="90"/>
                  </a:cubicBezTo>
                  <a:cubicBezTo>
                    <a:pt x="656" y="165"/>
                    <a:pt x="775" y="314"/>
                    <a:pt x="730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2781075" y="2679975"/>
              <a:ext cx="14900" cy="19025"/>
            </a:xfrm>
            <a:custGeom>
              <a:avLst/>
              <a:gdLst/>
              <a:ahLst/>
              <a:cxnLst/>
              <a:rect l="l" t="t" r="r" b="b"/>
              <a:pathLst>
                <a:path w="596" h="761" extrusionOk="0">
                  <a:moveTo>
                    <a:pt x="90" y="700"/>
                  </a:moveTo>
                  <a:cubicBezTo>
                    <a:pt x="0" y="626"/>
                    <a:pt x="15" y="447"/>
                    <a:pt x="134" y="269"/>
                  </a:cubicBezTo>
                  <a:cubicBezTo>
                    <a:pt x="253" y="105"/>
                    <a:pt x="417" y="1"/>
                    <a:pt x="507" y="60"/>
                  </a:cubicBezTo>
                  <a:cubicBezTo>
                    <a:pt x="596" y="135"/>
                    <a:pt x="581" y="313"/>
                    <a:pt x="462" y="492"/>
                  </a:cubicBezTo>
                  <a:cubicBezTo>
                    <a:pt x="358" y="656"/>
                    <a:pt x="179" y="760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2798575" y="271905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89" y="686"/>
                  </a:moveTo>
                  <a:cubicBezTo>
                    <a:pt x="0" y="626"/>
                    <a:pt x="15" y="432"/>
                    <a:pt x="119" y="269"/>
                  </a:cubicBezTo>
                  <a:cubicBezTo>
                    <a:pt x="238" y="90"/>
                    <a:pt x="402" y="1"/>
                    <a:pt x="506" y="60"/>
                  </a:cubicBezTo>
                  <a:cubicBezTo>
                    <a:pt x="595" y="120"/>
                    <a:pt x="566" y="313"/>
                    <a:pt x="461" y="477"/>
                  </a:cubicBezTo>
                  <a:cubicBezTo>
                    <a:pt x="342" y="656"/>
                    <a:pt x="179" y="745"/>
                    <a:pt x="89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2849550" y="2780825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104" y="700"/>
                  </a:moveTo>
                  <a:cubicBezTo>
                    <a:pt x="0" y="641"/>
                    <a:pt x="15" y="447"/>
                    <a:pt x="134" y="269"/>
                  </a:cubicBezTo>
                  <a:cubicBezTo>
                    <a:pt x="253" y="105"/>
                    <a:pt x="417" y="1"/>
                    <a:pt x="506" y="60"/>
                  </a:cubicBezTo>
                  <a:cubicBezTo>
                    <a:pt x="596" y="135"/>
                    <a:pt x="581" y="313"/>
                    <a:pt x="462" y="492"/>
                  </a:cubicBezTo>
                  <a:cubicBezTo>
                    <a:pt x="357" y="671"/>
                    <a:pt x="194" y="760"/>
                    <a:pt x="104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2777350" y="279645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90" y="686"/>
                  </a:moveTo>
                  <a:cubicBezTo>
                    <a:pt x="1" y="626"/>
                    <a:pt x="30" y="433"/>
                    <a:pt x="135" y="269"/>
                  </a:cubicBezTo>
                  <a:cubicBezTo>
                    <a:pt x="254" y="90"/>
                    <a:pt x="417" y="1"/>
                    <a:pt x="507" y="60"/>
                  </a:cubicBezTo>
                  <a:cubicBezTo>
                    <a:pt x="596" y="120"/>
                    <a:pt x="581" y="313"/>
                    <a:pt x="477" y="477"/>
                  </a:cubicBezTo>
                  <a:cubicBezTo>
                    <a:pt x="358" y="656"/>
                    <a:pt x="194" y="745"/>
                    <a:pt x="90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2739400" y="27629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0" y="625"/>
                    <a:pt x="30" y="447"/>
                    <a:pt x="134" y="268"/>
                  </a:cubicBezTo>
                  <a:cubicBezTo>
                    <a:pt x="253" y="90"/>
                    <a:pt x="417" y="0"/>
                    <a:pt x="506" y="60"/>
                  </a:cubicBezTo>
                  <a:cubicBezTo>
                    <a:pt x="596" y="119"/>
                    <a:pt x="581" y="313"/>
                    <a:pt x="477" y="491"/>
                  </a:cubicBezTo>
                  <a:cubicBezTo>
                    <a:pt x="358" y="655"/>
                    <a:pt x="194" y="744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2759125" y="27049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7"/>
                  </a:moveTo>
                  <a:cubicBezTo>
                    <a:pt x="0" y="313"/>
                    <a:pt x="119" y="164"/>
                    <a:pt x="313" y="75"/>
                  </a:cubicBezTo>
                  <a:cubicBezTo>
                    <a:pt x="506" y="0"/>
                    <a:pt x="685" y="15"/>
                    <a:pt x="730" y="119"/>
                  </a:cubicBezTo>
                  <a:cubicBezTo>
                    <a:pt x="774" y="209"/>
                    <a:pt x="655" y="357"/>
                    <a:pt x="462" y="447"/>
                  </a:cubicBezTo>
                  <a:cubicBezTo>
                    <a:pt x="283" y="536"/>
                    <a:pt x="90" y="521"/>
                    <a:pt x="45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2774000" y="2766700"/>
              <a:ext cx="19000" cy="13400"/>
            </a:xfrm>
            <a:custGeom>
              <a:avLst/>
              <a:gdLst/>
              <a:ahLst/>
              <a:cxnLst/>
              <a:rect l="l" t="t" r="r" b="b"/>
              <a:pathLst>
                <a:path w="760" h="536" extrusionOk="0">
                  <a:moveTo>
                    <a:pt x="30" y="417"/>
                  </a:moveTo>
                  <a:cubicBezTo>
                    <a:pt x="1" y="313"/>
                    <a:pt x="105" y="164"/>
                    <a:pt x="298" y="89"/>
                  </a:cubicBezTo>
                  <a:cubicBezTo>
                    <a:pt x="492" y="0"/>
                    <a:pt x="685" y="15"/>
                    <a:pt x="730" y="119"/>
                  </a:cubicBezTo>
                  <a:cubicBezTo>
                    <a:pt x="760" y="223"/>
                    <a:pt x="656" y="372"/>
                    <a:pt x="462" y="447"/>
                  </a:cubicBezTo>
                  <a:cubicBezTo>
                    <a:pt x="269" y="536"/>
                    <a:pt x="75" y="521"/>
                    <a:pt x="30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2835400" y="275330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19"/>
                    <a:pt x="566" y="313"/>
                    <a:pt x="462" y="477"/>
                  </a:cubicBezTo>
                  <a:cubicBezTo>
                    <a:pt x="343" y="655"/>
                    <a:pt x="179" y="744"/>
                    <a:pt x="90" y="685"/>
                  </a:cubicBezTo>
                  <a:cubicBezTo>
                    <a:pt x="1" y="625"/>
                    <a:pt x="16" y="432"/>
                    <a:pt x="120" y="268"/>
                  </a:cubicBezTo>
                  <a:cubicBezTo>
                    <a:pt x="239" y="90"/>
                    <a:pt x="403" y="0"/>
                    <a:pt x="507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2748325" y="27953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17"/>
                  </a:moveTo>
                  <a:cubicBezTo>
                    <a:pt x="1" y="313"/>
                    <a:pt x="120" y="164"/>
                    <a:pt x="313" y="75"/>
                  </a:cubicBezTo>
                  <a:cubicBezTo>
                    <a:pt x="492" y="0"/>
                    <a:pt x="685" y="15"/>
                    <a:pt x="730" y="104"/>
                  </a:cubicBezTo>
                  <a:cubicBezTo>
                    <a:pt x="775" y="209"/>
                    <a:pt x="656" y="357"/>
                    <a:pt x="462" y="447"/>
                  </a:cubicBezTo>
                  <a:cubicBezTo>
                    <a:pt x="283" y="521"/>
                    <a:pt x="90" y="506"/>
                    <a:pt x="45" y="41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2808975" y="278342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418"/>
                  </a:moveTo>
                  <a:cubicBezTo>
                    <a:pt x="1" y="313"/>
                    <a:pt x="120" y="165"/>
                    <a:pt x="313" y="75"/>
                  </a:cubicBezTo>
                  <a:cubicBezTo>
                    <a:pt x="507" y="1"/>
                    <a:pt x="700" y="16"/>
                    <a:pt x="745" y="105"/>
                  </a:cubicBezTo>
                  <a:cubicBezTo>
                    <a:pt x="790" y="209"/>
                    <a:pt x="671" y="358"/>
                    <a:pt x="477" y="447"/>
                  </a:cubicBezTo>
                  <a:cubicBezTo>
                    <a:pt x="284" y="522"/>
                    <a:pt x="90" y="507"/>
                    <a:pt x="45" y="4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2801175" y="28161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670" y="537"/>
                  </a:moveTo>
                  <a:cubicBezTo>
                    <a:pt x="611" y="626"/>
                    <a:pt x="417" y="596"/>
                    <a:pt x="253" y="477"/>
                  </a:cubicBezTo>
                  <a:cubicBezTo>
                    <a:pt x="90" y="358"/>
                    <a:pt x="0" y="179"/>
                    <a:pt x="75" y="90"/>
                  </a:cubicBezTo>
                  <a:cubicBezTo>
                    <a:pt x="134" y="1"/>
                    <a:pt x="313" y="31"/>
                    <a:pt x="491" y="150"/>
                  </a:cubicBezTo>
                  <a:cubicBezTo>
                    <a:pt x="655" y="269"/>
                    <a:pt x="730" y="447"/>
                    <a:pt x="670" y="53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2848050" y="28076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179"/>
                  </a:moveTo>
                  <a:cubicBezTo>
                    <a:pt x="775" y="283"/>
                    <a:pt x="626" y="402"/>
                    <a:pt x="417" y="432"/>
                  </a:cubicBezTo>
                  <a:cubicBezTo>
                    <a:pt x="209" y="462"/>
                    <a:pt x="30" y="402"/>
                    <a:pt x="16" y="283"/>
                  </a:cubicBezTo>
                  <a:cubicBezTo>
                    <a:pt x="1" y="179"/>
                    <a:pt x="150" y="75"/>
                    <a:pt x="358" y="30"/>
                  </a:cubicBezTo>
                  <a:cubicBezTo>
                    <a:pt x="566" y="0"/>
                    <a:pt x="745" y="75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2768425" y="284297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15" y="283"/>
                  </a:moveTo>
                  <a:cubicBezTo>
                    <a:pt x="0" y="179"/>
                    <a:pt x="149" y="60"/>
                    <a:pt x="358" y="30"/>
                  </a:cubicBezTo>
                  <a:cubicBezTo>
                    <a:pt x="551" y="0"/>
                    <a:pt x="745" y="60"/>
                    <a:pt x="759" y="164"/>
                  </a:cubicBezTo>
                  <a:cubicBezTo>
                    <a:pt x="774" y="268"/>
                    <a:pt x="626" y="387"/>
                    <a:pt x="417" y="417"/>
                  </a:cubicBezTo>
                  <a:cubicBezTo>
                    <a:pt x="209" y="462"/>
                    <a:pt x="30" y="387"/>
                    <a:pt x="15" y="28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2538825" y="26870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19" y="745"/>
                  </a:moveTo>
                  <a:cubicBezTo>
                    <a:pt x="15" y="700"/>
                    <a:pt x="0" y="522"/>
                    <a:pt x="75" y="328"/>
                  </a:cubicBezTo>
                  <a:cubicBezTo>
                    <a:pt x="149" y="135"/>
                    <a:pt x="298" y="1"/>
                    <a:pt x="402" y="45"/>
                  </a:cubicBezTo>
                  <a:cubicBezTo>
                    <a:pt x="507" y="90"/>
                    <a:pt x="521" y="284"/>
                    <a:pt x="447" y="477"/>
                  </a:cubicBezTo>
                  <a:cubicBezTo>
                    <a:pt x="373" y="671"/>
                    <a:pt x="224" y="790"/>
                    <a:pt x="11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2575675" y="2675900"/>
              <a:ext cx="13025" cy="19375"/>
            </a:xfrm>
            <a:custGeom>
              <a:avLst/>
              <a:gdLst/>
              <a:ahLst/>
              <a:cxnLst/>
              <a:rect l="l" t="t" r="r" b="b"/>
              <a:pathLst>
                <a:path w="521" h="775" extrusionOk="0">
                  <a:moveTo>
                    <a:pt x="119" y="730"/>
                  </a:moveTo>
                  <a:cubicBezTo>
                    <a:pt x="15" y="700"/>
                    <a:pt x="0" y="506"/>
                    <a:pt x="74" y="313"/>
                  </a:cubicBezTo>
                  <a:cubicBezTo>
                    <a:pt x="149" y="119"/>
                    <a:pt x="298" y="0"/>
                    <a:pt x="402" y="45"/>
                  </a:cubicBezTo>
                  <a:cubicBezTo>
                    <a:pt x="491" y="75"/>
                    <a:pt x="521" y="268"/>
                    <a:pt x="447" y="462"/>
                  </a:cubicBezTo>
                  <a:cubicBezTo>
                    <a:pt x="357" y="655"/>
                    <a:pt x="223" y="774"/>
                    <a:pt x="119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3422975" y="27618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35" y="45"/>
                  </a:moveTo>
                  <a:cubicBezTo>
                    <a:pt x="31" y="90"/>
                    <a:pt x="1" y="283"/>
                    <a:pt x="90" y="462"/>
                  </a:cubicBezTo>
                  <a:cubicBezTo>
                    <a:pt x="165" y="656"/>
                    <a:pt x="313" y="775"/>
                    <a:pt x="418" y="745"/>
                  </a:cubicBezTo>
                  <a:cubicBezTo>
                    <a:pt x="507" y="700"/>
                    <a:pt x="537" y="507"/>
                    <a:pt x="447" y="313"/>
                  </a:cubicBezTo>
                  <a:cubicBezTo>
                    <a:pt x="373" y="135"/>
                    <a:pt x="224" y="1"/>
                    <a:pt x="135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3449775" y="279310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135"/>
                  </a:moveTo>
                  <a:cubicBezTo>
                    <a:pt x="0" y="239"/>
                    <a:pt x="134" y="373"/>
                    <a:pt x="328" y="447"/>
                  </a:cubicBezTo>
                  <a:cubicBezTo>
                    <a:pt x="521" y="522"/>
                    <a:pt x="715" y="492"/>
                    <a:pt x="745" y="388"/>
                  </a:cubicBezTo>
                  <a:cubicBezTo>
                    <a:pt x="789" y="284"/>
                    <a:pt x="655" y="135"/>
                    <a:pt x="462" y="75"/>
                  </a:cubicBezTo>
                  <a:cubicBezTo>
                    <a:pt x="268" y="1"/>
                    <a:pt x="75" y="31"/>
                    <a:pt x="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3374600" y="27648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1" y="135"/>
                  </a:moveTo>
                  <a:cubicBezTo>
                    <a:pt x="1" y="239"/>
                    <a:pt x="120" y="373"/>
                    <a:pt x="313" y="447"/>
                  </a:cubicBezTo>
                  <a:cubicBezTo>
                    <a:pt x="507" y="522"/>
                    <a:pt x="700" y="492"/>
                    <a:pt x="730" y="388"/>
                  </a:cubicBezTo>
                  <a:cubicBezTo>
                    <a:pt x="775" y="283"/>
                    <a:pt x="656" y="150"/>
                    <a:pt x="447" y="75"/>
                  </a:cubicBezTo>
                  <a:cubicBezTo>
                    <a:pt x="254" y="1"/>
                    <a:pt x="75" y="30"/>
                    <a:pt x="31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3405125" y="2800550"/>
              <a:ext cx="17875" cy="16025"/>
            </a:xfrm>
            <a:custGeom>
              <a:avLst/>
              <a:gdLst/>
              <a:ahLst/>
              <a:cxnLst/>
              <a:rect l="l" t="t" r="r" b="b"/>
              <a:pathLst>
                <a:path w="715" h="641" extrusionOk="0">
                  <a:moveTo>
                    <a:pt x="75" y="551"/>
                  </a:moveTo>
                  <a:cubicBezTo>
                    <a:pt x="134" y="641"/>
                    <a:pt x="328" y="611"/>
                    <a:pt x="477" y="477"/>
                  </a:cubicBezTo>
                  <a:cubicBezTo>
                    <a:pt x="640" y="343"/>
                    <a:pt x="715" y="179"/>
                    <a:pt x="655" y="90"/>
                  </a:cubicBezTo>
                  <a:cubicBezTo>
                    <a:pt x="581" y="1"/>
                    <a:pt x="402" y="45"/>
                    <a:pt x="238" y="164"/>
                  </a:cubicBezTo>
                  <a:cubicBezTo>
                    <a:pt x="75" y="298"/>
                    <a:pt x="0" y="477"/>
                    <a:pt x="75" y="55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3404000" y="2776725"/>
              <a:ext cx="16025" cy="18650"/>
            </a:xfrm>
            <a:custGeom>
              <a:avLst/>
              <a:gdLst/>
              <a:ahLst/>
              <a:cxnLst/>
              <a:rect l="l" t="t" r="r" b="b"/>
              <a:pathLst>
                <a:path w="641" h="746" extrusionOk="0">
                  <a:moveTo>
                    <a:pt x="90" y="671"/>
                  </a:moveTo>
                  <a:cubicBezTo>
                    <a:pt x="179" y="745"/>
                    <a:pt x="358" y="656"/>
                    <a:pt x="477" y="492"/>
                  </a:cubicBezTo>
                  <a:cubicBezTo>
                    <a:pt x="596" y="328"/>
                    <a:pt x="641" y="135"/>
                    <a:pt x="551" y="75"/>
                  </a:cubicBezTo>
                  <a:cubicBezTo>
                    <a:pt x="462" y="1"/>
                    <a:pt x="283" y="90"/>
                    <a:pt x="164" y="254"/>
                  </a:cubicBezTo>
                  <a:cubicBezTo>
                    <a:pt x="30" y="418"/>
                    <a:pt x="1" y="611"/>
                    <a:pt x="90" y="67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3341850" y="273767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6" y="134"/>
                  </a:moveTo>
                  <a:cubicBezTo>
                    <a:pt x="1" y="238"/>
                    <a:pt x="135" y="372"/>
                    <a:pt x="328" y="447"/>
                  </a:cubicBezTo>
                  <a:cubicBezTo>
                    <a:pt x="522" y="521"/>
                    <a:pt x="700" y="491"/>
                    <a:pt x="745" y="387"/>
                  </a:cubicBezTo>
                  <a:cubicBezTo>
                    <a:pt x="790" y="283"/>
                    <a:pt x="656" y="149"/>
                    <a:pt x="462" y="74"/>
                  </a:cubicBezTo>
                  <a:cubicBezTo>
                    <a:pt x="269" y="0"/>
                    <a:pt x="75" y="30"/>
                    <a:pt x="46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3382800" y="2733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47"/>
                  </a:moveTo>
                  <a:cubicBezTo>
                    <a:pt x="104" y="536"/>
                    <a:pt x="298" y="536"/>
                    <a:pt x="477" y="447"/>
                  </a:cubicBezTo>
                  <a:cubicBezTo>
                    <a:pt x="655" y="357"/>
                    <a:pt x="774" y="194"/>
                    <a:pt x="715" y="90"/>
                  </a:cubicBezTo>
                  <a:cubicBezTo>
                    <a:pt x="670" y="0"/>
                    <a:pt x="477" y="0"/>
                    <a:pt x="298" y="90"/>
                  </a:cubicBezTo>
                  <a:cubicBezTo>
                    <a:pt x="104" y="194"/>
                    <a:pt x="0" y="357"/>
                    <a:pt x="60" y="44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3311350" y="2770775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45" y="447"/>
                  </a:moveTo>
                  <a:cubicBezTo>
                    <a:pt x="105" y="552"/>
                    <a:pt x="283" y="552"/>
                    <a:pt x="477" y="447"/>
                  </a:cubicBezTo>
                  <a:cubicBezTo>
                    <a:pt x="655" y="358"/>
                    <a:pt x="759" y="194"/>
                    <a:pt x="715" y="105"/>
                  </a:cubicBezTo>
                  <a:cubicBezTo>
                    <a:pt x="670" y="1"/>
                    <a:pt x="477" y="1"/>
                    <a:pt x="283" y="105"/>
                  </a:cubicBezTo>
                  <a:cubicBezTo>
                    <a:pt x="105" y="194"/>
                    <a:pt x="0" y="358"/>
                    <a:pt x="45" y="44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3363075" y="2771150"/>
              <a:ext cx="10800" cy="19000"/>
            </a:xfrm>
            <a:custGeom>
              <a:avLst/>
              <a:gdLst/>
              <a:ahLst/>
              <a:cxnLst/>
              <a:rect l="l" t="t" r="r" b="b"/>
              <a:pathLst>
                <a:path w="432" h="760" extrusionOk="0">
                  <a:moveTo>
                    <a:pt x="194" y="745"/>
                  </a:moveTo>
                  <a:cubicBezTo>
                    <a:pt x="298" y="760"/>
                    <a:pt x="402" y="596"/>
                    <a:pt x="417" y="388"/>
                  </a:cubicBezTo>
                  <a:cubicBezTo>
                    <a:pt x="432" y="179"/>
                    <a:pt x="343" y="16"/>
                    <a:pt x="238" y="1"/>
                  </a:cubicBezTo>
                  <a:cubicBezTo>
                    <a:pt x="134" y="1"/>
                    <a:pt x="30" y="164"/>
                    <a:pt x="15" y="373"/>
                  </a:cubicBezTo>
                  <a:cubicBezTo>
                    <a:pt x="0" y="566"/>
                    <a:pt x="90" y="745"/>
                    <a:pt x="194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3344475" y="275737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98" y="745"/>
                  </a:moveTo>
                  <a:cubicBezTo>
                    <a:pt x="417" y="730"/>
                    <a:pt x="462" y="552"/>
                    <a:pt x="432" y="343"/>
                  </a:cubicBezTo>
                  <a:cubicBezTo>
                    <a:pt x="387" y="150"/>
                    <a:pt x="283" y="1"/>
                    <a:pt x="164" y="16"/>
                  </a:cubicBezTo>
                  <a:cubicBezTo>
                    <a:pt x="60" y="31"/>
                    <a:pt x="0" y="209"/>
                    <a:pt x="45" y="418"/>
                  </a:cubicBezTo>
                  <a:cubicBezTo>
                    <a:pt x="75" y="626"/>
                    <a:pt x="194" y="775"/>
                    <a:pt x="298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3327725" y="2820650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90" y="655"/>
                  </a:moveTo>
                  <a:cubicBezTo>
                    <a:pt x="179" y="730"/>
                    <a:pt x="358" y="655"/>
                    <a:pt x="477" y="477"/>
                  </a:cubicBezTo>
                  <a:cubicBezTo>
                    <a:pt x="611" y="313"/>
                    <a:pt x="640" y="134"/>
                    <a:pt x="551" y="60"/>
                  </a:cubicBezTo>
                  <a:cubicBezTo>
                    <a:pt x="462" y="0"/>
                    <a:pt x="283" y="75"/>
                    <a:pt x="164" y="239"/>
                  </a:cubicBezTo>
                  <a:cubicBezTo>
                    <a:pt x="30" y="402"/>
                    <a:pt x="0" y="596"/>
                    <a:pt x="90" y="65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3338500" y="2780075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299" y="760"/>
                  </a:moveTo>
                  <a:cubicBezTo>
                    <a:pt x="403" y="730"/>
                    <a:pt x="462" y="552"/>
                    <a:pt x="418" y="343"/>
                  </a:cubicBezTo>
                  <a:cubicBezTo>
                    <a:pt x="388" y="150"/>
                    <a:pt x="269" y="1"/>
                    <a:pt x="165" y="16"/>
                  </a:cubicBezTo>
                  <a:cubicBezTo>
                    <a:pt x="46" y="31"/>
                    <a:pt x="1" y="224"/>
                    <a:pt x="31" y="418"/>
                  </a:cubicBezTo>
                  <a:cubicBezTo>
                    <a:pt x="75" y="626"/>
                    <a:pt x="194" y="775"/>
                    <a:pt x="29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3353025" y="2858975"/>
              <a:ext cx="11550" cy="19750"/>
            </a:xfrm>
            <a:custGeom>
              <a:avLst/>
              <a:gdLst/>
              <a:ahLst/>
              <a:cxnLst/>
              <a:rect l="l" t="t" r="r" b="b"/>
              <a:pathLst>
                <a:path w="462" h="790" extrusionOk="0">
                  <a:moveTo>
                    <a:pt x="298" y="760"/>
                  </a:moveTo>
                  <a:cubicBezTo>
                    <a:pt x="417" y="745"/>
                    <a:pt x="462" y="566"/>
                    <a:pt x="432" y="358"/>
                  </a:cubicBezTo>
                  <a:cubicBezTo>
                    <a:pt x="387" y="149"/>
                    <a:pt x="268" y="1"/>
                    <a:pt x="164" y="30"/>
                  </a:cubicBezTo>
                  <a:cubicBezTo>
                    <a:pt x="60" y="45"/>
                    <a:pt x="0" y="224"/>
                    <a:pt x="45" y="432"/>
                  </a:cubicBezTo>
                  <a:cubicBezTo>
                    <a:pt x="75" y="641"/>
                    <a:pt x="194" y="789"/>
                    <a:pt x="298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3365675" y="281767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745" y="387"/>
                  </a:moveTo>
                  <a:cubicBezTo>
                    <a:pt x="789" y="283"/>
                    <a:pt x="655" y="149"/>
                    <a:pt x="462" y="75"/>
                  </a:cubicBezTo>
                  <a:cubicBezTo>
                    <a:pt x="268" y="0"/>
                    <a:pt x="75" y="30"/>
                    <a:pt x="30" y="134"/>
                  </a:cubicBezTo>
                  <a:cubicBezTo>
                    <a:pt x="1" y="224"/>
                    <a:pt x="134" y="372"/>
                    <a:pt x="328" y="447"/>
                  </a:cubicBezTo>
                  <a:cubicBezTo>
                    <a:pt x="521" y="521"/>
                    <a:pt x="700" y="492"/>
                    <a:pt x="745" y="38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3347450" y="2832175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759" y="254"/>
                  </a:moveTo>
                  <a:cubicBezTo>
                    <a:pt x="774" y="150"/>
                    <a:pt x="610" y="45"/>
                    <a:pt x="402" y="16"/>
                  </a:cubicBezTo>
                  <a:cubicBezTo>
                    <a:pt x="209" y="1"/>
                    <a:pt x="30" y="60"/>
                    <a:pt x="15" y="179"/>
                  </a:cubicBezTo>
                  <a:cubicBezTo>
                    <a:pt x="0" y="284"/>
                    <a:pt x="164" y="388"/>
                    <a:pt x="372" y="418"/>
                  </a:cubicBezTo>
                  <a:cubicBezTo>
                    <a:pt x="566" y="432"/>
                    <a:pt x="744" y="358"/>
                    <a:pt x="759" y="25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3376850" y="2789025"/>
              <a:ext cx="15650" cy="18250"/>
            </a:xfrm>
            <a:custGeom>
              <a:avLst/>
              <a:gdLst/>
              <a:ahLst/>
              <a:cxnLst/>
              <a:rect l="l" t="t" r="r" b="b"/>
              <a:pathLst>
                <a:path w="626" h="730" extrusionOk="0">
                  <a:moveTo>
                    <a:pt x="89" y="670"/>
                  </a:moveTo>
                  <a:cubicBezTo>
                    <a:pt x="179" y="730"/>
                    <a:pt x="357" y="655"/>
                    <a:pt x="476" y="491"/>
                  </a:cubicBezTo>
                  <a:cubicBezTo>
                    <a:pt x="595" y="328"/>
                    <a:pt x="625" y="134"/>
                    <a:pt x="536" y="75"/>
                  </a:cubicBezTo>
                  <a:cubicBezTo>
                    <a:pt x="461" y="0"/>
                    <a:pt x="283" y="89"/>
                    <a:pt x="164" y="253"/>
                  </a:cubicBezTo>
                  <a:cubicBezTo>
                    <a:pt x="30" y="417"/>
                    <a:pt x="0" y="610"/>
                    <a:pt x="89" y="67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3504850" y="288317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98" y="744"/>
                  </a:moveTo>
                  <a:cubicBezTo>
                    <a:pt x="417" y="729"/>
                    <a:pt x="462" y="551"/>
                    <a:pt x="432" y="342"/>
                  </a:cubicBezTo>
                  <a:cubicBezTo>
                    <a:pt x="387" y="134"/>
                    <a:pt x="268" y="0"/>
                    <a:pt x="164" y="15"/>
                  </a:cubicBezTo>
                  <a:cubicBezTo>
                    <a:pt x="45" y="30"/>
                    <a:pt x="0" y="223"/>
                    <a:pt x="30" y="417"/>
                  </a:cubicBezTo>
                  <a:cubicBezTo>
                    <a:pt x="75" y="625"/>
                    <a:pt x="194" y="774"/>
                    <a:pt x="298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3521975" y="28891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89" y="670"/>
                  </a:moveTo>
                  <a:cubicBezTo>
                    <a:pt x="179" y="730"/>
                    <a:pt x="357" y="655"/>
                    <a:pt x="476" y="491"/>
                  </a:cubicBezTo>
                  <a:cubicBezTo>
                    <a:pt x="610" y="328"/>
                    <a:pt x="640" y="134"/>
                    <a:pt x="551" y="60"/>
                  </a:cubicBezTo>
                  <a:cubicBezTo>
                    <a:pt x="462" y="0"/>
                    <a:pt x="283" y="75"/>
                    <a:pt x="164" y="253"/>
                  </a:cubicBezTo>
                  <a:cubicBezTo>
                    <a:pt x="30" y="417"/>
                    <a:pt x="0" y="596"/>
                    <a:pt x="89" y="67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3402150" y="2829575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30" y="328"/>
                  </a:moveTo>
                  <a:cubicBezTo>
                    <a:pt x="60" y="432"/>
                    <a:pt x="238" y="477"/>
                    <a:pt x="447" y="432"/>
                  </a:cubicBezTo>
                  <a:cubicBezTo>
                    <a:pt x="640" y="388"/>
                    <a:pt x="789" y="269"/>
                    <a:pt x="759" y="149"/>
                  </a:cubicBezTo>
                  <a:cubicBezTo>
                    <a:pt x="730" y="45"/>
                    <a:pt x="551" y="1"/>
                    <a:pt x="357" y="45"/>
                  </a:cubicBezTo>
                  <a:cubicBezTo>
                    <a:pt x="149" y="90"/>
                    <a:pt x="0" y="224"/>
                    <a:pt x="30" y="32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3437500" y="280092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90" y="700"/>
                  </a:moveTo>
                  <a:cubicBezTo>
                    <a:pt x="179" y="760"/>
                    <a:pt x="343" y="655"/>
                    <a:pt x="447" y="477"/>
                  </a:cubicBezTo>
                  <a:cubicBezTo>
                    <a:pt x="551" y="298"/>
                    <a:pt x="551" y="105"/>
                    <a:pt x="462" y="45"/>
                  </a:cubicBezTo>
                  <a:cubicBezTo>
                    <a:pt x="358" y="0"/>
                    <a:pt x="194" y="105"/>
                    <a:pt x="104" y="283"/>
                  </a:cubicBezTo>
                  <a:cubicBezTo>
                    <a:pt x="0" y="462"/>
                    <a:pt x="0" y="655"/>
                    <a:pt x="90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3397675" y="287087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90" y="715"/>
                  </a:moveTo>
                  <a:cubicBezTo>
                    <a:pt x="194" y="760"/>
                    <a:pt x="358" y="656"/>
                    <a:pt x="447" y="477"/>
                  </a:cubicBezTo>
                  <a:cubicBezTo>
                    <a:pt x="551" y="299"/>
                    <a:pt x="551" y="105"/>
                    <a:pt x="462" y="60"/>
                  </a:cubicBezTo>
                  <a:cubicBezTo>
                    <a:pt x="358" y="1"/>
                    <a:pt x="209" y="105"/>
                    <a:pt x="105" y="284"/>
                  </a:cubicBezTo>
                  <a:cubicBezTo>
                    <a:pt x="1" y="462"/>
                    <a:pt x="1" y="656"/>
                    <a:pt x="90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3438975" y="284745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77" y="700"/>
                  </a:moveTo>
                  <a:cubicBezTo>
                    <a:pt x="566" y="640"/>
                    <a:pt x="552" y="462"/>
                    <a:pt x="462" y="283"/>
                  </a:cubicBezTo>
                  <a:cubicBezTo>
                    <a:pt x="358" y="89"/>
                    <a:pt x="194" y="0"/>
                    <a:pt x="105" y="45"/>
                  </a:cubicBezTo>
                  <a:cubicBezTo>
                    <a:pt x="1" y="104"/>
                    <a:pt x="16" y="298"/>
                    <a:pt x="105" y="476"/>
                  </a:cubicBezTo>
                  <a:cubicBezTo>
                    <a:pt x="209" y="655"/>
                    <a:pt x="373" y="759"/>
                    <a:pt x="477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3414800" y="2846700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611" y="611"/>
                  </a:moveTo>
                  <a:cubicBezTo>
                    <a:pt x="685" y="536"/>
                    <a:pt x="625" y="358"/>
                    <a:pt x="492" y="209"/>
                  </a:cubicBezTo>
                  <a:cubicBezTo>
                    <a:pt x="343" y="60"/>
                    <a:pt x="164" y="0"/>
                    <a:pt x="90" y="75"/>
                  </a:cubicBezTo>
                  <a:cubicBezTo>
                    <a:pt x="0" y="149"/>
                    <a:pt x="60" y="328"/>
                    <a:pt x="194" y="492"/>
                  </a:cubicBezTo>
                  <a:cubicBezTo>
                    <a:pt x="343" y="640"/>
                    <a:pt x="521" y="685"/>
                    <a:pt x="611" y="61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3365675" y="2898800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90" y="715"/>
                  </a:moveTo>
                  <a:cubicBezTo>
                    <a:pt x="194" y="759"/>
                    <a:pt x="343" y="655"/>
                    <a:pt x="447" y="477"/>
                  </a:cubicBezTo>
                  <a:cubicBezTo>
                    <a:pt x="551" y="298"/>
                    <a:pt x="551" y="104"/>
                    <a:pt x="462" y="60"/>
                  </a:cubicBezTo>
                  <a:cubicBezTo>
                    <a:pt x="358" y="0"/>
                    <a:pt x="209" y="104"/>
                    <a:pt x="105" y="283"/>
                  </a:cubicBezTo>
                  <a:cubicBezTo>
                    <a:pt x="1" y="462"/>
                    <a:pt x="1" y="655"/>
                    <a:pt x="90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3369400" y="285785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72" y="745"/>
                  </a:moveTo>
                  <a:cubicBezTo>
                    <a:pt x="477" y="700"/>
                    <a:pt x="506" y="522"/>
                    <a:pt x="432" y="328"/>
                  </a:cubicBezTo>
                  <a:cubicBezTo>
                    <a:pt x="372" y="135"/>
                    <a:pt x="239" y="1"/>
                    <a:pt x="134" y="31"/>
                  </a:cubicBezTo>
                  <a:cubicBezTo>
                    <a:pt x="30" y="75"/>
                    <a:pt x="0" y="254"/>
                    <a:pt x="60" y="447"/>
                  </a:cubicBezTo>
                  <a:cubicBezTo>
                    <a:pt x="119" y="656"/>
                    <a:pt x="268" y="775"/>
                    <a:pt x="372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3394325" y="29341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373" y="745"/>
                  </a:moveTo>
                  <a:cubicBezTo>
                    <a:pt x="477" y="715"/>
                    <a:pt x="522" y="521"/>
                    <a:pt x="447" y="328"/>
                  </a:cubicBezTo>
                  <a:cubicBezTo>
                    <a:pt x="388" y="134"/>
                    <a:pt x="239" y="0"/>
                    <a:pt x="135" y="30"/>
                  </a:cubicBezTo>
                  <a:cubicBezTo>
                    <a:pt x="30" y="75"/>
                    <a:pt x="1" y="268"/>
                    <a:pt x="75" y="462"/>
                  </a:cubicBezTo>
                  <a:cubicBezTo>
                    <a:pt x="135" y="655"/>
                    <a:pt x="269" y="789"/>
                    <a:pt x="37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3401400" y="2891350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760" y="328"/>
                  </a:moveTo>
                  <a:cubicBezTo>
                    <a:pt x="789" y="224"/>
                    <a:pt x="641" y="90"/>
                    <a:pt x="432" y="45"/>
                  </a:cubicBezTo>
                  <a:cubicBezTo>
                    <a:pt x="239" y="1"/>
                    <a:pt x="45" y="60"/>
                    <a:pt x="30" y="164"/>
                  </a:cubicBezTo>
                  <a:cubicBezTo>
                    <a:pt x="0" y="268"/>
                    <a:pt x="149" y="388"/>
                    <a:pt x="343" y="432"/>
                  </a:cubicBezTo>
                  <a:cubicBezTo>
                    <a:pt x="551" y="477"/>
                    <a:pt x="730" y="432"/>
                    <a:pt x="760" y="32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3385400" y="29081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45" y="194"/>
                  </a:moveTo>
                  <a:cubicBezTo>
                    <a:pt x="745" y="90"/>
                    <a:pt x="581" y="0"/>
                    <a:pt x="373" y="0"/>
                  </a:cubicBezTo>
                  <a:cubicBezTo>
                    <a:pt x="164" y="15"/>
                    <a:pt x="0" y="105"/>
                    <a:pt x="0" y="209"/>
                  </a:cubicBezTo>
                  <a:cubicBezTo>
                    <a:pt x="0" y="328"/>
                    <a:pt x="179" y="402"/>
                    <a:pt x="387" y="402"/>
                  </a:cubicBezTo>
                  <a:cubicBezTo>
                    <a:pt x="596" y="402"/>
                    <a:pt x="760" y="298"/>
                    <a:pt x="745" y="19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3446050" y="2928925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596" y="611"/>
                  </a:moveTo>
                  <a:cubicBezTo>
                    <a:pt x="685" y="537"/>
                    <a:pt x="626" y="358"/>
                    <a:pt x="477" y="209"/>
                  </a:cubicBezTo>
                  <a:cubicBezTo>
                    <a:pt x="343" y="60"/>
                    <a:pt x="149" y="1"/>
                    <a:pt x="75" y="75"/>
                  </a:cubicBezTo>
                  <a:cubicBezTo>
                    <a:pt x="1" y="150"/>
                    <a:pt x="45" y="343"/>
                    <a:pt x="194" y="492"/>
                  </a:cubicBezTo>
                  <a:cubicBezTo>
                    <a:pt x="343" y="641"/>
                    <a:pt x="522" y="686"/>
                    <a:pt x="596" y="61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3406975" y="2917775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45" y="194"/>
                  </a:moveTo>
                  <a:cubicBezTo>
                    <a:pt x="745" y="75"/>
                    <a:pt x="581" y="0"/>
                    <a:pt x="373" y="0"/>
                  </a:cubicBezTo>
                  <a:cubicBezTo>
                    <a:pt x="164" y="15"/>
                    <a:pt x="1" y="105"/>
                    <a:pt x="1" y="224"/>
                  </a:cubicBezTo>
                  <a:cubicBezTo>
                    <a:pt x="1" y="328"/>
                    <a:pt x="179" y="402"/>
                    <a:pt x="388" y="402"/>
                  </a:cubicBezTo>
                  <a:cubicBezTo>
                    <a:pt x="596" y="387"/>
                    <a:pt x="760" y="298"/>
                    <a:pt x="745" y="19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3487350" y="29159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60" y="180"/>
                  </a:moveTo>
                  <a:cubicBezTo>
                    <a:pt x="745" y="75"/>
                    <a:pt x="581" y="1"/>
                    <a:pt x="373" y="1"/>
                  </a:cubicBezTo>
                  <a:cubicBezTo>
                    <a:pt x="165" y="1"/>
                    <a:pt x="1" y="105"/>
                    <a:pt x="1" y="209"/>
                  </a:cubicBezTo>
                  <a:cubicBezTo>
                    <a:pt x="1" y="314"/>
                    <a:pt x="179" y="403"/>
                    <a:pt x="388" y="403"/>
                  </a:cubicBezTo>
                  <a:cubicBezTo>
                    <a:pt x="596" y="388"/>
                    <a:pt x="760" y="299"/>
                    <a:pt x="760" y="18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3448275" y="288800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62" y="45"/>
                  </a:moveTo>
                  <a:cubicBezTo>
                    <a:pt x="373" y="1"/>
                    <a:pt x="209" y="105"/>
                    <a:pt x="105" y="283"/>
                  </a:cubicBezTo>
                  <a:cubicBezTo>
                    <a:pt x="1" y="462"/>
                    <a:pt x="1" y="656"/>
                    <a:pt x="90" y="700"/>
                  </a:cubicBezTo>
                  <a:cubicBezTo>
                    <a:pt x="194" y="760"/>
                    <a:pt x="358" y="656"/>
                    <a:pt x="447" y="477"/>
                  </a:cubicBezTo>
                  <a:cubicBezTo>
                    <a:pt x="552" y="298"/>
                    <a:pt x="567" y="105"/>
                    <a:pt x="462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3459450" y="290772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343" y="30"/>
                  </a:moveTo>
                  <a:cubicBezTo>
                    <a:pt x="239" y="0"/>
                    <a:pt x="105" y="149"/>
                    <a:pt x="60" y="343"/>
                  </a:cubicBezTo>
                  <a:cubicBezTo>
                    <a:pt x="0" y="551"/>
                    <a:pt x="45" y="730"/>
                    <a:pt x="149" y="760"/>
                  </a:cubicBezTo>
                  <a:cubicBezTo>
                    <a:pt x="254" y="789"/>
                    <a:pt x="388" y="655"/>
                    <a:pt x="447" y="447"/>
                  </a:cubicBezTo>
                  <a:cubicBezTo>
                    <a:pt x="492" y="254"/>
                    <a:pt x="447" y="60"/>
                    <a:pt x="343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3422600" y="2875350"/>
              <a:ext cx="17150" cy="17525"/>
            </a:xfrm>
            <a:custGeom>
              <a:avLst/>
              <a:gdLst/>
              <a:ahLst/>
              <a:cxnLst/>
              <a:rect l="l" t="t" r="r" b="b"/>
              <a:pathLst>
                <a:path w="686" h="701" extrusionOk="0">
                  <a:moveTo>
                    <a:pt x="611" y="626"/>
                  </a:moveTo>
                  <a:cubicBezTo>
                    <a:pt x="686" y="551"/>
                    <a:pt x="626" y="358"/>
                    <a:pt x="492" y="209"/>
                  </a:cubicBezTo>
                  <a:cubicBezTo>
                    <a:pt x="343" y="60"/>
                    <a:pt x="165" y="0"/>
                    <a:pt x="90" y="90"/>
                  </a:cubicBezTo>
                  <a:cubicBezTo>
                    <a:pt x="1" y="164"/>
                    <a:pt x="60" y="343"/>
                    <a:pt x="194" y="492"/>
                  </a:cubicBezTo>
                  <a:cubicBezTo>
                    <a:pt x="343" y="641"/>
                    <a:pt x="522" y="700"/>
                    <a:pt x="611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3446050" y="2821025"/>
              <a:ext cx="19000" cy="11175"/>
            </a:xfrm>
            <a:custGeom>
              <a:avLst/>
              <a:gdLst/>
              <a:ahLst/>
              <a:cxnLst/>
              <a:rect l="l" t="t" r="r" b="b"/>
              <a:pathLst>
                <a:path w="760" h="447" extrusionOk="0">
                  <a:moveTo>
                    <a:pt x="1" y="253"/>
                  </a:moveTo>
                  <a:cubicBezTo>
                    <a:pt x="16" y="358"/>
                    <a:pt x="194" y="447"/>
                    <a:pt x="403" y="417"/>
                  </a:cubicBezTo>
                  <a:cubicBezTo>
                    <a:pt x="611" y="402"/>
                    <a:pt x="760" y="298"/>
                    <a:pt x="760" y="194"/>
                  </a:cubicBezTo>
                  <a:cubicBezTo>
                    <a:pt x="745" y="75"/>
                    <a:pt x="566" y="0"/>
                    <a:pt x="358" y="30"/>
                  </a:cubicBezTo>
                  <a:cubicBezTo>
                    <a:pt x="149" y="45"/>
                    <a:pt x="1" y="149"/>
                    <a:pt x="1" y="25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3474325" y="28236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60" y="328"/>
                  </a:moveTo>
                  <a:cubicBezTo>
                    <a:pt x="775" y="224"/>
                    <a:pt x="641" y="90"/>
                    <a:pt x="433" y="60"/>
                  </a:cubicBezTo>
                  <a:cubicBezTo>
                    <a:pt x="239" y="0"/>
                    <a:pt x="46" y="60"/>
                    <a:pt x="31" y="164"/>
                  </a:cubicBezTo>
                  <a:cubicBezTo>
                    <a:pt x="1" y="268"/>
                    <a:pt x="150" y="387"/>
                    <a:pt x="343" y="447"/>
                  </a:cubicBezTo>
                  <a:cubicBezTo>
                    <a:pt x="552" y="492"/>
                    <a:pt x="730" y="432"/>
                    <a:pt x="760" y="32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3497400" y="2842600"/>
              <a:ext cx="17150" cy="17525"/>
            </a:xfrm>
            <a:custGeom>
              <a:avLst/>
              <a:gdLst/>
              <a:ahLst/>
              <a:cxnLst/>
              <a:rect l="l" t="t" r="r" b="b"/>
              <a:pathLst>
                <a:path w="686" h="701" extrusionOk="0">
                  <a:moveTo>
                    <a:pt x="611" y="626"/>
                  </a:moveTo>
                  <a:cubicBezTo>
                    <a:pt x="685" y="536"/>
                    <a:pt x="626" y="358"/>
                    <a:pt x="477" y="209"/>
                  </a:cubicBezTo>
                  <a:cubicBezTo>
                    <a:pt x="343" y="60"/>
                    <a:pt x="164" y="1"/>
                    <a:pt x="75" y="75"/>
                  </a:cubicBezTo>
                  <a:cubicBezTo>
                    <a:pt x="1" y="164"/>
                    <a:pt x="60" y="343"/>
                    <a:pt x="194" y="492"/>
                  </a:cubicBezTo>
                  <a:cubicBezTo>
                    <a:pt x="343" y="641"/>
                    <a:pt x="522" y="700"/>
                    <a:pt x="611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3461675" y="284297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343" y="30"/>
                  </a:moveTo>
                  <a:cubicBezTo>
                    <a:pt x="239" y="0"/>
                    <a:pt x="105" y="149"/>
                    <a:pt x="45" y="343"/>
                  </a:cubicBezTo>
                  <a:cubicBezTo>
                    <a:pt x="1" y="536"/>
                    <a:pt x="31" y="730"/>
                    <a:pt x="150" y="760"/>
                  </a:cubicBezTo>
                  <a:cubicBezTo>
                    <a:pt x="254" y="789"/>
                    <a:pt x="373" y="655"/>
                    <a:pt x="432" y="447"/>
                  </a:cubicBezTo>
                  <a:cubicBezTo>
                    <a:pt x="492" y="254"/>
                    <a:pt x="447" y="60"/>
                    <a:pt x="343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3470625" y="2891725"/>
              <a:ext cx="19725" cy="11925"/>
            </a:xfrm>
            <a:custGeom>
              <a:avLst/>
              <a:gdLst/>
              <a:ahLst/>
              <a:cxnLst/>
              <a:rect l="l" t="t" r="r" b="b"/>
              <a:pathLst>
                <a:path w="789" h="477" extrusionOk="0">
                  <a:moveTo>
                    <a:pt x="759" y="313"/>
                  </a:moveTo>
                  <a:cubicBezTo>
                    <a:pt x="789" y="209"/>
                    <a:pt x="640" y="90"/>
                    <a:pt x="432" y="45"/>
                  </a:cubicBezTo>
                  <a:cubicBezTo>
                    <a:pt x="238" y="0"/>
                    <a:pt x="45" y="45"/>
                    <a:pt x="30" y="149"/>
                  </a:cubicBezTo>
                  <a:cubicBezTo>
                    <a:pt x="0" y="268"/>
                    <a:pt x="149" y="387"/>
                    <a:pt x="342" y="432"/>
                  </a:cubicBezTo>
                  <a:cubicBezTo>
                    <a:pt x="551" y="477"/>
                    <a:pt x="729" y="432"/>
                    <a:pt x="759" y="31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3479175" y="285822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73" y="745"/>
                  </a:moveTo>
                  <a:cubicBezTo>
                    <a:pt x="477" y="715"/>
                    <a:pt x="506" y="522"/>
                    <a:pt x="432" y="328"/>
                  </a:cubicBezTo>
                  <a:cubicBezTo>
                    <a:pt x="373" y="135"/>
                    <a:pt x="239" y="1"/>
                    <a:pt x="134" y="31"/>
                  </a:cubicBezTo>
                  <a:cubicBezTo>
                    <a:pt x="30" y="75"/>
                    <a:pt x="0" y="254"/>
                    <a:pt x="60" y="447"/>
                  </a:cubicBezTo>
                  <a:cubicBezTo>
                    <a:pt x="134" y="656"/>
                    <a:pt x="268" y="775"/>
                    <a:pt x="37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3174025" y="27767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730"/>
                  </a:moveTo>
                  <a:cubicBezTo>
                    <a:pt x="209" y="775"/>
                    <a:pt x="358" y="656"/>
                    <a:pt x="447" y="477"/>
                  </a:cubicBezTo>
                  <a:cubicBezTo>
                    <a:pt x="537" y="284"/>
                    <a:pt x="537" y="90"/>
                    <a:pt x="432" y="46"/>
                  </a:cubicBezTo>
                  <a:cubicBezTo>
                    <a:pt x="328" y="1"/>
                    <a:pt x="179" y="105"/>
                    <a:pt x="90" y="299"/>
                  </a:cubicBezTo>
                  <a:cubicBezTo>
                    <a:pt x="1" y="477"/>
                    <a:pt x="1" y="671"/>
                    <a:pt x="105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3174775" y="27358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02" y="730"/>
                  </a:moveTo>
                  <a:cubicBezTo>
                    <a:pt x="507" y="700"/>
                    <a:pt x="536" y="507"/>
                    <a:pt x="447" y="313"/>
                  </a:cubicBezTo>
                  <a:cubicBezTo>
                    <a:pt x="373" y="120"/>
                    <a:pt x="224" y="1"/>
                    <a:pt x="135" y="45"/>
                  </a:cubicBezTo>
                  <a:cubicBezTo>
                    <a:pt x="30" y="75"/>
                    <a:pt x="1" y="269"/>
                    <a:pt x="90" y="462"/>
                  </a:cubicBezTo>
                  <a:cubicBezTo>
                    <a:pt x="164" y="656"/>
                    <a:pt x="313" y="775"/>
                    <a:pt x="402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3204550" y="28106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2" y="745"/>
                  </a:moveTo>
                  <a:cubicBezTo>
                    <a:pt x="492" y="700"/>
                    <a:pt x="521" y="507"/>
                    <a:pt x="447" y="313"/>
                  </a:cubicBezTo>
                  <a:cubicBezTo>
                    <a:pt x="358" y="120"/>
                    <a:pt x="224" y="1"/>
                    <a:pt x="119" y="45"/>
                  </a:cubicBezTo>
                  <a:cubicBezTo>
                    <a:pt x="15" y="90"/>
                    <a:pt x="0" y="268"/>
                    <a:pt x="75" y="462"/>
                  </a:cubicBezTo>
                  <a:cubicBezTo>
                    <a:pt x="149" y="655"/>
                    <a:pt x="298" y="775"/>
                    <a:pt x="402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3209025" y="27674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59" y="299"/>
                  </a:moveTo>
                  <a:cubicBezTo>
                    <a:pt x="774" y="194"/>
                    <a:pt x="625" y="75"/>
                    <a:pt x="417" y="46"/>
                  </a:cubicBezTo>
                  <a:cubicBezTo>
                    <a:pt x="208" y="1"/>
                    <a:pt x="30" y="60"/>
                    <a:pt x="15" y="179"/>
                  </a:cubicBezTo>
                  <a:cubicBezTo>
                    <a:pt x="0" y="284"/>
                    <a:pt x="149" y="403"/>
                    <a:pt x="357" y="433"/>
                  </a:cubicBezTo>
                  <a:cubicBezTo>
                    <a:pt x="566" y="462"/>
                    <a:pt x="744" y="403"/>
                    <a:pt x="759" y="29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3193750" y="2784550"/>
              <a:ext cx="19000" cy="10825"/>
            </a:xfrm>
            <a:custGeom>
              <a:avLst/>
              <a:gdLst/>
              <a:ahLst/>
              <a:cxnLst/>
              <a:rect l="l" t="t" r="r" b="b"/>
              <a:pathLst>
                <a:path w="760" h="433" extrusionOk="0">
                  <a:moveTo>
                    <a:pt x="760" y="179"/>
                  </a:moveTo>
                  <a:cubicBezTo>
                    <a:pt x="745" y="75"/>
                    <a:pt x="566" y="1"/>
                    <a:pt x="358" y="15"/>
                  </a:cubicBezTo>
                  <a:cubicBezTo>
                    <a:pt x="164" y="30"/>
                    <a:pt x="1" y="135"/>
                    <a:pt x="16" y="254"/>
                  </a:cubicBezTo>
                  <a:cubicBezTo>
                    <a:pt x="16" y="358"/>
                    <a:pt x="194" y="432"/>
                    <a:pt x="403" y="417"/>
                  </a:cubicBezTo>
                  <a:cubicBezTo>
                    <a:pt x="611" y="402"/>
                    <a:pt x="760" y="298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3206025" y="28530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745"/>
                  </a:moveTo>
                  <a:cubicBezTo>
                    <a:pt x="492" y="700"/>
                    <a:pt x="522" y="506"/>
                    <a:pt x="433" y="313"/>
                  </a:cubicBezTo>
                  <a:cubicBezTo>
                    <a:pt x="358" y="119"/>
                    <a:pt x="224" y="0"/>
                    <a:pt x="120" y="45"/>
                  </a:cubicBezTo>
                  <a:cubicBezTo>
                    <a:pt x="16" y="90"/>
                    <a:pt x="1" y="268"/>
                    <a:pt x="75" y="462"/>
                  </a:cubicBezTo>
                  <a:cubicBezTo>
                    <a:pt x="150" y="655"/>
                    <a:pt x="299" y="774"/>
                    <a:pt x="40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3172925" y="2828450"/>
              <a:ext cx="19375" cy="12700"/>
            </a:xfrm>
            <a:custGeom>
              <a:avLst/>
              <a:gdLst/>
              <a:ahLst/>
              <a:cxnLst/>
              <a:rect l="l" t="t" r="r" b="b"/>
              <a:pathLst>
                <a:path w="775" h="508" extrusionOk="0">
                  <a:moveTo>
                    <a:pt x="744" y="388"/>
                  </a:moveTo>
                  <a:cubicBezTo>
                    <a:pt x="774" y="284"/>
                    <a:pt x="655" y="135"/>
                    <a:pt x="462" y="61"/>
                  </a:cubicBezTo>
                  <a:cubicBezTo>
                    <a:pt x="268" y="1"/>
                    <a:pt x="75" y="16"/>
                    <a:pt x="45" y="120"/>
                  </a:cubicBezTo>
                  <a:cubicBezTo>
                    <a:pt x="0" y="224"/>
                    <a:pt x="119" y="373"/>
                    <a:pt x="328" y="448"/>
                  </a:cubicBezTo>
                  <a:cubicBezTo>
                    <a:pt x="521" y="507"/>
                    <a:pt x="700" y="492"/>
                    <a:pt x="744" y="38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3248075" y="285675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745" y="402"/>
                  </a:moveTo>
                  <a:cubicBezTo>
                    <a:pt x="790" y="283"/>
                    <a:pt x="656" y="149"/>
                    <a:pt x="462" y="75"/>
                  </a:cubicBezTo>
                  <a:cubicBezTo>
                    <a:pt x="269" y="0"/>
                    <a:pt x="75" y="30"/>
                    <a:pt x="46" y="134"/>
                  </a:cubicBezTo>
                  <a:cubicBezTo>
                    <a:pt x="1" y="238"/>
                    <a:pt x="135" y="372"/>
                    <a:pt x="328" y="447"/>
                  </a:cubicBezTo>
                  <a:cubicBezTo>
                    <a:pt x="522" y="521"/>
                    <a:pt x="700" y="491"/>
                    <a:pt x="745" y="40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3219050" y="281805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656" y="90"/>
                  </a:moveTo>
                  <a:cubicBezTo>
                    <a:pt x="596" y="0"/>
                    <a:pt x="403" y="30"/>
                    <a:pt x="239" y="164"/>
                  </a:cubicBezTo>
                  <a:cubicBezTo>
                    <a:pt x="75" y="298"/>
                    <a:pt x="1" y="462"/>
                    <a:pt x="75" y="551"/>
                  </a:cubicBezTo>
                  <a:cubicBezTo>
                    <a:pt x="150" y="640"/>
                    <a:pt x="328" y="596"/>
                    <a:pt x="492" y="477"/>
                  </a:cubicBezTo>
                  <a:cubicBezTo>
                    <a:pt x="656" y="343"/>
                    <a:pt x="730" y="164"/>
                    <a:pt x="65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3222400" y="2839625"/>
              <a:ext cx="15675" cy="18250"/>
            </a:xfrm>
            <a:custGeom>
              <a:avLst/>
              <a:gdLst/>
              <a:ahLst/>
              <a:cxnLst/>
              <a:rect l="l" t="t" r="r" b="b"/>
              <a:pathLst>
                <a:path w="627" h="730" extrusionOk="0">
                  <a:moveTo>
                    <a:pt x="537" y="60"/>
                  </a:moveTo>
                  <a:cubicBezTo>
                    <a:pt x="462" y="1"/>
                    <a:pt x="284" y="75"/>
                    <a:pt x="150" y="239"/>
                  </a:cubicBezTo>
                  <a:cubicBezTo>
                    <a:pt x="31" y="402"/>
                    <a:pt x="1" y="596"/>
                    <a:pt x="90" y="655"/>
                  </a:cubicBezTo>
                  <a:cubicBezTo>
                    <a:pt x="179" y="730"/>
                    <a:pt x="343" y="641"/>
                    <a:pt x="477" y="477"/>
                  </a:cubicBezTo>
                  <a:cubicBezTo>
                    <a:pt x="596" y="313"/>
                    <a:pt x="626" y="134"/>
                    <a:pt x="537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3277100" y="2812100"/>
              <a:ext cx="19375" cy="10800"/>
            </a:xfrm>
            <a:custGeom>
              <a:avLst/>
              <a:gdLst/>
              <a:ahLst/>
              <a:cxnLst/>
              <a:rect l="l" t="t" r="r" b="b"/>
              <a:pathLst>
                <a:path w="775" h="432" extrusionOk="0">
                  <a:moveTo>
                    <a:pt x="760" y="179"/>
                  </a:moveTo>
                  <a:cubicBezTo>
                    <a:pt x="745" y="74"/>
                    <a:pt x="581" y="0"/>
                    <a:pt x="373" y="15"/>
                  </a:cubicBezTo>
                  <a:cubicBezTo>
                    <a:pt x="165" y="45"/>
                    <a:pt x="1" y="134"/>
                    <a:pt x="16" y="253"/>
                  </a:cubicBezTo>
                  <a:cubicBezTo>
                    <a:pt x="16" y="357"/>
                    <a:pt x="194" y="432"/>
                    <a:pt x="403" y="417"/>
                  </a:cubicBezTo>
                  <a:cubicBezTo>
                    <a:pt x="611" y="402"/>
                    <a:pt x="775" y="298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3243250" y="2828825"/>
              <a:ext cx="16025" cy="18275"/>
            </a:xfrm>
            <a:custGeom>
              <a:avLst/>
              <a:gdLst/>
              <a:ahLst/>
              <a:cxnLst/>
              <a:rect l="l" t="t" r="r" b="b"/>
              <a:pathLst>
                <a:path w="641" h="731" extrusionOk="0">
                  <a:moveTo>
                    <a:pt x="551" y="60"/>
                  </a:moveTo>
                  <a:cubicBezTo>
                    <a:pt x="462" y="1"/>
                    <a:pt x="283" y="75"/>
                    <a:pt x="164" y="239"/>
                  </a:cubicBezTo>
                  <a:cubicBezTo>
                    <a:pt x="45" y="403"/>
                    <a:pt x="0" y="596"/>
                    <a:pt x="90" y="656"/>
                  </a:cubicBezTo>
                  <a:cubicBezTo>
                    <a:pt x="179" y="730"/>
                    <a:pt x="358" y="656"/>
                    <a:pt x="477" y="477"/>
                  </a:cubicBezTo>
                  <a:cubicBezTo>
                    <a:pt x="611" y="313"/>
                    <a:pt x="640" y="135"/>
                    <a:pt x="551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3292375" y="2765200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60"/>
                  </a:moveTo>
                  <a:cubicBezTo>
                    <a:pt x="462" y="1"/>
                    <a:pt x="283" y="75"/>
                    <a:pt x="164" y="239"/>
                  </a:cubicBezTo>
                  <a:cubicBezTo>
                    <a:pt x="30" y="402"/>
                    <a:pt x="0" y="596"/>
                    <a:pt x="90" y="655"/>
                  </a:cubicBezTo>
                  <a:cubicBezTo>
                    <a:pt x="179" y="730"/>
                    <a:pt x="357" y="641"/>
                    <a:pt x="477" y="477"/>
                  </a:cubicBezTo>
                  <a:cubicBezTo>
                    <a:pt x="610" y="313"/>
                    <a:pt x="640" y="120"/>
                    <a:pt x="551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3249575" y="27819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45"/>
                  </a:moveTo>
                  <a:cubicBezTo>
                    <a:pt x="15" y="90"/>
                    <a:pt x="0" y="268"/>
                    <a:pt x="75" y="462"/>
                  </a:cubicBezTo>
                  <a:cubicBezTo>
                    <a:pt x="149" y="655"/>
                    <a:pt x="298" y="774"/>
                    <a:pt x="402" y="745"/>
                  </a:cubicBezTo>
                  <a:cubicBezTo>
                    <a:pt x="492" y="700"/>
                    <a:pt x="521" y="506"/>
                    <a:pt x="447" y="313"/>
                  </a:cubicBezTo>
                  <a:cubicBezTo>
                    <a:pt x="373" y="119"/>
                    <a:pt x="224" y="0"/>
                    <a:pt x="120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3270400" y="2787150"/>
              <a:ext cx="15675" cy="18625"/>
            </a:xfrm>
            <a:custGeom>
              <a:avLst/>
              <a:gdLst/>
              <a:ahLst/>
              <a:cxnLst/>
              <a:rect l="l" t="t" r="r" b="b"/>
              <a:pathLst>
                <a:path w="627" h="745" extrusionOk="0">
                  <a:moveTo>
                    <a:pt x="90" y="60"/>
                  </a:moveTo>
                  <a:cubicBezTo>
                    <a:pt x="1" y="135"/>
                    <a:pt x="31" y="313"/>
                    <a:pt x="150" y="492"/>
                  </a:cubicBezTo>
                  <a:cubicBezTo>
                    <a:pt x="269" y="656"/>
                    <a:pt x="448" y="745"/>
                    <a:pt x="537" y="671"/>
                  </a:cubicBezTo>
                  <a:cubicBezTo>
                    <a:pt x="626" y="611"/>
                    <a:pt x="596" y="418"/>
                    <a:pt x="477" y="254"/>
                  </a:cubicBezTo>
                  <a:cubicBezTo>
                    <a:pt x="358" y="90"/>
                    <a:pt x="180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3220925" y="2796450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759" y="194"/>
                  </a:moveTo>
                  <a:cubicBezTo>
                    <a:pt x="745" y="75"/>
                    <a:pt x="581" y="1"/>
                    <a:pt x="372" y="31"/>
                  </a:cubicBezTo>
                  <a:cubicBezTo>
                    <a:pt x="164" y="46"/>
                    <a:pt x="0" y="150"/>
                    <a:pt x="15" y="254"/>
                  </a:cubicBezTo>
                  <a:cubicBezTo>
                    <a:pt x="15" y="373"/>
                    <a:pt x="194" y="433"/>
                    <a:pt x="402" y="418"/>
                  </a:cubicBezTo>
                  <a:cubicBezTo>
                    <a:pt x="611" y="403"/>
                    <a:pt x="774" y="299"/>
                    <a:pt x="759" y="19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3230975" y="2749200"/>
              <a:ext cx="18250" cy="15275"/>
            </a:xfrm>
            <a:custGeom>
              <a:avLst/>
              <a:gdLst/>
              <a:ahLst/>
              <a:cxnLst/>
              <a:rect l="l" t="t" r="r" b="b"/>
              <a:pathLst>
                <a:path w="730" h="611" extrusionOk="0">
                  <a:moveTo>
                    <a:pt x="670" y="521"/>
                  </a:moveTo>
                  <a:cubicBezTo>
                    <a:pt x="730" y="432"/>
                    <a:pt x="640" y="254"/>
                    <a:pt x="477" y="134"/>
                  </a:cubicBezTo>
                  <a:cubicBezTo>
                    <a:pt x="313" y="30"/>
                    <a:pt x="119" y="0"/>
                    <a:pt x="60" y="90"/>
                  </a:cubicBezTo>
                  <a:cubicBezTo>
                    <a:pt x="0" y="179"/>
                    <a:pt x="75" y="343"/>
                    <a:pt x="253" y="462"/>
                  </a:cubicBezTo>
                  <a:cubicBezTo>
                    <a:pt x="417" y="581"/>
                    <a:pt x="610" y="611"/>
                    <a:pt x="670" y="52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3190025" y="274362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760" y="164"/>
                  </a:moveTo>
                  <a:cubicBezTo>
                    <a:pt x="730" y="45"/>
                    <a:pt x="552" y="0"/>
                    <a:pt x="343" y="45"/>
                  </a:cubicBezTo>
                  <a:cubicBezTo>
                    <a:pt x="150" y="90"/>
                    <a:pt x="1" y="223"/>
                    <a:pt x="31" y="328"/>
                  </a:cubicBezTo>
                  <a:cubicBezTo>
                    <a:pt x="46" y="432"/>
                    <a:pt x="239" y="477"/>
                    <a:pt x="433" y="432"/>
                  </a:cubicBezTo>
                  <a:cubicBezTo>
                    <a:pt x="641" y="387"/>
                    <a:pt x="775" y="268"/>
                    <a:pt x="760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3268550" y="2726500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760" y="149"/>
                  </a:moveTo>
                  <a:cubicBezTo>
                    <a:pt x="745" y="45"/>
                    <a:pt x="551" y="1"/>
                    <a:pt x="358" y="45"/>
                  </a:cubicBezTo>
                  <a:cubicBezTo>
                    <a:pt x="149" y="90"/>
                    <a:pt x="1" y="209"/>
                    <a:pt x="30" y="313"/>
                  </a:cubicBezTo>
                  <a:cubicBezTo>
                    <a:pt x="60" y="432"/>
                    <a:pt x="239" y="477"/>
                    <a:pt x="447" y="432"/>
                  </a:cubicBezTo>
                  <a:cubicBezTo>
                    <a:pt x="641" y="388"/>
                    <a:pt x="789" y="254"/>
                    <a:pt x="76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3226875" y="270752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73" y="30"/>
                  </a:moveTo>
                  <a:cubicBezTo>
                    <a:pt x="268" y="0"/>
                    <a:pt x="134" y="134"/>
                    <a:pt x="60" y="328"/>
                  </a:cubicBezTo>
                  <a:cubicBezTo>
                    <a:pt x="0" y="521"/>
                    <a:pt x="30" y="715"/>
                    <a:pt x="134" y="745"/>
                  </a:cubicBezTo>
                  <a:cubicBezTo>
                    <a:pt x="239" y="789"/>
                    <a:pt x="373" y="655"/>
                    <a:pt x="447" y="447"/>
                  </a:cubicBezTo>
                  <a:cubicBezTo>
                    <a:pt x="507" y="253"/>
                    <a:pt x="477" y="75"/>
                    <a:pt x="373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3241750" y="2725375"/>
              <a:ext cx="10825" cy="19375"/>
            </a:xfrm>
            <a:custGeom>
              <a:avLst/>
              <a:gdLst/>
              <a:ahLst/>
              <a:cxnLst/>
              <a:rect l="l" t="t" r="r" b="b"/>
              <a:pathLst>
                <a:path w="433" h="775" extrusionOk="0">
                  <a:moveTo>
                    <a:pt x="239" y="16"/>
                  </a:moveTo>
                  <a:cubicBezTo>
                    <a:pt x="135" y="1"/>
                    <a:pt x="31" y="165"/>
                    <a:pt x="16" y="373"/>
                  </a:cubicBezTo>
                  <a:cubicBezTo>
                    <a:pt x="1" y="581"/>
                    <a:pt x="75" y="760"/>
                    <a:pt x="194" y="760"/>
                  </a:cubicBezTo>
                  <a:cubicBezTo>
                    <a:pt x="299" y="775"/>
                    <a:pt x="403" y="611"/>
                    <a:pt x="418" y="403"/>
                  </a:cubicBezTo>
                  <a:cubicBezTo>
                    <a:pt x="433" y="194"/>
                    <a:pt x="358" y="31"/>
                    <a:pt x="239" y="1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3310975" y="2731700"/>
              <a:ext cx="19375" cy="11950"/>
            </a:xfrm>
            <a:custGeom>
              <a:avLst/>
              <a:gdLst/>
              <a:ahLst/>
              <a:cxnLst/>
              <a:rect l="l" t="t" r="r" b="b"/>
              <a:pathLst>
                <a:path w="775" h="478" extrusionOk="0">
                  <a:moveTo>
                    <a:pt x="745" y="150"/>
                  </a:moveTo>
                  <a:cubicBezTo>
                    <a:pt x="730" y="46"/>
                    <a:pt x="536" y="1"/>
                    <a:pt x="343" y="46"/>
                  </a:cubicBezTo>
                  <a:cubicBezTo>
                    <a:pt x="134" y="90"/>
                    <a:pt x="0" y="209"/>
                    <a:pt x="15" y="313"/>
                  </a:cubicBezTo>
                  <a:cubicBezTo>
                    <a:pt x="45" y="433"/>
                    <a:pt x="224" y="477"/>
                    <a:pt x="432" y="433"/>
                  </a:cubicBezTo>
                  <a:cubicBezTo>
                    <a:pt x="626" y="388"/>
                    <a:pt x="774" y="254"/>
                    <a:pt x="745" y="15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3281200" y="2752925"/>
              <a:ext cx="14175" cy="19375"/>
            </a:xfrm>
            <a:custGeom>
              <a:avLst/>
              <a:gdLst/>
              <a:ahLst/>
              <a:cxnLst/>
              <a:rect l="l" t="t" r="r" b="b"/>
              <a:pathLst>
                <a:path w="567" h="775" extrusionOk="0">
                  <a:moveTo>
                    <a:pt x="462" y="60"/>
                  </a:moveTo>
                  <a:cubicBezTo>
                    <a:pt x="373" y="0"/>
                    <a:pt x="209" y="105"/>
                    <a:pt x="105" y="283"/>
                  </a:cubicBezTo>
                  <a:cubicBezTo>
                    <a:pt x="1" y="477"/>
                    <a:pt x="1" y="655"/>
                    <a:pt x="105" y="715"/>
                  </a:cubicBezTo>
                  <a:cubicBezTo>
                    <a:pt x="194" y="774"/>
                    <a:pt x="358" y="670"/>
                    <a:pt x="447" y="492"/>
                  </a:cubicBezTo>
                  <a:cubicBezTo>
                    <a:pt x="551" y="298"/>
                    <a:pt x="566" y="119"/>
                    <a:pt x="462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3321400" y="2683325"/>
              <a:ext cx="13775" cy="19000"/>
            </a:xfrm>
            <a:custGeom>
              <a:avLst/>
              <a:gdLst/>
              <a:ahLst/>
              <a:cxnLst/>
              <a:rect l="l" t="t" r="r" b="b"/>
              <a:pathLst>
                <a:path w="551" h="760" extrusionOk="0">
                  <a:moveTo>
                    <a:pt x="462" y="46"/>
                  </a:moveTo>
                  <a:cubicBezTo>
                    <a:pt x="357" y="1"/>
                    <a:pt x="209" y="105"/>
                    <a:pt x="104" y="284"/>
                  </a:cubicBezTo>
                  <a:cubicBezTo>
                    <a:pt x="0" y="462"/>
                    <a:pt x="0" y="656"/>
                    <a:pt x="90" y="700"/>
                  </a:cubicBezTo>
                  <a:cubicBezTo>
                    <a:pt x="194" y="760"/>
                    <a:pt x="343" y="656"/>
                    <a:pt x="447" y="477"/>
                  </a:cubicBezTo>
                  <a:cubicBezTo>
                    <a:pt x="551" y="299"/>
                    <a:pt x="551" y="105"/>
                    <a:pt x="462" y="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3279725" y="2706400"/>
              <a:ext cx="14150" cy="19375"/>
            </a:xfrm>
            <a:custGeom>
              <a:avLst/>
              <a:gdLst/>
              <a:ahLst/>
              <a:cxnLst/>
              <a:rect l="l" t="t" r="r" b="b"/>
              <a:pathLst>
                <a:path w="566" h="775" extrusionOk="0">
                  <a:moveTo>
                    <a:pt x="89" y="60"/>
                  </a:moveTo>
                  <a:cubicBezTo>
                    <a:pt x="0" y="120"/>
                    <a:pt x="0" y="298"/>
                    <a:pt x="104" y="492"/>
                  </a:cubicBezTo>
                  <a:cubicBezTo>
                    <a:pt x="209" y="671"/>
                    <a:pt x="372" y="775"/>
                    <a:pt x="462" y="715"/>
                  </a:cubicBezTo>
                  <a:cubicBezTo>
                    <a:pt x="566" y="656"/>
                    <a:pt x="551" y="477"/>
                    <a:pt x="447" y="284"/>
                  </a:cubicBezTo>
                  <a:cubicBezTo>
                    <a:pt x="342" y="105"/>
                    <a:pt x="194" y="1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3300925" y="2709000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75" y="75"/>
                  </a:moveTo>
                  <a:cubicBezTo>
                    <a:pt x="1" y="150"/>
                    <a:pt x="45" y="328"/>
                    <a:pt x="194" y="492"/>
                  </a:cubicBezTo>
                  <a:cubicBezTo>
                    <a:pt x="328" y="641"/>
                    <a:pt x="522" y="701"/>
                    <a:pt x="596" y="626"/>
                  </a:cubicBezTo>
                  <a:cubicBezTo>
                    <a:pt x="670" y="552"/>
                    <a:pt x="626" y="358"/>
                    <a:pt x="477" y="209"/>
                  </a:cubicBezTo>
                  <a:cubicBezTo>
                    <a:pt x="343" y="60"/>
                    <a:pt x="164" y="1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3282325" y="2647600"/>
              <a:ext cx="10450" cy="19025"/>
            </a:xfrm>
            <a:custGeom>
              <a:avLst/>
              <a:gdLst/>
              <a:ahLst/>
              <a:cxnLst/>
              <a:rect l="l" t="t" r="r" b="b"/>
              <a:pathLst>
                <a:path w="418" h="761" extrusionOk="0">
                  <a:moveTo>
                    <a:pt x="238" y="1"/>
                  </a:moveTo>
                  <a:cubicBezTo>
                    <a:pt x="134" y="1"/>
                    <a:pt x="30" y="165"/>
                    <a:pt x="15" y="373"/>
                  </a:cubicBezTo>
                  <a:cubicBezTo>
                    <a:pt x="0" y="567"/>
                    <a:pt x="75" y="745"/>
                    <a:pt x="179" y="760"/>
                  </a:cubicBezTo>
                  <a:cubicBezTo>
                    <a:pt x="298" y="760"/>
                    <a:pt x="387" y="596"/>
                    <a:pt x="402" y="388"/>
                  </a:cubicBezTo>
                  <a:cubicBezTo>
                    <a:pt x="417" y="194"/>
                    <a:pt x="343" y="16"/>
                    <a:pt x="238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3293850" y="2686675"/>
              <a:ext cx="16775" cy="17150"/>
            </a:xfrm>
            <a:custGeom>
              <a:avLst/>
              <a:gdLst/>
              <a:ahLst/>
              <a:cxnLst/>
              <a:rect l="l" t="t" r="r" b="b"/>
              <a:pathLst>
                <a:path w="671" h="686" extrusionOk="0">
                  <a:moveTo>
                    <a:pt x="75" y="75"/>
                  </a:moveTo>
                  <a:cubicBezTo>
                    <a:pt x="1" y="150"/>
                    <a:pt x="45" y="328"/>
                    <a:pt x="194" y="477"/>
                  </a:cubicBezTo>
                  <a:cubicBezTo>
                    <a:pt x="328" y="626"/>
                    <a:pt x="507" y="686"/>
                    <a:pt x="596" y="611"/>
                  </a:cubicBezTo>
                  <a:cubicBezTo>
                    <a:pt x="671" y="537"/>
                    <a:pt x="626" y="358"/>
                    <a:pt x="477" y="209"/>
                  </a:cubicBezTo>
                  <a:cubicBezTo>
                    <a:pt x="328" y="60"/>
                    <a:pt x="150" y="1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3238400" y="2627900"/>
              <a:ext cx="17150" cy="17500"/>
            </a:xfrm>
            <a:custGeom>
              <a:avLst/>
              <a:gdLst/>
              <a:ahLst/>
              <a:cxnLst/>
              <a:rect l="l" t="t" r="r" b="b"/>
              <a:pathLst>
                <a:path w="686" h="700" extrusionOk="0">
                  <a:moveTo>
                    <a:pt x="75" y="89"/>
                  </a:moveTo>
                  <a:cubicBezTo>
                    <a:pt x="1" y="164"/>
                    <a:pt x="60" y="342"/>
                    <a:pt x="194" y="491"/>
                  </a:cubicBezTo>
                  <a:cubicBezTo>
                    <a:pt x="343" y="640"/>
                    <a:pt x="522" y="700"/>
                    <a:pt x="596" y="625"/>
                  </a:cubicBezTo>
                  <a:cubicBezTo>
                    <a:pt x="686" y="551"/>
                    <a:pt x="626" y="372"/>
                    <a:pt x="477" y="223"/>
                  </a:cubicBezTo>
                  <a:cubicBezTo>
                    <a:pt x="343" y="60"/>
                    <a:pt x="165" y="0"/>
                    <a:pt x="7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3247350" y="2677375"/>
              <a:ext cx="19750" cy="11950"/>
            </a:xfrm>
            <a:custGeom>
              <a:avLst/>
              <a:gdLst/>
              <a:ahLst/>
              <a:cxnLst/>
              <a:rect l="l" t="t" r="r" b="b"/>
              <a:pathLst>
                <a:path w="790" h="478" extrusionOk="0">
                  <a:moveTo>
                    <a:pt x="30" y="313"/>
                  </a:moveTo>
                  <a:cubicBezTo>
                    <a:pt x="60" y="432"/>
                    <a:pt x="238" y="477"/>
                    <a:pt x="432" y="432"/>
                  </a:cubicBezTo>
                  <a:cubicBezTo>
                    <a:pt x="640" y="388"/>
                    <a:pt x="789" y="269"/>
                    <a:pt x="759" y="150"/>
                  </a:cubicBezTo>
                  <a:cubicBezTo>
                    <a:pt x="744" y="45"/>
                    <a:pt x="551" y="1"/>
                    <a:pt x="357" y="45"/>
                  </a:cubicBezTo>
                  <a:cubicBezTo>
                    <a:pt x="149" y="90"/>
                    <a:pt x="0" y="209"/>
                    <a:pt x="30" y="31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3255900" y="2655425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45" y="432"/>
                  </a:moveTo>
                  <a:cubicBezTo>
                    <a:pt x="90" y="536"/>
                    <a:pt x="283" y="536"/>
                    <a:pt x="462" y="447"/>
                  </a:cubicBezTo>
                  <a:cubicBezTo>
                    <a:pt x="655" y="358"/>
                    <a:pt x="760" y="194"/>
                    <a:pt x="715" y="105"/>
                  </a:cubicBezTo>
                  <a:cubicBezTo>
                    <a:pt x="670" y="0"/>
                    <a:pt x="477" y="0"/>
                    <a:pt x="283" y="90"/>
                  </a:cubicBezTo>
                  <a:cubicBezTo>
                    <a:pt x="105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3258125" y="2700450"/>
              <a:ext cx="10825" cy="19375"/>
            </a:xfrm>
            <a:custGeom>
              <a:avLst/>
              <a:gdLst/>
              <a:ahLst/>
              <a:cxnLst/>
              <a:rect l="l" t="t" r="r" b="b"/>
              <a:pathLst>
                <a:path w="433" h="775" extrusionOk="0">
                  <a:moveTo>
                    <a:pt x="239" y="15"/>
                  </a:moveTo>
                  <a:cubicBezTo>
                    <a:pt x="135" y="1"/>
                    <a:pt x="31" y="164"/>
                    <a:pt x="16" y="373"/>
                  </a:cubicBezTo>
                  <a:cubicBezTo>
                    <a:pt x="1" y="581"/>
                    <a:pt x="75" y="760"/>
                    <a:pt x="179" y="760"/>
                  </a:cubicBezTo>
                  <a:cubicBezTo>
                    <a:pt x="298" y="775"/>
                    <a:pt x="403" y="611"/>
                    <a:pt x="418" y="402"/>
                  </a:cubicBezTo>
                  <a:cubicBezTo>
                    <a:pt x="432" y="194"/>
                    <a:pt x="343" y="15"/>
                    <a:pt x="23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3195625" y="272202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5" y="596"/>
                  </a:moveTo>
                  <a:cubicBezTo>
                    <a:pt x="700" y="507"/>
                    <a:pt x="640" y="328"/>
                    <a:pt x="491" y="194"/>
                  </a:cubicBezTo>
                  <a:cubicBezTo>
                    <a:pt x="328" y="46"/>
                    <a:pt x="149" y="1"/>
                    <a:pt x="75" y="90"/>
                  </a:cubicBezTo>
                  <a:cubicBezTo>
                    <a:pt x="0" y="165"/>
                    <a:pt x="60" y="343"/>
                    <a:pt x="209" y="477"/>
                  </a:cubicBezTo>
                  <a:cubicBezTo>
                    <a:pt x="372" y="626"/>
                    <a:pt x="551" y="671"/>
                    <a:pt x="625" y="59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3140925" y="2837400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89" y="60"/>
                  </a:moveTo>
                  <a:cubicBezTo>
                    <a:pt x="0" y="104"/>
                    <a:pt x="0" y="298"/>
                    <a:pt x="104" y="477"/>
                  </a:cubicBezTo>
                  <a:cubicBezTo>
                    <a:pt x="208" y="655"/>
                    <a:pt x="372" y="759"/>
                    <a:pt x="462" y="715"/>
                  </a:cubicBezTo>
                  <a:cubicBezTo>
                    <a:pt x="566" y="655"/>
                    <a:pt x="551" y="462"/>
                    <a:pt x="447" y="283"/>
                  </a:cubicBezTo>
                  <a:cubicBezTo>
                    <a:pt x="342" y="104"/>
                    <a:pt x="194" y="0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3206025" y="2697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5" y="536"/>
                    <a:pt x="299" y="536"/>
                    <a:pt x="477" y="447"/>
                  </a:cubicBezTo>
                  <a:cubicBezTo>
                    <a:pt x="671" y="358"/>
                    <a:pt x="775" y="194"/>
                    <a:pt x="730" y="105"/>
                  </a:cubicBezTo>
                  <a:cubicBezTo>
                    <a:pt x="671" y="1"/>
                    <a:pt x="492" y="1"/>
                    <a:pt x="299" y="90"/>
                  </a:cubicBezTo>
                  <a:cubicBezTo>
                    <a:pt x="120" y="179"/>
                    <a:pt x="1" y="343"/>
                    <a:pt x="60" y="43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3233575" y="265505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90" y="45"/>
                  </a:moveTo>
                  <a:cubicBezTo>
                    <a:pt x="0" y="105"/>
                    <a:pt x="0" y="298"/>
                    <a:pt x="105" y="477"/>
                  </a:cubicBezTo>
                  <a:cubicBezTo>
                    <a:pt x="209" y="656"/>
                    <a:pt x="373" y="760"/>
                    <a:pt x="462" y="700"/>
                  </a:cubicBezTo>
                  <a:cubicBezTo>
                    <a:pt x="566" y="656"/>
                    <a:pt x="551" y="462"/>
                    <a:pt x="447" y="283"/>
                  </a:cubicBezTo>
                  <a:cubicBezTo>
                    <a:pt x="358" y="105"/>
                    <a:pt x="194" y="1"/>
                    <a:pt x="90" y="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3479925" y="2933025"/>
              <a:ext cx="14150" cy="19375"/>
            </a:xfrm>
            <a:custGeom>
              <a:avLst/>
              <a:gdLst/>
              <a:ahLst/>
              <a:cxnLst/>
              <a:rect l="l" t="t" r="r" b="b"/>
              <a:pathLst>
                <a:path w="566" h="775" extrusionOk="0">
                  <a:moveTo>
                    <a:pt x="476" y="60"/>
                  </a:moveTo>
                  <a:cubicBezTo>
                    <a:pt x="372" y="1"/>
                    <a:pt x="209" y="105"/>
                    <a:pt x="119" y="283"/>
                  </a:cubicBezTo>
                  <a:cubicBezTo>
                    <a:pt x="15" y="477"/>
                    <a:pt x="0" y="656"/>
                    <a:pt x="104" y="715"/>
                  </a:cubicBezTo>
                  <a:cubicBezTo>
                    <a:pt x="194" y="775"/>
                    <a:pt x="357" y="670"/>
                    <a:pt x="462" y="492"/>
                  </a:cubicBezTo>
                  <a:cubicBezTo>
                    <a:pt x="566" y="298"/>
                    <a:pt x="566" y="120"/>
                    <a:pt x="476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3349675" y="270790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134"/>
                  </a:moveTo>
                  <a:cubicBezTo>
                    <a:pt x="0" y="238"/>
                    <a:pt x="134" y="372"/>
                    <a:pt x="328" y="447"/>
                  </a:cubicBezTo>
                  <a:cubicBezTo>
                    <a:pt x="521" y="521"/>
                    <a:pt x="700" y="491"/>
                    <a:pt x="745" y="387"/>
                  </a:cubicBezTo>
                  <a:cubicBezTo>
                    <a:pt x="789" y="283"/>
                    <a:pt x="655" y="149"/>
                    <a:pt x="462" y="75"/>
                  </a:cubicBezTo>
                  <a:cubicBezTo>
                    <a:pt x="268" y="0"/>
                    <a:pt x="75" y="30"/>
                    <a:pt x="45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3316925" y="2748825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75" y="75"/>
                  </a:moveTo>
                  <a:cubicBezTo>
                    <a:pt x="1" y="149"/>
                    <a:pt x="45" y="328"/>
                    <a:pt x="194" y="477"/>
                  </a:cubicBezTo>
                  <a:cubicBezTo>
                    <a:pt x="343" y="641"/>
                    <a:pt x="522" y="700"/>
                    <a:pt x="596" y="626"/>
                  </a:cubicBezTo>
                  <a:cubicBezTo>
                    <a:pt x="670" y="536"/>
                    <a:pt x="626" y="358"/>
                    <a:pt x="477" y="209"/>
                  </a:cubicBezTo>
                  <a:cubicBezTo>
                    <a:pt x="343" y="60"/>
                    <a:pt x="164" y="1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3301675" y="279832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521"/>
                  </a:moveTo>
                  <a:cubicBezTo>
                    <a:pt x="745" y="432"/>
                    <a:pt x="655" y="253"/>
                    <a:pt x="492" y="134"/>
                  </a:cubicBezTo>
                  <a:cubicBezTo>
                    <a:pt x="313" y="15"/>
                    <a:pt x="134" y="0"/>
                    <a:pt x="60" y="90"/>
                  </a:cubicBezTo>
                  <a:cubicBezTo>
                    <a:pt x="0" y="179"/>
                    <a:pt x="90" y="343"/>
                    <a:pt x="253" y="462"/>
                  </a:cubicBezTo>
                  <a:cubicBezTo>
                    <a:pt x="432" y="581"/>
                    <a:pt x="625" y="611"/>
                    <a:pt x="685" y="52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3296825" y="2827350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56" y="90"/>
                  </a:moveTo>
                  <a:cubicBezTo>
                    <a:pt x="581" y="0"/>
                    <a:pt x="403" y="45"/>
                    <a:pt x="239" y="164"/>
                  </a:cubicBezTo>
                  <a:cubicBezTo>
                    <a:pt x="75" y="298"/>
                    <a:pt x="1" y="477"/>
                    <a:pt x="60" y="551"/>
                  </a:cubicBezTo>
                  <a:cubicBezTo>
                    <a:pt x="135" y="640"/>
                    <a:pt x="313" y="611"/>
                    <a:pt x="477" y="477"/>
                  </a:cubicBezTo>
                  <a:cubicBezTo>
                    <a:pt x="641" y="358"/>
                    <a:pt x="715" y="179"/>
                    <a:pt x="656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3321400" y="2845950"/>
              <a:ext cx="13425" cy="19750"/>
            </a:xfrm>
            <a:custGeom>
              <a:avLst/>
              <a:gdLst/>
              <a:ahLst/>
              <a:cxnLst/>
              <a:rect l="l" t="t" r="r" b="b"/>
              <a:pathLst>
                <a:path w="537" h="790" extrusionOk="0">
                  <a:moveTo>
                    <a:pt x="402" y="745"/>
                  </a:moveTo>
                  <a:cubicBezTo>
                    <a:pt x="506" y="700"/>
                    <a:pt x="536" y="522"/>
                    <a:pt x="447" y="328"/>
                  </a:cubicBezTo>
                  <a:cubicBezTo>
                    <a:pt x="372" y="135"/>
                    <a:pt x="223" y="1"/>
                    <a:pt x="134" y="45"/>
                  </a:cubicBezTo>
                  <a:cubicBezTo>
                    <a:pt x="30" y="90"/>
                    <a:pt x="0" y="283"/>
                    <a:pt x="90" y="477"/>
                  </a:cubicBezTo>
                  <a:cubicBezTo>
                    <a:pt x="164" y="656"/>
                    <a:pt x="298" y="789"/>
                    <a:pt x="402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3280825" y="285152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745" y="388"/>
                  </a:moveTo>
                  <a:cubicBezTo>
                    <a:pt x="790" y="284"/>
                    <a:pt x="656" y="150"/>
                    <a:pt x="462" y="75"/>
                  </a:cubicBezTo>
                  <a:cubicBezTo>
                    <a:pt x="269" y="1"/>
                    <a:pt x="75" y="31"/>
                    <a:pt x="45" y="135"/>
                  </a:cubicBezTo>
                  <a:cubicBezTo>
                    <a:pt x="1" y="224"/>
                    <a:pt x="135" y="373"/>
                    <a:pt x="328" y="447"/>
                  </a:cubicBezTo>
                  <a:cubicBezTo>
                    <a:pt x="522" y="522"/>
                    <a:pt x="715" y="492"/>
                    <a:pt x="745" y="38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3335900" y="28831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387"/>
                  </a:moveTo>
                  <a:cubicBezTo>
                    <a:pt x="775" y="283"/>
                    <a:pt x="641" y="149"/>
                    <a:pt x="447" y="74"/>
                  </a:cubicBezTo>
                  <a:cubicBezTo>
                    <a:pt x="254" y="0"/>
                    <a:pt x="75" y="30"/>
                    <a:pt x="31" y="134"/>
                  </a:cubicBezTo>
                  <a:cubicBezTo>
                    <a:pt x="1" y="238"/>
                    <a:pt x="120" y="372"/>
                    <a:pt x="313" y="447"/>
                  </a:cubicBezTo>
                  <a:cubicBezTo>
                    <a:pt x="507" y="521"/>
                    <a:pt x="700" y="491"/>
                    <a:pt x="730" y="38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3300175" y="287050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745" y="403"/>
                  </a:moveTo>
                  <a:cubicBezTo>
                    <a:pt x="790" y="299"/>
                    <a:pt x="656" y="150"/>
                    <a:pt x="462" y="75"/>
                  </a:cubicBezTo>
                  <a:cubicBezTo>
                    <a:pt x="269" y="1"/>
                    <a:pt x="75" y="31"/>
                    <a:pt x="45" y="135"/>
                  </a:cubicBezTo>
                  <a:cubicBezTo>
                    <a:pt x="1" y="239"/>
                    <a:pt x="135" y="373"/>
                    <a:pt x="328" y="448"/>
                  </a:cubicBezTo>
                  <a:cubicBezTo>
                    <a:pt x="522" y="522"/>
                    <a:pt x="700" y="492"/>
                    <a:pt x="745" y="403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3320650" y="289880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402" y="744"/>
                  </a:moveTo>
                  <a:cubicBezTo>
                    <a:pt x="492" y="700"/>
                    <a:pt x="521" y="521"/>
                    <a:pt x="447" y="328"/>
                  </a:cubicBezTo>
                  <a:cubicBezTo>
                    <a:pt x="358" y="134"/>
                    <a:pt x="224" y="0"/>
                    <a:pt x="120" y="45"/>
                  </a:cubicBezTo>
                  <a:cubicBezTo>
                    <a:pt x="15" y="90"/>
                    <a:pt x="0" y="283"/>
                    <a:pt x="75" y="477"/>
                  </a:cubicBezTo>
                  <a:cubicBezTo>
                    <a:pt x="149" y="670"/>
                    <a:pt x="298" y="789"/>
                    <a:pt x="402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3344825" y="29308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745"/>
                  </a:moveTo>
                  <a:cubicBezTo>
                    <a:pt x="507" y="700"/>
                    <a:pt x="522" y="506"/>
                    <a:pt x="448" y="313"/>
                  </a:cubicBezTo>
                  <a:cubicBezTo>
                    <a:pt x="373" y="119"/>
                    <a:pt x="224" y="0"/>
                    <a:pt x="120" y="45"/>
                  </a:cubicBezTo>
                  <a:cubicBezTo>
                    <a:pt x="16" y="90"/>
                    <a:pt x="1" y="268"/>
                    <a:pt x="75" y="462"/>
                  </a:cubicBezTo>
                  <a:cubicBezTo>
                    <a:pt x="150" y="655"/>
                    <a:pt x="299" y="774"/>
                    <a:pt x="403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3107050" y="281952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447" y="715"/>
                  </a:moveTo>
                  <a:cubicBezTo>
                    <a:pt x="343" y="760"/>
                    <a:pt x="194" y="656"/>
                    <a:pt x="90" y="477"/>
                  </a:cubicBezTo>
                  <a:cubicBezTo>
                    <a:pt x="1" y="298"/>
                    <a:pt x="1" y="105"/>
                    <a:pt x="90" y="45"/>
                  </a:cubicBezTo>
                  <a:cubicBezTo>
                    <a:pt x="194" y="1"/>
                    <a:pt x="343" y="105"/>
                    <a:pt x="447" y="284"/>
                  </a:cubicBezTo>
                  <a:cubicBezTo>
                    <a:pt x="536" y="462"/>
                    <a:pt x="551" y="656"/>
                    <a:pt x="447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3144625" y="27953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1" y="372"/>
                  </a:moveTo>
                  <a:cubicBezTo>
                    <a:pt x="1" y="268"/>
                    <a:pt x="120" y="134"/>
                    <a:pt x="314" y="60"/>
                  </a:cubicBezTo>
                  <a:cubicBezTo>
                    <a:pt x="507" y="0"/>
                    <a:pt x="701" y="30"/>
                    <a:pt x="745" y="134"/>
                  </a:cubicBezTo>
                  <a:cubicBezTo>
                    <a:pt x="775" y="238"/>
                    <a:pt x="641" y="372"/>
                    <a:pt x="447" y="447"/>
                  </a:cubicBezTo>
                  <a:cubicBezTo>
                    <a:pt x="254" y="506"/>
                    <a:pt x="60" y="477"/>
                    <a:pt x="31" y="37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3149850" y="276445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45" y="135"/>
                  </a:moveTo>
                  <a:cubicBezTo>
                    <a:pt x="789" y="239"/>
                    <a:pt x="655" y="373"/>
                    <a:pt x="462" y="447"/>
                  </a:cubicBezTo>
                  <a:cubicBezTo>
                    <a:pt x="268" y="507"/>
                    <a:pt x="75" y="492"/>
                    <a:pt x="45" y="388"/>
                  </a:cubicBezTo>
                  <a:cubicBezTo>
                    <a:pt x="0" y="284"/>
                    <a:pt x="134" y="135"/>
                    <a:pt x="328" y="75"/>
                  </a:cubicBezTo>
                  <a:cubicBezTo>
                    <a:pt x="521" y="1"/>
                    <a:pt x="715" y="31"/>
                    <a:pt x="7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3130875" y="2813200"/>
              <a:ext cx="19375" cy="14175"/>
            </a:xfrm>
            <a:custGeom>
              <a:avLst/>
              <a:gdLst/>
              <a:ahLst/>
              <a:cxnLst/>
              <a:rect l="l" t="t" r="r" b="b"/>
              <a:pathLst>
                <a:path w="775" h="567" extrusionOk="0">
                  <a:moveTo>
                    <a:pt x="715" y="462"/>
                  </a:moveTo>
                  <a:cubicBezTo>
                    <a:pt x="670" y="566"/>
                    <a:pt x="477" y="566"/>
                    <a:pt x="298" y="462"/>
                  </a:cubicBezTo>
                  <a:cubicBezTo>
                    <a:pt x="119" y="358"/>
                    <a:pt x="0" y="194"/>
                    <a:pt x="60" y="105"/>
                  </a:cubicBezTo>
                  <a:cubicBezTo>
                    <a:pt x="119" y="1"/>
                    <a:pt x="298" y="16"/>
                    <a:pt x="491" y="105"/>
                  </a:cubicBezTo>
                  <a:cubicBezTo>
                    <a:pt x="670" y="209"/>
                    <a:pt x="774" y="373"/>
                    <a:pt x="715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3499275" y="2810600"/>
              <a:ext cx="17125" cy="17525"/>
            </a:xfrm>
            <a:custGeom>
              <a:avLst/>
              <a:gdLst/>
              <a:ahLst/>
              <a:cxnLst/>
              <a:rect l="l" t="t" r="r" b="b"/>
              <a:pathLst>
                <a:path w="685" h="701" extrusionOk="0">
                  <a:moveTo>
                    <a:pt x="596" y="611"/>
                  </a:moveTo>
                  <a:cubicBezTo>
                    <a:pt x="685" y="536"/>
                    <a:pt x="625" y="358"/>
                    <a:pt x="476" y="209"/>
                  </a:cubicBezTo>
                  <a:cubicBezTo>
                    <a:pt x="343" y="60"/>
                    <a:pt x="164" y="1"/>
                    <a:pt x="75" y="75"/>
                  </a:cubicBezTo>
                  <a:cubicBezTo>
                    <a:pt x="0" y="149"/>
                    <a:pt x="60" y="328"/>
                    <a:pt x="194" y="492"/>
                  </a:cubicBezTo>
                  <a:cubicBezTo>
                    <a:pt x="343" y="641"/>
                    <a:pt x="521" y="700"/>
                    <a:pt x="596" y="61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3471350" y="2780075"/>
              <a:ext cx="15650" cy="18650"/>
            </a:xfrm>
            <a:custGeom>
              <a:avLst/>
              <a:gdLst/>
              <a:ahLst/>
              <a:cxnLst/>
              <a:rect l="l" t="t" r="r" b="b"/>
              <a:pathLst>
                <a:path w="626" h="746" extrusionOk="0">
                  <a:moveTo>
                    <a:pt x="90" y="671"/>
                  </a:moveTo>
                  <a:cubicBezTo>
                    <a:pt x="179" y="745"/>
                    <a:pt x="358" y="656"/>
                    <a:pt x="477" y="492"/>
                  </a:cubicBezTo>
                  <a:cubicBezTo>
                    <a:pt x="596" y="328"/>
                    <a:pt x="626" y="135"/>
                    <a:pt x="537" y="75"/>
                  </a:cubicBezTo>
                  <a:cubicBezTo>
                    <a:pt x="447" y="1"/>
                    <a:pt x="284" y="90"/>
                    <a:pt x="165" y="254"/>
                  </a:cubicBezTo>
                  <a:cubicBezTo>
                    <a:pt x="31" y="418"/>
                    <a:pt x="1" y="611"/>
                    <a:pt x="90" y="67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3452000" y="275367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313" y="759"/>
                  </a:moveTo>
                  <a:cubicBezTo>
                    <a:pt x="418" y="744"/>
                    <a:pt x="477" y="551"/>
                    <a:pt x="432" y="357"/>
                  </a:cubicBezTo>
                  <a:cubicBezTo>
                    <a:pt x="388" y="149"/>
                    <a:pt x="269" y="0"/>
                    <a:pt x="165" y="30"/>
                  </a:cubicBezTo>
                  <a:cubicBezTo>
                    <a:pt x="60" y="45"/>
                    <a:pt x="1" y="223"/>
                    <a:pt x="31" y="432"/>
                  </a:cubicBezTo>
                  <a:cubicBezTo>
                    <a:pt x="75" y="640"/>
                    <a:pt x="194" y="774"/>
                    <a:pt x="313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3426325" y="2733950"/>
              <a:ext cx="15650" cy="18250"/>
            </a:xfrm>
            <a:custGeom>
              <a:avLst/>
              <a:gdLst/>
              <a:ahLst/>
              <a:cxnLst/>
              <a:rect l="l" t="t" r="r" b="b"/>
              <a:pathLst>
                <a:path w="626" h="730" extrusionOk="0">
                  <a:moveTo>
                    <a:pt x="537" y="60"/>
                  </a:moveTo>
                  <a:cubicBezTo>
                    <a:pt x="447" y="0"/>
                    <a:pt x="284" y="75"/>
                    <a:pt x="150" y="238"/>
                  </a:cubicBezTo>
                  <a:cubicBezTo>
                    <a:pt x="31" y="402"/>
                    <a:pt x="1" y="596"/>
                    <a:pt x="90" y="655"/>
                  </a:cubicBezTo>
                  <a:cubicBezTo>
                    <a:pt x="179" y="730"/>
                    <a:pt x="343" y="655"/>
                    <a:pt x="477" y="477"/>
                  </a:cubicBezTo>
                  <a:cubicBezTo>
                    <a:pt x="596" y="313"/>
                    <a:pt x="626" y="134"/>
                    <a:pt x="537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3400650" y="27131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35"/>
                  </a:moveTo>
                  <a:cubicBezTo>
                    <a:pt x="1" y="239"/>
                    <a:pt x="120" y="388"/>
                    <a:pt x="313" y="447"/>
                  </a:cubicBezTo>
                  <a:cubicBezTo>
                    <a:pt x="507" y="522"/>
                    <a:pt x="700" y="492"/>
                    <a:pt x="745" y="388"/>
                  </a:cubicBezTo>
                  <a:cubicBezTo>
                    <a:pt x="775" y="298"/>
                    <a:pt x="656" y="150"/>
                    <a:pt x="447" y="75"/>
                  </a:cubicBezTo>
                  <a:cubicBezTo>
                    <a:pt x="269" y="1"/>
                    <a:pt x="75" y="30"/>
                    <a:pt x="30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3361950" y="2682225"/>
              <a:ext cx="16775" cy="17500"/>
            </a:xfrm>
            <a:custGeom>
              <a:avLst/>
              <a:gdLst/>
              <a:ahLst/>
              <a:cxnLst/>
              <a:rect l="l" t="t" r="r" b="b"/>
              <a:pathLst>
                <a:path w="671" h="700" extrusionOk="0">
                  <a:moveTo>
                    <a:pt x="75" y="75"/>
                  </a:moveTo>
                  <a:cubicBezTo>
                    <a:pt x="1" y="149"/>
                    <a:pt x="45" y="328"/>
                    <a:pt x="194" y="477"/>
                  </a:cubicBezTo>
                  <a:cubicBezTo>
                    <a:pt x="343" y="640"/>
                    <a:pt x="522" y="700"/>
                    <a:pt x="596" y="625"/>
                  </a:cubicBezTo>
                  <a:cubicBezTo>
                    <a:pt x="670" y="536"/>
                    <a:pt x="626" y="357"/>
                    <a:pt x="477" y="209"/>
                  </a:cubicBezTo>
                  <a:cubicBezTo>
                    <a:pt x="343" y="60"/>
                    <a:pt x="164" y="0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3303525" y="2661375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75" y="90"/>
                  </a:moveTo>
                  <a:cubicBezTo>
                    <a:pt x="1" y="164"/>
                    <a:pt x="45" y="343"/>
                    <a:pt x="194" y="492"/>
                  </a:cubicBezTo>
                  <a:cubicBezTo>
                    <a:pt x="343" y="641"/>
                    <a:pt x="522" y="700"/>
                    <a:pt x="596" y="626"/>
                  </a:cubicBezTo>
                  <a:cubicBezTo>
                    <a:pt x="671" y="551"/>
                    <a:pt x="626" y="373"/>
                    <a:pt x="477" y="224"/>
                  </a:cubicBezTo>
                  <a:cubicBezTo>
                    <a:pt x="343" y="60"/>
                    <a:pt x="150" y="1"/>
                    <a:pt x="7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3526800" y="291777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49" y="745"/>
                  </a:moveTo>
                  <a:cubicBezTo>
                    <a:pt x="45" y="730"/>
                    <a:pt x="1" y="536"/>
                    <a:pt x="45" y="343"/>
                  </a:cubicBezTo>
                  <a:cubicBezTo>
                    <a:pt x="90" y="134"/>
                    <a:pt x="209" y="0"/>
                    <a:pt x="313" y="15"/>
                  </a:cubicBezTo>
                  <a:cubicBezTo>
                    <a:pt x="432" y="45"/>
                    <a:pt x="477" y="224"/>
                    <a:pt x="432" y="432"/>
                  </a:cubicBezTo>
                  <a:cubicBezTo>
                    <a:pt x="388" y="626"/>
                    <a:pt x="254" y="774"/>
                    <a:pt x="14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3512300" y="29572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5" y="462"/>
                  </a:moveTo>
                  <a:cubicBezTo>
                    <a:pt x="0" y="372"/>
                    <a:pt x="104" y="209"/>
                    <a:pt x="283" y="104"/>
                  </a:cubicBezTo>
                  <a:cubicBezTo>
                    <a:pt x="462" y="0"/>
                    <a:pt x="655" y="0"/>
                    <a:pt x="700" y="104"/>
                  </a:cubicBezTo>
                  <a:cubicBezTo>
                    <a:pt x="759" y="194"/>
                    <a:pt x="655" y="357"/>
                    <a:pt x="476" y="462"/>
                  </a:cubicBezTo>
                  <a:cubicBezTo>
                    <a:pt x="298" y="566"/>
                    <a:pt x="104" y="566"/>
                    <a:pt x="45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3420000" y="30666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477"/>
                  </a:moveTo>
                  <a:cubicBezTo>
                    <a:pt x="1" y="372"/>
                    <a:pt x="105" y="209"/>
                    <a:pt x="284" y="119"/>
                  </a:cubicBezTo>
                  <a:cubicBezTo>
                    <a:pt x="462" y="15"/>
                    <a:pt x="656" y="0"/>
                    <a:pt x="715" y="105"/>
                  </a:cubicBezTo>
                  <a:cubicBezTo>
                    <a:pt x="760" y="194"/>
                    <a:pt x="656" y="358"/>
                    <a:pt x="477" y="462"/>
                  </a:cubicBezTo>
                  <a:cubicBezTo>
                    <a:pt x="298" y="566"/>
                    <a:pt x="105" y="566"/>
                    <a:pt x="6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3443450" y="302495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5" y="104"/>
                  </a:moveTo>
                  <a:cubicBezTo>
                    <a:pt x="105" y="0"/>
                    <a:pt x="298" y="15"/>
                    <a:pt x="477" y="119"/>
                  </a:cubicBezTo>
                  <a:cubicBezTo>
                    <a:pt x="655" y="209"/>
                    <a:pt x="760" y="372"/>
                    <a:pt x="700" y="477"/>
                  </a:cubicBezTo>
                  <a:cubicBezTo>
                    <a:pt x="655" y="566"/>
                    <a:pt x="462" y="566"/>
                    <a:pt x="283" y="462"/>
                  </a:cubicBezTo>
                  <a:cubicBezTo>
                    <a:pt x="90" y="357"/>
                    <a:pt x="0" y="194"/>
                    <a:pt x="4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3454250" y="3055450"/>
              <a:ext cx="17125" cy="16775"/>
            </a:xfrm>
            <a:custGeom>
              <a:avLst/>
              <a:gdLst/>
              <a:ahLst/>
              <a:cxnLst/>
              <a:rect l="l" t="t" r="r" b="b"/>
              <a:pathLst>
                <a:path w="685" h="671" extrusionOk="0">
                  <a:moveTo>
                    <a:pt x="75" y="75"/>
                  </a:moveTo>
                  <a:cubicBezTo>
                    <a:pt x="149" y="1"/>
                    <a:pt x="328" y="45"/>
                    <a:pt x="476" y="194"/>
                  </a:cubicBezTo>
                  <a:cubicBezTo>
                    <a:pt x="625" y="328"/>
                    <a:pt x="685" y="507"/>
                    <a:pt x="610" y="596"/>
                  </a:cubicBezTo>
                  <a:cubicBezTo>
                    <a:pt x="536" y="671"/>
                    <a:pt x="357" y="626"/>
                    <a:pt x="208" y="477"/>
                  </a:cubicBezTo>
                  <a:cubicBezTo>
                    <a:pt x="60" y="328"/>
                    <a:pt x="0" y="150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3392475" y="30990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5" y="462"/>
                  </a:moveTo>
                  <a:cubicBezTo>
                    <a:pt x="0" y="372"/>
                    <a:pt x="90" y="209"/>
                    <a:pt x="283" y="105"/>
                  </a:cubicBezTo>
                  <a:cubicBezTo>
                    <a:pt x="462" y="0"/>
                    <a:pt x="640" y="0"/>
                    <a:pt x="700" y="90"/>
                  </a:cubicBezTo>
                  <a:cubicBezTo>
                    <a:pt x="759" y="194"/>
                    <a:pt x="655" y="343"/>
                    <a:pt x="477" y="447"/>
                  </a:cubicBezTo>
                  <a:cubicBezTo>
                    <a:pt x="298" y="551"/>
                    <a:pt x="104" y="566"/>
                    <a:pt x="45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3197850" y="30134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35"/>
                  </a:moveTo>
                  <a:cubicBezTo>
                    <a:pt x="60" y="45"/>
                    <a:pt x="253" y="1"/>
                    <a:pt x="447" y="75"/>
                  </a:cubicBezTo>
                  <a:cubicBezTo>
                    <a:pt x="641" y="135"/>
                    <a:pt x="774" y="269"/>
                    <a:pt x="745" y="373"/>
                  </a:cubicBezTo>
                  <a:cubicBezTo>
                    <a:pt x="715" y="477"/>
                    <a:pt x="521" y="522"/>
                    <a:pt x="328" y="447"/>
                  </a:cubicBezTo>
                  <a:cubicBezTo>
                    <a:pt x="134" y="388"/>
                    <a:pt x="0" y="254"/>
                    <a:pt x="30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3356000" y="3071825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45" y="135"/>
                  </a:moveTo>
                  <a:cubicBezTo>
                    <a:pt x="75" y="30"/>
                    <a:pt x="268" y="1"/>
                    <a:pt x="462" y="60"/>
                  </a:cubicBezTo>
                  <a:cubicBezTo>
                    <a:pt x="655" y="120"/>
                    <a:pt x="789" y="254"/>
                    <a:pt x="760" y="358"/>
                  </a:cubicBezTo>
                  <a:cubicBezTo>
                    <a:pt x="715" y="477"/>
                    <a:pt x="536" y="507"/>
                    <a:pt x="343" y="432"/>
                  </a:cubicBezTo>
                  <a:cubicBezTo>
                    <a:pt x="134" y="373"/>
                    <a:pt x="1" y="239"/>
                    <a:pt x="45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3406600" y="3057700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150" y="15"/>
                  </a:moveTo>
                  <a:cubicBezTo>
                    <a:pt x="254" y="0"/>
                    <a:pt x="388" y="134"/>
                    <a:pt x="433" y="342"/>
                  </a:cubicBezTo>
                  <a:cubicBezTo>
                    <a:pt x="477" y="536"/>
                    <a:pt x="433" y="729"/>
                    <a:pt x="313" y="744"/>
                  </a:cubicBezTo>
                  <a:cubicBezTo>
                    <a:pt x="209" y="774"/>
                    <a:pt x="90" y="625"/>
                    <a:pt x="46" y="432"/>
                  </a:cubicBezTo>
                  <a:cubicBezTo>
                    <a:pt x="1" y="223"/>
                    <a:pt x="46" y="45"/>
                    <a:pt x="150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3391725" y="3074425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209" y="1"/>
                  </a:moveTo>
                  <a:cubicBezTo>
                    <a:pt x="328" y="1"/>
                    <a:pt x="402" y="165"/>
                    <a:pt x="402" y="373"/>
                  </a:cubicBezTo>
                  <a:cubicBezTo>
                    <a:pt x="402" y="581"/>
                    <a:pt x="313" y="745"/>
                    <a:pt x="194" y="745"/>
                  </a:cubicBezTo>
                  <a:cubicBezTo>
                    <a:pt x="90" y="745"/>
                    <a:pt x="0" y="581"/>
                    <a:pt x="0" y="373"/>
                  </a:cubicBezTo>
                  <a:cubicBezTo>
                    <a:pt x="15" y="165"/>
                    <a:pt x="105" y="1"/>
                    <a:pt x="209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3363450" y="3015650"/>
              <a:ext cx="17125" cy="17125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75" y="89"/>
                  </a:moveTo>
                  <a:cubicBezTo>
                    <a:pt x="149" y="0"/>
                    <a:pt x="328" y="60"/>
                    <a:pt x="477" y="208"/>
                  </a:cubicBezTo>
                  <a:cubicBezTo>
                    <a:pt x="625" y="342"/>
                    <a:pt x="685" y="521"/>
                    <a:pt x="610" y="610"/>
                  </a:cubicBezTo>
                  <a:cubicBezTo>
                    <a:pt x="536" y="685"/>
                    <a:pt x="357" y="625"/>
                    <a:pt x="209" y="491"/>
                  </a:cubicBezTo>
                  <a:cubicBezTo>
                    <a:pt x="60" y="342"/>
                    <a:pt x="0" y="164"/>
                    <a:pt x="75" y="8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3381675" y="305285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224" y="1"/>
                  </a:moveTo>
                  <a:cubicBezTo>
                    <a:pt x="328" y="1"/>
                    <a:pt x="417" y="179"/>
                    <a:pt x="417" y="388"/>
                  </a:cubicBezTo>
                  <a:cubicBezTo>
                    <a:pt x="402" y="596"/>
                    <a:pt x="313" y="760"/>
                    <a:pt x="209" y="760"/>
                  </a:cubicBezTo>
                  <a:cubicBezTo>
                    <a:pt x="90" y="745"/>
                    <a:pt x="1" y="581"/>
                    <a:pt x="15" y="373"/>
                  </a:cubicBezTo>
                  <a:cubicBezTo>
                    <a:pt x="15" y="164"/>
                    <a:pt x="120" y="1"/>
                    <a:pt x="22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3383175" y="2972475"/>
              <a:ext cx="10425" cy="18625"/>
            </a:xfrm>
            <a:custGeom>
              <a:avLst/>
              <a:gdLst/>
              <a:ahLst/>
              <a:cxnLst/>
              <a:rect l="l" t="t" r="r" b="b"/>
              <a:pathLst>
                <a:path w="417" h="745" extrusionOk="0">
                  <a:moveTo>
                    <a:pt x="223" y="0"/>
                  </a:moveTo>
                  <a:cubicBezTo>
                    <a:pt x="328" y="0"/>
                    <a:pt x="417" y="164"/>
                    <a:pt x="402" y="373"/>
                  </a:cubicBezTo>
                  <a:cubicBezTo>
                    <a:pt x="402" y="581"/>
                    <a:pt x="313" y="745"/>
                    <a:pt x="208" y="745"/>
                  </a:cubicBezTo>
                  <a:cubicBezTo>
                    <a:pt x="89" y="745"/>
                    <a:pt x="0" y="581"/>
                    <a:pt x="15" y="373"/>
                  </a:cubicBezTo>
                  <a:cubicBezTo>
                    <a:pt x="15" y="164"/>
                    <a:pt x="104" y="0"/>
                    <a:pt x="223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3402525" y="301600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15" y="105"/>
                  </a:moveTo>
                  <a:cubicBezTo>
                    <a:pt x="759" y="194"/>
                    <a:pt x="655" y="358"/>
                    <a:pt x="491" y="462"/>
                  </a:cubicBezTo>
                  <a:cubicBezTo>
                    <a:pt x="298" y="567"/>
                    <a:pt x="119" y="567"/>
                    <a:pt x="60" y="477"/>
                  </a:cubicBezTo>
                  <a:cubicBezTo>
                    <a:pt x="0" y="373"/>
                    <a:pt x="104" y="224"/>
                    <a:pt x="283" y="120"/>
                  </a:cubicBezTo>
                  <a:cubicBezTo>
                    <a:pt x="462" y="16"/>
                    <a:pt x="655" y="1"/>
                    <a:pt x="71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3382050" y="3006700"/>
              <a:ext cx="19750" cy="12325"/>
            </a:xfrm>
            <a:custGeom>
              <a:avLst/>
              <a:gdLst/>
              <a:ahLst/>
              <a:cxnLst/>
              <a:rect l="l" t="t" r="r" b="b"/>
              <a:pathLst>
                <a:path w="790" h="493" extrusionOk="0">
                  <a:moveTo>
                    <a:pt x="760" y="150"/>
                  </a:moveTo>
                  <a:cubicBezTo>
                    <a:pt x="789" y="254"/>
                    <a:pt x="640" y="388"/>
                    <a:pt x="447" y="447"/>
                  </a:cubicBezTo>
                  <a:cubicBezTo>
                    <a:pt x="253" y="492"/>
                    <a:pt x="60" y="462"/>
                    <a:pt x="30" y="358"/>
                  </a:cubicBezTo>
                  <a:cubicBezTo>
                    <a:pt x="0" y="254"/>
                    <a:pt x="134" y="120"/>
                    <a:pt x="343" y="60"/>
                  </a:cubicBezTo>
                  <a:cubicBezTo>
                    <a:pt x="536" y="1"/>
                    <a:pt x="730" y="46"/>
                    <a:pt x="760" y="15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3417025" y="3038700"/>
              <a:ext cx="17150" cy="16775"/>
            </a:xfrm>
            <a:custGeom>
              <a:avLst/>
              <a:gdLst/>
              <a:ahLst/>
              <a:cxnLst/>
              <a:rect l="l" t="t" r="r" b="b"/>
              <a:pathLst>
                <a:path w="686" h="671" extrusionOk="0">
                  <a:moveTo>
                    <a:pt x="75" y="75"/>
                  </a:moveTo>
                  <a:cubicBezTo>
                    <a:pt x="149" y="1"/>
                    <a:pt x="328" y="46"/>
                    <a:pt x="477" y="194"/>
                  </a:cubicBezTo>
                  <a:cubicBezTo>
                    <a:pt x="626" y="343"/>
                    <a:pt x="685" y="522"/>
                    <a:pt x="611" y="596"/>
                  </a:cubicBezTo>
                  <a:cubicBezTo>
                    <a:pt x="536" y="671"/>
                    <a:pt x="358" y="626"/>
                    <a:pt x="209" y="492"/>
                  </a:cubicBezTo>
                  <a:cubicBezTo>
                    <a:pt x="60" y="343"/>
                    <a:pt x="1" y="165"/>
                    <a:pt x="75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3436750" y="3000750"/>
              <a:ext cx="19375" cy="10450"/>
            </a:xfrm>
            <a:custGeom>
              <a:avLst/>
              <a:gdLst/>
              <a:ahLst/>
              <a:cxnLst/>
              <a:rect l="l" t="t" r="r" b="b"/>
              <a:pathLst>
                <a:path w="775" h="418" extrusionOk="0">
                  <a:moveTo>
                    <a:pt x="15" y="179"/>
                  </a:moveTo>
                  <a:cubicBezTo>
                    <a:pt x="15" y="75"/>
                    <a:pt x="194" y="1"/>
                    <a:pt x="402" y="16"/>
                  </a:cubicBezTo>
                  <a:cubicBezTo>
                    <a:pt x="611" y="16"/>
                    <a:pt x="775" y="120"/>
                    <a:pt x="760" y="224"/>
                  </a:cubicBezTo>
                  <a:cubicBezTo>
                    <a:pt x="760" y="343"/>
                    <a:pt x="581" y="417"/>
                    <a:pt x="373" y="403"/>
                  </a:cubicBezTo>
                  <a:cubicBezTo>
                    <a:pt x="164" y="388"/>
                    <a:pt x="1" y="298"/>
                    <a:pt x="15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3479550" y="3026050"/>
              <a:ext cx="16025" cy="17900"/>
            </a:xfrm>
            <a:custGeom>
              <a:avLst/>
              <a:gdLst/>
              <a:ahLst/>
              <a:cxnLst/>
              <a:rect l="l" t="t" r="r" b="b"/>
              <a:pathLst>
                <a:path w="641" h="716" extrusionOk="0">
                  <a:moveTo>
                    <a:pt x="90" y="60"/>
                  </a:moveTo>
                  <a:cubicBezTo>
                    <a:pt x="164" y="1"/>
                    <a:pt x="343" y="75"/>
                    <a:pt x="477" y="239"/>
                  </a:cubicBezTo>
                  <a:cubicBezTo>
                    <a:pt x="596" y="403"/>
                    <a:pt x="640" y="581"/>
                    <a:pt x="551" y="656"/>
                  </a:cubicBezTo>
                  <a:cubicBezTo>
                    <a:pt x="462" y="715"/>
                    <a:pt x="283" y="641"/>
                    <a:pt x="164" y="477"/>
                  </a:cubicBezTo>
                  <a:cubicBezTo>
                    <a:pt x="30" y="328"/>
                    <a:pt x="0" y="135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3423725" y="2953875"/>
              <a:ext cx="16025" cy="17875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90" y="60"/>
                  </a:moveTo>
                  <a:cubicBezTo>
                    <a:pt x="164" y="0"/>
                    <a:pt x="343" y="75"/>
                    <a:pt x="477" y="238"/>
                  </a:cubicBezTo>
                  <a:cubicBezTo>
                    <a:pt x="596" y="402"/>
                    <a:pt x="641" y="581"/>
                    <a:pt x="551" y="655"/>
                  </a:cubicBezTo>
                  <a:cubicBezTo>
                    <a:pt x="462" y="715"/>
                    <a:pt x="283" y="640"/>
                    <a:pt x="164" y="477"/>
                  </a:cubicBezTo>
                  <a:cubicBezTo>
                    <a:pt x="30" y="328"/>
                    <a:pt x="1" y="134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3446800" y="29750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06" y="60"/>
                  </a:moveTo>
                  <a:cubicBezTo>
                    <a:pt x="611" y="135"/>
                    <a:pt x="581" y="313"/>
                    <a:pt x="462" y="492"/>
                  </a:cubicBezTo>
                  <a:cubicBezTo>
                    <a:pt x="343" y="656"/>
                    <a:pt x="179" y="745"/>
                    <a:pt x="90" y="685"/>
                  </a:cubicBezTo>
                  <a:cubicBezTo>
                    <a:pt x="0" y="626"/>
                    <a:pt x="15" y="432"/>
                    <a:pt x="134" y="269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3399550" y="297062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83" y="15"/>
                  </a:moveTo>
                  <a:cubicBezTo>
                    <a:pt x="387" y="45"/>
                    <a:pt x="461" y="208"/>
                    <a:pt x="417" y="417"/>
                  </a:cubicBezTo>
                  <a:cubicBezTo>
                    <a:pt x="387" y="625"/>
                    <a:pt x="268" y="774"/>
                    <a:pt x="164" y="759"/>
                  </a:cubicBezTo>
                  <a:cubicBezTo>
                    <a:pt x="60" y="744"/>
                    <a:pt x="0" y="566"/>
                    <a:pt x="30" y="357"/>
                  </a:cubicBezTo>
                  <a:cubicBezTo>
                    <a:pt x="60" y="149"/>
                    <a:pt x="179" y="0"/>
                    <a:pt x="283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3425575" y="29386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45" y="120"/>
                  </a:moveTo>
                  <a:cubicBezTo>
                    <a:pt x="775" y="224"/>
                    <a:pt x="656" y="358"/>
                    <a:pt x="462" y="433"/>
                  </a:cubicBezTo>
                  <a:cubicBezTo>
                    <a:pt x="269" y="522"/>
                    <a:pt x="90" y="492"/>
                    <a:pt x="46" y="403"/>
                  </a:cubicBezTo>
                  <a:cubicBezTo>
                    <a:pt x="1" y="299"/>
                    <a:pt x="120" y="150"/>
                    <a:pt x="314" y="75"/>
                  </a:cubicBezTo>
                  <a:cubicBezTo>
                    <a:pt x="507" y="1"/>
                    <a:pt x="701" y="16"/>
                    <a:pt x="7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3299075" y="296392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59" y="164"/>
                  </a:moveTo>
                  <a:cubicBezTo>
                    <a:pt x="774" y="268"/>
                    <a:pt x="625" y="387"/>
                    <a:pt x="417" y="417"/>
                  </a:cubicBezTo>
                  <a:cubicBezTo>
                    <a:pt x="209" y="447"/>
                    <a:pt x="30" y="372"/>
                    <a:pt x="15" y="268"/>
                  </a:cubicBezTo>
                  <a:cubicBezTo>
                    <a:pt x="0" y="164"/>
                    <a:pt x="149" y="45"/>
                    <a:pt x="357" y="15"/>
                  </a:cubicBezTo>
                  <a:cubicBezTo>
                    <a:pt x="566" y="0"/>
                    <a:pt x="744" y="60"/>
                    <a:pt x="759" y="16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3481025" y="3002250"/>
              <a:ext cx="19375" cy="10800"/>
            </a:xfrm>
            <a:custGeom>
              <a:avLst/>
              <a:gdLst/>
              <a:ahLst/>
              <a:cxnLst/>
              <a:rect l="l" t="t" r="r" b="b"/>
              <a:pathLst>
                <a:path w="775" h="432" extrusionOk="0">
                  <a:moveTo>
                    <a:pt x="16" y="238"/>
                  </a:moveTo>
                  <a:cubicBezTo>
                    <a:pt x="1" y="134"/>
                    <a:pt x="165" y="30"/>
                    <a:pt x="373" y="15"/>
                  </a:cubicBezTo>
                  <a:cubicBezTo>
                    <a:pt x="581" y="0"/>
                    <a:pt x="760" y="75"/>
                    <a:pt x="760" y="179"/>
                  </a:cubicBezTo>
                  <a:cubicBezTo>
                    <a:pt x="775" y="298"/>
                    <a:pt x="611" y="402"/>
                    <a:pt x="403" y="417"/>
                  </a:cubicBezTo>
                  <a:cubicBezTo>
                    <a:pt x="194" y="432"/>
                    <a:pt x="31" y="357"/>
                    <a:pt x="16" y="23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3500375" y="29888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119"/>
                  </a:moveTo>
                  <a:cubicBezTo>
                    <a:pt x="775" y="224"/>
                    <a:pt x="656" y="373"/>
                    <a:pt x="462" y="447"/>
                  </a:cubicBezTo>
                  <a:cubicBezTo>
                    <a:pt x="269" y="521"/>
                    <a:pt x="75" y="506"/>
                    <a:pt x="45" y="402"/>
                  </a:cubicBezTo>
                  <a:cubicBezTo>
                    <a:pt x="1" y="298"/>
                    <a:pt x="120" y="149"/>
                    <a:pt x="313" y="75"/>
                  </a:cubicBezTo>
                  <a:cubicBezTo>
                    <a:pt x="507" y="0"/>
                    <a:pt x="700" y="15"/>
                    <a:pt x="730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3218700" y="3083375"/>
              <a:ext cx="15275" cy="18250"/>
            </a:xfrm>
            <a:custGeom>
              <a:avLst/>
              <a:gdLst/>
              <a:ahLst/>
              <a:cxnLst/>
              <a:rect l="l" t="t" r="r" b="b"/>
              <a:pathLst>
                <a:path w="611" h="730" extrusionOk="0">
                  <a:moveTo>
                    <a:pt x="89" y="60"/>
                  </a:moveTo>
                  <a:cubicBezTo>
                    <a:pt x="179" y="0"/>
                    <a:pt x="342" y="75"/>
                    <a:pt x="461" y="253"/>
                  </a:cubicBezTo>
                  <a:cubicBezTo>
                    <a:pt x="581" y="417"/>
                    <a:pt x="610" y="610"/>
                    <a:pt x="521" y="670"/>
                  </a:cubicBezTo>
                  <a:cubicBezTo>
                    <a:pt x="432" y="730"/>
                    <a:pt x="268" y="655"/>
                    <a:pt x="149" y="476"/>
                  </a:cubicBezTo>
                  <a:cubicBezTo>
                    <a:pt x="30" y="313"/>
                    <a:pt x="0" y="119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3227625" y="3122800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328" y="31"/>
                  </a:moveTo>
                  <a:cubicBezTo>
                    <a:pt x="432" y="60"/>
                    <a:pt x="477" y="239"/>
                    <a:pt x="447" y="433"/>
                  </a:cubicBezTo>
                  <a:cubicBezTo>
                    <a:pt x="387" y="641"/>
                    <a:pt x="268" y="790"/>
                    <a:pt x="164" y="760"/>
                  </a:cubicBezTo>
                  <a:cubicBezTo>
                    <a:pt x="60" y="745"/>
                    <a:pt x="0" y="552"/>
                    <a:pt x="45" y="358"/>
                  </a:cubicBezTo>
                  <a:cubicBezTo>
                    <a:pt x="90" y="150"/>
                    <a:pt x="224" y="1"/>
                    <a:pt x="328" y="3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3244375" y="304430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28" y="15"/>
                  </a:moveTo>
                  <a:cubicBezTo>
                    <a:pt x="432" y="45"/>
                    <a:pt x="491" y="224"/>
                    <a:pt x="432" y="432"/>
                  </a:cubicBezTo>
                  <a:cubicBezTo>
                    <a:pt x="387" y="625"/>
                    <a:pt x="268" y="774"/>
                    <a:pt x="164" y="759"/>
                  </a:cubicBezTo>
                  <a:cubicBezTo>
                    <a:pt x="60" y="730"/>
                    <a:pt x="0" y="551"/>
                    <a:pt x="45" y="343"/>
                  </a:cubicBezTo>
                  <a:cubicBezTo>
                    <a:pt x="89" y="134"/>
                    <a:pt x="223" y="0"/>
                    <a:pt x="328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3256275" y="30926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4"/>
                  </a:moveTo>
                  <a:cubicBezTo>
                    <a:pt x="774" y="238"/>
                    <a:pt x="640" y="387"/>
                    <a:pt x="447" y="447"/>
                  </a:cubicBezTo>
                  <a:cubicBezTo>
                    <a:pt x="253" y="506"/>
                    <a:pt x="60" y="477"/>
                    <a:pt x="30" y="372"/>
                  </a:cubicBezTo>
                  <a:cubicBezTo>
                    <a:pt x="0" y="268"/>
                    <a:pt x="119" y="134"/>
                    <a:pt x="328" y="75"/>
                  </a:cubicBezTo>
                  <a:cubicBezTo>
                    <a:pt x="521" y="0"/>
                    <a:pt x="700" y="30"/>
                    <a:pt x="745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3238400" y="3080025"/>
              <a:ext cx="19025" cy="10425"/>
            </a:xfrm>
            <a:custGeom>
              <a:avLst/>
              <a:gdLst/>
              <a:ahLst/>
              <a:cxnLst/>
              <a:rect l="l" t="t" r="r" b="b"/>
              <a:pathLst>
                <a:path w="761" h="417" extrusionOk="0">
                  <a:moveTo>
                    <a:pt x="760" y="179"/>
                  </a:moveTo>
                  <a:cubicBezTo>
                    <a:pt x="760" y="283"/>
                    <a:pt x="611" y="387"/>
                    <a:pt x="403" y="402"/>
                  </a:cubicBezTo>
                  <a:cubicBezTo>
                    <a:pt x="194" y="417"/>
                    <a:pt x="16" y="343"/>
                    <a:pt x="16" y="238"/>
                  </a:cubicBezTo>
                  <a:cubicBezTo>
                    <a:pt x="1" y="134"/>
                    <a:pt x="165" y="30"/>
                    <a:pt x="358" y="15"/>
                  </a:cubicBezTo>
                  <a:cubicBezTo>
                    <a:pt x="567" y="0"/>
                    <a:pt x="745" y="60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3239150" y="300225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313" y="15"/>
                  </a:moveTo>
                  <a:cubicBezTo>
                    <a:pt x="417" y="45"/>
                    <a:pt x="477" y="224"/>
                    <a:pt x="432" y="432"/>
                  </a:cubicBezTo>
                  <a:cubicBezTo>
                    <a:pt x="388" y="625"/>
                    <a:pt x="254" y="774"/>
                    <a:pt x="150" y="744"/>
                  </a:cubicBezTo>
                  <a:cubicBezTo>
                    <a:pt x="45" y="730"/>
                    <a:pt x="1" y="551"/>
                    <a:pt x="45" y="343"/>
                  </a:cubicBezTo>
                  <a:cubicBezTo>
                    <a:pt x="90" y="134"/>
                    <a:pt x="209" y="0"/>
                    <a:pt x="313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3210875" y="30372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105"/>
                  </a:moveTo>
                  <a:cubicBezTo>
                    <a:pt x="760" y="194"/>
                    <a:pt x="655" y="358"/>
                    <a:pt x="477" y="462"/>
                  </a:cubicBezTo>
                  <a:cubicBezTo>
                    <a:pt x="298" y="566"/>
                    <a:pt x="105" y="566"/>
                    <a:pt x="45" y="477"/>
                  </a:cubicBezTo>
                  <a:cubicBezTo>
                    <a:pt x="0" y="373"/>
                    <a:pt x="90" y="224"/>
                    <a:pt x="268" y="120"/>
                  </a:cubicBezTo>
                  <a:cubicBezTo>
                    <a:pt x="462" y="15"/>
                    <a:pt x="640" y="0"/>
                    <a:pt x="70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3280100" y="29966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14" y="105"/>
                  </a:moveTo>
                  <a:cubicBezTo>
                    <a:pt x="759" y="194"/>
                    <a:pt x="670" y="358"/>
                    <a:pt x="491" y="462"/>
                  </a:cubicBezTo>
                  <a:cubicBezTo>
                    <a:pt x="313" y="567"/>
                    <a:pt x="119" y="567"/>
                    <a:pt x="60" y="477"/>
                  </a:cubicBezTo>
                  <a:cubicBezTo>
                    <a:pt x="0" y="373"/>
                    <a:pt x="104" y="224"/>
                    <a:pt x="283" y="120"/>
                  </a:cubicBezTo>
                  <a:cubicBezTo>
                    <a:pt x="461" y="16"/>
                    <a:pt x="655" y="1"/>
                    <a:pt x="714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3257025" y="303870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15" y="462"/>
                  </a:moveTo>
                  <a:cubicBezTo>
                    <a:pt x="655" y="552"/>
                    <a:pt x="476" y="552"/>
                    <a:pt x="298" y="448"/>
                  </a:cubicBezTo>
                  <a:cubicBezTo>
                    <a:pt x="104" y="343"/>
                    <a:pt x="0" y="194"/>
                    <a:pt x="60" y="90"/>
                  </a:cubicBezTo>
                  <a:cubicBezTo>
                    <a:pt x="104" y="1"/>
                    <a:pt x="298" y="1"/>
                    <a:pt x="476" y="105"/>
                  </a:cubicBezTo>
                  <a:cubicBezTo>
                    <a:pt x="670" y="209"/>
                    <a:pt x="774" y="358"/>
                    <a:pt x="715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3256275" y="301452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6" y="596"/>
                  </a:moveTo>
                  <a:cubicBezTo>
                    <a:pt x="551" y="670"/>
                    <a:pt x="358" y="626"/>
                    <a:pt x="209" y="477"/>
                  </a:cubicBezTo>
                  <a:cubicBezTo>
                    <a:pt x="60" y="343"/>
                    <a:pt x="0" y="164"/>
                    <a:pt x="75" y="90"/>
                  </a:cubicBezTo>
                  <a:cubicBezTo>
                    <a:pt x="149" y="0"/>
                    <a:pt x="328" y="45"/>
                    <a:pt x="477" y="194"/>
                  </a:cubicBezTo>
                  <a:cubicBezTo>
                    <a:pt x="640" y="328"/>
                    <a:pt x="700" y="521"/>
                    <a:pt x="626" y="59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3316175" y="3039075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60" y="179"/>
                  </a:moveTo>
                  <a:cubicBezTo>
                    <a:pt x="760" y="284"/>
                    <a:pt x="611" y="388"/>
                    <a:pt x="403" y="403"/>
                  </a:cubicBezTo>
                  <a:cubicBezTo>
                    <a:pt x="194" y="418"/>
                    <a:pt x="16" y="343"/>
                    <a:pt x="1" y="239"/>
                  </a:cubicBezTo>
                  <a:cubicBezTo>
                    <a:pt x="1" y="135"/>
                    <a:pt x="165" y="31"/>
                    <a:pt x="358" y="16"/>
                  </a:cubicBezTo>
                  <a:cubicBezTo>
                    <a:pt x="566" y="1"/>
                    <a:pt x="745" y="75"/>
                    <a:pt x="760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3278600" y="3021600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26" y="596"/>
                  </a:moveTo>
                  <a:cubicBezTo>
                    <a:pt x="551" y="670"/>
                    <a:pt x="373" y="625"/>
                    <a:pt x="224" y="477"/>
                  </a:cubicBezTo>
                  <a:cubicBezTo>
                    <a:pt x="60" y="343"/>
                    <a:pt x="0" y="164"/>
                    <a:pt x="75" y="75"/>
                  </a:cubicBezTo>
                  <a:cubicBezTo>
                    <a:pt x="149" y="0"/>
                    <a:pt x="343" y="45"/>
                    <a:pt x="492" y="194"/>
                  </a:cubicBezTo>
                  <a:cubicBezTo>
                    <a:pt x="641" y="328"/>
                    <a:pt x="700" y="521"/>
                    <a:pt x="626" y="59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3337775" y="3076300"/>
              <a:ext cx="17125" cy="17150"/>
            </a:xfrm>
            <a:custGeom>
              <a:avLst/>
              <a:gdLst/>
              <a:ahLst/>
              <a:cxnLst/>
              <a:rect l="l" t="t" r="r" b="b"/>
              <a:pathLst>
                <a:path w="685" h="686" extrusionOk="0">
                  <a:moveTo>
                    <a:pt x="610" y="596"/>
                  </a:moveTo>
                  <a:cubicBezTo>
                    <a:pt x="536" y="685"/>
                    <a:pt x="357" y="626"/>
                    <a:pt x="209" y="492"/>
                  </a:cubicBezTo>
                  <a:cubicBezTo>
                    <a:pt x="60" y="343"/>
                    <a:pt x="0" y="164"/>
                    <a:pt x="75" y="90"/>
                  </a:cubicBezTo>
                  <a:cubicBezTo>
                    <a:pt x="149" y="0"/>
                    <a:pt x="328" y="60"/>
                    <a:pt x="476" y="194"/>
                  </a:cubicBezTo>
                  <a:cubicBezTo>
                    <a:pt x="625" y="343"/>
                    <a:pt x="685" y="521"/>
                    <a:pt x="610" y="59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3293850" y="306512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150" y="760"/>
                  </a:moveTo>
                  <a:cubicBezTo>
                    <a:pt x="45" y="730"/>
                    <a:pt x="1" y="552"/>
                    <a:pt x="45" y="343"/>
                  </a:cubicBezTo>
                  <a:cubicBezTo>
                    <a:pt x="75" y="150"/>
                    <a:pt x="209" y="1"/>
                    <a:pt x="313" y="16"/>
                  </a:cubicBezTo>
                  <a:cubicBezTo>
                    <a:pt x="418" y="45"/>
                    <a:pt x="477" y="224"/>
                    <a:pt x="432" y="432"/>
                  </a:cubicBezTo>
                  <a:cubicBezTo>
                    <a:pt x="388" y="626"/>
                    <a:pt x="269" y="775"/>
                    <a:pt x="150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3313950" y="3056950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105" y="715"/>
                  </a:moveTo>
                  <a:cubicBezTo>
                    <a:pt x="15" y="670"/>
                    <a:pt x="1" y="492"/>
                    <a:pt x="105" y="298"/>
                  </a:cubicBezTo>
                  <a:cubicBezTo>
                    <a:pt x="194" y="105"/>
                    <a:pt x="343" y="0"/>
                    <a:pt x="447" y="45"/>
                  </a:cubicBezTo>
                  <a:cubicBezTo>
                    <a:pt x="536" y="90"/>
                    <a:pt x="551" y="283"/>
                    <a:pt x="447" y="477"/>
                  </a:cubicBezTo>
                  <a:cubicBezTo>
                    <a:pt x="358" y="655"/>
                    <a:pt x="209" y="774"/>
                    <a:pt x="105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3263350" y="306365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59" y="179"/>
                  </a:moveTo>
                  <a:cubicBezTo>
                    <a:pt x="759" y="283"/>
                    <a:pt x="596" y="387"/>
                    <a:pt x="387" y="402"/>
                  </a:cubicBezTo>
                  <a:cubicBezTo>
                    <a:pt x="194" y="417"/>
                    <a:pt x="15" y="343"/>
                    <a:pt x="0" y="238"/>
                  </a:cubicBezTo>
                  <a:cubicBezTo>
                    <a:pt x="0" y="119"/>
                    <a:pt x="164" y="30"/>
                    <a:pt x="372" y="15"/>
                  </a:cubicBezTo>
                  <a:cubicBezTo>
                    <a:pt x="566" y="0"/>
                    <a:pt x="744" y="75"/>
                    <a:pt x="759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3281200" y="3103450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611" y="75"/>
                  </a:moveTo>
                  <a:cubicBezTo>
                    <a:pt x="685" y="150"/>
                    <a:pt x="626" y="328"/>
                    <a:pt x="477" y="477"/>
                  </a:cubicBezTo>
                  <a:cubicBezTo>
                    <a:pt x="328" y="626"/>
                    <a:pt x="150" y="686"/>
                    <a:pt x="75" y="596"/>
                  </a:cubicBezTo>
                  <a:cubicBezTo>
                    <a:pt x="1" y="522"/>
                    <a:pt x="60" y="343"/>
                    <a:pt x="194" y="194"/>
                  </a:cubicBezTo>
                  <a:cubicBezTo>
                    <a:pt x="343" y="46"/>
                    <a:pt x="537" y="1"/>
                    <a:pt x="611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3241750" y="31202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45" y="239"/>
                  </a:moveTo>
                  <a:cubicBezTo>
                    <a:pt x="745" y="343"/>
                    <a:pt x="566" y="418"/>
                    <a:pt x="358" y="418"/>
                  </a:cubicBezTo>
                  <a:cubicBezTo>
                    <a:pt x="165" y="403"/>
                    <a:pt x="1" y="298"/>
                    <a:pt x="1" y="194"/>
                  </a:cubicBezTo>
                  <a:cubicBezTo>
                    <a:pt x="16" y="75"/>
                    <a:pt x="179" y="1"/>
                    <a:pt x="388" y="16"/>
                  </a:cubicBezTo>
                  <a:cubicBezTo>
                    <a:pt x="596" y="31"/>
                    <a:pt x="760" y="120"/>
                    <a:pt x="745" y="23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3322125" y="3124300"/>
              <a:ext cx="19025" cy="10825"/>
            </a:xfrm>
            <a:custGeom>
              <a:avLst/>
              <a:gdLst/>
              <a:ahLst/>
              <a:cxnLst/>
              <a:rect l="l" t="t" r="r" b="b"/>
              <a:pathLst>
                <a:path w="761" h="433" extrusionOk="0">
                  <a:moveTo>
                    <a:pt x="745" y="239"/>
                  </a:moveTo>
                  <a:cubicBezTo>
                    <a:pt x="745" y="343"/>
                    <a:pt x="567" y="432"/>
                    <a:pt x="358" y="417"/>
                  </a:cubicBezTo>
                  <a:cubicBezTo>
                    <a:pt x="165" y="402"/>
                    <a:pt x="1" y="298"/>
                    <a:pt x="1" y="194"/>
                  </a:cubicBezTo>
                  <a:cubicBezTo>
                    <a:pt x="1" y="75"/>
                    <a:pt x="180" y="0"/>
                    <a:pt x="388" y="15"/>
                  </a:cubicBezTo>
                  <a:cubicBezTo>
                    <a:pt x="596" y="30"/>
                    <a:pt x="760" y="134"/>
                    <a:pt x="745" y="23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3282700" y="3142525"/>
              <a:ext cx="13425" cy="19000"/>
            </a:xfrm>
            <a:custGeom>
              <a:avLst/>
              <a:gdLst/>
              <a:ahLst/>
              <a:cxnLst/>
              <a:rect l="l" t="t" r="r" b="b"/>
              <a:pathLst>
                <a:path w="537" h="760" extrusionOk="0">
                  <a:moveTo>
                    <a:pt x="447" y="715"/>
                  </a:moveTo>
                  <a:cubicBezTo>
                    <a:pt x="343" y="760"/>
                    <a:pt x="194" y="656"/>
                    <a:pt x="90" y="477"/>
                  </a:cubicBezTo>
                  <a:cubicBezTo>
                    <a:pt x="0" y="284"/>
                    <a:pt x="0" y="90"/>
                    <a:pt x="90" y="46"/>
                  </a:cubicBezTo>
                  <a:cubicBezTo>
                    <a:pt x="194" y="1"/>
                    <a:pt x="343" y="105"/>
                    <a:pt x="447" y="284"/>
                  </a:cubicBezTo>
                  <a:cubicBezTo>
                    <a:pt x="536" y="462"/>
                    <a:pt x="536" y="656"/>
                    <a:pt x="447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3294225" y="312245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28" y="744"/>
                  </a:moveTo>
                  <a:cubicBezTo>
                    <a:pt x="224" y="774"/>
                    <a:pt x="105" y="640"/>
                    <a:pt x="45" y="432"/>
                  </a:cubicBezTo>
                  <a:cubicBezTo>
                    <a:pt x="1" y="238"/>
                    <a:pt x="45" y="45"/>
                    <a:pt x="149" y="15"/>
                  </a:cubicBezTo>
                  <a:cubicBezTo>
                    <a:pt x="254" y="0"/>
                    <a:pt x="388" y="134"/>
                    <a:pt x="432" y="342"/>
                  </a:cubicBezTo>
                  <a:cubicBezTo>
                    <a:pt x="492" y="536"/>
                    <a:pt x="432" y="729"/>
                    <a:pt x="328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3362700" y="3112400"/>
              <a:ext cx="19000" cy="10425"/>
            </a:xfrm>
            <a:custGeom>
              <a:avLst/>
              <a:gdLst/>
              <a:ahLst/>
              <a:cxnLst/>
              <a:rect l="l" t="t" r="r" b="b"/>
              <a:pathLst>
                <a:path w="760" h="417" extrusionOk="0">
                  <a:moveTo>
                    <a:pt x="760" y="238"/>
                  </a:moveTo>
                  <a:cubicBezTo>
                    <a:pt x="745" y="343"/>
                    <a:pt x="581" y="417"/>
                    <a:pt x="373" y="402"/>
                  </a:cubicBezTo>
                  <a:cubicBezTo>
                    <a:pt x="164" y="387"/>
                    <a:pt x="0" y="298"/>
                    <a:pt x="0" y="194"/>
                  </a:cubicBezTo>
                  <a:cubicBezTo>
                    <a:pt x="15" y="75"/>
                    <a:pt x="194" y="0"/>
                    <a:pt x="387" y="15"/>
                  </a:cubicBezTo>
                  <a:cubicBezTo>
                    <a:pt x="596" y="15"/>
                    <a:pt x="760" y="119"/>
                    <a:pt x="760" y="23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3328100" y="3089325"/>
              <a:ext cx="16025" cy="17875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566" y="655"/>
                  </a:moveTo>
                  <a:cubicBezTo>
                    <a:pt x="476" y="715"/>
                    <a:pt x="298" y="640"/>
                    <a:pt x="179" y="477"/>
                  </a:cubicBezTo>
                  <a:cubicBezTo>
                    <a:pt x="45" y="328"/>
                    <a:pt x="0" y="134"/>
                    <a:pt x="89" y="60"/>
                  </a:cubicBezTo>
                  <a:cubicBezTo>
                    <a:pt x="179" y="0"/>
                    <a:pt x="343" y="75"/>
                    <a:pt x="476" y="238"/>
                  </a:cubicBezTo>
                  <a:cubicBezTo>
                    <a:pt x="610" y="402"/>
                    <a:pt x="640" y="581"/>
                    <a:pt x="566" y="65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3335900" y="31347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35" y="730"/>
                  </a:moveTo>
                  <a:cubicBezTo>
                    <a:pt x="31" y="700"/>
                    <a:pt x="1" y="506"/>
                    <a:pt x="75" y="313"/>
                  </a:cubicBezTo>
                  <a:cubicBezTo>
                    <a:pt x="150" y="119"/>
                    <a:pt x="284" y="0"/>
                    <a:pt x="388" y="30"/>
                  </a:cubicBezTo>
                  <a:cubicBezTo>
                    <a:pt x="492" y="75"/>
                    <a:pt x="522" y="253"/>
                    <a:pt x="447" y="447"/>
                  </a:cubicBezTo>
                  <a:cubicBezTo>
                    <a:pt x="373" y="655"/>
                    <a:pt x="239" y="774"/>
                    <a:pt x="135" y="7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3356750" y="312950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90" y="686"/>
                  </a:moveTo>
                  <a:cubicBezTo>
                    <a:pt x="0" y="626"/>
                    <a:pt x="30" y="447"/>
                    <a:pt x="149" y="269"/>
                  </a:cubicBezTo>
                  <a:cubicBezTo>
                    <a:pt x="253" y="105"/>
                    <a:pt x="432" y="1"/>
                    <a:pt x="521" y="75"/>
                  </a:cubicBezTo>
                  <a:cubicBezTo>
                    <a:pt x="611" y="135"/>
                    <a:pt x="581" y="313"/>
                    <a:pt x="477" y="492"/>
                  </a:cubicBezTo>
                  <a:cubicBezTo>
                    <a:pt x="358" y="671"/>
                    <a:pt x="194" y="745"/>
                    <a:pt x="90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3473975" y="29747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89" y="685"/>
                  </a:moveTo>
                  <a:cubicBezTo>
                    <a:pt x="0" y="626"/>
                    <a:pt x="30" y="432"/>
                    <a:pt x="149" y="254"/>
                  </a:cubicBezTo>
                  <a:cubicBezTo>
                    <a:pt x="268" y="90"/>
                    <a:pt x="432" y="1"/>
                    <a:pt x="521" y="60"/>
                  </a:cubicBezTo>
                  <a:cubicBezTo>
                    <a:pt x="610" y="120"/>
                    <a:pt x="595" y="313"/>
                    <a:pt x="476" y="477"/>
                  </a:cubicBezTo>
                  <a:cubicBezTo>
                    <a:pt x="357" y="656"/>
                    <a:pt x="194" y="745"/>
                    <a:pt x="89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3164350" y="304615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1" y="179"/>
                  </a:moveTo>
                  <a:cubicBezTo>
                    <a:pt x="1" y="75"/>
                    <a:pt x="179" y="1"/>
                    <a:pt x="388" y="1"/>
                  </a:cubicBezTo>
                  <a:cubicBezTo>
                    <a:pt x="596" y="16"/>
                    <a:pt x="760" y="120"/>
                    <a:pt x="745" y="224"/>
                  </a:cubicBezTo>
                  <a:cubicBezTo>
                    <a:pt x="745" y="328"/>
                    <a:pt x="566" y="417"/>
                    <a:pt x="358" y="403"/>
                  </a:cubicBezTo>
                  <a:cubicBezTo>
                    <a:pt x="150" y="388"/>
                    <a:pt x="1" y="298"/>
                    <a:pt x="1" y="17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3308000" y="3155175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328" y="760"/>
                  </a:moveTo>
                  <a:cubicBezTo>
                    <a:pt x="224" y="790"/>
                    <a:pt x="90" y="641"/>
                    <a:pt x="45" y="447"/>
                  </a:cubicBezTo>
                  <a:cubicBezTo>
                    <a:pt x="0" y="239"/>
                    <a:pt x="45" y="60"/>
                    <a:pt x="149" y="31"/>
                  </a:cubicBezTo>
                  <a:cubicBezTo>
                    <a:pt x="253" y="1"/>
                    <a:pt x="387" y="150"/>
                    <a:pt x="432" y="343"/>
                  </a:cubicBezTo>
                  <a:cubicBezTo>
                    <a:pt x="477" y="552"/>
                    <a:pt x="432" y="730"/>
                    <a:pt x="328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3250700" y="31347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60"/>
                  </a:moveTo>
                  <a:cubicBezTo>
                    <a:pt x="640" y="134"/>
                    <a:pt x="610" y="313"/>
                    <a:pt x="476" y="477"/>
                  </a:cubicBezTo>
                  <a:cubicBezTo>
                    <a:pt x="357" y="640"/>
                    <a:pt x="179" y="730"/>
                    <a:pt x="89" y="655"/>
                  </a:cubicBezTo>
                  <a:cubicBezTo>
                    <a:pt x="0" y="596"/>
                    <a:pt x="45" y="402"/>
                    <a:pt x="164" y="238"/>
                  </a:cubicBezTo>
                  <a:cubicBezTo>
                    <a:pt x="298" y="75"/>
                    <a:pt x="462" y="0"/>
                    <a:pt x="551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239525" y="31596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35" y="745"/>
                  </a:moveTo>
                  <a:cubicBezTo>
                    <a:pt x="30" y="715"/>
                    <a:pt x="1" y="522"/>
                    <a:pt x="75" y="328"/>
                  </a:cubicBezTo>
                  <a:cubicBezTo>
                    <a:pt x="149" y="135"/>
                    <a:pt x="283" y="1"/>
                    <a:pt x="388" y="45"/>
                  </a:cubicBezTo>
                  <a:cubicBezTo>
                    <a:pt x="492" y="75"/>
                    <a:pt x="522" y="268"/>
                    <a:pt x="447" y="462"/>
                  </a:cubicBezTo>
                  <a:cubicBezTo>
                    <a:pt x="388" y="656"/>
                    <a:pt x="239" y="789"/>
                    <a:pt x="135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3264825" y="31618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135"/>
                  </a:moveTo>
                  <a:cubicBezTo>
                    <a:pt x="60" y="31"/>
                    <a:pt x="239" y="1"/>
                    <a:pt x="447" y="60"/>
                  </a:cubicBezTo>
                  <a:cubicBezTo>
                    <a:pt x="641" y="120"/>
                    <a:pt x="775" y="254"/>
                    <a:pt x="745" y="358"/>
                  </a:cubicBezTo>
                  <a:cubicBezTo>
                    <a:pt x="715" y="462"/>
                    <a:pt x="522" y="507"/>
                    <a:pt x="328" y="447"/>
                  </a:cubicBezTo>
                  <a:cubicBezTo>
                    <a:pt x="135" y="373"/>
                    <a:pt x="1" y="239"/>
                    <a:pt x="30" y="13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3255900" y="3177150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655"/>
                  </a:moveTo>
                  <a:cubicBezTo>
                    <a:pt x="477" y="730"/>
                    <a:pt x="298" y="640"/>
                    <a:pt x="164" y="491"/>
                  </a:cubicBezTo>
                  <a:cubicBezTo>
                    <a:pt x="45" y="328"/>
                    <a:pt x="0" y="134"/>
                    <a:pt x="90" y="75"/>
                  </a:cubicBezTo>
                  <a:cubicBezTo>
                    <a:pt x="179" y="0"/>
                    <a:pt x="343" y="75"/>
                    <a:pt x="477" y="238"/>
                  </a:cubicBezTo>
                  <a:cubicBezTo>
                    <a:pt x="611" y="402"/>
                    <a:pt x="641" y="581"/>
                    <a:pt x="551" y="65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3183325" y="3067000"/>
              <a:ext cx="19025" cy="14150"/>
            </a:xfrm>
            <a:custGeom>
              <a:avLst/>
              <a:gdLst/>
              <a:ahLst/>
              <a:cxnLst/>
              <a:rect l="l" t="t" r="r" b="b"/>
              <a:pathLst>
                <a:path w="761" h="566" extrusionOk="0">
                  <a:moveTo>
                    <a:pt x="60" y="477"/>
                  </a:moveTo>
                  <a:cubicBezTo>
                    <a:pt x="1" y="372"/>
                    <a:pt x="105" y="209"/>
                    <a:pt x="284" y="104"/>
                  </a:cubicBezTo>
                  <a:cubicBezTo>
                    <a:pt x="462" y="0"/>
                    <a:pt x="656" y="0"/>
                    <a:pt x="701" y="90"/>
                  </a:cubicBezTo>
                  <a:cubicBezTo>
                    <a:pt x="760" y="194"/>
                    <a:pt x="656" y="357"/>
                    <a:pt x="477" y="462"/>
                  </a:cubicBezTo>
                  <a:cubicBezTo>
                    <a:pt x="299" y="551"/>
                    <a:pt x="105" y="566"/>
                    <a:pt x="6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3366050" y="3087825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90" y="685"/>
                  </a:moveTo>
                  <a:cubicBezTo>
                    <a:pt x="0" y="626"/>
                    <a:pt x="30" y="432"/>
                    <a:pt x="134" y="269"/>
                  </a:cubicBezTo>
                  <a:cubicBezTo>
                    <a:pt x="253" y="90"/>
                    <a:pt x="417" y="1"/>
                    <a:pt x="521" y="60"/>
                  </a:cubicBezTo>
                  <a:cubicBezTo>
                    <a:pt x="611" y="120"/>
                    <a:pt x="581" y="313"/>
                    <a:pt x="462" y="477"/>
                  </a:cubicBezTo>
                  <a:cubicBezTo>
                    <a:pt x="358" y="656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3342975" y="3043175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611" y="90"/>
                  </a:moveTo>
                  <a:cubicBezTo>
                    <a:pt x="685" y="164"/>
                    <a:pt x="641" y="343"/>
                    <a:pt x="492" y="492"/>
                  </a:cubicBezTo>
                  <a:cubicBezTo>
                    <a:pt x="343" y="626"/>
                    <a:pt x="149" y="685"/>
                    <a:pt x="75" y="611"/>
                  </a:cubicBezTo>
                  <a:cubicBezTo>
                    <a:pt x="1" y="536"/>
                    <a:pt x="60" y="343"/>
                    <a:pt x="209" y="209"/>
                  </a:cubicBezTo>
                  <a:cubicBezTo>
                    <a:pt x="358" y="60"/>
                    <a:pt x="536" y="1"/>
                    <a:pt x="611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3332175" y="3016750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700" y="447"/>
                  </a:moveTo>
                  <a:cubicBezTo>
                    <a:pt x="656" y="551"/>
                    <a:pt x="462" y="551"/>
                    <a:pt x="284" y="447"/>
                  </a:cubicBezTo>
                  <a:cubicBezTo>
                    <a:pt x="105" y="343"/>
                    <a:pt x="1" y="179"/>
                    <a:pt x="46" y="90"/>
                  </a:cubicBezTo>
                  <a:cubicBezTo>
                    <a:pt x="105" y="1"/>
                    <a:pt x="299" y="1"/>
                    <a:pt x="477" y="90"/>
                  </a:cubicBezTo>
                  <a:cubicBezTo>
                    <a:pt x="656" y="194"/>
                    <a:pt x="760" y="358"/>
                    <a:pt x="700" y="44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3354150" y="298997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328" y="30"/>
                  </a:moveTo>
                  <a:cubicBezTo>
                    <a:pt x="432" y="45"/>
                    <a:pt x="476" y="223"/>
                    <a:pt x="432" y="432"/>
                  </a:cubicBezTo>
                  <a:cubicBezTo>
                    <a:pt x="387" y="640"/>
                    <a:pt x="268" y="774"/>
                    <a:pt x="164" y="759"/>
                  </a:cubicBezTo>
                  <a:cubicBezTo>
                    <a:pt x="60" y="729"/>
                    <a:pt x="0" y="551"/>
                    <a:pt x="45" y="342"/>
                  </a:cubicBezTo>
                  <a:cubicBezTo>
                    <a:pt x="89" y="149"/>
                    <a:pt x="208" y="0"/>
                    <a:pt x="328" y="3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3313575" y="29966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90"/>
                  </a:moveTo>
                  <a:cubicBezTo>
                    <a:pt x="760" y="194"/>
                    <a:pt x="656" y="358"/>
                    <a:pt x="477" y="462"/>
                  </a:cubicBezTo>
                  <a:cubicBezTo>
                    <a:pt x="298" y="552"/>
                    <a:pt x="105" y="567"/>
                    <a:pt x="45" y="477"/>
                  </a:cubicBezTo>
                  <a:cubicBezTo>
                    <a:pt x="1" y="373"/>
                    <a:pt x="90" y="209"/>
                    <a:pt x="283" y="105"/>
                  </a:cubicBezTo>
                  <a:cubicBezTo>
                    <a:pt x="462" y="16"/>
                    <a:pt x="641" y="1"/>
                    <a:pt x="70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3362325" y="29564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90"/>
                  </a:moveTo>
                  <a:cubicBezTo>
                    <a:pt x="760" y="194"/>
                    <a:pt x="655" y="358"/>
                    <a:pt x="477" y="462"/>
                  </a:cubicBezTo>
                  <a:cubicBezTo>
                    <a:pt x="298" y="551"/>
                    <a:pt x="105" y="566"/>
                    <a:pt x="45" y="462"/>
                  </a:cubicBezTo>
                  <a:cubicBezTo>
                    <a:pt x="1" y="373"/>
                    <a:pt x="105" y="209"/>
                    <a:pt x="283" y="105"/>
                  </a:cubicBezTo>
                  <a:cubicBezTo>
                    <a:pt x="462" y="15"/>
                    <a:pt x="655" y="0"/>
                    <a:pt x="700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3329200" y="2974700"/>
              <a:ext cx="19375" cy="14175"/>
            </a:xfrm>
            <a:custGeom>
              <a:avLst/>
              <a:gdLst/>
              <a:ahLst/>
              <a:cxnLst/>
              <a:rect l="l" t="t" r="r" b="b"/>
              <a:pathLst>
                <a:path w="775" h="567" extrusionOk="0">
                  <a:moveTo>
                    <a:pt x="715" y="90"/>
                  </a:moveTo>
                  <a:cubicBezTo>
                    <a:pt x="775" y="179"/>
                    <a:pt x="671" y="343"/>
                    <a:pt x="492" y="447"/>
                  </a:cubicBezTo>
                  <a:cubicBezTo>
                    <a:pt x="313" y="551"/>
                    <a:pt x="120" y="566"/>
                    <a:pt x="60" y="462"/>
                  </a:cubicBezTo>
                  <a:cubicBezTo>
                    <a:pt x="1" y="373"/>
                    <a:pt x="105" y="209"/>
                    <a:pt x="299" y="105"/>
                  </a:cubicBezTo>
                  <a:cubicBezTo>
                    <a:pt x="462" y="1"/>
                    <a:pt x="656" y="1"/>
                    <a:pt x="715" y="9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3421500" y="308970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15"/>
                  </a:moveTo>
                  <a:cubicBezTo>
                    <a:pt x="313" y="15"/>
                    <a:pt x="402" y="179"/>
                    <a:pt x="402" y="387"/>
                  </a:cubicBezTo>
                  <a:cubicBezTo>
                    <a:pt x="387" y="596"/>
                    <a:pt x="298" y="759"/>
                    <a:pt x="194" y="759"/>
                  </a:cubicBezTo>
                  <a:cubicBezTo>
                    <a:pt x="75" y="759"/>
                    <a:pt x="0" y="581"/>
                    <a:pt x="0" y="387"/>
                  </a:cubicBezTo>
                  <a:cubicBezTo>
                    <a:pt x="0" y="179"/>
                    <a:pt x="90" y="0"/>
                    <a:pt x="209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3259625" y="29724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0"/>
                  </a:moveTo>
                  <a:cubicBezTo>
                    <a:pt x="313" y="0"/>
                    <a:pt x="402" y="164"/>
                    <a:pt x="402" y="373"/>
                  </a:cubicBezTo>
                  <a:cubicBezTo>
                    <a:pt x="387" y="581"/>
                    <a:pt x="298" y="745"/>
                    <a:pt x="194" y="745"/>
                  </a:cubicBezTo>
                  <a:cubicBezTo>
                    <a:pt x="75" y="745"/>
                    <a:pt x="0" y="581"/>
                    <a:pt x="0" y="373"/>
                  </a:cubicBezTo>
                  <a:cubicBezTo>
                    <a:pt x="0" y="164"/>
                    <a:pt x="90" y="0"/>
                    <a:pt x="209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3142025" y="301340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30" y="120"/>
                  </a:moveTo>
                  <a:cubicBezTo>
                    <a:pt x="671" y="16"/>
                    <a:pt x="492" y="1"/>
                    <a:pt x="298" y="90"/>
                  </a:cubicBezTo>
                  <a:cubicBezTo>
                    <a:pt x="120" y="179"/>
                    <a:pt x="1" y="343"/>
                    <a:pt x="45" y="432"/>
                  </a:cubicBezTo>
                  <a:cubicBezTo>
                    <a:pt x="90" y="537"/>
                    <a:pt x="284" y="552"/>
                    <a:pt x="462" y="447"/>
                  </a:cubicBezTo>
                  <a:cubicBezTo>
                    <a:pt x="656" y="373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3018475" y="3031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4"/>
                  </a:moveTo>
                  <a:cubicBezTo>
                    <a:pt x="686" y="0"/>
                    <a:pt x="492" y="0"/>
                    <a:pt x="314" y="90"/>
                  </a:cubicBezTo>
                  <a:cubicBezTo>
                    <a:pt x="120" y="179"/>
                    <a:pt x="1" y="328"/>
                    <a:pt x="61" y="432"/>
                  </a:cubicBezTo>
                  <a:cubicBezTo>
                    <a:pt x="105" y="521"/>
                    <a:pt x="284" y="536"/>
                    <a:pt x="477" y="447"/>
                  </a:cubicBezTo>
                  <a:cubicBezTo>
                    <a:pt x="671" y="358"/>
                    <a:pt x="775" y="209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3006575" y="27767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70" y="16"/>
                    <a:pt x="492" y="1"/>
                    <a:pt x="298" y="90"/>
                  </a:cubicBezTo>
                  <a:cubicBezTo>
                    <a:pt x="120" y="180"/>
                    <a:pt x="1" y="328"/>
                    <a:pt x="45" y="433"/>
                  </a:cubicBezTo>
                  <a:cubicBezTo>
                    <a:pt x="90" y="537"/>
                    <a:pt x="283" y="537"/>
                    <a:pt x="462" y="448"/>
                  </a:cubicBezTo>
                  <a:cubicBezTo>
                    <a:pt x="656" y="358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3104450" y="27934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5" y="1"/>
                    <a:pt x="492" y="1"/>
                    <a:pt x="298" y="90"/>
                  </a:cubicBezTo>
                  <a:cubicBezTo>
                    <a:pt x="119" y="179"/>
                    <a:pt x="0" y="328"/>
                    <a:pt x="45" y="418"/>
                  </a:cubicBezTo>
                  <a:cubicBezTo>
                    <a:pt x="105" y="522"/>
                    <a:pt x="283" y="537"/>
                    <a:pt x="477" y="447"/>
                  </a:cubicBezTo>
                  <a:cubicBezTo>
                    <a:pt x="670" y="358"/>
                    <a:pt x="774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2995425" y="28165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105"/>
                  </a:moveTo>
                  <a:cubicBezTo>
                    <a:pt x="685" y="1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ubicBezTo>
                    <a:pt x="104" y="522"/>
                    <a:pt x="283" y="537"/>
                    <a:pt x="476" y="447"/>
                  </a:cubicBezTo>
                  <a:cubicBezTo>
                    <a:pt x="670" y="358"/>
                    <a:pt x="774" y="209"/>
                    <a:pt x="729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2596875" y="29609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04"/>
                  </a:moveTo>
                  <a:cubicBezTo>
                    <a:pt x="685" y="0"/>
                    <a:pt x="492" y="0"/>
                    <a:pt x="298" y="74"/>
                  </a:cubicBezTo>
                  <a:cubicBezTo>
                    <a:pt x="120" y="164"/>
                    <a:pt x="0" y="327"/>
                    <a:pt x="45" y="417"/>
                  </a:cubicBezTo>
                  <a:cubicBezTo>
                    <a:pt x="90" y="521"/>
                    <a:pt x="283" y="536"/>
                    <a:pt x="477" y="447"/>
                  </a:cubicBezTo>
                  <a:cubicBezTo>
                    <a:pt x="655" y="357"/>
                    <a:pt x="774" y="194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2356850" y="29255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5" y="1"/>
                    <a:pt x="492" y="1"/>
                    <a:pt x="298" y="90"/>
                  </a:cubicBezTo>
                  <a:cubicBezTo>
                    <a:pt x="120" y="180"/>
                    <a:pt x="1" y="328"/>
                    <a:pt x="45" y="433"/>
                  </a:cubicBezTo>
                  <a:cubicBezTo>
                    <a:pt x="90" y="522"/>
                    <a:pt x="284" y="537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2359100" y="28924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104"/>
                  </a:moveTo>
                  <a:cubicBezTo>
                    <a:pt x="685" y="15"/>
                    <a:pt x="491" y="0"/>
                    <a:pt x="298" y="89"/>
                  </a:cubicBezTo>
                  <a:cubicBezTo>
                    <a:pt x="119" y="179"/>
                    <a:pt x="0" y="328"/>
                    <a:pt x="45" y="432"/>
                  </a:cubicBezTo>
                  <a:cubicBezTo>
                    <a:pt x="89" y="521"/>
                    <a:pt x="283" y="536"/>
                    <a:pt x="476" y="447"/>
                  </a:cubicBezTo>
                  <a:cubicBezTo>
                    <a:pt x="655" y="357"/>
                    <a:pt x="774" y="209"/>
                    <a:pt x="729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2426075" y="29155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04"/>
                  </a:moveTo>
                  <a:cubicBezTo>
                    <a:pt x="685" y="15"/>
                    <a:pt x="492" y="0"/>
                    <a:pt x="313" y="89"/>
                  </a:cubicBezTo>
                  <a:cubicBezTo>
                    <a:pt x="119" y="179"/>
                    <a:pt x="0" y="328"/>
                    <a:pt x="60" y="432"/>
                  </a:cubicBezTo>
                  <a:cubicBezTo>
                    <a:pt x="105" y="536"/>
                    <a:pt x="283" y="536"/>
                    <a:pt x="477" y="447"/>
                  </a:cubicBezTo>
                  <a:cubicBezTo>
                    <a:pt x="670" y="357"/>
                    <a:pt x="774" y="208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2569325" y="29066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86" y="16"/>
                    <a:pt x="492" y="1"/>
                    <a:pt x="299" y="90"/>
                  </a:cubicBezTo>
                  <a:cubicBezTo>
                    <a:pt x="120" y="179"/>
                    <a:pt x="1" y="343"/>
                    <a:pt x="46" y="432"/>
                  </a:cubicBezTo>
                  <a:cubicBezTo>
                    <a:pt x="90" y="537"/>
                    <a:pt x="284" y="537"/>
                    <a:pt x="477" y="462"/>
                  </a:cubicBezTo>
                  <a:cubicBezTo>
                    <a:pt x="656" y="358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2593525" y="2941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5" y="16"/>
                    <a:pt x="492" y="1"/>
                    <a:pt x="313" y="90"/>
                  </a:cubicBezTo>
                  <a:cubicBezTo>
                    <a:pt x="120" y="180"/>
                    <a:pt x="0" y="328"/>
                    <a:pt x="45" y="433"/>
                  </a:cubicBezTo>
                  <a:cubicBezTo>
                    <a:pt x="105" y="537"/>
                    <a:pt x="283" y="537"/>
                    <a:pt x="477" y="447"/>
                  </a:cubicBezTo>
                  <a:cubicBezTo>
                    <a:pt x="655" y="358"/>
                    <a:pt x="775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2650825" y="29542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04"/>
                  </a:moveTo>
                  <a:cubicBezTo>
                    <a:pt x="685" y="0"/>
                    <a:pt x="492" y="0"/>
                    <a:pt x="298" y="89"/>
                  </a:cubicBezTo>
                  <a:cubicBezTo>
                    <a:pt x="120" y="179"/>
                    <a:pt x="1" y="328"/>
                    <a:pt x="45" y="417"/>
                  </a:cubicBezTo>
                  <a:cubicBezTo>
                    <a:pt x="90" y="521"/>
                    <a:pt x="284" y="536"/>
                    <a:pt x="477" y="447"/>
                  </a:cubicBezTo>
                  <a:cubicBezTo>
                    <a:pt x="656" y="357"/>
                    <a:pt x="775" y="208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2623300" y="28694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5" y="0"/>
                    <a:pt x="491" y="0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ubicBezTo>
                    <a:pt x="90" y="521"/>
                    <a:pt x="283" y="536"/>
                    <a:pt x="477" y="447"/>
                  </a:cubicBezTo>
                  <a:cubicBezTo>
                    <a:pt x="655" y="358"/>
                    <a:pt x="774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2696975" y="2911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85" y="15"/>
                    <a:pt x="492" y="0"/>
                    <a:pt x="313" y="90"/>
                  </a:cubicBezTo>
                  <a:cubicBezTo>
                    <a:pt x="120" y="179"/>
                    <a:pt x="0" y="328"/>
                    <a:pt x="60" y="432"/>
                  </a:cubicBezTo>
                  <a:cubicBezTo>
                    <a:pt x="105" y="536"/>
                    <a:pt x="283" y="536"/>
                    <a:pt x="477" y="447"/>
                  </a:cubicBezTo>
                  <a:cubicBezTo>
                    <a:pt x="670" y="358"/>
                    <a:pt x="774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2639675" y="2911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685" y="15"/>
                    <a:pt x="491" y="0"/>
                    <a:pt x="313" y="90"/>
                  </a:cubicBezTo>
                  <a:cubicBezTo>
                    <a:pt x="119" y="179"/>
                    <a:pt x="0" y="328"/>
                    <a:pt x="60" y="432"/>
                  </a:cubicBezTo>
                  <a:cubicBezTo>
                    <a:pt x="104" y="536"/>
                    <a:pt x="298" y="536"/>
                    <a:pt x="477" y="447"/>
                  </a:cubicBezTo>
                  <a:cubicBezTo>
                    <a:pt x="670" y="358"/>
                    <a:pt x="774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2905350" y="2997025"/>
              <a:ext cx="19025" cy="13425"/>
            </a:xfrm>
            <a:custGeom>
              <a:avLst/>
              <a:gdLst/>
              <a:ahLst/>
              <a:cxnLst/>
              <a:rect l="l" t="t" r="r" b="b"/>
              <a:pathLst>
                <a:path w="761" h="537" extrusionOk="0">
                  <a:moveTo>
                    <a:pt x="715" y="105"/>
                  </a:moveTo>
                  <a:cubicBezTo>
                    <a:pt x="671" y="16"/>
                    <a:pt x="477" y="1"/>
                    <a:pt x="299" y="90"/>
                  </a:cubicBezTo>
                  <a:cubicBezTo>
                    <a:pt x="105" y="179"/>
                    <a:pt x="1" y="328"/>
                    <a:pt x="46" y="433"/>
                  </a:cubicBezTo>
                  <a:cubicBezTo>
                    <a:pt x="90" y="537"/>
                    <a:pt x="284" y="537"/>
                    <a:pt x="462" y="447"/>
                  </a:cubicBezTo>
                  <a:cubicBezTo>
                    <a:pt x="656" y="358"/>
                    <a:pt x="760" y="209"/>
                    <a:pt x="71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3249950" y="2934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19"/>
                  </a:moveTo>
                  <a:cubicBezTo>
                    <a:pt x="670" y="15"/>
                    <a:pt x="492" y="0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ubicBezTo>
                    <a:pt x="90" y="536"/>
                    <a:pt x="283" y="536"/>
                    <a:pt x="462" y="462"/>
                  </a:cubicBezTo>
                  <a:cubicBezTo>
                    <a:pt x="655" y="372"/>
                    <a:pt x="774" y="209"/>
                    <a:pt x="730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3222400" y="2905500"/>
              <a:ext cx="19375" cy="1377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730" y="119"/>
                  </a:moveTo>
                  <a:cubicBezTo>
                    <a:pt x="671" y="15"/>
                    <a:pt x="492" y="0"/>
                    <a:pt x="299" y="104"/>
                  </a:cubicBezTo>
                  <a:cubicBezTo>
                    <a:pt x="105" y="179"/>
                    <a:pt x="1" y="343"/>
                    <a:pt x="46" y="432"/>
                  </a:cubicBezTo>
                  <a:cubicBezTo>
                    <a:pt x="90" y="536"/>
                    <a:pt x="284" y="551"/>
                    <a:pt x="477" y="462"/>
                  </a:cubicBezTo>
                  <a:cubicBezTo>
                    <a:pt x="656" y="372"/>
                    <a:pt x="775" y="209"/>
                    <a:pt x="730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3229100" y="2879075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15" y="119"/>
                  </a:moveTo>
                  <a:cubicBezTo>
                    <a:pt x="671" y="15"/>
                    <a:pt x="477" y="0"/>
                    <a:pt x="298" y="90"/>
                  </a:cubicBezTo>
                  <a:cubicBezTo>
                    <a:pt x="105" y="179"/>
                    <a:pt x="1" y="343"/>
                    <a:pt x="45" y="432"/>
                  </a:cubicBezTo>
                  <a:cubicBezTo>
                    <a:pt x="90" y="536"/>
                    <a:pt x="284" y="551"/>
                    <a:pt x="462" y="462"/>
                  </a:cubicBezTo>
                  <a:cubicBezTo>
                    <a:pt x="656" y="372"/>
                    <a:pt x="775" y="209"/>
                    <a:pt x="71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3283800" y="29289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6" y="1"/>
                    <a:pt x="492" y="1"/>
                    <a:pt x="313" y="75"/>
                  </a:cubicBezTo>
                  <a:cubicBezTo>
                    <a:pt x="120" y="180"/>
                    <a:pt x="1" y="328"/>
                    <a:pt x="60" y="418"/>
                  </a:cubicBezTo>
                  <a:cubicBezTo>
                    <a:pt x="105" y="522"/>
                    <a:pt x="299" y="537"/>
                    <a:pt x="477" y="447"/>
                  </a:cubicBezTo>
                  <a:cubicBezTo>
                    <a:pt x="671" y="358"/>
                    <a:pt x="775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3127525" y="2975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85" y="16"/>
                    <a:pt x="491" y="1"/>
                    <a:pt x="313" y="90"/>
                  </a:cubicBezTo>
                  <a:cubicBezTo>
                    <a:pt x="119" y="179"/>
                    <a:pt x="0" y="328"/>
                    <a:pt x="60" y="432"/>
                  </a:cubicBezTo>
                  <a:cubicBezTo>
                    <a:pt x="104" y="522"/>
                    <a:pt x="283" y="536"/>
                    <a:pt x="477" y="447"/>
                  </a:cubicBezTo>
                  <a:cubicBezTo>
                    <a:pt x="670" y="358"/>
                    <a:pt x="774" y="209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3185950" y="29717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105"/>
                  </a:moveTo>
                  <a:cubicBezTo>
                    <a:pt x="685" y="1"/>
                    <a:pt x="491" y="1"/>
                    <a:pt x="313" y="90"/>
                  </a:cubicBezTo>
                  <a:cubicBezTo>
                    <a:pt x="119" y="179"/>
                    <a:pt x="0" y="328"/>
                    <a:pt x="45" y="432"/>
                  </a:cubicBezTo>
                  <a:cubicBezTo>
                    <a:pt x="104" y="537"/>
                    <a:pt x="283" y="537"/>
                    <a:pt x="476" y="447"/>
                  </a:cubicBezTo>
                  <a:cubicBezTo>
                    <a:pt x="655" y="358"/>
                    <a:pt x="774" y="209"/>
                    <a:pt x="729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3148725" y="2895825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715" y="104"/>
                  </a:moveTo>
                  <a:cubicBezTo>
                    <a:pt x="670" y="0"/>
                    <a:pt x="477" y="0"/>
                    <a:pt x="298" y="89"/>
                  </a:cubicBezTo>
                  <a:cubicBezTo>
                    <a:pt x="105" y="179"/>
                    <a:pt x="1" y="328"/>
                    <a:pt x="45" y="432"/>
                  </a:cubicBezTo>
                  <a:cubicBezTo>
                    <a:pt x="90" y="521"/>
                    <a:pt x="283" y="536"/>
                    <a:pt x="462" y="447"/>
                  </a:cubicBezTo>
                  <a:cubicBezTo>
                    <a:pt x="656" y="357"/>
                    <a:pt x="760" y="209"/>
                    <a:pt x="715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2951500" y="2904375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30" y="120"/>
                  </a:moveTo>
                  <a:cubicBezTo>
                    <a:pt x="685" y="15"/>
                    <a:pt x="492" y="1"/>
                    <a:pt x="298" y="90"/>
                  </a:cubicBezTo>
                  <a:cubicBezTo>
                    <a:pt x="105" y="179"/>
                    <a:pt x="1" y="343"/>
                    <a:pt x="45" y="432"/>
                  </a:cubicBezTo>
                  <a:cubicBezTo>
                    <a:pt x="90" y="536"/>
                    <a:pt x="284" y="551"/>
                    <a:pt x="477" y="462"/>
                  </a:cubicBezTo>
                  <a:cubicBezTo>
                    <a:pt x="656" y="373"/>
                    <a:pt x="775" y="209"/>
                    <a:pt x="730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3046025" y="29542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04"/>
                  </a:moveTo>
                  <a:cubicBezTo>
                    <a:pt x="685" y="0"/>
                    <a:pt x="492" y="0"/>
                    <a:pt x="313" y="89"/>
                  </a:cubicBezTo>
                  <a:cubicBezTo>
                    <a:pt x="120" y="179"/>
                    <a:pt x="0" y="328"/>
                    <a:pt x="60" y="417"/>
                  </a:cubicBezTo>
                  <a:cubicBezTo>
                    <a:pt x="105" y="521"/>
                    <a:pt x="298" y="536"/>
                    <a:pt x="477" y="447"/>
                  </a:cubicBezTo>
                  <a:cubicBezTo>
                    <a:pt x="670" y="357"/>
                    <a:pt x="774" y="208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3040825" y="2866050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715" y="105"/>
                  </a:moveTo>
                  <a:cubicBezTo>
                    <a:pt x="670" y="15"/>
                    <a:pt x="476" y="0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ubicBezTo>
                    <a:pt x="89" y="521"/>
                    <a:pt x="283" y="536"/>
                    <a:pt x="461" y="447"/>
                  </a:cubicBezTo>
                  <a:cubicBezTo>
                    <a:pt x="655" y="358"/>
                    <a:pt x="759" y="209"/>
                    <a:pt x="71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2870000" y="28783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671" y="1"/>
                    <a:pt x="492" y="1"/>
                    <a:pt x="299" y="75"/>
                  </a:cubicBezTo>
                  <a:cubicBezTo>
                    <a:pt x="120" y="164"/>
                    <a:pt x="1" y="328"/>
                    <a:pt x="46" y="417"/>
                  </a:cubicBezTo>
                  <a:cubicBezTo>
                    <a:pt x="90" y="522"/>
                    <a:pt x="284" y="536"/>
                    <a:pt x="477" y="447"/>
                  </a:cubicBezTo>
                  <a:cubicBezTo>
                    <a:pt x="656" y="358"/>
                    <a:pt x="775" y="194"/>
                    <a:pt x="730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2884150" y="29408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4"/>
                  </a:moveTo>
                  <a:cubicBezTo>
                    <a:pt x="685" y="15"/>
                    <a:pt x="492" y="0"/>
                    <a:pt x="313" y="90"/>
                  </a:cubicBezTo>
                  <a:cubicBezTo>
                    <a:pt x="120" y="179"/>
                    <a:pt x="1" y="328"/>
                    <a:pt x="60" y="432"/>
                  </a:cubicBezTo>
                  <a:cubicBezTo>
                    <a:pt x="105" y="536"/>
                    <a:pt x="283" y="536"/>
                    <a:pt x="477" y="447"/>
                  </a:cubicBezTo>
                  <a:cubicBezTo>
                    <a:pt x="670" y="357"/>
                    <a:pt x="775" y="209"/>
                    <a:pt x="730" y="10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3078775" y="30123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85"/>
                  </a:moveTo>
                  <a:cubicBezTo>
                    <a:pt x="596" y="625"/>
                    <a:pt x="581" y="432"/>
                    <a:pt x="462" y="268"/>
                  </a:cubicBezTo>
                  <a:cubicBezTo>
                    <a:pt x="343" y="89"/>
                    <a:pt x="179" y="0"/>
                    <a:pt x="90" y="60"/>
                  </a:cubicBezTo>
                  <a:cubicBezTo>
                    <a:pt x="0" y="134"/>
                    <a:pt x="15" y="313"/>
                    <a:pt x="134" y="491"/>
                  </a:cubicBezTo>
                  <a:cubicBezTo>
                    <a:pt x="253" y="655"/>
                    <a:pt x="417" y="744"/>
                    <a:pt x="506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3149100" y="29847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2" y="685"/>
                  </a:moveTo>
                  <a:cubicBezTo>
                    <a:pt x="611" y="626"/>
                    <a:pt x="596" y="432"/>
                    <a:pt x="462" y="269"/>
                  </a:cubicBezTo>
                  <a:cubicBezTo>
                    <a:pt x="358" y="90"/>
                    <a:pt x="179" y="1"/>
                    <a:pt x="90" y="75"/>
                  </a:cubicBezTo>
                  <a:cubicBezTo>
                    <a:pt x="1" y="135"/>
                    <a:pt x="30" y="313"/>
                    <a:pt x="149" y="492"/>
                  </a:cubicBezTo>
                  <a:cubicBezTo>
                    <a:pt x="254" y="656"/>
                    <a:pt x="432" y="745"/>
                    <a:pt x="522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3220550" y="2950900"/>
              <a:ext cx="15275" cy="18250"/>
            </a:xfrm>
            <a:custGeom>
              <a:avLst/>
              <a:gdLst/>
              <a:ahLst/>
              <a:cxnLst/>
              <a:rect l="l" t="t" r="r" b="b"/>
              <a:pathLst>
                <a:path w="611" h="730" extrusionOk="0">
                  <a:moveTo>
                    <a:pt x="521" y="670"/>
                  </a:moveTo>
                  <a:cubicBezTo>
                    <a:pt x="611" y="610"/>
                    <a:pt x="596" y="417"/>
                    <a:pt x="477" y="253"/>
                  </a:cubicBezTo>
                  <a:cubicBezTo>
                    <a:pt x="358" y="89"/>
                    <a:pt x="194" y="0"/>
                    <a:pt x="105" y="60"/>
                  </a:cubicBezTo>
                  <a:cubicBezTo>
                    <a:pt x="0" y="119"/>
                    <a:pt x="30" y="313"/>
                    <a:pt x="149" y="476"/>
                  </a:cubicBezTo>
                  <a:cubicBezTo>
                    <a:pt x="268" y="655"/>
                    <a:pt x="432" y="729"/>
                    <a:pt x="521" y="67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3272650" y="29430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85"/>
                  </a:moveTo>
                  <a:cubicBezTo>
                    <a:pt x="596" y="611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ubicBezTo>
                    <a:pt x="0" y="120"/>
                    <a:pt x="15" y="313"/>
                    <a:pt x="134" y="477"/>
                  </a:cubicBezTo>
                  <a:cubicBezTo>
                    <a:pt x="253" y="655"/>
                    <a:pt x="417" y="745"/>
                    <a:pt x="506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3174400" y="2880175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522" y="686"/>
                  </a:moveTo>
                  <a:cubicBezTo>
                    <a:pt x="611" y="626"/>
                    <a:pt x="596" y="433"/>
                    <a:pt x="477" y="269"/>
                  </a:cubicBezTo>
                  <a:cubicBezTo>
                    <a:pt x="358" y="90"/>
                    <a:pt x="194" y="1"/>
                    <a:pt x="90" y="61"/>
                  </a:cubicBezTo>
                  <a:cubicBezTo>
                    <a:pt x="1" y="135"/>
                    <a:pt x="30" y="314"/>
                    <a:pt x="150" y="492"/>
                  </a:cubicBezTo>
                  <a:cubicBezTo>
                    <a:pt x="254" y="656"/>
                    <a:pt x="432" y="745"/>
                    <a:pt x="522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2688800" y="294530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521" y="686"/>
                  </a:moveTo>
                  <a:cubicBezTo>
                    <a:pt x="610" y="611"/>
                    <a:pt x="581" y="433"/>
                    <a:pt x="476" y="254"/>
                  </a:cubicBezTo>
                  <a:cubicBezTo>
                    <a:pt x="357" y="90"/>
                    <a:pt x="179" y="1"/>
                    <a:pt x="89" y="60"/>
                  </a:cubicBezTo>
                  <a:cubicBezTo>
                    <a:pt x="0" y="120"/>
                    <a:pt x="30" y="313"/>
                    <a:pt x="149" y="477"/>
                  </a:cubicBezTo>
                  <a:cubicBezTo>
                    <a:pt x="268" y="656"/>
                    <a:pt x="432" y="745"/>
                    <a:pt x="521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2448775" y="29285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1" y="625"/>
                    <a:pt x="581" y="432"/>
                    <a:pt x="477" y="268"/>
                  </a:cubicBezTo>
                  <a:cubicBezTo>
                    <a:pt x="358" y="89"/>
                    <a:pt x="179" y="0"/>
                    <a:pt x="90" y="74"/>
                  </a:cubicBezTo>
                  <a:cubicBezTo>
                    <a:pt x="0" y="134"/>
                    <a:pt x="30" y="313"/>
                    <a:pt x="134" y="491"/>
                  </a:cubicBezTo>
                  <a:cubicBezTo>
                    <a:pt x="253" y="655"/>
                    <a:pt x="432" y="744"/>
                    <a:pt x="521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2386250" y="290550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85"/>
                  </a:moveTo>
                  <a:cubicBezTo>
                    <a:pt x="596" y="625"/>
                    <a:pt x="581" y="432"/>
                    <a:pt x="462" y="268"/>
                  </a:cubicBezTo>
                  <a:cubicBezTo>
                    <a:pt x="343" y="89"/>
                    <a:pt x="179" y="0"/>
                    <a:pt x="90" y="60"/>
                  </a:cubicBezTo>
                  <a:cubicBezTo>
                    <a:pt x="1" y="134"/>
                    <a:pt x="16" y="313"/>
                    <a:pt x="135" y="491"/>
                  </a:cubicBezTo>
                  <a:cubicBezTo>
                    <a:pt x="254" y="655"/>
                    <a:pt x="417" y="744"/>
                    <a:pt x="507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549625" y="29267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89" y="60"/>
                  </a:moveTo>
                  <a:cubicBezTo>
                    <a:pt x="0" y="120"/>
                    <a:pt x="15" y="313"/>
                    <a:pt x="134" y="477"/>
                  </a:cubicBezTo>
                  <a:cubicBezTo>
                    <a:pt x="253" y="656"/>
                    <a:pt x="432" y="745"/>
                    <a:pt x="521" y="670"/>
                  </a:cubicBezTo>
                  <a:cubicBezTo>
                    <a:pt x="610" y="611"/>
                    <a:pt x="581" y="432"/>
                    <a:pt x="462" y="254"/>
                  </a:cubicBezTo>
                  <a:cubicBezTo>
                    <a:pt x="342" y="90"/>
                    <a:pt x="179" y="1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603575" y="2883525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90" y="75"/>
                  </a:moveTo>
                  <a:cubicBezTo>
                    <a:pt x="0" y="135"/>
                    <a:pt x="15" y="314"/>
                    <a:pt x="134" y="492"/>
                  </a:cubicBezTo>
                  <a:cubicBezTo>
                    <a:pt x="253" y="656"/>
                    <a:pt x="432" y="745"/>
                    <a:pt x="521" y="686"/>
                  </a:cubicBezTo>
                  <a:cubicBezTo>
                    <a:pt x="611" y="626"/>
                    <a:pt x="581" y="433"/>
                    <a:pt x="462" y="269"/>
                  </a:cubicBezTo>
                  <a:cubicBezTo>
                    <a:pt x="343" y="90"/>
                    <a:pt x="179" y="1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2683950" y="2876100"/>
              <a:ext cx="15275" cy="18250"/>
            </a:xfrm>
            <a:custGeom>
              <a:avLst/>
              <a:gdLst/>
              <a:ahLst/>
              <a:cxnLst/>
              <a:rect l="l" t="t" r="r" b="b"/>
              <a:pathLst>
                <a:path w="611" h="730" extrusionOk="0">
                  <a:moveTo>
                    <a:pt x="90" y="60"/>
                  </a:moveTo>
                  <a:cubicBezTo>
                    <a:pt x="1" y="119"/>
                    <a:pt x="15" y="313"/>
                    <a:pt x="134" y="477"/>
                  </a:cubicBezTo>
                  <a:cubicBezTo>
                    <a:pt x="254" y="655"/>
                    <a:pt x="432" y="730"/>
                    <a:pt x="521" y="670"/>
                  </a:cubicBezTo>
                  <a:cubicBezTo>
                    <a:pt x="611" y="611"/>
                    <a:pt x="581" y="417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2813825" y="29564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19"/>
                    <a:pt x="30" y="313"/>
                    <a:pt x="134" y="477"/>
                  </a:cubicBezTo>
                  <a:cubicBezTo>
                    <a:pt x="253" y="655"/>
                    <a:pt x="432" y="745"/>
                    <a:pt x="521" y="670"/>
                  </a:cubicBezTo>
                  <a:cubicBezTo>
                    <a:pt x="611" y="611"/>
                    <a:pt x="581" y="417"/>
                    <a:pt x="462" y="253"/>
                  </a:cubicBezTo>
                  <a:cubicBezTo>
                    <a:pt x="358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2814925" y="288912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90" y="60"/>
                  </a:moveTo>
                  <a:cubicBezTo>
                    <a:pt x="1" y="134"/>
                    <a:pt x="16" y="313"/>
                    <a:pt x="135" y="491"/>
                  </a:cubicBezTo>
                  <a:cubicBezTo>
                    <a:pt x="254" y="655"/>
                    <a:pt x="433" y="744"/>
                    <a:pt x="522" y="685"/>
                  </a:cubicBezTo>
                  <a:cubicBezTo>
                    <a:pt x="611" y="625"/>
                    <a:pt x="581" y="432"/>
                    <a:pt x="477" y="253"/>
                  </a:cubicBezTo>
                  <a:cubicBezTo>
                    <a:pt x="343" y="90"/>
                    <a:pt x="180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2773250" y="291330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75"/>
                  </a:moveTo>
                  <a:cubicBezTo>
                    <a:pt x="1" y="135"/>
                    <a:pt x="16" y="313"/>
                    <a:pt x="135" y="492"/>
                  </a:cubicBezTo>
                  <a:cubicBezTo>
                    <a:pt x="254" y="656"/>
                    <a:pt x="418" y="745"/>
                    <a:pt x="507" y="685"/>
                  </a:cubicBezTo>
                  <a:cubicBezTo>
                    <a:pt x="596" y="626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3178500" y="2933400"/>
              <a:ext cx="14900" cy="18250"/>
            </a:xfrm>
            <a:custGeom>
              <a:avLst/>
              <a:gdLst/>
              <a:ahLst/>
              <a:cxnLst/>
              <a:rect l="l" t="t" r="r" b="b"/>
              <a:pathLst>
                <a:path w="596" h="730" extrusionOk="0">
                  <a:moveTo>
                    <a:pt x="90" y="60"/>
                  </a:moveTo>
                  <a:cubicBezTo>
                    <a:pt x="0" y="120"/>
                    <a:pt x="15" y="313"/>
                    <a:pt x="134" y="477"/>
                  </a:cubicBezTo>
                  <a:cubicBezTo>
                    <a:pt x="253" y="641"/>
                    <a:pt x="417" y="730"/>
                    <a:pt x="507" y="670"/>
                  </a:cubicBezTo>
                  <a:cubicBezTo>
                    <a:pt x="596" y="611"/>
                    <a:pt x="581" y="417"/>
                    <a:pt x="462" y="254"/>
                  </a:cubicBezTo>
                  <a:cubicBezTo>
                    <a:pt x="343" y="75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3116725" y="2901400"/>
              <a:ext cx="15275" cy="18250"/>
            </a:xfrm>
            <a:custGeom>
              <a:avLst/>
              <a:gdLst/>
              <a:ahLst/>
              <a:cxnLst/>
              <a:rect l="l" t="t" r="r" b="b"/>
              <a:pathLst>
                <a:path w="611" h="730" extrusionOk="0">
                  <a:moveTo>
                    <a:pt x="90" y="60"/>
                  </a:moveTo>
                  <a:cubicBezTo>
                    <a:pt x="1" y="120"/>
                    <a:pt x="15" y="313"/>
                    <a:pt x="135" y="477"/>
                  </a:cubicBezTo>
                  <a:cubicBezTo>
                    <a:pt x="254" y="655"/>
                    <a:pt x="417" y="730"/>
                    <a:pt x="522" y="670"/>
                  </a:cubicBezTo>
                  <a:cubicBezTo>
                    <a:pt x="611" y="611"/>
                    <a:pt x="581" y="432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3125650" y="286157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75" y="60"/>
                  </a:moveTo>
                  <a:cubicBezTo>
                    <a:pt x="1" y="135"/>
                    <a:pt x="16" y="313"/>
                    <a:pt x="135" y="492"/>
                  </a:cubicBezTo>
                  <a:cubicBezTo>
                    <a:pt x="254" y="656"/>
                    <a:pt x="418" y="745"/>
                    <a:pt x="507" y="685"/>
                  </a:cubicBezTo>
                  <a:cubicBezTo>
                    <a:pt x="596" y="626"/>
                    <a:pt x="581" y="432"/>
                    <a:pt x="462" y="254"/>
                  </a:cubicBezTo>
                  <a:cubicBezTo>
                    <a:pt x="343" y="90"/>
                    <a:pt x="179" y="1"/>
                    <a:pt x="75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3033000" y="28210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19"/>
                    <a:pt x="15" y="313"/>
                    <a:pt x="134" y="477"/>
                  </a:cubicBezTo>
                  <a:cubicBezTo>
                    <a:pt x="254" y="655"/>
                    <a:pt x="432" y="745"/>
                    <a:pt x="521" y="670"/>
                  </a:cubicBezTo>
                  <a:cubicBezTo>
                    <a:pt x="611" y="611"/>
                    <a:pt x="581" y="417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3070200" y="280875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105" y="60"/>
                  </a:moveTo>
                  <a:cubicBezTo>
                    <a:pt x="1" y="119"/>
                    <a:pt x="31" y="313"/>
                    <a:pt x="150" y="491"/>
                  </a:cubicBezTo>
                  <a:cubicBezTo>
                    <a:pt x="269" y="655"/>
                    <a:pt x="433" y="744"/>
                    <a:pt x="522" y="685"/>
                  </a:cubicBezTo>
                  <a:cubicBezTo>
                    <a:pt x="611" y="625"/>
                    <a:pt x="596" y="432"/>
                    <a:pt x="477" y="253"/>
                  </a:cubicBezTo>
                  <a:cubicBezTo>
                    <a:pt x="358" y="89"/>
                    <a:pt x="194" y="0"/>
                    <a:pt x="105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2972350" y="2796825"/>
              <a:ext cx="15275" cy="18275"/>
            </a:xfrm>
            <a:custGeom>
              <a:avLst/>
              <a:gdLst/>
              <a:ahLst/>
              <a:cxnLst/>
              <a:rect l="l" t="t" r="r" b="b"/>
              <a:pathLst>
                <a:path w="611" h="731" extrusionOk="0">
                  <a:moveTo>
                    <a:pt x="90" y="60"/>
                  </a:moveTo>
                  <a:cubicBezTo>
                    <a:pt x="0" y="120"/>
                    <a:pt x="30" y="313"/>
                    <a:pt x="149" y="477"/>
                  </a:cubicBezTo>
                  <a:cubicBezTo>
                    <a:pt x="268" y="656"/>
                    <a:pt x="432" y="730"/>
                    <a:pt x="521" y="671"/>
                  </a:cubicBezTo>
                  <a:cubicBezTo>
                    <a:pt x="611" y="611"/>
                    <a:pt x="596" y="418"/>
                    <a:pt x="477" y="254"/>
                  </a:cubicBezTo>
                  <a:cubicBezTo>
                    <a:pt x="357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2923975" y="28396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20"/>
                    <a:pt x="15" y="313"/>
                    <a:pt x="134" y="492"/>
                  </a:cubicBezTo>
                  <a:cubicBezTo>
                    <a:pt x="253" y="655"/>
                    <a:pt x="432" y="745"/>
                    <a:pt x="521" y="685"/>
                  </a:cubicBezTo>
                  <a:cubicBezTo>
                    <a:pt x="610" y="626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2917275" y="29817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20"/>
                    <a:pt x="30" y="313"/>
                    <a:pt x="149" y="477"/>
                  </a:cubicBezTo>
                  <a:cubicBezTo>
                    <a:pt x="268" y="656"/>
                    <a:pt x="432" y="745"/>
                    <a:pt x="521" y="670"/>
                  </a:cubicBezTo>
                  <a:cubicBezTo>
                    <a:pt x="611" y="611"/>
                    <a:pt x="581" y="417"/>
                    <a:pt x="477" y="254"/>
                  </a:cubicBezTo>
                  <a:cubicBezTo>
                    <a:pt x="358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2973450" y="296392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90" y="75"/>
                  </a:moveTo>
                  <a:cubicBezTo>
                    <a:pt x="1" y="134"/>
                    <a:pt x="31" y="328"/>
                    <a:pt x="135" y="491"/>
                  </a:cubicBezTo>
                  <a:cubicBezTo>
                    <a:pt x="269" y="655"/>
                    <a:pt x="433" y="744"/>
                    <a:pt x="522" y="685"/>
                  </a:cubicBezTo>
                  <a:cubicBezTo>
                    <a:pt x="611" y="625"/>
                    <a:pt x="581" y="432"/>
                    <a:pt x="462" y="268"/>
                  </a:cubicBezTo>
                  <a:cubicBezTo>
                    <a:pt x="358" y="89"/>
                    <a:pt x="180" y="0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3037475" y="29992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89" y="60"/>
                  </a:moveTo>
                  <a:cubicBezTo>
                    <a:pt x="0" y="119"/>
                    <a:pt x="15" y="313"/>
                    <a:pt x="134" y="491"/>
                  </a:cubicBezTo>
                  <a:cubicBezTo>
                    <a:pt x="253" y="655"/>
                    <a:pt x="417" y="744"/>
                    <a:pt x="521" y="685"/>
                  </a:cubicBezTo>
                  <a:cubicBezTo>
                    <a:pt x="610" y="610"/>
                    <a:pt x="581" y="432"/>
                    <a:pt x="462" y="253"/>
                  </a:cubicBezTo>
                  <a:cubicBezTo>
                    <a:pt x="342" y="89"/>
                    <a:pt x="179" y="0"/>
                    <a:pt x="89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3013275" y="2883525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90" y="75"/>
                  </a:moveTo>
                  <a:cubicBezTo>
                    <a:pt x="1" y="135"/>
                    <a:pt x="15" y="314"/>
                    <a:pt x="135" y="492"/>
                  </a:cubicBezTo>
                  <a:cubicBezTo>
                    <a:pt x="254" y="656"/>
                    <a:pt x="417" y="745"/>
                    <a:pt x="507" y="686"/>
                  </a:cubicBezTo>
                  <a:cubicBezTo>
                    <a:pt x="611" y="626"/>
                    <a:pt x="581" y="433"/>
                    <a:pt x="462" y="269"/>
                  </a:cubicBezTo>
                  <a:cubicBezTo>
                    <a:pt x="343" y="90"/>
                    <a:pt x="179" y="1"/>
                    <a:pt x="90" y="7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2865550" y="29144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34"/>
                    <a:pt x="30" y="313"/>
                    <a:pt x="149" y="492"/>
                  </a:cubicBezTo>
                  <a:cubicBezTo>
                    <a:pt x="253" y="655"/>
                    <a:pt x="432" y="745"/>
                    <a:pt x="521" y="685"/>
                  </a:cubicBezTo>
                  <a:cubicBezTo>
                    <a:pt x="611" y="626"/>
                    <a:pt x="581" y="432"/>
                    <a:pt x="477" y="268"/>
                  </a:cubicBezTo>
                  <a:cubicBezTo>
                    <a:pt x="358" y="90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2923975" y="2950525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700" y="477"/>
                  </a:moveTo>
                  <a:cubicBezTo>
                    <a:pt x="759" y="387"/>
                    <a:pt x="655" y="224"/>
                    <a:pt x="477" y="119"/>
                  </a:cubicBezTo>
                  <a:cubicBezTo>
                    <a:pt x="298" y="15"/>
                    <a:pt x="104" y="0"/>
                    <a:pt x="45" y="104"/>
                  </a:cubicBezTo>
                  <a:cubicBezTo>
                    <a:pt x="0" y="194"/>
                    <a:pt x="90" y="357"/>
                    <a:pt x="268" y="462"/>
                  </a:cubicBezTo>
                  <a:cubicBezTo>
                    <a:pt x="447" y="566"/>
                    <a:pt x="640" y="581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3081375" y="29296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77"/>
                  </a:moveTo>
                  <a:cubicBezTo>
                    <a:pt x="760" y="388"/>
                    <a:pt x="655" y="224"/>
                    <a:pt x="477" y="120"/>
                  </a:cubicBezTo>
                  <a:cubicBezTo>
                    <a:pt x="298" y="16"/>
                    <a:pt x="105" y="1"/>
                    <a:pt x="45" y="90"/>
                  </a:cubicBezTo>
                  <a:cubicBezTo>
                    <a:pt x="1" y="194"/>
                    <a:pt x="90" y="358"/>
                    <a:pt x="268" y="462"/>
                  </a:cubicBezTo>
                  <a:cubicBezTo>
                    <a:pt x="447" y="566"/>
                    <a:pt x="641" y="566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3136450" y="294827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700" y="477"/>
                  </a:moveTo>
                  <a:cubicBezTo>
                    <a:pt x="760" y="388"/>
                    <a:pt x="655" y="224"/>
                    <a:pt x="477" y="120"/>
                  </a:cubicBezTo>
                  <a:cubicBezTo>
                    <a:pt x="298" y="16"/>
                    <a:pt x="105" y="1"/>
                    <a:pt x="45" y="105"/>
                  </a:cubicBezTo>
                  <a:cubicBezTo>
                    <a:pt x="0" y="194"/>
                    <a:pt x="90" y="358"/>
                    <a:pt x="268" y="462"/>
                  </a:cubicBezTo>
                  <a:cubicBezTo>
                    <a:pt x="447" y="567"/>
                    <a:pt x="641" y="581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084725" y="29717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62"/>
                  </a:moveTo>
                  <a:cubicBezTo>
                    <a:pt x="760" y="373"/>
                    <a:pt x="655" y="209"/>
                    <a:pt x="477" y="105"/>
                  </a:cubicBezTo>
                  <a:cubicBezTo>
                    <a:pt x="298" y="1"/>
                    <a:pt x="105" y="1"/>
                    <a:pt x="45" y="90"/>
                  </a:cubicBezTo>
                  <a:cubicBezTo>
                    <a:pt x="0" y="179"/>
                    <a:pt x="90" y="343"/>
                    <a:pt x="268" y="447"/>
                  </a:cubicBezTo>
                  <a:cubicBezTo>
                    <a:pt x="447" y="551"/>
                    <a:pt x="641" y="566"/>
                    <a:pt x="700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3212350" y="2985875"/>
              <a:ext cx="19025" cy="14150"/>
            </a:xfrm>
            <a:custGeom>
              <a:avLst/>
              <a:gdLst/>
              <a:ahLst/>
              <a:cxnLst/>
              <a:rect l="l" t="t" r="r" b="b"/>
              <a:pathLst>
                <a:path w="761" h="566" extrusionOk="0">
                  <a:moveTo>
                    <a:pt x="701" y="477"/>
                  </a:moveTo>
                  <a:cubicBezTo>
                    <a:pt x="760" y="387"/>
                    <a:pt x="656" y="224"/>
                    <a:pt x="477" y="119"/>
                  </a:cubicBezTo>
                  <a:cubicBezTo>
                    <a:pt x="299" y="15"/>
                    <a:pt x="105" y="0"/>
                    <a:pt x="46" y="90"/>
                  </a:cubicBezTo>
                  <a:cubicBezTo>
                    <a:pt x="1" y="194"/>
                    <a:pt x="90" y="358"/>
                    <a:pt x="284" y="462"/>
                  </a:cubicBezTo>
                  <a:cubicBezTo>
                    <a:pt x="462" y="566"/>
                    <a:pt x="641" y="566"/>
                    <a:pt x="701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2974575" y="28396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62"/>
                  </a:moveTo>
                  <a:cubicBezTo>
                    <a:pt x="760" y="373"/>
                    <a:pt x="655" y="209"/>
                    <a:pt x="477" y="105"/>
                  </a:cubicBezTo>
                  <a:cubicBezTo>
                    <a:pt x="298" y="1"/>
                    <a:pt x="105" y="1"/>
                    <a:pt x="45" y="90"/>
                  </a:cubicBezTo>
                  <a:cubicBezTo>
                    <a:pt x="1" y="179"/>
                    <a:pt x="90" y="343"/>
                    <a:pt x="268" y="447"/>
                  </a:cubicBezTo>
                  <a:cubicBezTo>
                    <a:pt x="447" y="551"/>
                    <a:pt x="641" y="566"/>
                    <a:pt x="700" y="46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2819025" y="29196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715" y="477"/>
                  </a:moveTo>
                  <a:cubicBezTo>
                    <a:pt x="760" y="388"/>
                    <a:pt x="671" y="224"/>
                    <a:pt x="492" y="120"/>
                  </a:cubicBezTo>
                  <a:cubicBezTo>
                    <a:pt x="313" y="16"/>
                    <a:pt x="120" y="1"/>
                    <a:pt x="60" y="105"/>
                  </a:cubicBezTo>
                  <a:cubicBezTo>
                    <a:pt x="1" y="194"/>
                    <a:pt x="105" y="358"/>
                    <a:pt x="284" y="462"/>
                  </a:cubicBezTo>
                  <a:cubicBezTo>
                    <a:pt x="462" y="566"/>
                    <a:pt x="656" y="581"/>
                    <a:pt x="715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2659400" y="292297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700" y="477"/>
                  </a:moveTo>
                  <a:cubicBezTo>
                    <a:pt x="759" y="388"/>
                    <a:pt x="670" y="224"/>
                    <a:pt x="491" y="120"/>
                  </a:cubicBezTo>
                  <a:cubicBezTo>
                    <a:pt x="313" y="16"/>
                    <a:pt x="119" y="1"/>
                    <a:pt x="60" y="105"/>
                  </a:cubicBezTo>
                  <a:cubicBezTo>
                    <a:pt x="0" y="194"/>
                    <a:pt x="104" y="358"/>
                    <a:pt x="283" y="462"/>
                  </a:cubicBezTo>
                  <a:cubicBezTo>
                    <a:pt x="462" y="566"/>
                    <a:pt x="655" y="581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2649725" y="286605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477"/>
                  </a:moveTo>
                  <a:cubicBezTo>
                    <a:pt x="759" y="372"/>
                    <a:pt x="655" y="209"/>
                    <a:pt x="476" y="105"/>
                  </a:cubicBezTo>
                  <a:cubicBezTo>
                    <a:pt x="298" y="0"/>
                    <a:pt x="104" y="0"/>
                    <a:pt x="45" y="90"/>
                  </a:cubicBezTo>
                  <a:cubicBezTo>
                    <a:pt x="0" y="179"/>
                    <a:pt x="89" y="343"/>
                    <a:pt x="268" y="447"/>
                  </a:cubicBezTo>
                  <a:cubicBezTo>
                    <a:pt x="447" y="551"/>
                    <a:pt x="640" y="566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2605425" y="291555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15" y="476"/>
                  </a:moveTo>
                  <a:cubicBezTo>
                    <a:pt x="760" y="372"/>
                    <a:pt x="671" y="208"/>
                    <a:pt x="492" y="104"/>
                  </a:cubicBezTo>
                  <a:cubicBezTo>
                    <a:pt x="299" y="0"/>
                    <a:pt x="120" y="0"/>
                    <a:pt x="60" y="89"/>
                  </a:cubicBezTo>
                  <a:cubicBezTo>
                    <a:pt x="1" y="179"/>
                    <a:pt x="105" y="342"/>
                    <a:pt x="284" y="447"/>
                  </a:cubicBezTo>
                  <a:cubicBezTo>
                    <a:pt x="462" y="551"/>
                    <a:pt x="656" y="566"/>
                    <a:pt x="715" y="47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2491200" y="29122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476"/>
                  </a:moveTo>
                  <a:cubicBezTo>
                    <a:pt x="759" y="372"/>
                    <a:pt x="655" y="208"/>
                    <a:pt x="476" y="104"/>
                  </a:cubicBezTo>
                  <a:cubicBezTo>
                    <a:pt x="298" y="0"/>
                    <a:pt x="104" y="0"/>
                    <a:pt x="45" y="89"/>
                  </a:cubicBezTo>
                  <a:cubicBezTo>
                    <a:pt x="0" y="179"/>
                    <a:pt x="89" y="342"/>
                    <a:pt x="268" y="447"/>
                  </a:cubicBezTo>
                  <a:cubicBezTo>
                    <a:pt x="447" y="566"/>
                    <a:pt x="640" y="566"/>
                    <a:pt x="700" y="47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2840250" y="286047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476"/>
                  </a:moveTo>
                  <a:cubicBezTo>
                    <a:pt x="759" y="372"/>
                    <a:pt x="655" y="208"/>
                    <a:pt x="476" y="104"/>
                  </a:cubicBezTo>
                  <a:cubicBezTo>
                    <a:pt x="298" y="0"/>
                    <a:pt x="104" y="0"/>
                    <a:pt x="45" y="89"/>
                  </a:cubicBezTo>
                  <a:cubicBezTo>
                    <a:pt x="0" y="179"/>
                    <a:pt x="89" y="342"/>
                    <a:pt x="268" y="447"/>
                  </a:cubicBezTo>
                  <a:cubicBezTo>
                    <a:pt x="447" y="566"/>
                    <a:pt x="640" y="566"/>
                    <a:pt x="700" y="47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2884150" y="28195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77"/>
                  </a:moveTo>
                  <a:cubicBezTo>
                    <a:pt x="760" y="388"/>
                    <a:pt x="655" y="224"/>
                    <a:pt x="477" y="120"/>
                  </a:cubicBezTo>
                  <a:cubicBezTo>
                    <a:pt x="298" y="16"/>
                    <a:pt x="105" y="1"/>
                    <a:pt x="60" y="105"/>
                  </a:cubicBezTo>
                  <a:cubicBezTo>
                    <a:pt x="1" y="194"/>
                    <a:pt x="105" y="358"/>
                    <a:pt x="283" y="462"/>
                  </a:cubicBezTo>
                  <a:cubicBezTo>
                    <a:pt x="462" y="566"/>
                    <a:pt x="641" y="566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2969000" y="28649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77"/>
                  </a:moveTo>
                  <a:cubicBezTo>
                    <a:pt x="759" y="373"/>
                    <a:pt x="655" y="209"/>
                    <a:pt x="477" y="105"/>
                  </a:cubicBezTo>
                  <a:cubicBezTo>
                    <a:pt x="298" y="1"/>
                    <a:pt x="104" y="1"/>
                    <a:pt x="60" y="90"/>
                  </a:cubicBezTo>
                  <a:cubicBezTo>
                    <a:pt x="0" y="179"/>
                    <a:pt x="104" y="343"/>
                    <a:pt x="283" y="447"/>
                  </a:cubicBezTo>
                  <a:cubicBezTo>
                    <a:pt x="462" y="551"/>
                    <a:pt x="640" y="566"/>
                    <a:pt x="700" y="47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094400" y="28682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1"/>
                  </a:moveTo>
                  <a:cubicBezTo>
                    <a:pt x="90" y="1"/>
                    <a:pt x="0" y="179"/>
                    <a:pt x="0" y="388"/>
                  </a:cubicBezTo>
                  <a:cubicBezTo>
                    <a:pt x="0" y="581"/>
                    <a:pt x="90" y="760"/>
                    <a:pt x="194" y="760"/>
                  </a:cubicBezTo>
                  <a:cubicBezTo>
                    <a:pt x="313" y="745"/>
                    <a:pt x="402" y="581"/>
                    <a:pt x="387" y="373"/>
                  </a:cubicBezTo>
                  <a:cubicBezTo>
                    <a:pt x="387" y="164"/>
                    <a:pt x="298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3055700" y="290362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1"/>
                  </a:moveTo>
                  <a:cubicBezTo>
                    <a:pt x="90" y="1"/>
                    <a:pt x="0" y="164"/>
                    <a:pt x="0" y="373"/>
                  </a:cubicBezTo>
                  <a:cubicBezTo>
                    <a:pt x="0" y="581"/>
                    <a:pt x="90" y="745"/>
                    <a:pt x="209" y="745"/>
                  </a:cubicBezTo>
                  <a:cubicBezTo>
                    <a:pt x="313" y="745"/>
                    <a:pt x="402" y="581"/>
                    <a:pt x="402" y="373"/>
                  </a:cubicBezTo>
                  <a:cubicBezTo>
                    <a:pt x="402" y="164"/>
                    <a:pt x="313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3116350" y="299702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1"/>
                  </a:moveTo>
                  <a:cubicBezTo>
                    <a:pt x="90" y="1"/>
                    <a:pt x="1" y="179"/>
                    <a:pt x="1" y="388"/>
                  </a:cubicBezTo>
                  <a:cubicBezTo>
                    <a:pt x="1" y="596"/>
                    <a:pt x="90" y="760"/>
                    <a:pt x="209" y="760"/>
                  </a:cubicBezTo>
                  <a:cubicBezTo>
                    <a:pt x="313" y="760"/>
                    <a:pt x="403" y="581"/>
                    <a:pt x="403" y="373"/>
                  </a:cubicBezTo>
                  <a:cubicBezTo>
                    <a:pt x="403" y="179"/>
                    <a:pt x="298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3204550" y="292112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0"/>
                  </a:moveTo>
                  <a:cubicBezTo>
                    <a:pt x="75" y="0"/>
                    <a:pt x="0" y="179"/>
                    <a:pt x="0" y="387"/>
                  </a:cubicBezTo>
                  <a:cubicBezTo>
                    <a:pt x="0" y="581"/>
                    <a:pt x="90" y="759"/>
                    <a:pt x="194" y="759"/>
                  </a:cubicBezTo>
                  <a:cubicBezTo>
                    <a:pt x="313" y="759"/>
                    <a:pt x="402" y="581"/>
                    <a:pt x="387" y="372"/>
                  </a:cubicBezTo>
                  <a:cubicBezTo>
                    <a:pt x="387" y="164"/>
                    <a:pt x="298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2989825" y="3003725"/>
              <a:ext cx="9700" cy="19000"/>
            </a:xfrm>
            <a:custGeom>
              <a:avLst/>
              <a:gdLst/>
              <a:ahLst/>
              <a:cxnLst/>
              <a:rect l="l" t="t" r="r" b="b"/>
              <a:pathLst>
                <a:path w="388" h="760" extrusionOk="0">
                  <a:moveTo>
                    <a:pt x="194" y="1"/>
                  </a:moveTo>
                  <a:cubicBezTo>
                    <a:pt x="75" y="1"/>
                    <a:pt x="1" y="179"/>
                    <a:pt x="1" y="373"/>
                  </a:cubicBezTo>
                  <a:cubicBezTo>
                    <a:pt x="1" y="581"/>
                    <a:pt x="90" y="760"/>
                    <a:pt x="194" y="760"/>
                  </a:cubicBezTo>
                  <a:cubicBezTo>
                    <a:pt x="313" y="745"/>
                    <a:pt x="388" y="581"/>
                    <a:pt x="388" y="373"/>
                  </a:cubicBezTo>
                  <a:cubicBezTo>
                    <a:pt x="388" y="165"/>
                    <a:pt x="299" y="1"/>
                    <a:pt x="194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3002850" y="293452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0"/>
                  </a:moveTo>
                  <a:cubicBezTo>
                    <a:pt x="90" y="0"/>
                    <a:pt x="1" y="164"/>
                    <a:pt x="1" y="372"/>
                  </a:cubicBezTo>
                  <a:cubicBezTo>
                    <a:pt x="1" y="581"/>
                    <a:pt x="90" y="744"/>
                    <a:pt x="209" y="744"/>
                  </a:cubicBezTo>
                  <a:cubicBezTo>
                    <a:pt x="313" y="744"/>
                    <a:pt x="403" y="581"/>
                    <a:pt x="403" y="372"/>
                  </a:cubicBezTo>
                  <a:cubicBezTo>
                    <a:pt x="403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3024825" y="2966150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194" y="15"/>
                  </a:moveTo>
                  <a:cubicBezTo>
                    <a:pt x="89" y="15"/>
                    <a:pt x="0" y="179"/>
                    <a:pt x="0" y="387"/>
                  </a:cubicBezTo>
                  <a:cubicBezTo>
                    <a:pt x="15" y="596"/>
                    <a:pt x="104" y="760"/>
                    <a:pt x="208" y="760"/>
                  </a:cubicBezTo>
                  <a:cubicBezTo>
                    <a:pt x="313" y="760"/>
                    <a:pt x="402" y="596"/>
                    <a:pt x="402" y="387"/>
                  </a:cubicBezTo>
                  <a:cubicBezTo>
                    <a:pt x="402" y="179"/>
                    <a:pt x="313" y="0"/>
                    <a:pt x="194" y="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3025925" y="29311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0"/>
                  </a:moveTo>
                  <a:cubicBezTo>
                    <a:pt x="90" y="0"/>
                    <a:pt x="1" y="164"/>
                    <a:pt x="1" y="372"/>
                  </a:cubicBezTo>
                  <a:cubicBezTo>
                    <a:pt x="1" y="581"/>
                    <a:pt x="105" y="744"/>
                    <a:pt x="209" y="744"/>
                  </a:cubicBezTo>
                  <a:cubicBezTo>
                    <a:pt x="313" y="744"/>
                    <a:pt x="403" y="581"/>
                    <a:pt x="403" y="372"/>
                  </a:cubicBezTo>
                  <a:cubicBezTo>
                    <a:pt x="403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2968625" y="291555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0"/>
                  </a:moveTo>
                  <a:cubicBezTo>
                    <a:pt x="90" y="15"/>
                    <a:pt x="0" y="179"/>
                    <a:pt x="15" y="387"/>
                  </a:cubicBezTo>
                  <a:cubicBezTo>
                    <a:pt x="15" y="595"/>
                    <a:pt x="105" y="759"/>
                    <a:pt x="209" y="759"/>
                  </a:cubicBezTo>
                  <a:cubicBezTo>
                    <a:pt x="313" y="759"/>
                    <a:pt x="402" y="581"/>
                    <a:pt x="402" y="372"/>
                  </a:cubicBezTo>
                  <a:cubicBezTo>
                    <a:pt x="402" y="164"/>
                    <a:pt x="313" y="0"/>
                    <a:pt x="209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3008450" y="2854150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194" y="0"/>
                  </a:moveTo>
                  <a:cubicBezTo>
                    <a:pt x="89" y="0"/>
                    <a:pt x="0" y="164"/>
                    <a:pt x="0" y="372"/>
                  </a:cubicBezTo>
                  <a:cubicBezTo>
                    <a:pt x="0" y="581"/>
                    <a:pt x="89" y="744"/>
                    <a:pt x="208" y="744"/>
                  </a:cubicBezTo>
                  <a:cubicBezTo>
                    <a:pt x="313" y="744"/>
                    <a:pt x="402" y="581"/>
                    <a:pt x="402" y="372"/>
                  </a:cubicBezTo>
                  <a:cubicBezTo>
                    <a:pt x="402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2730825" y="294530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1"/>
                  </a:moveTo>
                  <a:cubicBezTo>
                    <a:pt x="90" y="1"/>
                    <a:pt x="1" y="179"/>
                    <a:pt x="1" y="388"/>
                  </a:cubicBezTo>
                  <a:cubicBezTo>
                    <a:pt x="1" y="596"/>
                    <a:pt x="90" y="760"/>
                    <a:pt x="209" y="760"/>
                  </a:cubicBezTo>
                  <a:cubicBezTo>
                    <a:pt x="314" y="760"/>
                    <a:pt x="403" y="581"/>
                    <a:pt x="403" y="373"/>
                  </a:cubicBezTo>
                  <a:cubicBezTo>
                    <a:pt x="403" y="165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2622925" y="29631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0"/>
                  </a:moveTo>
                  <a:cubicBezTo>
                    <a:pt x="90" y="0"/>
                    <a:pt x="0" y="164"/>
                    <a:pt x="0" y="372"/>
                  </a:cubicBezTo>
                  <a:cubicBezTo>
                    <a:pt x="0" y="581"/>
                    <a:pt x="90" y="745"/>
                    <a:pt x="209" y="745"/>
                  </a:cubicBezTo>
                  <a:cubicBezTo>
                    <a:pt x="313" y="745"/>
                    <a:pt x="402" y="581"/>
                    <a:pt x="402" y="372"/>
                  </a:cubicBezTo>
                  <a:cubicBezTo>
                    <a:pt x="402" y="164"/>
                    <a:pt x="313" y="0"/>
                    <a:pt x="209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2644875" y="28816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1"/>
                  </a:moveTo>
                  <a:cubicBezTo>
                    <a:pt x="90" y="1"/>
                    <a:pt x="1" y="164"/>
                    <a:pt x="1" y="373"/>
                  </a:cubicBezTo>
                  <a:cubicBezTo>
                    <a:pt x="15" y="581"/>
                    <a:pt x="105" y="745"/>
                    <a:pt x="209" y="745"/>
                  </a:cubicBezTo>
                  <a:cubicBezTo>
                    <a:pt x="313" y="745"/>
                    <a:pt x="402" y="581"/>
                    <a:pt x="402" y="373"/>
                  </a:cubicBezTo>
                  <a:cubicBezTo>
                    <a:pt x="402" y="164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2602075" y="285302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0"/>
                  </a:moveTo>
                  <a:cubicBezTo>
                    <a:pt x="90" y="0"/>
                    <a:pt x="1" y="164"/>
                    <a:pt x="1" y="373"/>
                  </a:cubicBezTo>
                  <a:cubicBezTo>
                    <a:pt x="1" y="581"/>
                    <a:pt x="90" y="745"/>
                    <a:pt x="209" y="745"/>
                  </a:cubicBezTo>
                  <a:cubicBezTo>
                    <a:pt x="313" y="745"/>
                    <a:pt x="403" y="581"/>
                    <a:pt x="403" y="373"/>
                  </a:cubicBezTo>
                  <a:cubicBezTo>
                    <a:pt x="403" y="16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2804525" y="2848550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209" y="1"/>
                  </a:moveTo>
                  <a:cubicBezTo>
                    <a:pt x="89" y="1"/>
                    <a:pt x="0" y="164"/>
                    <a:pt x="0" y="373"/>
                  </a:cubicBezTo>
                  <a:cubicBezTo>
                    <a:pt x="15" y="581"/>
                    <a:pt x="104" y="745"/>
                    <a:pt x="209" y="745"/>
                  </a:cubicBezTo>
                  <a:cubicBezTo>
                    <a:pt x="313" y="745"/>
                    <a:pt x="402" y="581"/>
                    <a:pt x="402" y="373"/>
                  </a:cubicBezTo>
                  <a:cubicBezTo>
                    <a:pt x="402" y="164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2704425" y="28604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0"/>
                  </a:moveTo>
                  <a:cubicBezTo>
                    <a:pt x="89" y="0"/>
                    <a:pt x="0" y="179"/>
                    <a:pt x="0" y="387"/>
                  </a:cubicBezTo>
                  <a:cubicBezTo>
                    <a:pt x="0" y="595"/>
                    <a:pt x="89" y="759"/>
                    <a:pt x="209" y="759"/>
                  </a:cubicBezTo>
                  <a:cubicBezTo>
                    <a:pt x="313" y="759"/>
                    <a:pt x="402" y="581"/>
                    <a:pt x="402" y="387"/>
                  </a:cubicBezTo>
                  <a:cubicBezTo>
                    <a:pt x="402" y="179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2730100" y="2916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6"/>
                    <a:pt x="268" y="1"/>
                    <a:pt x="462" y="90"/>
                  </a:cubicBezTo>
                  <a:cubicBezTo>
                    <a:pt x="655" y="179"/>
                    <a:pt x="774" y="328"/>
                    <a:pt x="730" y="432"/>
                  </a:cubicBezTo>
                  <a:cubicBezTo>
                    <a:pt x="685" y="537"/>
                    <a:pt x="491" y="537"/>
                    <a:pt x="298" y="462"/>
                  </a:cubicBezTo>
                  <a:cubicBezTo>
                    <a:pt x="119" y="373"/>
                    <a:pt x="0" y="224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2740875" y="29758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119"/>
                  </a:moveTo>
                  <a:cubicBezTo>
                    <a:pt x="90" y="15"/>
                    <a:pt x="284" y="0"/>
                    <a:pt x="477" y="90"/>
                  </a:cubicBezTo>
                  <a:cubicBezTo>
                    <a:pt x="671" y="179"/>
                    <a:pt x="775" y="328"/>
                    <a:pt x="730" y="432"/>
                  </a:cubicBezTo>
                  <a:cubicBezTo>
                    <a:pt x="686" y="521"/>
                    <a:pt x="507" y="536"/>
                    <a:pt x="313" y="447"/>
                  </a:cubicBezTo>
                  <a:cubicBezTo>
                    <a:pt x="120" y="373"/>
                    <a:pt x="1" y="224"/>
                    <a:pt x="46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2785175" y="29516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89" y="16"/>
                    <a:pt x="283" y="1"/>
                    <a:pt x="462" y="90"/>
                  </a:cubicBezTo>
                  <a:cubicBezTo>
                    <a:pt x="655" y="180"/>
                    <a:pt x="774" y="328"/>
                    <a:pt x="730" y="418"/>
                  </a:cubicBezTo>
                  <a:cubicBezTo>
                    <a:pt x="685" y="522"/>
                    <a:pt x="491" y="537"/>
                    <a:pt x="298" y="447"/>
                  </a:cubicBezTo>
                  <a:cubicBezTo>
                    <a:pt x="119" y="373"/>
                    <a:pt x="0" y="209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2770650" y="28615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5"/>
                  </a:moveTo>
                  <a:cubicBezTo>
                    <a:pt x="90" y="1"/>
                    <a:pt x="283" y="1"/>
                    <a:pt x="477" y="75"/>
                  </a:cubicBezTo>
                  <a:cubicBezTo>
                    <a:pt x="656" y="164"/>
                    <a:pt x="775" y="313"/>
                    <a:pt x="730" y="418"/>
                  </a:cubicBezTo>
                  <a:cubicBezTo>
                    <a:pt x="685" y="507"/>
                    <a:pt x="492" y="522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2848800" y="2956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5"/>
                    <a:pt x="283" y="1"/>
                    <a:pt x="477" y="90"/>
                  </a:cubicBezTo>
                  <a:cubicBezTo>
                    <a:pt x="655" y="179"/>
                    <a:pt x="774" y="328"/>
                    <a:pt x="730" y="417"/>
                  </a:cubicBezTo>
                  <a:cubicBezTo>
                    <a:pt x="685" y="521"/>
                    <a:pt x="507" y="536"/>
                    <a:pt x="313" y="447"/>
                  </a:cubicBezTo>
                  <a:cubicBezTo>
                    <a:pt x="120" y="358"/>
                    <a:pt x="0" y="209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2955600" y="29858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90" y="15"/>
                    <a:pt x="283" y="0"/>
                    <a:pt x="477" y="90"/>
                  </a:cubicBezTo>
                  <a:cubicBezTo>
                    <a:pt x="670" y="164"/>
                    <a:pt x="774" y="328"/>
                    <a:pt x="730" y="417"/>
                  </a:cubicBezTo>
                  <a:cubicBezTo>
                    <a:pt x="685" y="521"/>
                    <a:pt x="507" y="536"/>
                    <a:pt x="313" y="447"/>
                  </a:cubicBezTo>
                  <a:cubicBezTo>
                    <a:pt x="120" y="358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3053850" y="2986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89" y="16"/>
                    <a:pt x="268" y="1"/>
                    <a:pt x="461" y="90"/>
                  </a:cubicBezTo>
                  <a:cubicBezTo>
                    <a:pt x="655" y="165"/>
                    <a:pt x="774" y="314"/>
                    <a:pt x="729" y="418"/>
                  </a:cubicBezTo>
                  <a:cubicBezTo>
                    <a:pt x="685" y="522"/>
                    <a:pt x="491" y="537"/>
                    <a:pt x="298" y="448"/>
                  </a:cubicBezTo>
                  <a:cubicBezTo>
                    <a:pt x="119" y="358"/>
                    <a:pt x="0" y="209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3042675" y="30342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90" y="15"/>
                    <a:pt x="283" y="0"/>
                    <a:pt x="477" y="90"/>
                  </a:cubicBezTo>
                  <a:cubicBezTo>
                    <a:pt x="655" y="179"/>
                    <a:pt x="774" y="328"/>
                    <a:pt x="730" y="417"/>
                  </a:cubicBezTo>
                  <a:cubicBezTo>
                    <a:pt x="685" y="521"/>
                    <a:pt x="492" y="536"/>
                    <a:pt x="313" y="447"/>
                  </a:cubicBezTo>
                  <a:cubicBezTo>
                    <a:pt x="120" y="358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098875" y="29453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5"/>
                  </a:moveTo>
                  <a:cubicBezTo>
                    <a:pt x="89" y="1"/>
                    <a:pt x="283" y="1"/>
                    <a:pt x="476" y="75"/>
                  </a:cubicBezTo>
                  <a:cubicBezTo>
                    <a:pt x="655" y="165"/>
                    <a:pt x="774" y="313"/>
                    <a:pt x="729" y="418"/>
                  </a:cubicBezTo>
                  <a:cubicBezTo>
                    <a:pt x="685" y="507"/>
                    <a:pt x="491" y="522"/>
                    <a:pt x="313" y="447"/>
                  </a:cubicBezTo>
                  <a:cubicBezTo>
                    <a:pt x="119" y="358"/>
                    <a:pt x="0" y="209"/>
                    <a:pt x="45" y="10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146125" y="2924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90" y="15"/>
                    <a:pt x="283" y="0"/>
                    <a:pt x="477" y="90"/>
                  </a:cubicBezTo>
                  <a:cubicBezTo>
                    <a:pt x="655" y="179"/>
                    <a:pt x="774" y="328"/>
                    <a:pt x="730" y="417"/>
                  </a:cubicBezTo>
                  <a:cubicBezTo>
                    <a:pt x="685" y="521"/>
                    <a:pt x="507" y="536"/>
                    <a:pt x="313" y="447"/>
                  </a:cubicBezTo>
                  <a:cubicBezTo>
                    <a:pt x="120" y="373"/>
                    <a:pt x="0" y="224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3080250" y="2902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119"/>
                  </a:moveTo>
                  <a:cubicBezTo>
                    <a:pt x="90" y="15"/>
                    <a:pt x="284" y="0"/>
                    <a:pt x="462" y="90"/>
                  </a:cubicBezTo>
                  <a:cubicBezTo>
                    <a:pt x="656" y="164"/>
                    <a:pt x="775" y="328"/>
                    <a:pt x="730" y="417"/>
                  </a:cubicBezTo>
                  <a:cubicBezTo>
                    <a:pt x="686" y="521"/>
                    <a:pt x="492" y="536"/>
                    <a:pt x="299" y="447"/>
                  </a:cubicBezTo>
                  <a:cubicBezTo>
                    <a:pt x="120" y="372"/>
                    <a:pt x="1" y="209"/>
                    <a:pt x="46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3019600" y="27964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6"/>
                    <a:pt x="283" y="1"/>
                    <a:pt x="462" y="90"/>
                  </a:cubicBezTo>
                  <a:cubicBezTo>
                    <a:pt x="656" y="165"/>
                    <a:pt x="775" y="313"/>
                    <a:pt x="730" y="418"/>
                  </a:cubicBezTo>
                  <a:cubicBezTo>
                    <a:pt x="685" y="522"/>
                    <a:pt x="492" y="537"/>
                    <a:pt x="313" y="447"/>
                  </a:cubicBezTo>
                  <a:cubicBezTo>
                    <a:pt x="120" y="358"/>
                    <a:pt x="1" y="209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2930300" y="28746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6"/>
                    <a:pt x="283" y="1"/>
                    <a:pt x="477" y="90"/>
                  </a:cubicBezTo>
                  <a:cubicBezTo>
                    <a:pt x="655" y="164"/>
                    <a:pt x="774" y="328"/>
                    <a:pt x="730" y="417"/>
                  </a:cubicBezTo>
                  <a:cubicBezTo>
                    <a:pt x="685" y="522"/>
                    <a:pt x="506" y="537"/>
                    <a:pt x="313" y="447"/>
                  </a:cubicBezTo>
                  <a:cubicBezTo>
                    <a:pt x="119" y="358"/>
                    <a:pt x="0" y="209"/>
                    <a:pt x="45" y="12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2903875" y="2902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90" y="15"/>
                    <a:pt x="283" y="0"/>
                    <a:pt x="477" y="90"/>
                  </a:cubicBezTo>
                  <a:cubicBezTo>
                    <a:pt x="670" y="164"/>
                    <a:pt x="774" y="328"/>
                    <a:pt x="730" y="417"/>
                  </a:cubicBezTo>
                  <a:cubicBezTo>
                    <a:pt x="685" y="521"/>
                    <a:pt x="507" y="536"/>
                    <a:pt x="313" y="447"/>
                  </a:cubicBezTo>
                  <a:cubicBezTo>
                    <a:pt x="120" y="372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2948900" y="28206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1" y="626"/>
                    <a:pt x="15" y="432"/>
                    <a:pt x="120" y="268"/>
                  </a:cubicBezTo>
                  <a:cubicBezTo>
                    <a:pt x="239" y="90"/>
                    <a:pt x="402" y="0"/>
                    <a:pt x="507" y="60"/>
                  </a:cubicBezTo>
                  <a:cubicBezTo>
                    <a:pt x="596" y="119"/>
                    <a:pt x="566" y="313"/>
                    <a:pt x="462" y="492"/>
                  </a:cubicBezTo>
                  <a:cubicBezTo>
                    <a:pt x="343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3001750" y="29043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89" y="685"/>
                  </a:moveTo>
                  <a:cubicBezTo>
                    <a:pt x="0" y="626"/>
                    <a:pt x="15" y="432"/>
                    <a:pt x="119" y="268"/>
                  </a:cubicBezTo>
                  <a:cubicBezTo>
                    <a:pt x="238" y="90"/>
                    <a:pt x="402" y="1"/>
                    <a:pt x="491" y="60"/>
                  </a:cubicBezTo>
                  <a:cubicBezTo>
                    <a:pt x="596" y="120"/>
                    <a:pt x="566" y="313"/>
                    <a:pt x="462" y="477"/>
                  </a:cubicBezTo>
                  <a:cubicBezTo>
                    <a:pt x="343" y="655"/>
                    <a:pt x="179" y="745"/>
                    <a:pt x="89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008075" y="29881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104" y="685"/>
                  </a:moveTo>
                  <a:cubicBezTo>
                    <a:pt x="0" y="626"/>
                    <a:pt x="30" y="432"/>
                    <a:pt x="134" y="254"/>
                  </a:cubicBezTo>
                  <a:cubicBezTo>
                    <a:pt x="253" y="90"/>
                    <a:pt x="417" y="1"/>
                    <a:pt x="506" y="60"/>
                  </a:cubicBezTo>
                  <a:cubicBezTo>
                    <a:pt x="596" y="120"/>
                    <a:pt x="581" y="313"/>
                    <a:pt x="477" y="477"/>
                  </a:cubicBezTo>
                  <a:cubicBezTo>
                    <a:pt x="357" y="656"/>
                    <a:pt x="194" y="745"/>
                    <a:pt x="104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2942200" y="29263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1" y="626"/>
                    <a:pt x="15" y="447"/>
                    <a:pt x="135" y="269"/>
                  </a:cubicBezTo>
                  <a:cubicBezTo>
                    <a:pt x="239" y="90"/>
                    <a:pt x="417" y="1"/>
                    <a:pt x="507" y="60"/>
                  </a:cubicBezTo>
                  <a:cubicBezTo>
                    <a:pt x="596" y="120"/>
                    <a:pt x="581" y="313"/>
                    <a:pt x="462" y="477"/>
                  </a:cubicBezTo>
                  <a:cubicBezTo>
                    <a:pt x="343" y="656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2903500" y="28560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1" y="626"/>
                    <a:pt x="30" y="432"/>
                    <a:pt x="135" y="268"/>
                  </a:cubicBezTo>
                  <a:cubicBezTo>
                    <a:pt x="254" y="90"/>
                    <a:pt x="417" y="0"/>
                    <a:pt x="507" y="60"/>
                  </a:cubicBezTo>
                  <a:cubicBezTo>
                    <a:pt x="596" y="120"/>
                    <a:pt x="581" y="298"/>
                    <a:pt x="462" y="477"/>
                  </a:cubicBezTo>
                  <a:cubicBezTo>
                    <a:pt x="358" y="655"/>
                    <a:pt x="194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2890475" y="29628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1" y="626"/>
                    <a:pt x="15" y="432"/>
                    <a:pt x="135" y="253"/>
                  </a:cubicBezTo>
                  <a:cubicBezTo>
                    <a:pt x="239" y="90"/>
                    <a:pt x="402" y="0"/>
                    <a:pt x="507" y="60"/>
                  </a:cubicBezTo>
                  <a:cubicBezTo>
                    <a:pt x="596" y="120"/>
                    <a:pt x="581" y="313"/>
                    <a:pt x="462" y="477"/>
                  </a:cubicBezTo>
                  <a:cubicBezTo>
                    <a:pt x="343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2867400" y="283070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685"/>
                  </a:moveTo>
                  <a:cubicBezTo>
                    <a:pt x="1" y="625"/>
                    <a:pt x="16" y="432"/>
                    <a:pt x="135" y="253"/>
                  </a:cubicBezTo>
                  <a:cubicBezTo>
                    <a:pt x="239" y="90"/>
                    <a:pt x="403" y="0"/>
                    <a:pt x="492" y="60"/>
                  </a:cubicBezTo>
                  <a:cubicBezTo>
                    <a:pt x="596" y="119"/>
                    <a:pt x="566" y="298"/>
                    <a:pt x="462" y="477"/>
                  </a:cubicBezTo>
                  <a:cubicBezTo>
                    <a:pt x="343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2855125" y="29274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1" y="626"/>
                    <a:pt x="15" y="432"/>
                    <a:pt x="134" y="268"/>
                  </a:cubicBezTo>
                  <a:cubicBezTo>
                    <a:pt x="254" y="90"/>
                    <a:pt x="417" y="0"/>
                    <a:pt x="507" y="60"/>
                  </a:cubicBezTo>
                  <a:cubicBezTo>
                    <a:pt x="596" y="119"/>
                    <a:pt x="581" y="313"/>
                    <a:pt x="462" y="477"/>
                  </a:cubicBezTo>
                  <a:cubicBezTo>
                    <a:pt x="358" y="655"/>
                    <a:pt x="194" y="745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2847300" y="2880175"/>
              <a:ext cx="14925" cy="18650"/>
            </a:xfrm>
            <a:custGeom>
              <a:avLst/>
              <a:gdLst/>
              <a:ahLst/>
              <a:cxnLst/>
              <a:rect l="l" t="t" r="r" b="b"/>
              <a:pathLst>
                <a:path w="597" h="746" extrusionOk="0">
                  <a:moveTo>
                    <a:pt x="90" y="686"/>
                  </a:moveTo>
                  <a:cubicBezTo>
                    <a:pt x="1" y="626"/>
                    <a:pt x="31" y="433"/>
                    <a:pt x="135" y="269"/>
                  </a:cubicBezTo>
                  <a:cubicBezTo>
                    <a:pt x="254" y="90"/>
                    <a:pt x="418" y="1"/>
                    <a:pt x="507" y="61"/>
                  </a:cubicBezTo>
                  <a:cubicBezTo>
                    <a:pt x="596" y="120"/>
                    <a:pt x="581" y="314"/>
                    <a:pt x="477" y="477"/>
                  </a:cubicBezTo>
                  <a:cubicBezTo>
                    <a:pt x="358" y="656"/>
                    <a:pt x="194" y="745"/>
                    <a:pt x="90" y="68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2726375" y="2838125"/>
              <a:ext cx="14900" cy="19025"/>
            </a:xfrm>
            <a:custGeom>
              <a:avLst/>
              <a:gdLst/>
              <a:ahLst/>
              <a:cxnLst/>
              <a:rect l="l" t="t" r="r" b="b"/>
              <a:pathLst>
                <a:path w="596" h="761" extrusionOk="0">
                  <a:moveTo>
                    <a:pt x="90" y="701"/>
                  </a:moveTo>
                  <a:cubicBezTo>
                    <a:pt x="0" y="626"/>
                    <a:pt x="15" y="448"/>
                    <a:pt x="134" y="269"/>
                  </a:cubicBezTo>
                  <a:cubicBezTo>
                    <a:pt x="239" y="105"/>
                    <a:pt x="417" y="1"/>
                    <a:pt x="506" y="61"/>
                  </a:cubicBezTo>
                  <a:cubicBezTo>
                    <a:pt x="596" y="120"/>
                    <a:pt x="581" y="314"/>
                    <a:pt x="462" y="492"/>
                  </a:cubicBezTo>
                  <a:cubicBezTo>
                    <a:pt x="343" y="656"/>
                    <a:pt x="179" y="760"/>
                    <a:pt x="90" y="70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2788150" y="28891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85"/>
                  </a:moveTo>
                  <a:cubicBezTo>
                    <a:pt x="0" y="625"/>
                    <a:pt x="15" y="432"/>
                    <a:pt x="119" y="253"/>
                  </a:cubicBezTo>
                  <a:cubicBezTo>
                    <a:pt x="238" y="90"/>
                    <a:pt x="402" y="0"/>
                    <a:pt x="491" y="45"/>
                  </a:cubicBezTo>
                  <a:cubicBezTo>
                    <a:pt x="596" y="119"/>
                    <a:pt x="566" y="298"/>
                    <a:pt x="462" y="477"/>
                  </a:cubicBezTo>
                  <a:cubicBezTo>
                    <a:pt x="343" y="640"/>
                    <a:pt x="179" y="744"/>
                    <a:pt x="90" y="68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672425" y="28943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89" y="700"/>
                  </a:moveTo>
                  <a:cubicBezTo>
                    <a:pt x="0" y="626"/>
                    <a:pt x="15" y="447"/>
                    <a:pt x="134" y="269"/>
                  </a:cubicBezTo>
                  <a:cubicBezTo>
                    <a:pt x="238" y="90"/>
                    <a:pt x="417" y="1"/>
                    <a:pt x="506" y="60"/>
                  </a:cubicBezTo>
                  <a:cubicBezTo>
                    <a:pt x="595" y="120"/>
                    <a:pt x="581" y="313"/>
                    <a:pt x="462" y="492"/>
                  </a:cubicBezTo>
                  <a:cubicBezTo>
                    <a:pt x="342" y="656"/>
                    <a:pt x="179" y="745"/>
                    <a:pt x="89" y="70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2709250" y="296987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30" y="149"/>
                  </a:moveTo>
                  <a:cubicBezTo>
                    <a:pt x="45" y="45"/>
                    <a:pt x="224" y="0"/>
                    <a:pt x="432" y="45"/>
                  </a:cubicBezTo>
                  <a:cubicBezTo>
                    <a:pt x="641" y="90"/>
                    <a:pt x="775" y="224"/>
                    <a:pt x="760" y="328"/>
                  </a:cubicBezTo>
                  <a:cubicBezTo>
                    <a:pt x="730" y="432"/>
                    <a:pt x="551" y="477"/>
                    <a:pt x="343" y="432"/>
                  </a:cubicBezTo>
                  <a:cubicBezTo>
                    <a:pt x="150" y="387"/>
                    <a:pt x="1" y="268"/>
                    <a:pt x="30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547650" y="2785925"/>
              <a:ext cx="167475" cy="230400"/>
            </a:xfrm>
            <a:custGeom>
              <a:avLst/>
              <a:gdLst/>
              <a:ahLst/>
              <a:cxnLst/>
              <a:rect l="l" t="t" r="r" b="b"/>
              <a:pathLst>
                <a:path w="6699" h="9216" extrusionOk="0">
                  <a:moveTo>
                    <a:pt x="3974" y="0"/>
                  </a:moveTo>
                  <a:cubicBezTo>
                    <a:pt x="3928" y="0"/>
                    <a:pt x="3884" y="2"/>
                    <a:pt x="3840" y="5"/>
                  </a:cubicBezTo>
                  <a:cubicBezTo>
                    <a:pt x="3721" y="20"/>
                    <a:pt x="3617" y="35"/>
                    <a:pt x="3528" y="80"/>
                  </a:cubicBezTo>
                  <a:cubicBezTo>
                    <a:pt x="3275" y="154"/>
                    <a:pt x="2813" y="303"/>
                    <a:pt x="2292" y="481"/>
                  </a:cubicBezTo>
                  <a:cubicBezTo>
                    <a:pt x="1384" y="764"/>
                    <a:pt x="432" y="1062"/>
                    <a:pt x="0" y="1196"/>
                  </a:cubicBezTo>
                  <a:lnTo>
                    <a:pt x="253" y="2015"/>
                  </a:lnTo>
                  <a:cubicBezTo>
                    <a:pt x="759" y="1866"/>
                    <a:pt x="1771" y="1538"/>
                    <a:pt x="2546" y="1300"/>
                  </a:cubicBezTo>
                  <a:cubicBezTo>
                    <a:pt x="3081" y="1136"/>
                    <a:pt x="3558" y="973"/>
                    <a:pt x="3796" y="898"/>
                  </a:cubicBezTo>
                  <a:cubicBezTo>
                    <a:pt x="3826" y="883"/>
                    <a:pt x="3870" y="868"/>
                    <a:pt x="3915" y="868"/>
                  </a:cubicBezTo>
                  <a:cubicBezTo>
                    <a:pt x="3935" y="867"/>
                    <a:pt x="3956" y="867"/>
                    <a:pt x="3977" y="867"/>
                  </a:cubicBezTo>
                  <a:cubicBezTo>
                    <a:pt x="4206" y="867"/>
                    <a:pt x="4490" y="939"/>
                    <a:pt x="4748" y="1062"/>
                  </a:cubicBezTo>
                  <a:cubicBezTo>
                    <a:pt x="5016" y="1196"/>
                    <a:pt x="5240" y="1389"/>
                    <a:pt x="5314" y="1598"/>
                  </a:cubicBezTo>
                  <a:cubicBezTo>
                    <a:pt x="5314" y="1642"/>
                    <a:pt x="5329" y="1672"/>
                    <a:pt x="5329" y="1717"/>
                  </a:cubicBezTo>
                  <a:lnTo>
                    <a:pt x="5820" y="7582"/>
                  </a:lnTo>
                  <a:cubicBezTo>
                    <a:pt x="5820" y="7641"/>
                    <a:pt x="5820" y="7686"/>
                    <a:pt x="5805" y="7730"/>
                  </a:cubicBezTo>
                  <a:cubicBezTo>
                    <a:pt x="5761" y="7879"/>
                    <a:pt x="5612" y="8028"/>
                    <a:pt x="5433" y="8132"/>
                  </a:cubicBezTo>
                  <a:cubicBezTo>
                    <a:pt x="5240" y="8251"/>
                    <a:pt x="5002" y="8326"/>
                    <a:pt x="4778" y="8341"/>
                  </a:cubicBezTo>
                  <a:cubicBezTo>
                    <a:pt x="4743" y="8345"/>
                    <a:pt x="4710" y="8347"/>
                    <a:pt x="4678" y="8347"/>
                  </a:cubicBezTo>
                  <a:cubicBezTo>
                    <a:pt x="4601" y="8347"/>
                    <a:pt x="4533" y="8336"/>
                    <a:pt x="4481" y="8326"/>
                  </a:cubicBezTo>
                  <a:cubicBezTo>
                    <a:pt x="4198" y="8236"/>
                    <a:pt x="3707" y="8073"/>
                    <a:pt x="3156" y="7909"/>
                  </a:cubicBezTo>
                  <a:cubicBezTo>
                    <a:pt x="2352" y="7671"/>
                    <a:pt x="1280" y="7358"/>
                    <a:pt x="744" y="7195"/>
                  </a:cubicBezTo>
                  <a:lnTo>
                    <a:pt x="506" y="8028"/>
                  </a:lnTo>
                  <a:cubicBezTo>
                    <a:pt x="968" y="8162"/>
                    <a:pt x="1965" y="8460"/>
                    <a:pt x="2918" y="8743"/>
                  </a:cubicBezTo>
                  <a:cubicBezTo>
                    <a:pt x="3483" y="8921"/>
                    <a:pt x="3989" y="9070"/>
                    <a:pt x="4213" y="9144"/>
                  </a:cubicBezTo>
                  <a:cubicBezTo>
                    <a:pt x="4354" y="9188"/>
                    <a:pt x="4512" y="9216"/>
                    <a:pt x="4674" y="9216"/>
                  </a:cubicBezTo>
                  <a:cubicBezTo>
                    <a:pt x="4733" y="9216"/>
                    <a:pt x="4793" y="9212"/>
                    <a:pt x="4853" y="9204"/>
                  </a:cubicBezTo>
                  <a:cubicBezTo>
                    <a:pt x="5195" y="9174"/>
                    <a:pt x="5567" y="9055"/>
                    <a:pt x="5880" y="8877"/>
                  </a:cubicBezTo>
                  <a:cubicBezTo>
                    <a:pt x="6222" y="8668"/>
                    <a:pt x="6505" y="8370"/>
                    <a:pt x="6624" y="7998"/>
                  </a:cubicBezTo>
                  <a:cubicBezTo>
                    <a:pt x="6669" y="7849"/>
                    <a:pt x="6698" y="7686"/>
                    <a:pt x="6683" y="7507"/>
                  </a:cubicBezTo>
                  <a:lnTo>
                    <a:pt x="6192" y="1642"/>
                  </a:lnTo>
                  <a:cubicBezTo>
                    <a:pt x="6177" y="1538"/>
                    <a:pt x="6163" y="1419"/>
                    <a:pt x="6118" y="1315"/>
                  </a:cubicBezTo>
                  <a:cubicBezTo>
                    <a:pt x="5969" y="868"/>
                    <a:pt x="5582" y="526"/>
                    <a:pt x="5135" y="303"/>
                  </a:cubicBezTo>
                  <a:cubicBezTo>
                    <a:pt x="4765" y="104"/>
                    <a:pt x="4336" y="0"/>
                    <a:pt x="3974" y="0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180850" y="2785925"/>
              <a:ext cx="167100" cy="230400"/>
            </a:xfrm>
            <a:custGeom>
              <a:avLst/>
              <a:gdLst/>
              <a:ahLst/>
              <a:cxnLst/>
              <a:rect l="l" t="t" r="r" b="b"/>
              <a:pathLst>
                <a:path w="6684" h="9216" extrusionOk="0">
                  <a:moveTo>
                    <a:pt x="2710" y="0"/>
                  </a:moveTo>
                  <a:cubicBezTo>
                    <a:pt x="2350" y="0"/>
                    <a:pt x="1932" y="104"/>
                    <a:pt x="1548" y="303"/>
                  </a:cubicBezTo>
                  <a:cubicBezTo>
                    <a:pt x="1102" y="526"/>
                    <a:pt x="715" y="868"/>
                    <a:pt x="566" y="1315"/>
                  </a:cubicBezTo>
                  <a:cubicBezTo>
                    <a:pt x="536" y="1419"/>
                    <a:pt x="506" y="1538"/>
                    <a:pt x="491" y="1642"/>
                  </a:cubicBezTo>
                  <a:lnTo>
                    <a:pt x="15" y="7507"/>
                  </a:lnTo>
                  <a:cubicBezTo>
                    <a:pt x="0" y="7686"/>
                    <a:pt x="15" y="7849"/>
                    <a:pt x="60" y="7998"/>
                  </a:cubicBezTo>
                  <a:cubicBezTo>
                    <a:pt x="194" y="8370"/>
                    <a:pt x="462" y="8668"/>
                    <a:pt x="804" y="8877"/>
                  </a:cubicBezTo>
                  <a:cubicBezTo>
                    <a:pt x="1117" y="9055"/>
                    <a:pt x="1504" y="9174"/>
                    <a:pt x="1846" y="9204"/>
                  </a:cubicBezTo>
                  <a:cubicBezTo>
                    <a:pt x="1906" y="9212"/>
                    <a:pt x="1966" y="9216"/>
                    <a:pt x="2025" y="9216"/>
                  </a:cubicBezTo>
                  <a:cubicBezTo>
                    <a:pt x="2186" y="9216"/>
                    <a:pt x="2340" y="9188"/>
                    <a:pt x="2471" y="9144"/>
                  </a:cubicBezTo>
                  <a:cubicBezTo>
                    <a:pt x="2709" y="9070"/>
                    <a:pt x="3200" y="8921"/>
                    <a:pt x="3781" y="8743"/>
                  </a:cubicBezTo>
                  <a:cubicBezTo>
                    <a:pt x="4734" y="8460"/>
                    <a:pt x="5716" y="8162"/>
                    <a:pt x="6177" y="8028"/>
                  </a:cubicBezTo>
                  <a:lnTo>
                    <a:pt x="5939" y="7195"/>
                  </a:lnTo>
                  <a:cubicBezTo>
                    <a:pt x="5418" y="7358"/>
                    <a:pt x="4347" y="7671"/>
                    <a:pt x="3528" y="7909"/>
                  </a:cubicBezTo>
                  <a:cubicBezTo>
                    <a:pt x="2992" y="8073"/>
                    <a:pt x="2501" y="8236"/>
                    <a:pt x="2218" y="8326"/>
                  </a:cubicBezTo>
                  <a:cubicBezTo>
                    <a:pt x="2155" y="8336"/>
                    <a:pt x="2084" y="8347"/>
                    <a:pt x="2006" y="8347"/>
                  </a:cubicBezTo>
                  <a:cubicBezTo>
                    <a:pt x="1974" y="8347"/>
                    <a:pt x="1940" y="8345"/>
                    <a:pt x="1905" y="8341"/>
                  </a:cubicBezTo>
                  <a:cubicBezTo>
                    <a:pt x="1697" y="8326"/>
                    <a:pt x="1459" y="8251"/>
                    <a:pt x="1251" y="8132"/>
                  </a:cubicBezTo>
                  <a:cubicBezTo>
                    <a:pt x="1072" y="8028"/>
                    <a:pt x="938" y="7879"/>
                    <a:pt x="893" y="7730"/>
                  </a:cubicBezTo>
                  <a:cubicBezTo>
                    <a:pt x="878" y="7686"/>
                    <a:pt x="864" y="7641"/>
                    <a:pt x="878" y="7582"/>
                  </a:cubicBezTo>
                  <a:lnTo>
                    <a:pt x="1355" y="1717"/>
                  </a:lnTo>
                  <a:cubicBezTo>
                    <a:pt x="1370" y="1672"/>
                    <a:pt x="1370" y="1642"/>
                    <a:pt x="1385" y="1598"/>
                  </a:cubicBezTo>
                  <a:cubicBezTo>
                    <a:pt x="1459" y="1389"/>
                    <a:pt x="1682" y="1196"/>
                    <a:pt x="1935" y="1062"/>
                  </a:cubicBezTo>
                  <a:cubicBezTo>
                    <a:pt x="2194" y="939"/>
                    <a:pt x="2490" y="867"/>
                    <a:pt x="2710" y="867"/>
                  </a:cubicBezTo>
                  <a:cubicBezTo>
                    <a:pt x="2730" y="867"/>
                    <a:pt x="2750" y="867"/>
                    <a:pt x="2769" y="868"/>
                  </a:cubicBezTo>
                  <a:cubicBezTo>
                    <a:pt x="2813" y="868"/>
                    <a:pt x="2858" y="883"/>
                    <a:pt x="2888" y="898"/>
                  </a:cubicBezTo>
                  <a:cubicBezTo>
                    <a:pt x="3141" y="973"/>
                    <a:pt x="3617" y="1136"/>
                    <a:pt x="4138" y="1300"/>
                  </a:cubicBezTo>
                  <a:cubicBezTo>
                    <a:pt x="4912" y="1538"/>
                    <a:pt x="5939" y="1866"/>
                    <a:pt x="6430" y="2015"/>
                  </a:cubicBezTo>
                  <a:lnTo>
                    <a:pt x="6684" y="1196"/>
                  </a:lnTo>
                  <a:cubicBezTo>
                    <a:pt x="6252" y="1062"/>
                    <a:pt x="5314" y="764"/>
                    <a:pt x="4406" y="481"/>
                  </a:cubicBezTo>
                  <a:cubicBezTo>
                    <a:pt x="3870" y="303"/>
                    <a:pt x="3409" y="154"/>
                    <a:pt x="3171" y="80"/>
                  </a:cubicBezTo>
                  <a:cubicBezTo>
                    <a:pt x="3066" y="35"/>
                    <a:pt x="2962" y="20"/>
                    <a:pt x="2843" y="5"/>
                  </a:cubicBezTo>
                  <a:cubicBezTo>
                    <a:pt x="2800" y="2"/>
                    <a:pt x="2756" y="0"/>
                    <a:pt x="2710" y="0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2814200" y="2594775"/>
              <a:ext cx="18625" cy="14525"/>
            </a:xfrm>
            <a:custGeom>
              <a:avLst/>
              <a:gdLst/>
              <a:ahLst/>
              <a:cxnLst/>
              <a:rect l="l" t="t" r="r" b="b"/>
              <a:pathLst>
                <a:path w="745" h="581" extrusionOk="0">
                  <a:moveTo>
                    <a:pt x="685" y="90"/>
                  </a:moveTo>
                  <a:cubicBezTo>
                    <a:pt x="744" y="179"/>
                    <a:pt x="655" y="343"/>
                    <a:pt x="477" y="447"/>
                  </a:cubicBezTo>
                  <a:cubicBezTo>
                    <a:pt x="298" y="566"/>
                    <a:pt x="104" y="581"/>
                    <a:pt x="45" y="477"/>
                  </a:cubicBezTo>
                  <a:cubicBezTo>
                    <a:pt x="0" y="387"/>
                    <a:pt x="90" y="224"/>
                    <a:pt x="268" y="119"/>
                  </a:cubicBezTo>
                  <a:cubicBezTo>
                    <a:pt x="447" y="0"/>
                    <a:pt x="625" y="0"/>
                    <a:pt x="68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2772875" y="260035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60" y="358"/>
                  </a:moveTo>
                  <a:cubicBezTo>
                    <a:pt x="730" y="462"/>
                    <a:pt x="537" y="507"/>
                    <a:pt x="343" y="447"/>
                  </a:cubicBezTo>
                  <a:cubicBezTo>
                    <a:pt x="150" y="388"/>
                    <a:pt x="1" y="254"/>
                    <a:pt x="46" y="149"/>
                  </a:cubicBezTo>
                  <a:cubicBezTo>
                    <a:pt x="61" y="45"/>
                    <a:pt x="254" y="1"/>
                    <a:pt x="448" y="60"/>
                  </a:cubicBezTo>
                  <a:cubicBezTo>
                    <a:pt x="656" y="120"/>
                    <a:pt x="790" y="254"/>
                    <a:pt x="760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850650" y="2622300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358"/>
                  </a:moveTo>
                  <a:cubicBezTo>
                    <a:pt x="715" y="462"/>
                    <a:pt x="537" y="492"/>
                    <a:pt x="328" y="432"/>
                  </a:cubicBezTo>
                  <a:cubicBezTo>
                    <a:pt x="135" y="373"/>
                    <a:pt x="1" y="254"/>
                    <a:pt x="31" y="150"/>
                  </a:cubicBezTo>
                  <a:cubicBezTo>
                    <a:pt x="60" y="45"/>
                    <a:pt x="239" y="1"/>
                    <a:pt x="447" y="60"/>
                  </a:cubicBezTo>
                  <a:cubicBezTo>
                    <a:pt x="641" y="120"/>
                    <a:pt x="775" y="239"/>
                    <a:pt x="745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2808250" y="26312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342" y="745"/>
                  </a:moveTo>
                  <a:cubicBezTo>
                    <a:pt x="238" y="775"/>
                    <a:pt x="104" y="641"/>
                    <a:pt x="45" y="433"/>
                  </a:cubicBezTo>
                  <a:cubicBezTo>
                    <a:pt x="0" y="239"/>
                    <a:pt x="30" y="61"/>
                    <a:pt x="149" y="31"/>
                  </a:cubicBezTo>
                  <a:cubicBezTo>
                    <a:pt x="253" y="1"/>
                    <a:pt x="372" y="135"/>
                    <a:pt x="432" y="343"/>
                  </a:cubicBezTo>
                  <a:cubicBezTo>
                    <a:pt x="491" y="537"/>
                    <a:pt x="447" y="730"/>
                    <a:pt x="342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2824250" y="2614500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208" y="759"/>
                  </a:moveTo>
                  <a:cubicBezTo>
                    <a:pt x="104" y="759"/>
                    <a:pt x="0" y="581"/>
                    <a:pt x="0" y="372"/>
                  </a:cubicBezTo>
                  <a:cubicBezTo>
                    <a:pt x="0" y="179"/>
                    <a:pt x="89" y="0"/>
                    <a:pt x="194" y="0"/>
                  </a:cubicBezTo>
                  <a:cubicBezTo>
                    <a:pt x="298" y="0"/>
                    <a:pt x="402" y="164"/>
                    <a:pt x="402" y="372"/>
                  </a:cubicBezTo>
                  <a:cubicBezTo>
                    <a:pt x="402" y="581"/>
                    <a:pt x="313" y="744"/>
                    <a:pt x="208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2893075" y="26193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358"/>
                  </a:moveTo>
                  <a:cubicBezTo>
                    <a:pt x="715" y="462"/>
                    <a:pt x="522" y="507"/>
                    <a:pt x="328" y="447"/>
                  </a:cubicBezTo>
                  <a:cubicBezTo>
                    <a:pt x="135" y="388"/>
                    <a:pt x="1" y="254"/>
                    <a:pt x="31" y="149"/>
                  </a:cubicBezTo>
                  <a:cubicBezTo>
                    <a:pt x="60" y="45"/>
                    <a:pt x="239" y="1"/>
                    <a:pt x="447" y="60"/>
                  </a:cubicBezTo>
                  <a:cubicBezTo>
                    <a:pt x="641" y="120"/>
                    <a:pt x="775" y="254"/>
                    <a:pt x="745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2865175" y="25891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730"/>
                  </a:moveTo>
                  <a:cubicBezTo>
                    <a:pt x="328" y="775"/>
                    <a:pt x="179" y="656"/>
                    <a:pt x="90" y="477"/>
                  </a:cubicBezTo>
                  <a:cubicBezTo>
                    <a:pt x="0" y="299"/>
                    <a:pt x="0" y="105"/>
                    <a:pt x="105" y="46"/>
                  </a:cubicBezTo>
                  <a:cubicBezTo>
                    <a:pt x="194" y="1"/>
                    <a:pt x="358" y="120"/>
                    <a:pt x="447" y="299"/>
                  </a:cubicBezTo>
                  <a:cubicBezTo>
                    <a:pt x="536" y="492"/>
                    <a:pt x="536" y="671"/>
                    <a:pt x="432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2900900" y="266137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447" y="715"/>
                  </a:moveTo>
                  <a:cubicBezTo>
                    <a:pt x="343" y="760"/>
                    <a:pt x="194" y="656"/>
                    <a:pt x="105" y="462"/>
                  </a:cubicBezTo>
                  <a:cubicBezTo>
                    <a:pt x="0" y="283"/>
                    <a:pt x="15" y="90"/>
                    <a:pt x="105" y="45"/>
                  </a:cubicBezTo>
                  <a:cubicBezTo>
                    <a:pt x="209" y="1"/>
                    <a:pt x="358" y="105"/>
                    <a:pt x="462" y="298"/>
                  </a:cubicBezTo>
                  <a:cubicBezTo>
                    <a:pt x="551" y="477"/>
                    <a:pt x="536" y="670"/>
                    <a:pt x="447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2860325" y="2635700"/>
              <a:ext cx="14550" cy="19000"/>
            </a:xfrm>
            <a:custGeom>
              <a:avLst/>
              <a:gdLst/>
              <a:ahLst/>
              <a:cxnLst/>
              <a:rect l="l" t="t" r="r" b="b"/>
              <a:pathLst>
                <a:path w="582" h="760" extrusionOk="0">
                  <a:moveTo>
                    <a:pt x="90" y="700"/>
                  </a:moveTo>
                  <a:cubicBezTo>
                    <a:pt x="1" y="641"/>
                    <a:pt x="16" y="447"/>
                    <a:pt x="120" y="269"/>
                  </a:cubicBezTo>
                  <a:cubicBezTo>
                    <a:pt x="239" y="105"/>
                    <a:pt x="403" y="1"/>
                    <a:pt x="492" y="60"/>
                  </a:cubicBezTo>
                  <a:cubicBezTo>
                    <a:pt x="581" y="120"/>
                    <a:pt x="567" y="313"/>
                    <a:pt x="462" y="492"/>
                  </a:cubicBezTo>
                  <a:cubicBezTo>
                    <a:pt x="343" y="656"/>
                    <a:pt x="180" y="760"/>
                    <a:pt x="90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2881550" y="2636450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75" y="596"/>
                  </a:moveTo>
                  <a:cubicBezTo>
                    <a:pt x="0" y="521"/>
                    <a:pt x="60" y="328"/>
                    <a:pt x="209" y="194"/>
                  </a:cubicBezTo>
                  <a:cubicBezTo>
                    <a:pt x="358" y="45"/>
                    <a:pt x="551" y="0"/>
                    <a:pt x="626" y="75"/>
                  </a:cubicBezTo>
                  <a:cubicBezTo>
                    <a:pt x="700" y="164"/>
                    <a:pt x="640" y="343"/>
                    <a:pt x="492" y="477"/>
                  </a:cubicBezTo>
                  <a:cubicBezTo>
                    <a:pt x="343" y="626"/>
                    <a:pt x="149" y="670"/>
                    <a:pt x="7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859975" y="2694875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208" y="745"/>
                  </a:moveTo>
                  <a:cubicBezTo>
                    <a:pt x="104" y="745"/>
                    <a:pt x="15" y="581"/>
                    <a:pt x="15" y="372"/>
                  </a:cubicBezTo>
                  <a:cubicBezTo>
                    <a:pt x="0" y="164"/>
                    <a:pt x="89" y="0"/>
                    <a:pt x="208" y="0"/>
                  </a:cubicBezTo>
                  <a:cubicBezTo>
                    <a:pt x="313" y="0"/>
                    <a:pt x="402" y="164"/>
                    <a:pt x="402" y="372"/>
                  </a:cubicBezTo>
                  <a:cubicBezTo>
                    <a:pt x="402" y="581"/>
                    <a:pt x="313" y="745"/>
                    <a:pt x="208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2872975" y="2658400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75" y="596"/>
                  </a:moveTo>
                  <a:cubicBezTo>
                    <a:pt x="1" y="522"/>
                    <a:pt x="75" y="328"/>
                    <a:pt x="224" y="194"/>
                  </a:cubicBezTo>
                  <a:cubicBezTo>
                    <a:pt x="373" y="60"/>
                    <a:pt x="552" y="1"/>
                    <a:pt x="626" y="90"/>
                  </a:cubicBezTo>
                  <a:cubicBezTo>
                    <a:pt x="701" y="164"/>
                    <a:pt x="641" y="343"/>
                    <a:pt x="492" y="492"/>
                  </a:cubicBezTo>
                  <a:cubicBezTo>
                    <a:pt x="343" y="626"/>
                    <a:pt x="150" y="670"/>
                    <a:pt x="7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2814575" y="2713850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75" y="581"/>
                  </a:moveTo>
                  <a:cubicBezTo>
                    <a:pt x="0" y="507"/>
                    <a:pt x="60" y="328"/>
                    <a:pt x="208" y="179"/>
                  </a:cubicBezTo>
                  <a:cubicBezTo>
                    <a:pt x="372" y="45"/>
                    <a:pt x="551" y="0"/>
                    <a:pt x="625" y="75"/>
                  </a:cubicBezTo>
                  <a:cubicBezTo>
                    <a:pt x="700" y="149"/>
                    <a:pt x="640" y="343"/>
                    <a:pt x="491" y="477"/>
                  </a:cubicBezTo>
                  <a:cubicBezTo>
                    <a:pt x="328" y="611"/>
                    <a:pt x="149" y="670"/>
                    <a:pt x="75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2826475" y="266995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30" y="149"/>
                  </a:moveTo>
                  <a:cubicBezTo>
                    <a:pt x="60" y="45"/>
                    <a:pt x="253" y="0"/>
                    <a:pt x="447" y="60"/>
                  </a:cubicBezTo>
                  <a:cubicBezTo>
                    <a:pt x="655" y="119"/>
                    <a:pt x="789" y="253"/>
                    <a:pt x="760" y="357"/>
                  </a:cubicBezTo>
                  <a:cubicBezTo>
                    <a:pt x="730" y="461"/>
                    <a:pt x="536" y="506"/>
                    <a:pt x="343" y="447"/>
                  </a:cubicBezTo>
                  <a:cubicBezTo>
                    <a:pt x="149" y="387"/>
                    <a:pt x="0" y="253"/>
                    <a:pt x="30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2833925" y="26907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45" y="105"/>
                  </a:moveTo>
                  <a:cubicBezTo>
                    <a:pt x="104" y="1"/>
                    <a:pt x="298" y="15"/>
                    <a:pt x="476" y="120"/>
                  </a:cubicBezTo>
                  <a:cubicBezTo>
                    <a:pt x="655" y="209"/>
                    <a:pt x="759" y="373"/>
                    <a:pt x="700" y="477"/>
                  </a:cubicBezTo>
                  <a:cubicBezTo>
                    <a:pt x="640" y="566"/>
                    <a:pt x="447" y="566"/>
                    <a:pt x="268" y="462"/>
                  </a:cubicBezTo>
                  <a:cubicBezTo>
                    <a:pt x="89" y="358"/>
                    <a:pt x="0" y="194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2839125" y="264055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744"/>
                  </a:moveTo>
                  <a:cubicBezTo>
                    <a:pt x="90" y="744"/>
                    <a:pt x="0" y="581"/>
                    <a:pt x="0" y="372"/>
                  </a:cubicBezTo>
                  <a:cubicBezTo>
                    <a:pt x="0" y="164"/>
                    <a:pt x="90" y="0"/>
                    <a:pt x="194" y="0"/>
                  </a:cubicBezTo>
                  <a:cubicBezTo>
                    <a:pt x="298" y="0"/>
                    <a:pt x="402" y="164"/>
                    <a:pt x="402" y="372"/>
                  </a:cubicBezTo>
                  <a:cubicBezTo>
                    <a:pt x="402" y="581"/>
                    <a:pt x="313" y="744"/>
                    <a:pt x="209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2678000" y="2643525"/>
              <a:ext cx="17500" cy="16750"/>
            </a:xfrm>
            <a:custGeom>
              <a:avLst/>
              <a:gdLst/>
              <a:ahLst/>
              <a:cxnLst/>
              <a:rect l="l" t="t" r="r" b="b"/>
              <a:pathLst>
                <a:path w="700" h="670" extrusionOk="0">
                  <a:moveTo>
                    <a:pt x="75" y="596"/>
                  </a:moveTo>
                  <a:cubicBezTo>
                    <a:pt x="0" y="506"/>
                    <a:pt x="60" y="328"/>
                    <a:pt x="209" y="194"/>
                  </a:cubicBezTo>
                  <a:cubicBezTo>
                    <a:pt x="358" y="45"/>
                    <a:pt x="551" y="0"/>
                    <a:pt x="626" y="75"/>
                  </a:cubicBezTo>
                  <a:cubicBezTo>
                    <a:pt x="700" y="164"/>
                    <a:pt x="640" y="343"/>
                    <a:pt x="477" y="476"/>
                  </a:cubicBezTo>
                  <a:cubicBezTo>
                    <a:pt x="328" y="625"/>
                    <a:pt x="149" y="670"/>
                    <a:pt x="7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2662750" y="26267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208" y="759"/>
                  </a:moveTo>
                  <a:cubicBezTo>
                    <a:pt x="104" y="759"/>
                    <a:pt x="0" y="596"/>
                    <a:pt x="0" y="387"/>
                  </a:cubicBezTo>
                  <a:cubicBezTo>
                    <a:pt x="0" y="179"/>
                    <a:pt x="89" y="0"/>
                    <a:pt x="194" y="0"/>
                  </a:cubicBezTo>
                  <a:cubicBezTo>
                    <a:pt x="313" y="0"/>
                    <a:pt x="402" y="164"/>
                    <a:pt x="402" y="372"/>
                  </a:cubicBezTo>
                  <a:cubicBezTo>
                    <a:pt x="402" y="581"/>
                    <a:pt x="313" y="759"/>
                    <a:pt x="208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2791875" y="265505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566" y="641"/>
                  </a:moveTo>
                  <a:cubicBezTo>
                    <a:pt x="491" y="715"/>
                    <a:pt x="313" y="641"/>
                    <a:pt x="179" y="477"/>
                  </a:cubicBezTo>
                  <a:cubicBezTo>
                    <a:pt x="45" y="328"/>
                    <a:pt x="0" y="135"/>
                    <a:pt x="75" y="75"/>
                  </a:cubicBezTo>
                  <a:cubicBezTo>
                    <a:pt x="164" y="1"/>
                    <a:pt x="342" y="75"/>
                    <a:pt x="476" y="224"/>
                  </a:cubicBezTo>
                  <a:cubicBezTo>
                    <a:pt x="610" y="388"/>
                    <a:pt x="655" y="566"/>
                    <a:pt x="566" y="64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2783300" y="261487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179" y="759"/>
                  </a:moveTo>
                  <a:cubicBezTo>
                    <a:pt x="75" y="744"/>
                    <a:pt x="1" y="566"/>
                    <a:pt x="31" y="357"/>
                  </a:cubicBezTo>
                  <a:cubicBezTo>
                    <a:pt x="45" y="164"/>
                    <a:pt x="164" y="0"/>
                    <a:pt x="269" y="15"/>
                  </a:cubicBezTo>
                  <a:cubicBezTo>
                    <a:pt x="373" y="30"/>
                    <a:pt x="447" y="208"/>
                    <a:pt x="418" y="417"/>
                  </a:cubicBezTo>
                  <a:cubicBezTo>
                    <a:pt x="388" y="625"/>
                    <a:pt x="284" y="774"/>
                    <a:pt x="17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2774000" y="269487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179" y="759"/>
                  </a:moveTo>
                  <a:cubicBezTo>
                    <a:pt x="60" y="745"/>
                    <a:pt x="1" y="566"/>
                    <a:pt x="30" y="358"/>
                  </a:cubicBezTo>
                  <a:cubicBezTo>
                    <a:pt x="45" y="149"/>
                    <a:pt x="164" y="0"/>
                    <a:pt x="269" y="15"/>
                  </a:cubicBezTo>
                  <a:cubicBezTo>
                    <a:pt x="373" y="30"/>
                    <a:pt x="447" y="209"/>
                    <a:pt x="417" y="417"/>
                  </a:cubicBezTo>
                  <a:cubicBezTo>
                    <a:pt x="388" y="611"/>
                    <a:pt x="283" y="774"/>
                    <a:pt x="17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2750200" y="26543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8"/>
                  </a:moveTo>
                  <a:cubicBezTo>
                    <a:pt x="0" y="313"/>
                    <a:pt x="119" y="165"/>
                    <a:pt x="313" y="90"/>
                  </a:cubicBezTo>
                  <a:cubicBezTo>
                    <a:pt x="506" y="1"/>
                    <a:pt x="685" y="16"/>
                    <a:pt x="729" y="120"/>
                  </a:cubicBezTo>
                  <a:cubicBezTo>
                    <a:pt x="774" y="209"/>
                    <a:pt x="670" y="358"/>
                    <a:pt x="476" y="447"/>
                  </a:cubicBezTo>
                  <a:cubicBezTo>
                    <a:pt x="283" y="537"/>
                    <a:pt x="89" y="522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2769550" y="26673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299"/>
                  </a:moveTo>
                  <a:cubicBezTo>
                    <a:pt x="0" y="194"/>
                    <a:pt x="149" y="75"/>
                    <a:pt x="342" y="45"/>
                  </a:cubicBezTo>
                  <a:cubicBezTo>
                    <a:pt x="551" y="1"/>
                    <a:pt x="729" y="60"/>
                    <a:pt x="759" y="165"/>
                  </a:cubicBezTo>
                  <a:cubicBezTo>
                    <a:pt x="774" y="269"/>
                    <a:pt x="625" y="388"/>
                    <a:pt x="417" y="432"/>
                  </a:cubicBezTo>
                  <a:cubicBezTo>
                    <a:pt x="208" y="462"/>
                    <a:pt x="30" y="403"/>
                    <a:pt x="15" y="29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2783300" y="273617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179" y="760"/>
                  </a:moveTo>
                  <a:cubicBezTo>
                    <a:pt x="75" y="745"/>
                    <a:pt x="1" y="566"/>
                    <a:pt x="31" y="373"/>
                  </a:cubicBezTo>
                  <a:cubicBezTo>
                    <a:pt x="60" y="164"/>
                    <a:pt x="164" y="1"/>
                    <a:pt x="269" y="15"/>
                  </a:cubicBezTo>
                  <a:cubicBezTo>
                    <a:pt x="388" y="30"/>
                    <a:pt x="447" y="209"/>
                    <a:pt x="432" y="417"/>
                  </a:cubicBezTo>
                  <a:cubicBezTo>
                    <a:pt x="403" y="626"/>
                    <a:pt x="298" y="775"/>
                    <a:pt x="17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2801175" y="270342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75" y="522"/>
                  </a:moveTo>
                  <a:cubicBezTo>
                    <a:pt x="0" y="432"/>
                    <a:pt x="90" y="269"/>
                    <a:pt x="268" y="149"/>
                  </a:cubicBezTo>
                  <a:cubicBezTo>
                    <a:pt x="432" y="30"/>
                    <a:pt x="625" y="1"/>
                    <a:pt x="685" y="90"/>
                  </a:cubicBezTo>
                  <a:cubicBezTo>
                    <a:pt x="744" y="179"/>
                    <a:pt x="655" y="358"/>
                    <a:pt x="491" y="477"/>
                  </a:cubicBezTo>
                  <a:cubicBezTo>
                    <a:pt x="328" y="596"/>
                    <a:pt x="134" y="611"/>
                    <a:pt x="75" y="52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2736050" y="2750325"/>
              <a:ext cx="18250" cy="15275"/>
            </a:xfrm>
            <a:custGeom>
              <a:avLst/>
              <a:gdLst/>
              <a:ahLst/>
              <a:cxnLst/>
              <a:rect l="l" t="t" r="r" b="b"/>
              <a:pathLst>
                <a:path w="730" h="611" extrusionOk="0">
                  <a:moveTo>
                    <a:pt x="60" y="521"/>
                  </a:moveTo>
                  <a:cubicBezTo>
                    <a:pt x="0" y="432"/>
                    <a:pt x="75" y="268"/>
                    <a:pt x="253" y="149"/>
                  </a:cubicBezTo>
                  <a:cubicBezTo>
                    <a:pt x="417" y="30"/>
                    <a:pt x="611" y="0"/>
                    <a:pt x="670" y="89"/>
                  </a:cubicBezTo>
                  <a:cubicBezTo>
                    <a:pt x="730" y="179"/>
                    <a:pt x="655" y="357"/>
                    <a:pt x="477" y="476"/>
                  </a:cubicBezTo>
                  <a:cubicBezTo>
                    <a:pt x="313" y="596"/>
                    <a:pt x="119" y="610"/>
                    <a:pt x="60" y="52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2754650" y="27079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4"/>
                  </a:moveTo>
                  <a:cubicBezTo>
                    <a:pt x="90" y="0"/>
                    <a:pt x="269" y="0"/>
                    <a:pt x="462" y="75"/>
                  </a:cubicBezTo>
                  <a:cubicBezTo>
                    <a:pt x="656" y="164"/>
                    <a:pt x="775" y="313"/>
                    <a:pt x="730" y="402"/>
                  </a:cubicBezTo>
                  <a:cubicBezTo>
                    <a:pt x="685" y="506"/>
                    <a:pt x="492" y="521"/>
                    <a:pt x="298" y="447"/>
                  </a:cubicBezTo>
                  <a:cubicBezTo>
                    <a:pt x="120" y="358"/>
                    <a:pt x="1" y="209"/>
                    <a:pt x="45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2759125" y="2728725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0" y="90"/>
                  </a:moveTo>
                  <a:cubicBezTo>
                    <a:pt x="134" y="1"/>
                    <a:pt x="313" y="31"/>
                    <a:pt x="477" y="165"/>
                  </a:cubicBezTo>
                  <a:cubicBezTo>
                    <a:pt x="640" y="284"/>
                    <a:pt x="730" y="462"/>
                    <a:pt x="655" y="552"/>
                  </a:cubicBezTo>
                  <a:cubicBezTo>
                    <a:pt x="596" y="641"/>
                    <a:pt x="402" y="596"/>
                    <a:pt x="238" y="477"/>
                  </a:cubicBezTo>
                  <a:cubicBezTo>
                    <a:pt x="75" y="358"/>
                    <a:pt x="0" y="179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2695850" y="27153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299"/>
                  </a:moveTo>
                  <a:cubicBezTo>
                    <a:pt x="1" y="194"/>
                    <a:pt x="150" y="75"/>
                    <a:pt x="358" y="46"/>
                  </a:cubicBezTo>
                  <a:cubicBezTo>
                    <a:pt x="566" y="1"/>
                    <a:pt x="745" y="61"/>
                    <a:pt x="760" y="165"/>
                  </a:cubicBezTo>
                  <a:cubicBezTo>
                    <a:pt x="775" y="284"/>
                    <a:pt x="626" y="388"/>
                    <a:pt x="418" y="433"/>
                  </a:cubicBezTo>
                  <a:cubicBezTo>
                    <a:pt x="224" y="462"/>
                    <a:pt x="31" y="403"/>
                    <a:pt x="16" y="29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2736050" y="2723900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60" y="90"/>
                  </a:moveTo>
                  <a:cubicBezTo>
                    <a:pt x="134" y="0"/>
                    <a:pt x="328" y="30"/>
                    <a:pt x="477" y="164"/>
                  </a:cubicBezTo>
                  <a:cubicBezTo>
                    <a:pt x="640" y="283"/>
                    <a:pt x="730" y="462"/>
                    <a:pt x="655" y="551"/>
                  </a:cubicBezTo>
                  <a:cubicBezTo>
                    <a:pt x="596" y="640"/>
                    <a:pt x="402" y="596"/>
                    <a:pt x="239" y="477"/>
                  </a:cubicBezTo>
                  <a:cubicBezTo>
                    <a:pt x="75" y="343"/>
                    <a:pt x="0" y="179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2672050" y="2674775"/>
              <a:ext cx="18250" cy="16025"/>
            </a:xfrm>
            <a:custGeom>
              <a:avLst/>
              <a:gdLst/>
              <a:ahLst/>
              <a:cxnLst/>
              <a:rect l="l" t="t" r="r" b="b"/>
              <a:pathLst>
                <a:path w="730" h="641" extrusionOk="0">
                  <a:moveTo>
                    <a:pt x="75" y="90"/>
                  </a:moveTo>
                  <a:cubicBezTo>
                    <a:pt x="134" y="1"/>
                    <a:pt x="328" y="30"/>
                    <a:pt x="491" y="164"/>
                  </a:cubicBezTo>
                  <a:cubicBezTo>
                    <a:pt x="655" y="298"/>
                    <a:pt x="730" y="462"/>
                    <a:pt x="670" y="551"/>
                  </a:cubicBezTo>
                  <a:cubicBezTo>
                    <a:pt x="596" y="641"/>
                    <a:pt x="402" y="611"/>
                    <a:pt x="238" y="477"/>
                  </a:cubicBezTo>
                  <a:cubicBezTo>
                    <a:pt x="75" y="343"/>
                    <a:pt x="0" y="179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2723025" y="2678875"/>
              <a:ext cx="11175" cy="19000"/>
            </a:xfrm>
            <a:custGeom>
              <a:avLst/>
              <a:gdLst/>
              <a:ahLst/>
              <a:cxnLst/>
              <a:rect l="l" t="t" r="r" b="b"/>
              <a:pathLst>
                <a:path w="447" h="760" extrusionOk="0">
                  <a:moveTo>
                    <a:pt x="268" y="15"/>
                  </a:moveTo>
                  <a:cubicBezTo>
                    <a:pt x="373" y="15"/>
                    <a:pt x="447" y="194"/>
                    <a:pt x="417" y="402"/>
                  </a:cubicBezTo>
                  <a:cubicBezTo>
                    <a:pt x="402" y="611"/>
                    <a:pt x="283" y="759"/>
                    <a:pt x="179" y="759"/>
                  </a:cubicBezTo>
                  <a:cubicBezTo>
                    <a:pt x="75" y="744"/>
                    <a:pt x="0" y="566"/>
                    <a:pt x="30" y="357"/>
                  </a:cubicBezTo>
                  <a:cubicBezTo>
                    <a:pt x="45" y="149"/>
                    <a:pt x="164" y="0"/>
                    <a:pt x="268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701800" y="26889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388" y="30"/>
                  </a:moveTo>
                  <a:cubicBezTo>
                    <a:pt x="492" y="75"/>
                    <a:pt x="522" y="268"/>
                    <a:pt x="448" y="462"/>
                  </a:cubicBezTo>
                  <a:cubicBezTo>
                    <a:pt x="373" y="655"/>
                    <a:pt x="224" y="774"/>
                    <a:pt x="135" y="729"/>
                  </a:cubicBezTo>
                  <a:cubicBezTo>
                    <a:pt x="31" y="700"/>
                    <a:pt x="1" y="506"/>
                    <a:pt x="75" y="313"/>
                  </a:cubicBezTo>
                  <a:cubicBezTo>
                    <a:pt x="150" y="119"/>
                    <a:pt x="299" y="0"/>
                    <a:pt x="388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2746100" y="268595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30" y="298"/>
                  </a:moveTo>
                  <a:cubicBezTo>
                    <a:pt x="0" y="194"/>
                    <a:pt x="149" y="74"/>
                    <a:pt x="358" y="45"/>
                  </a:cubicBezTo>
                  <a:cubicBezTo>
                    <a:pt x="566" y="0"/>
                    <a:pt x="745" y="60"/>
                    <a:pt x="759" y="179"/>
                  </a:cubicBezTo>
                  <a:cubicBezTo>
                    <a:pt x="774" y="283"/>
                    <a:pt x="625" y="402"/>
                    <a:pt x="432" y="432"/>
                  </a:cubicBezTo>
                  <a:cubicBezTo>
                    <a:pt x="224" y="461"/>
                    <a:pt x="45" y="402"/>
                    <a:pt x="30" y="29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2761350" y="2622675"/>
              <a:ext cx="17900" cy="16400"/>
            </a:xfrm>
            <a:custGeom>
              <a:avLst/>
              <a:gdLst/>
              <a:ahLst/>
              <a:cxnLst/>
              <a:rect l="l" t="t" r="r" b="b"/>
              <a:pathLst>
                <a:path w="716" h="656" extrusionOk="0">
                  <a:moveTo>
                    <a:pt x="641" y="581"/>
                  </a:moveTo>
                  <a:cubicBezTo>
                    <a:pt x="566" y="656"/>
                    <a:pt x="373" y="626"/>
                    <a:pt x="224" y="477"/>
                  </a:cubicBezTo>
                  <a:cubicBezTo>
                    <a:pt x="75" y="343"/>
                    <a:pt x="1" y="164"/>
                    <a:pt x="75" y="90"/>
                  </a:cubicBezTo>
                  <a:cubicBezTo>
                    <a:pt x="149" y="1"/>
                    <a:pt x="328" y="45"/>
                    <a:pt x="492" y="179"/>
                  </a:cubicBezTo>
                  <a:cubicBezTo>
                    <a:pt x="641" y="328"/>
                    <a:pt x="715" y="492"/>
                    <a:pt x="641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735675" y="26100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5"/>
                    <a:pt x="268" y="1"/>
                    <a:pt x="462" y="90"/>
                  </a:cubicBezTo>
                  <a:cubicBezTo>
                    <a:pt x="655" y="164"/>
                    <a:pt x="775" y="313"/>
                    <a:pt x="730" y="417"/>
                  </a:cubicBezTo>
                  <a:cubicBezTo>
                    <a:pt x="685" y="521"/>
                    <a:pt x="492" y="536"/>
                    <a:pt x="298" y="447"/>
                  </a:cubicBezTo>
                  <a:cubicBezTo>
                    <a:pt x="120" y="373"/>
                    <a:pt x="0" y="224"/>
                    <a:pt x="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2705150" y="261560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298"/>
                  </a:moveTo>
                  <a:cubicBezTo>
                    <a:pt x="1" y="179"/>
                    <a:pt x="150" y="60"/>
                    <a:pt x="358" y="31"/>
                  </a:cubicBezTo>
                  <a:cubicBezTo>
                    <a:pt x="567" y="1"/>
                    <a:pt x="745" y="60"/>
                    <a:pt x="760" y="165"/>
                  </a:cubicBezTo>
                  <a:cubicBezTo>
                    <a:pt x="775" y="269"/>
                    <a:pt x="626" y="388"/>
                    <a:pt x="418" y="418"/>
                  </a:cubicBezTo>
                  <a:cubicBezTo>
                    <a:pt x="224" y="462"/>
                    <a:pt x="46" y="403"/>
                    <a:pt x="16" y="29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2738275" y="26353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45"/>
                  </a:moveTo>
                  <a:cubicBezTo>
                    <a:pt x="507" y="75"/>
                    <a:pt x="522" y="269"/>
                    <a:pt x="447" y="462"/>
                  </a:cubicBezTo>
                  <a:cubicBezTo>
                    <a:pt x="373" y="656"/>
                    <a:pt x="239" y="775"/>
                    <a:pt x="135" y="745"/>
                  </a:cubicBezTo>
                  <a:cubicBezTo>
                    <a:pt x="30" y="700"/>
                    <a:pt x="1" y="507"/>
                    <a:pt x="75" y="313"/>
                  </a:cubicBezTo>
                  <a:cubicBezTo>
                    <a:pt x="150" y="120"/>
                    <a:pt x="298" y="1"/>
                    <a:pt x="403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698475" y="2666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89" y="16"/>
                    <a:pt x="283" y="1"/>
                    <a:pt x="476" y="90"/>
                  </a:cubicBezTo>
                  <a:cubicBezTo>
                    <a:pt x="655" y="165"/>
                    <a:pt x="774" y="314"/>
                    <a:pt x="729" y="418"/>
                  </a:cubicBezTo>
                  <a:cubicBezTo>
                    <a:pt x="685" y="522"/>
                    <a:pt x="491" y="537"/>
                    <a:pt x="313" y="447"/>
                  </a:cubicBezTo>
                  <a:cubicBezTo>
                    <a:pt x="119" y="373"/>
                    <a:pt x="0" y="224"/>
                    <a:pt x="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2712225" y="263905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75" y="522"/>
                  </a:moveTo>
                  <a:cubicBezTo>
                    <a:pt x="1" y="432"/>
                    <a:pt x="90" y="268"/>
                    <a:pt x="269" y="149"/>
                  </a:cubicBezTo>
                  <a:cubicBezTo>
                    <a:pt x="432" y="30"/>
                    <a:pt x="626" y="1"/>
                    <a:pt x="685" y="90"/>
                  </a:cubicBezTo>
                  <a:cubicBezTo>
                    <a:pt x="745" y="179"/>
                    <a:pt x="656" y="358"/>
                    <a:pt x="492" y="477"/>
                  </a:cubicBezTo>
                  <a:cubicBezTo>
                    <a:pt x="328" y="596"/>
                    <a:pt x="135" y="611"/>
                    <a:pt x="75" y="52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3009925" y="2750700"/>
              <a:ext cx="11575" cy="19725"/>
            </a:xfrm>
            <a:custGeom>
              <a:avLst/>
              <a:gdLst/>
              <a:ahLst/>
              <a:cxnLst/>
              <a:rect l="l" t="t" r="r" b="b"/>
              <a:pathLst>
                <a:path w="463" h="789" extrusionOk="0">
                  <a:moveTo>
                    <a:pt x="164" y="759"/>
                  </a:moveTo>
                  <a:cubicBezTo>
                    <a:pt x="60" y="744"/>
                    <a:pt x="1" y="566"/>
                    <a:pt x="45" y="357"/>
                  </a:cubicBezTo>
                  <a:cubicBezTo>
                    <a:pt x="75" y="164"/>
                    <a:pt x="194" y="0"/>
                    <a:pt x="298" y="30"/>
                  </a:cubicBezTo>
                  <a:cubicBezTo>
                    <a:pt x="417" y="45"/>
                    <a:pt x="462" y="223"/>
                    <a:pt x="432" y="432"/>
                  </a:cubicBezTo>
                  <a:cubicBezTo>
                    <a:pt x="403" y="640"/>
                    <a:pt x="283" y="789"/>
                    <a:pt x="164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3030025" y="2719800"/>
              <a:ext cx="18625" cy="14550"/>
            </a:xfrm>
            <a:custGeom>
              <a:avLst/>
              <a:gdLst/>
              <a:ahLst/>
              <a:cxnLst/>
              <a:rect l="l" t="t" r="r" b="b"/>
              <a:pathLst>
                <a:path w="745" h="582" extrusionOk="0">
                  <a:moveTo>
                    <a:pt x="60" y="492"/>
                  </a:moveTo>
                  <a:cubicBezTo>
                    <a:pt x="0" y="402"/>
                    <a:pt x="90" y="239"/>
                    <a:pt x="268" y="120"/>
                  </a:cubicBezTo>
                  <a:cubicBezTo>
                    <a:pt x="447" y="15"/>
                    <a:pt x="640" y="1"/>
                    <a:pt x="700" y="90"/>
                  </a:cubicBezTo>
                  <a:cubicBezTo>
                    <a:pt x="745" y="194"/>
                    <a:pt x="655" y="358"/>
                    <a:pt x="477" y="462"/>
                  </a:cubicBezTo>
                  <a:cubicBezTo>
                    <a:pt x="298" y="566"/>
                    <a:pt x="119" y="581"/>
                    <a:pt x="60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2961925" y="2762975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491"/>
                  </a:moveTo>
                  <a:cubicBezTo>
                    <a:pt x="0" y="402"/>
                    <a:pt x="105" y="238"/>
                    <a:pt x="268" y="119"/>
                  </a:cubicBezTo>
                  <a:cubicBezTo>
                    <a:pt x="447" y="15"/>
                    <a:pt x="641" y="0"/>
                    <a:pt x="700" y="90"/>
                  </a:cubicBezTo>
                  <a:cubicBezTo>
                    <a:pt x="760" y="179"/>
                    <a:pt x="655" y="357"/>
                    <a:pt x="477" y="462"/>
                  </a:cubicBezTo>
                  <a:cubicBezTo>
                    <a:pt x="313" y="566"/>
                    <a:pt x="120" y="581"/>
                    <a:pt x="60" y="49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2983125" y="27209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104"/>
                  </a:moveTo>
                  <a:cubicBezTo>
                    <a:pt x="105" y="0"/>
                    <a:pt x="299" y="0"/>
                    <a:pt x="477" y="90"/>
                  </a:cubicBezTo>
                  <a:cubicBezTo>
                    <a:pt x="671" y="179"/>
                    <a:pt x="775" y="343"/>
                    <a:pt x="730" y="447"/>
                  </a:cubicBezTo>
                  <a:cubicBezTo>
                    <a:pt x="671" y="536"/>
                    <a:pt x="492" y="536"/>
                    <a:pt x="299" y="447"/>
                  </a:cubicBezTo>
                  <a:cubicBezTo>
                    <a:pt x="120" y="357"/>
                    <a:pt x="1" y="194"/>
                    <a:pt x="6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2986475" y="2742125"/>
              <a:ext cx="17900" cy="16400"/>
            </a:xfrm>
            <a:custGeom>
              <a:avLst/>
              <a:gdLst/>
              <a:ahLst/>
              <a:cxnLst/>
              <a:rect l="l" t="t" r="r" b="b"/>
              <a:pathLst>
                <a:path w="716" h="656" extrusionOk="0">
                  <a:moveTo>
                    <a:pt x="75" y="75"/>
                  </a:moveTo>
                  <a:cubicBezTo>
                    <a:pt x="150" y="1"/>
                    <a:pt x="343" y="45"/>
                    <a:pt x="492" y="179"/>
                  </a:cubicBezTo>
                  <a:cubicBezTo>
                    <a:pt x="656" y="313"/>
                    <a:pt x="715" y="492"/>
                    <a:pt x="641" y="566"/>
                  </a:cubicBezTo>
                  <a:cubicBezTo>
                    <a:pt x="581" y="656"/>
                    <a:pt x="388" y="611"/>
                    <a:pt x="224" y="477"/>
                  </a:cubicBezTo>
                  <a:cubicBezTo>
                    <a:pt x="75" y="343"/>
                    <a:pt x="1" y="164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2972725" y="28515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492"/>
                  </a:moveTo>
                  <a:cubicBezTo>
                    <a:pt x="0" y="403"/>
                    <a:pt x="104" y="239"/>
                    <a:pt x="283" y="135"/>
                  </a:cubicBezTo>
                  <a:cubicBezTo>
                    <a:pt x="447" y="16"/>
                    <a:pt x="640" y="1"/>
                    <a:pt x="700" y="90"/>
                  </a:cubicBezTo>
                  <a:cubicBezTo>
                    <a:pt x="759" y="194"/>
                    <a:pt x="655" y="358"/>
                    <a:pt x="491" y="462"/>
                  </a:cubicBezTo>
                  <a:cubicBezTo>
                    <a:pt x="313" y="581"/>
                    <a:pt x="119" y="581"/>
                    <a:pt x="60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76075" y="279237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30" y="149"/>
                  </a:moveTo>
                  <a:cubicBezTo>
                    <a:pt x="60" y="45"/>
                    <a:pt x="238" y="0"/>
                    <a:pt x="447" y="60"/>
                  </a:cubicBezTo>
                  <a:cubicBezTo>
                    <a:pt x="640" y="119"/>
                    <a:pt x="774" y="238"/>
                    <a:pt x="744" y="357"/>
                  </a:cubicBezTo>
                  <a:cubicBezTo>
                    <a:pt x="715" y="462"/>
                    <a:pt x="536" y="491"/>
                    <a:pt x="328" y="447"/>
                  </a:cubicBezTo>
                  <a:cubicBezTo>
                    <a:pt x="134" y="387"/>
                    <a:pt x="0" y="253"/>
                    <a:pt x="30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2898300" y="277115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135"/>
                  </a:moveTo>
                  <a:cubicBezTo>
                    <a:pt x="60" y="30"/>
                    <a:pt x="253" y="1"/>
                    <a:pt x="447" y="60"/>
                  </a:cubicBezTo>
                  <a:cubicBezTo>
                    <a:pt x="640" y="105"/>
                    <a:pt x="789" y="239"/>
                    <a:pt x="759" y="343"/>
                  </a:cubicBezTo>
                  <a:cubicBezTo>
                    <a:pt x="730" y="447"/>
                    <a:pt x="536" y="492"/>
                    <a:pt x="343" y="432"/>
                  </a:cubicBezTo>
                  <a:cubicBezTo>
                    <a:pt x="134" y="373"/>
                    <a:pt x="0" y="239"/>
                    <a:pt x="30" y="13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2947775" y="275477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50" y="31"/>
                  </a:moveTo>
                  <a:cubicBezTo>
                    <a:pt x="254" y="1"/>
                    <a:pt x="388" y="135"/>
                    <a:pt x="447" y="343"/>
                  </a:cubicBezTo>
                  <a:cubicBezTo>
                    <a:pt x="507" y="537"/>
                    <a:pt x="462" y="730"/>
                    <a:pt x="358" y="745"/>
                  </a:cubicBezTo>
                  <a:cubicBezTo>
                    <a:pt x="254" y="775"/>
                    <a:pt x="120" y="641"/>
                    <a:pt x="60" y="447"/>
                  </a:cubicBezTo>
                  <a:cubicBezTo>
                    <a:pt x="1" y="239"/>
                    <a:pt x="46" y="60"/>
                    <a:pt x="150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2934025" y="27722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194" y="0"/>
                  </a:moveTo>
                  <a:cubicBezTo>
                    <a:pt x="313" y="0"/>
                    <a:pt x="402" y="164"/>
                    <a:pt x="402" y="372"/>
                  </a:cubicBezTo>
                  <a:cubicBezTo>
                    <a:pt x="402" y="581"/>
                    <a:pt x="328" y="745"/>
                    <a:pt x="208" y="745"/>
                  </a:cubicBezTo>
                  <a:cubicBezTo>
                    <a:pt x="104" y="759"/>
                    <a:pt x="15" y="581"/>
                    <a:pt x="15" y="372"/>
                  </a:cubicBezTo>
                  <a:cubicBezTo>
                    <a:pt x="0" y="179"/>
                    <a:pt x="89" y="0"/>
                    <a:pt x="194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2903125" y="2714975"/>
              <a:ext cx="17525" cy="16400"/>
            </a:xfrm>
            <a:custGeom>
              <a:avLst/>
              <a:gdLst/>
              <a:ahLst/>
              <a:cxnLst/>
              <a:rect l="l" t="t" r="r" b="b"/>
              <a:pathLst>
                <a:path w="701" h="656" extrusionOk="0">
                  <a:moveTo>
                    <a:pt x="75" y="89"/>
                  </a:moveTo>
                  <a:cubicBezTo>
                    <a:pt x="135" y="0"/>
                    <a:pt x="328" y="45"/>
                    <a:pt x="477" y="179"/>
                  </a:cubicBezTo>
                  <a:cubicBezTo>
                    <a:pt x="641" y="313"/>
                    <a:pt x="700" y="491"/>
                    <a:pt x="626" y="581"/>
                  </a:cubicBezTo>
                  <a:cubicBezTo>
                    <a:pt x="551" y="655"/>
                    <a:pt x="373" y="610"/>
                    <a:pt x="224" y="476"/>
                  </a:cubicBezTo>
                  <a:cubicBezTo>
                    <a:pt x="60" y="342"/>
                    <a:pt x="1" y="164"/>
                    <a:pt x="75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2923225" y="2751050"/>
              <a:ext cx="10450" cy="19025"/>
            </a:xfrm>
            <a:custGeom>
              <a:avLst/>
              <a:gdLst/>
              <a:ahLst/>
              <a:cxnLst/>
              <a:rect l="l" t="t" r="r" b="b"/>
              <a:pathLst>
                <a:path w="418" h="761" extrusionOk="0">
                  <a:moveTo>
                    <a:pt x="209" y="1"/>
                  </a:moveTo>
                  <a:cubicBezTo>
                    <a:pt x="313" y="1"/>
                    <a:pt x="402" y="165"/>
                    <a:pt x="402" y="373"/>
                  </a:cubicBezTo>
                  <a:cubicBezTo>
                    <a:pt x="417" y="581"/>
                    <a:pt x="328" y="760"/>
                    <a:pt x="209" y="760"/>
                  </a:cubicBezTo>
                  <a:cubicBezTo>
                    <a:pt x="105" y="760"/>
                    <a:pt x="15" y="596"/>
                    <a:pt x="15" y="388"/>
                  </a:cubicBezTo>
                  <a:cubicBezTo>
                    <a:pt x="0" y="180"/>
                    <a:pt x="90" y="16"/>
                    <a:pt x="209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2921375" y="26706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194" y="1"/>
                  </a:moveTo>
                  <a:cubicBezTo>
                    <a:pt x="298" y="1"/>
                    <a:pt x="402" y="165"/>
                    <a:pt x="402" y="373"/>
                  </a:cubicBezTo>
                  <a:cubicBezTo>
                    <a:pt x="402" y="581"/>
                    <a:pt x="313" y="760"/>
                    <a:pt x="208" y="760"/>
                  </a:cubicBezTo>
                  <a:cubicBezTo>
                    <a:pt x="104" y="760"/>
                    <a:pt x="0" y="596"/>
                    <a:pt x="0" y="388"/>
                  </a:cubicBezTo>
                  <a:cubicBezTo>
                    <a:pt x="0" y="179"/>
                    <a:pt x="89" y="1"/>
                    <a:pt x="194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2942575" y="2713100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685" y="90"/>
                  </a:moveTo>
                  <a:cubicBezTo>
                    <a:pt x="745" y="194"/>
                    <a:pt x="655" y="358"/>
                    <a:pt x="477" y="462"/>
                  </a:cubicBezTo>
                  <a:cubicBezTo>
                    <a:pt x="298" y="581"/>
                    <a:pt x="120" y="596"/>
                    <a:pt x="60" y="492"/>
                  </a:cubicBezTo>
                  <a:cubicBezTo>
                    <a:pt x="0" y="403"/>
                    <a:pt x="90" y="239"/>
                    <a:pt x="268" y="135"/>
                  </a:cubicBezTo>
                  <a:cubicBezTo>
                    <a:pt x="447" y="16"/>
                    <a:pt x="626" y="1"/>
                    <a:pt x="68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2921375" y="2704925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744" y="134"/>
                  </a:moveTo>
                  <a:cubicBezTo>
                    <a:pt x="789" y="238"/>
                    <a:pt x="655" y="372"/>
                    <a:pt x="461" y="432"/>
                  </a:cubicBezTo>
                  <a:cubicBezTo>
                    <a:pt x="253" y="506"/>
                    <a:pt x="74" y="477"/>
                    <a:pt x="30" y="372"/>
                  </a:cubicBezTo>
                  <a:cubicBezTo>
                    <a:pt x="0" y="268"/>
                    <a:pt x="134" y="119"/>
                    <a:pt x="327" y="60"/>
                  </a:cubicBezTo>
                  <a:cubicBezTo>
                    <a:pt x="536" y="0"/>
                    <a:pt x="714" y="30"/>
                    <a:pt x="744" y="13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2957450" y="2735800"/>
              <a:ext cx="17900" cy="16400"/>
            </a:xfrm>
            <a:custGeom>
              <a:avLst/>
              <a:gdLst/>
              <a:ahLst/>
              <a:cxnLst/>
              <a:rect l="l" t="t" r="r" b="b"/>
              <a:pathLst>
                <a:path w="716" h="656" extrusionOk="0">
                  <a:moveTo>
                    <a:pt x="75" y="75"/>
                  </a:moveTo>
                  <a:cubicBezTo>
                    <a:pt x="150" y="1"/>
                    <a:pt x="328" y="30"/>
                    <a:pt x="492" y="179"/>
                  </a:cubicBezTo>
                  <a:cubicBezTo>
                    <a:pt x="641" y="313"/>
                    <a:pt x="715" y="492"/>
                    <a:pt x="641" y="566"/>
                  </a:cubicBezTo>
                  <a:cubicBezTo>
                    <a:pt x="566" y="656"/>
                    <a:pt x="388" y="611"/>
                    <a:pt x="224" y="477"/>
                  </a:cubicBezTo>
                  <a:cubicBezTo>
                    <a:pt x="75" y="328"/>
                    <a:pt x="1" y="149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3065000" y="26159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1"/>
                  </a:moveTo>
                  <a:cubicBezTo>
                    <a:pt x="298" y="1"/>
                    <a:pt x="388" y="164"/>
                    <a:pt x="402" y="373"/>
                  </a:cubicBezTo>
                  <a:cubicBezTo>
                    <a:pt x="402" y="581"/>
                    <a:pt x="313" y="745"/>
                    <a:pt x="209" y="745"/>
                  </a:cubicBezTo>
                  <a:cubicBezTo>
                    <a:pt x="90" y="760"/>
                    <a:pt x="1" y="596"/>
                    <a:pt x="1" y="388"/>
                  </a:cubicBezTo>
                  <a:cubicBezTo>
                    <a:pt x="1" y="179"/>
                    <a:pt x="75" y="1"/>
                    <a:pt x="194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3085475" y="2613750"/>
              <a:ext cx="17500" cy="16400"/>
            </a:xfrm>
            <a:custGeom>
              <a:avLst/>
              <a:gdLst/>
              <a:ahLst/>
              <a:cxnLst/>
              <a:rect l="l" t="t" r="r" b="b"/>
              <a:pathLst>
                <a:path w="700" h="656" extrusionOk="0">
                  <a:moveTo>
                    <a:pt x="75" y="75"/>
                  </a:moveTo>
                  <a:cubicBezTo>
                    <a:pt x="149" y="0"/>
                    <a:pt x="328" y="45"/>
                    <a:pt x="477" y="179"/>
                  </a:cubicBezTo>
                  <a:cubicBezTo>
                    <a:pt x="640" y="313"/>
                    <a:pt x="700" y="492"/>
                    <a:pt x="625" y="566"/>
                  </a:cubicBezTo>
                  <a:cubicBezTo>
                    <a:pt x="566" y="655"/>
                    <a:pt x="372" y="611"/>
                    <a:pt x="224" y="477"/>
                  </a:cubicBezTo>
                  <a:cubicBezTo>
                    <a:pt x="60" y="343"/>
                    <a:pt x="0" y="164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2976075" y="2696725"/>
              <a:ext cx="18625" cy="10075"/>
            </a:xfrm>
            <a:custGeom>
              <a:avLst/>
              <a:gdLst/>
              <a:ahLst/>
              <a:cxnLst/>
              <a:rect l="l" t="t" r="r" b="b"/>
              <a:pathLst>
                <a:path w="745" h="403" extrusionOk="0">
                  <a:moveTo>
                    <a:pt x="0" y="194"/>
                  </a:moveTo>
                  <a:cubicBezTo>
                    <a:pt x="0" y="75"/>
                    <a:pt x="164" y="1"/>
                    <a:pt x="372" y="1"/>
                  </a:cubicBezTo>
                  <a:cubicBezTo>
                    <a:pt x="581" y="1"/>
                    <a:pt x="744" y="90"/>
                    <a:pt x="744" y="209"/>
                  </a:cubicBezTo>
                  <a:cubicBezTo>
                    <a:pt x="744" y="313"/>
                    <a:pt x="581" y="403"/>
                    <a:pt x="372" y="403"/>
                  </a:cubicBezTo>
                  <a:cubicBezTo>
                    <a:pt x="164" y="388"/>
                    <a:pt x="0" y="298"/>
                    <a:pt x="0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3014025" y="2710875"/>
              <a:ext cx="16400" cy="17500"/>
            </a:xfrm>
            <a:custGeom>
              <a:avLst/>
              <a:gdLst/>
              <a:ahLst/>
              <a:cxnLst/>
              <a:rect l="l" t="t" r="r" b="b"/>
              <a:pathLst>
                <a:path w="656" h="700" extrusionOk="0">
                  <a:moveTo>
                    <a:pt x="75" y="75"/>
                  </a:moveTo>
                  <a:cubicBezTo>
                    <a:pt x="164" y="0"/>
                    <a:pt x="343" y="60"/>
                    <a:pt x="477" y="224"/>
                  </a:cubicBezTo>
                  <a:cubicBezTo>
                    <a:pt x="611" y="372"/>
                    <a:pt x="655" y="566"/>
                    <a:pt x="566" y="640"/>
                  </a:cubicBezTo>
                  <a:cubicBezTo>
                    <a:pt x="492" y="700"/>
                    <a:pt x="313" y="640"/>
                    <a:pt x="164" y="477"/>
                  </a:cubicBezTo>
                  <a:cubicBezTo>
                    <a:pt x="30" y="328"/>
                    <a:pt x="0" y="134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2960425" y="2650575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90" y="75"/>
                  </a:moveTo>
                  <a:cubicBezTo>
                    <a:pt x="180" y="1"/>
                    <a:pt x="358" y="61"/>
                    <a:pt x="492" y="224"/>
                  </a:cubicBezTo>
                  <a:cubicBezTo>
                    <a:pt x="626" y="373"/>
                    <a:pt x="656" y="567"/>
                    <a:pt x="581" y="641"/>
                  </a:cubicBezTo>
                  <a:cubicBezTo>
                    <a:pt x="507" y="715"/>
                    <a:pt x="328" y="641"/>
                    <a:pt x="180" y="477"/>
                  </a:cubicBezTo>
                  <a:cubicBezTo>
                    <a:pt x="46" y="328"/>
                    <a:pt x="1" y="135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3008075" y="266397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7" y="31"/>
                  </a:moveTo>
                  <a:cubicBezTo>
                    <a:pt x="462" y="75"/>
                    <a:pt x="506" y="254"/>
                    <a:pt x="432" y="462"/>
                  </a:cubicBezTo>
                  <a:cubicBezTo>
                    <a:pt x="372" y="656"/>
                    <a:pt x="238" y="790"/>
                    <a:pt x="134" y="760"/>
                  </a:cubicBezTo>
                  <a:cubicBezTo>
                    <a:pt x="30" y="715"/>
                    <a:pt x="0" y="537"/>
                    <a:pt x="60" y="328"/>
                  </a:cubicBezTo>
                  <a:cubicBezTo>
                    <a:pt x="119" y="135"/>
                    <a:pt x="253" y="1"/>
                    <a:pt x="357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2985000" y="2670675"/>
              <a:ext cx="14525" cy="18650"/>
            </a:xfrm>
            <a:custGeom>
              <a:avLst/>
              <a:gdLst/>
              <a:ahLst/>
              <a:cxnLst/>
              <a:rect l="l" t="t" r="r" b="b"/>
              <a:pathLst>
                <a:path w="581" h="746" extrusionOk="0">
                  <a:moveTo>
                    <a:pt x="492" y="60"/>
                  </a:moveTo>
                  <a:cubicBezTo>
                    <a:pt x="581" y="120"/>
                    <a:pt x="566" y="298"/>
                    <a:pt x="462" y="477"/>
                  </a:cubicBezTo>
                  <a:cubicBezTo>
                    <a:pt x="358" y="656"/>
                    <a:pt x="194" y="745"/>
                    <a:pt x="105" y="685"/>
                  </a:cubicBezTo>
                  <a:cubicBezTo>
                    <a:pt x="0" y="641"/>
                    <a:pt x="15" y="447"/>
                    <a:pt x="119" y="269"/>
                  </a:cubicBezTo>
                  <a:cubicBezTo>
                    <a:pt x="238" y="90"/>
                    <a:pt x="402" y="1"/>
                    <a:pt x="492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2923600" y="262975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75" y="75"/>
                  </a:moveTo>
                  <a:cubicBezTo>
                    <a:pt x="164" y="0"/>
                    <a:pt x="343" y="75"/>
                    <a:pt x="477" y="224"/>
                  </a:cubicBezTo>
                  <a:cubicBezTo>
                    <a:pt x="611" y="387"/>
                    <a:pt x="655" y="566"/>
                    <a:pt x="566" y="640"/>
                  </a:cubicBezTo>
                  <a:cubicBezTo>
                    <a:pt x="492" y="715"/>
                    <a:pt x="313" y="640"/>
                    <a:pt x="179" y="492"/>
                  </a:cubicBezTo>
                  <a:cubicBezTo>
                    <a:pt x="30" y="328"/>
                    <a:pt x="0" y="149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2937375" y="2668450"/>
              <a:ext cx="11175" cy="19000"/>
            </a:xfrm>
            <a:custGeom>
              <a:avLst/>
              <a:gdLst/>
              <a:ahLst/>
              <a:cxnLst/>
              <a:rect l="l" t="t" r="r" b="b"/>
              <a:pathLst>
                <a:path w="447" h="760" extrusionOk="0">
                  <a:moveTo>
                    <a:pt x="268" y="0"/>
                  </a:moveTo>
                  <a:cubicBezTo>
                    <a:pt x="387" y="15"/>
                    <a:pt x="447" y="194"/>
                    <a:pt x="432" y="402"/>
                  </a:cubicBezTo>
                  <a:cubicBezTo>
                    <a:pt x="402" y="611"/>
                    <a:pt x="298" y="760"/>
                    <a:pt x="179" y="760"/>
                  </a:cubicBezTo>
                  <a:cubicBezTo>
                    <a:pt x="74" y="745"/>
                    <a:pt x="0" y="566"/>
                    <a:pt x="30" y="358"/>
                  </a:cubicBezTo>
                  <a:cubicBezTo>
                    <a:pt x="60" y="149"/>
                    <a:pt x="164" y="0"/>
                    <a:pt x="268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2946300" y="258845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15"/>
                  </a:moveTo>
                  <a:cubicBezTo>
                    <a:pt x="372" y="15"/>
                    <a:pt x="447" y="194"/>
                    <a:pt x="417" y="402"/>
                  </a:cubicBezTo>
                  <a:cubicBezTo>
                    <a:pt x="402" y="610"/>
                    <a:pt x="283" y="774"/>
                    <a:pt x="179" y="759"/>
                  </a:cubicBezTo>
                  <a:cubicBezTo>
                    <a:pt x="75" y="744"/>
                    <a:pt x="0" y="566"/>
                    <a:pt x="30" y="357"/>
                  </a:cubicBezTo>
                  <a:cubicBezTo>
                    <a:pt x="45" y="149"/>
                    <a:pt x="164" y="0"/>
                    <a:pt x="268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2961925" y="26345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774" y="209"/>
                    <a:pt x="655" y="373"/>
                    <a:pt x="477" y="447"/>
                  </a:cubicBezTo>
                  <a:cubicBezTo>
                    <a:pt x="283" y="537"/>
                    <a:pt x="90" y="522"/>
                    <a:pt x="45" y="433"/>
                  </a:cubicBezTo>
                  <a:cubicBezTo>
                    <a:pt x="0" y="328"/>
                    <a:pt x="120" y="180"/>
                    <a:pt x="313" y="90"/>
                  </a:cubicBezTo>
                  <a:cubicBezTo>
                    <a:pt x="492" y="1"/>
                    <a:pt x="685" y="16"/>
                    <a:pt x="730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2942950" y="26234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45" y="164"/>
                  </a:moveTo>
                  <a:cubicBezTo>
                    <a:pt x="774" y="283"/>
                    <a:pt x="626" y="387"/>
                    <a:pt x="417" y="432"/>
                  </a:cubicBezTo>
                  <a:cubicBezTo>
                    <a:pt x="209" y="462"/>
                    <a:pt x="30" y="417"/>
                    <a:pt x="15" y="298"/>
                  </a:cubicBezTo>
                  <a:cubicBezTo>
                    <a:pt x="0" y="194"/>
                    <a:pt x="149" y="75"/>
                    <a:pt x="343" y="45"/>
                  </a:cubicBezTo>
                  <a:cubicBezTo>
                    <a:pt x="551" y="0"/>
                    <a:pt x="730" y="60"/>
                    <a:pt x="745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2998400" y="2583600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491" y="60"/>
                  </a:moveTo>
                  <a:cubicBezTo>
                    <a:pt x="596" y="120"/>
                    <a:pt x="581" y="313"/>
                    <a:pt x="462" y="492"/>
                  </a:cubicBezTo>
                  <a:cubicBezTo>
                    <a:pt x="357" y="671"/>
                    <a:pt x="194" y="760"/>
                    <a:pt x="89" y="700"/>
                  </a:cubicBezTo>
                  <a:cubicBezTo>
                    <a:pt x="0" y="641"/>
                    <a:pt x="15" y="447"/>
                    <a:pt x="134" y="269"/>
                  </a:cubicBezTo>
                  <a:cubicBezTo>
                    <a:pt x="238" y="105"/>
                    <a:pt x="402" y="1"/>
                    <a:pt x="491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2961925" y="260965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60" y="164"/>
                  </a:moveTo>
                  <a:cubicBezTo>
                    <a:pt x="774" y="269"/>
                    <a:pt x="626" y="388"/>
                    <a:pt x="417" y="432"/>
                  </a:cubicBezTo>
                  <a:cubicBezTo>
                    <a:pt x="209" y="462"/>
                    <a:pt x="30" y="403"/>
                    <a:pt x="15" y="298"/>
                  </a:cubicBezTo>
                  <a:cubicBezTo>
                    <a:pt x="0" y="194"/>
                    <a:pt x="149" y="75"/>
                    <a:pt x="343" y="30"/>
                  </a:cubicBezTo>
                  <a:cubicBezTo>
                    <a:pt x="551" y="1"/>
                    <a:pt x="730" y="60"/>
                    <a:pt x="760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3040825" y="259477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759" y="179"/>
                  </a:moveTo>
                  <a:cubicBezTo>
                    <a:pt x="774" y="283"/>
                    <a:pt x="625" y="402"/>
                    <a:pt x="432" y="432"/>
                  </a:cubicBezTo>
                  <a:cubicBezTo>
                    <a:pt x="223" y="477"/>
                    <a:pt x="45" y="417"/>
                    <a:pt x="30" y="298"/>
                  </a:cubicBezTo>
                  <a:cubicBezTo>
                    <a:pt x="0" y="194"/>
                    <a:pt x="149" y="75"/>
                    <a:pt x="357" y="45"/>
                  </a:cubicBezTo>
                  <a:cubicBezTo>
                    <a:pt x="566" y="0"/>
                    <a:pt x="744" y="60"/>
                    <a:pt x="759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3006575" y="262342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81" y="640"/>
                  </a:moveTo>
                  <a:cubicBezTo>
                    <a:pt x="492" y="715"/>
                    <a:pt x="313" y="640"/>
                    <a:pt x="179" y="477"/>
                  </a:cubicBezTo>
                  <a:cubicBezTo>
                    <a:pt x="45" y="328"/>
                    <a:pt x="1" y="134"/>
                    <a:pt x="90" y="75"/>
                  </a:cubicBezTo>
                  <a:cubicBezTo>
                    <a:pt x="164" y="0"/>
                    <a:pt x="343" y="60"/>
                    <a:pt x="477" y="224"/>
                  </a:cubicBezTo>
                  <a:cubicBezTo>
                    <a:pt x="611" y="373"/>
                    <a:pt x="656" y="566"/>
                    <a:pt x="581" y="64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3014025" y="26007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47" y="715"/>
                  </a:moveTo>
                  <a:cubicBezTo>
                    <a:pt x="343" y="774"/>
                    <a:pt x="194" y="655"/>
                    <a:pt x="90" y="477"/>
                  </a:cubicBezTo>
                  <a:cubicBezTo>
                    <a:pt x="0" y="298"/>
                    <a:pt x="0" y="105"/>
                    <a:pt x="105" y="45"/>
                  </a:cubicBezTo>
                  <a:cubicBezTo>
                    <a:pt x="194" y="0"/>
                    <a:pt x="358" y="105"/>
                    <a:pt x="447" y="298"/>
                  </a:cubicBezTo>
                  <a:cubicBezTo>
                    <a:pt x="536" y="477"/>
                    <a:pt x="536" y="670"/>
                    <a:pt x="447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2986850" y="2640900"/>
              <a:ext cx="14550" cy="18650"/>
            </a:xfrm>
            <a:custGeom>
              <a:avLst/>
              <a:gdLst/>
              <a:ahLst/>
              <a:cxnLst/>
              <a:rect l="l" t="t" r="r" b="b"/>
              <a:pathLst>
                <a:path w="582" h="746" extrusionOk="0">
                  <a:moveTo>
                    <a:pt x="492" y="61"/>
                  </a:moveTo>
                  <a:cubicBezTo>
                    <a:pt x="581" y="120"/>
                    <a:pt x="566" y="299"/>
                    <a:pt x="462" y="477"/>
                  </a:cubicBezTo>
                  <a:cubicBezTo>
                    <a:pt x="343" y="656"/>
                    <a:pt x="179" y="745"/>
                    <a:pt x="90" y="686"/>
                  </a:cubicBezTo>
                  <a:cubicBezTo>
                    <a:pt x="1" y="641"/>
                    <a:pt x="16" y="448"/>
                    <a:pt x="120" y="269"/>
                  </a:cubicBezTo>
                  <a:cubicBezTo>
                    <a:pt x="224" y="90"/>
                    <a:pt x="388" y="1"/>
                    <a:pt x="492" y="6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3019975" y="26959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5" y="269"/>
                  </a:moveTo>
                  <a:cubicBezTo>
                    <a:pt x="1" y="150"/>
                    <a:pt x="164" y="46"/>
                    <a:pt x="373" y="31"/>
                  </a:cubicBezTo>
                  <a:cubicBezTo>
                    <a:pt x="566" y="1"/>
                    <a:pt x="745" y="75"/>
                    <a:pt x="760" y="180"/>
                  </a:cubicBezTo>
                  <a:cubicBezTo>
                    <a:pt x="775" y="284"/>
                    <a:pt x="626" y="403"/>
                    <a:pt x="417" y="418"/>
                  </a:cubicBezTo>
                  <a:cubicBezTo>
                    <a:pt x="209" y="447"/>
                    <a:pt x="30" y="373"/>
                    <a:pt x="15" y="26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3047500" y="26859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104"/>
                  </a:moveTo>
                  <a:cubicBezTo>
                    <a:pt x="775" y="208"/>
                    <a:pt x="656" y="357"/>
                    <a:pt x="462" y="447"/>
                  </a:cubicBezTo>
                  <a:cubicBezTo>
                    <a:pt x="284" y="521"/>
                    <a:pt x="90" y="521"/>
                    <a:pt x="46" y="417"/>
                  </a:cubicBezTo>
                  <a:cubicBezTo>
                    <a:pt x="1" y="313"/>
                    <a:pt x="105" y="164"/>
                    <a:pt x="299" y="74"/>
                  </a:cubicBezTo>
                  <a:cubicBezTo>
                    <a:pt x="492" y="0"/>
                    <a:pt x="686" y="0"/>
                    <a:pt x="73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3066500" y="2657275"/>
              <a:ext cx="14900" cy="19025"/>
            </a:xfrm>
            <a:custGeom>
              <a:avLst/>
              <a:gdLst/>
              <a:ahLst/>
              <a:cxnLst/>
              <a:rect l="l" t="t" r="r" b="b"/>
              <a:pathLst>
                <a:path w="596" h="761" extrusionOk="0">
                  <a:moveTo>
                    <a:pt x="491" y="60"/>
                  </a:moveTo>
                  <a:cubicBezTo>
                    <a:pt x="596" y="120"/>
                    <a:pt x="581" y="313"/>
                    <a:pt x="462" y="492"/>
                  </a:cubicBezTo>
                  <a:cubicBezTo>
                    <a:pt x="357" y="671"/>
                    <a:pt x="194" y="760"/>
                    <a:pt x="104" y="701"/>
                  </a:cubicBezTo>
                  <a:cubicBezTo>
                    <a:pt x="0" y="641"/>
                    <a:pt x="15" y="447"/>
                    <a:pt x="134" y="284"/>
                  </a:cubicBezTo>
                  <a:cubicBezTo>
                    <a:pt x="238" y="105"/>
                    <a:pt x="402" y="1"/>
                    <a:pt x="491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3029275" y="2663600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447" y="715"/>
                  </a:moveTo>
                  <a:cubicBezTo>
                    <a:pt x="358" y="775"/>
                    <a:pt x="194" y="656"/>
                    <a:pt x="105" y="477"/>
                  </a:cubicBezTo>
                  <a:cubicBezTo>
                    <a:pt x="1" y="299"/>
                    <a:pt x="1" y="105"/>
                    <a:pt x="105" y="46"/>
                  </a:cubicBezTo>
                  <a:cubicBezTo>
                    <a:pt x="209" y="1"/>
                    <a:pt x="358" y="105"/>
                    <a:pt x="447" y="299"/>
                  </a:cubicBezTo>
                  <a:cubicBezTo>
                    <a:pt x="551" y="477"/>
                    <a:pt x="551" y="671"/>
                    <a:pt x="447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3029650" y="2620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19"/>
                  </a:moveTo>
                  <a:cubicBezTo>
                    <a:pt x="775" y="224"/>
                    <a:pt x="655" y="373"/>
                    <a:pt x="477" y="447"/>
                  </a:cubicBezTo>
                  <a:cubicBezTo>
                    <a:pt x="283" y="536"/>
                    <a:pt x="90" y="521"/>
                    <a:pt x="45" y="432"/>
                  </a:cubicBezTo>
                  <a:cubicBezTo>
                    <a:pt x="1" y="328"/>
                    <a:pt x="120" y="179"/>
                    <a:pt x="313" y="90"/>
                  </a:cubicBezTo>
                  <a:cubicBezTo>
                    <a:pt x="492" y="0"/>
                    <a:pt x="685" y="15"/>
                    <a:pt x="730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3044900" y="2645375"/>
              <a:ext cx="11200" cy="19000"/>
            </a:xfrm>
            <a:custGeom>
              <a:avLst/>
              <a:gdLst/>
              <a:ahLst/>
              <a:cxnLst/>
              <a:rect l="l" t="t" r="r" b="b"/>
              <a:pathLst>
                <a:path w="448" h="760" extrusionOk="0">
                  <a:moveTo>
                    <a:pt x="269" y="1"/>
                  </a:moveTo>
                  <a:cubicBezTo>
                    <a:pt x="373" y="15"/>
                    <a:pt x="447" y="194"/>
                    <a:pt x="418" y="402"/>
                  </a:cubicBezTo>
                  <a:cubicBezTo>
                    <a:pt x="403" y="611"/>
                    <a:pt x="284" y="760"/>
                    <a:pt x="179" y="760"/>
                  </a:cubicBezTo>
                  <a:cubicBezTo>
                    <a:pt x="75" y="745"/>
                    <a:pt x="1" y="566"/>
                    <a:pt x="31" y="358"/>
                  </a:cubicBezTo>
                  <a:cubicBezTo>
                    <a:pt x="45" y="149"/>
                    <a:pt x="150" y="1"/>
                    <a:pt x="269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2904250" y="2591050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343"/>
                  </a:moveTo>
                  <a:cubicBezTo>
                    <a:pt x="715" y="447"/>
                    <a:pt x="536" y="492"/>
                    <a:pt x="328" y="432"/>
                  </a:cubicBezTo>
                  <a:cubicBezTo>
                    <a:pt x="134" y="373"/>
                    <a:pt x="0" y="253"/>
                    <a:pt x="30" y="134"/>
                  </a:cubicBezTo>
                  <a:cubicBezTo>
                    <a:pt x="60" y="30"/>
                    <a:pt x="238" y="0"/>
                    <a:pt x="447" y="45"/>
                  </a:cubicBezTo>
                  <a:cubicBezTo>
                    <a:pt x="640" y="105"/>
                    <a:pt x="774" y="239"/>
                    <a:pt x="745" y="34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2906475" y="26461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164"/>
                  </a:moveTo>
                  <a:cubicBezTo>
                    <a:pt x="775" y="268"/>
                    <a:pt x="626" y="387"/>
                    <a:pt x="417" y="432"/>
                  </a:cubicBezTo>
                  <a:cubicBezTo>
                    <a:pt x="224" y="462"/>
                    <a:pt x="30" y="417"/>
                    <a:pt x="16" y="298"/>
                  </a:cubicBezTo>
                  <a:cubicBezTo>
                    <a:pt x="1" y="194"/>
                    <a:pt x="149" y="75"/>
                    <a:pt x="343" y="45"/>
                  </a:cubicBezTo>
                  <a:cubicBezTo>
                    <a:pt x="551" y="0"/>
                    <a:pt x="730" y="60"/>
                    <a:pt x="760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2889725" y="26945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1" y="194"/>
                  </a:moveTo>
                  <a:cubicBezTo>
                    <a:pt x="1" y="75"/>
                    <a:pt x="179" y="0"/>
                    <a:pt x="373" y="0"/>
                  </a:cubicBezTo>
                  <a:cubicBezTo>
                    <a:pt x="581" y="0"/>
                    <a:pt x="760" y="105"/>
                    <a:pt x="745" y="209"/>
                  </a:cubicBezTo>
                  <a:cubicBezTo>
                    <a:pt x="745" y="313"/>
                    <a:pt x="581" y="402"/>
                    <a:pt x="373" y="402"/>
                  </a:cubicBezTo>
                  <a:cubicBezTo>
                    <a:pt x="165" y="387"/>
                    <a:pt x="1" y="298"/>
                    <a:pt x="1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2879675" y="2716825"/>
              <a:ext cx="12325" cy="19375"/>
            </a:xfrm>
            <a:custGeom>
              <a:avLst/>
              <a:gdLst/>
              <a:ahLst/>
              <a:cxnLst/>
              <a:rect l="l" t="t" r="r" b="b"/>
              <a:pathLst>
                <a:path w="493" h="775" extrusionOk="0">
                  <a:moveTo>
                    <a:pt x="150" y="15"/>
                  </a:moveTo>
                  <a:cubicBezTo>
                    <a:pt x="254" y="1"/>
                    <a:pt x="388" y="134"/>
                    <a:pt x="447" y="328"/>
                  </a:cubicBezTo>
                  <a:cubicBezTo>
                    <a:pt x="492" y="536"/>
                    <a:pt x="447" y="715"/>
                    <a:pt x="343" y="745"/>
                  </a:cubicBezTo>
                  <a:cubicBezTo>
                    <a:pt x="239" y="775"/>
                    <a:pt x="120" y="641"/>
                    <a:pt x="60" y="432"/>
                  </a:cubicBezTo>
                  <a:cubicBezTo>
                    <a:pt x="1" y="239"/>
                    <a:pt x="46" y="45"/>
                    <a:pt x="150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2846575" y="2722400"/>
              <a:ext cx="18625" cy="14550"/>
            </a:xfrm>
            <a:custGeom>
              <a:avLst/>
              <a:gdLst/>
              <a:ahLst/>
              <a:cxnLst/>
              <a:rect l="l" t="t" r="r" b="b"/>
              <a:pathLst>
                <a:path w="745" h="582" extrusionOk="0">
                  <a:moveTo>
                    <a:pt x="60" y="492"/>
                  </a:moveTo>
                  <a:cubicBezTo>
                    <a:pt x="0" y="403"/>
                    <a:pt x="89" y="239"/>
                    <a:pt x="268" y="120"/>
                  </a:cubicBezTo>
                  <a:cubicBezTo>
                    <a:pt x="447" y="16"/>
                    <a:pt x="640" y="1"/>
                    <a:pt x="685" y="90"/>
                  </a:cubicBezTo>
                  <a:cubicBezTo>
                    <a:pt x="744" y="194"/>
                    <a:pt x="655" y="358"/>
                    <a:pt x="476" y="462"/>
                  </a:cubicBezTo>
                  <a:cubicBezTo>
                    <a:pt x="298" y="566"/>
                    <a:pt x="104" y="581"/>
                    <a:pt x="60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2875225" y="2747350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15" y="149"/>
                  </a:moveTo>
                  <a:cubicBezTo>
                    <a:pt x="45" y="45"/>
                    <a:pt x="238" y="0"/>
                    <a:pt x="432" y="60"/>
                  </a:cubicBezTo>
                  <a:cubicBezTo>
                    <a:pt x="640" y="119"/>
                    <a:pt x="774" y="253"/>
                    <a:pt x="745" y="357"/>
                  </a:cubicBezTo>
                  <a:cubicBezTo>
                    <a:pt x="715" y="461"/>
                    <a:pt x="536" y="491"/>
                    <a:pt x="328" y="447"/>
                  </a:cubicBezTo>
                  <a:cubicBezTo>
                    <a:pt x="134" y="387"/>
                    <a:pt x="0" y="253"/>
                    <a:pt x="1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2811950" y="274065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1" y="149"/>
                  </a:moveTo>
                  <a:cubicBezTo>
                    <a:pt x="75" y="45"/>
                    <a:pt x="254" y="0"/>
                    <a:pt x="447" y="60"/>
                  </a:cubicBezTo>
                  <a:cubicBezTo>
                    <a:pt x="656" y="104"/>
                    <a:pt x="790" y="238"/>
                    <a:pt x="760" y="342"/>
                  </a:cubicBezTo>
                  <a:cubicBezTo>
                    <a:pt x="730" y="462"/>
                    <a:pt x="552" y="491"/>
                    <a:pt x="343" y="432"/>
                  </a:cubicBezTo>
                  <a:cubicBezTo>
                    <a:pt x="150" y="387"/>
                    <a:pt x="1" y="253"/>
                    <a:pt x="31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2848050" y="2751425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30" y="150"/>
                  </a:moveTo>
                  <a:cubicBezTo>
                    <a:pt x="60" y="45"/>
                    <a:pt x="254" y="1"/>
                    <a:pt x="447" y="60"/>
                  </a:cubicBezTo>
                  <a:cubicBezTo>
                    <a:pt x="656" y="120"/>
                    <a:pt x="790" y="239"/>
                    <a:pt x="760" y="358"/>
                  </a:cubicBezTo>
                  <a:cubicBezTo>
                    <a:pt x="730" y="462"/>
                    <a:pt x="537" y="492"/>
                    <a:pt x="343" y="432"/>
                  </a:cubicBezTo>
                  <a:cubicBezTo>
                    <a:pt x="135" y="388"/>
                    <a:pt x="1" y="254"/>
                    <a:pt x="30" y="15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2816050" y="2765575"/>
              <a:ext cx="19000" cy="14900"/>
            </a:xfrm>
            <a:custGeom>
              <a:avLst/>
              <a:gdLst/>
              <a:ahLst/>
              <a:cxnLst/>
              <a:rect l="l" t="t" r="r" b="b"/>
              <a:pathLst>
                <a:path w="760" h="596" extrusionOk="0">
                  <a:moveTo>
                    <a:pt x="60" y="492"/>
                  </a:moveTo>
                  <a:cubicBezTo>
                    <a:pt x="1" y="402"/>
                    <a:pt x="105" y="239"/>
                    <a:pt x="269" y="134"/>
                  </a:cubicBezTo>
                  <a:cubicBezTo>
                    <a:pt x="447" y="15"/>
                    <a:pt x="641" y="0"/>
                    <a:pt x="700" y="105"/>
                  </a:cubicBezTo>
                  <a:cubicBezTo>
                    <a:pt x="760" y="194"/>
                    <a:pt x="656" y="358"/>
                    <a:pt x="477" y="462"/>
                  </a:cubicBezTo>
                  <a:cubicBezTo>
                    <a:pt x="313" y="581"/>
                    <a:pt x="120" y="596"/>
                    <a:pt x="60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2777725" y="277710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492"/>
                  </a:moveTo>
                  <a:cubicBezTo>
                    <a:pt x="0" y="403"/>
                    <a:pt x="90" y="239"/>
                    <a:pt x="268" y="120"/>
                  </a:cubicBezTo>
                  <a:cubicBezTo>
                    <a:pt x="447" y="16"/>
                    <a:pt x="641" y="1"/>
                    <a:pt x="700" y="90"/>
                  </a:cubicBezTo>
                  <a:cubicBezTo>
                    <a:pt x="760" y="194"/>
                    <a:pt x="655" y="358"/>
                    <a:pt x="477" y="462"/>
                  </a:cubicBezTo>
                  <a:cubicBezTo>
                    <a:pt x="298" y="566"/>
                    <a:pt x="120" y="581"/>
                    <a:pt x="60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3389125" y="27030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75"/>
                  </a:moveTo>
                  <a:cubicBezTo>
                    <a:pt x="0" y="135"/>
                    <a:pt x="15" y="313"/>
                    <a:pt x="149" y="492"/>
                  </a:cubicBezTo>
                  <a:cubicBezTo>
                    <a:pt x="268" y="656"/>
                    <a:pt x="432" y="745"/>
                    <a:pt x="521" y="685"/>
                  </a:cubicBezTo>
                  <a:cubicBezTo>
                    <a:pt x="611" y="626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3422600" y="2727250"/>
              <a:ext cx="19025" cy="11175"/>
            </a:xfrm>
            <a:custGeom>
              <a:avLst/>
              <a:gdLst/>
              <a:ahLst/>
              <a:cxnLst/>
              <a:rect l="l" t="t" r="r" b="b"/>
              <a:pathLst>
                <a:path w="761" h="447" extrusionOk="0">
                  <a:moveTo>
                    <a:pt x="1" y="179"/>
                  </a:moveTo>
                  <a:cubicBezTo>
                    <a:pt x="1" y="298"/>
                    <a:pt x="150" y="402"/>
                    <a:pt x="358" y="432"/>
                  </a:cubicBezTo>
                  <a:cubicBezTo>
                    <a:pt x="567" y="447"/>
                    <a:pt x="745" y="387"/>
                    <a:pt x="745" y="283"/>
                  </a:cubicBezTo>
                  <a:cubicBezTo>
                    <a:pt x="760" y="164"/>
                    <a:pt x="611" y="60"/>
                    <a:pt x="403" y="30"/>
                  </a:cubicBezTo>
                  <a:cubicBezTo>
                    <a:pt x="194" y="0"/>
                    <a:pt x="16" y="75"/>
                    <a:pt x="1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3342600" y="271645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179"/>
                  </a:moveTo>
                  <a:cubicBezTo>
                    <a:pt x="1" y="298"/>
                    <a:pt x="164" y="403"/>
                    <a:pt x="358" y="432"/>
                  </a:cubicBezTo>
                  <a:cubicBezTo>
                    <a:pt x="566" y="462"/>
                    <a:pt x="745" y="388"/>
                    <a:pt x="760" y="283"/>
                  </a:cubicBezTo>
                  <a:cubicBezTo>
                    <a:pt x="775" y="164"/>
                    <a:pt x="626" y="60"/>
                    <a:pt x="417" y="30"/>
                  </a:cubicBezTo>
                  <a:cubicBezTo>
                    <a:pt x="209" y="1"/>
                    <a:pt x="30" y="75"/>
                    <a:pt x="16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3381675" y="274287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90" y="655"/>
                  </a:moveTo>
                  <a:cubicBezTo>
                    <a:pt x="164" y="730"/>
                    <a:pt x="343" y="640"/>
                    <a:pt x="477" y="477"/>
                  </a:cubicBezTo>
                  <a:cubicBezTo>
                    <a:pt x="596" y="328"/>
                    <a:pt x="641" y="134"/>
                    <a:pt x="551" y="60"/>
                  </a:cubicBezTo>
                  <a:cubicBezTo>
                    <a:pt x="462" y="0"/>
                    <a:pt x="283" y="75"/>
                    <a:pt x="164" y="239"/>
                  </a:cubicBezTo>
                  <a:cubicBezTo>
                    <a:pt x="30" y="402"/>
                    <a:pt x="1" y="581"/>
                    <a:pt x="90" y="65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3376100" y="27205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04" y="730"/>
                  </a:moveTo>
                  <a:cubicBezTo>
                    <a:pt x="209" y="774"/>
                    <a:pt x="358" y="655"/>
                    <a:pt x="447" y="477"/>
                  </a:cubicBezTo>
                  <a:cubicBezTo>
                    <a:pt x="521" y="283"/>
                    <a:pt x="521" y="90"/>
                    <a:pt x="417" y="45"/>
                  </a:cubicBezTo>
                  <a:cubicBezTo>
                    <a:pt x="313" y="0"/>
                    <a:pt x="164" y="119"/>
                    <a:pt x="75" y="313"/>
                  </a:cubicBezTo>
                  <a:cubicBezTo>
                    <a:pt x="0" y="492"/>
                    <a:pt x="0" y="685"/>
                    <a:pt x="104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305025" y="269710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5" y="179"/>
                  </a:moveTo>
                  <a:cubicBezTo>
                    <a:pt x="0" y="283"/>
                    <a:pt x="149" y="402"/>
                    <a:pt x="358" y="432"/>
                  </a:cubicBezTo>
                  <a:cubicBezTo>
                    <a:pt x="566" y="447"/>
                    <a:pt x="745" y="388"/>
                    <a:pt x="759" y="283"/>
                  </a:cubicBezTo>
                  <a:cubicBezTo>
                    <a:pt x="774" y="164"/>
                    <a:pt x="611" y="60"/>
                    <a:pt x="402" y="30"/>
                  </a:cubicBezTo>
                  <a:cubicBezTo>
                    <a:pt x="194" y="1"/>
                    <a:pt x="30" y="75"/>
                    <a:pt x="15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3344475" y="2682225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75" y="581"/>
                  </a:moveTo>
                  <a:cubicBezTo>
                    <a:pt x="149" y="655"/>
                    <a:pt x="328" y="610"/>
                    <a:pt x="491" y="477"/>
                  </a:cubicBezTo>
                  <a:cubicBezTo>
                    <a:pt x="655" y="343"/>
                    <a:pt x="715" y="164"/>
                    <a:pt x="640" y="90"/>
                  </a:cubicBezTo>
                  <a:cubicBezTo>
                    <a:pt x="581" y="0"/>
                    <a:pt x="387" y="45"/>
                    <a:pt x="238" y="179"/>
                  </a:cubicBezTo>
                  <a:cubicBezTo>
                    <a:pt x="75" y="313"/>
                    <a:pt x="0" y="491"/>
                    <a:pt x="75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3283075" y="2733950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60" y="581"/>
                  </a:moveTo>
                  <a:cubicBezTo>
                    <a:pt x="134" y="655"/>
                    <a:pt x="328" y="625"/>
                    <a:pt x="476" y="491"/>
                  </a:cubicBezTo>
                  <a:cubicBezTo>
                    <a:pt x="640" y="357"/>
                    <a:pt x="715" y="179"/>
                    <a:pt x="640" y="90"/>
                  </a:cubicBezTo>
                  <a:cubicBezTo>
                    <a:pt x="566" y="0"/>
                    <a:pt x="387" y="45"/>
                    <a:pt x="223" y="179"/>
                  </a:cubicBezTo>
                  <a:cubicBezTo>
                    <a:pt x="60" y="313"/>
                    <a:pt x="0" y="491"/>
                    <a:pt x="60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3333300" y="2725000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283" y="760"/>
                  </a:moveTo>
                  <a:cubicBezTo>
                    <a:pt x="402" y="730"/>
                    <a:pt x="462" y="552"/>
                    <a:pt x="432" y="358"/>
                  </a:cubicBezTo>
                  <a:cubicBezTo>
                    <a:pt x="388" y="150"/>
                    <a:pt x="283" y="1"/>
                    <a:pt x="164" y="16"/>
                  </a:cubicBezTo>
                  <a:cubicBezTo>
                    <a:pt x="60" y="31"/>
                    <a:pt x="1" y="209"/>
                    <a:pt x="30" y="418"/>
                  </a:cubicBezTo>
                  <a:cubicBezTo>
                    <a:pt x="60" y="626"/>
                    <a:pt x="179" y="775"/>
                    <a:pt x="283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3311725" y="27157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2" y="730"/>
                  </a:moveTo>
                  <a:cubicBezTo>
                    <a:pt x="506" y="686"/>
                    <a:pt x="521" y="492"/>
                    <a:pt x="447" y="313"/>
                  </a:cubicBezTo>
                  <a:cubicBezTo>
                    <a:pt x="357" y="120"/>
                    <a:pt x="209" y="1"/>
                    <a:pt x="119" y="46"/>
                  </a:cubicBezTo>
                  <a:cubicBezTo>
                    <a:pt x="15" y="90"/>
                    <a:pt x="0" y="269"/>
                    <a:pt x="75" y="462"/>
                  </a:cubicBezTo>
                  <a:cubicBezTo>
                    <a:pt x="164" y="656"/>
                    <a:pt x="313" y="775"/>
                    <a:pt x="402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3311350" y="278007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05" y="730"/>
                  </a:moveTo>
                  <a:cubicBezTo>
                    <a:pt x="209" y="775"/>
                    <a:pt x="358" y="656"/>
                    <a:pt x="447" y="477"/>
                  </a:cubicBezTo>
                  <a:cubicBezTo>
                    <a:pt x="521" y="284"/>
                    <a:pt x="521" y="90"/>
                    <a:pt x="417" y="46"/>
                  </a:cubicBezTo>
                  <a:cubicBezTo>
                    <a:pt x="313" y="1"/>
                    <a:pt x="164" y="120"/>
                    <a:pt x="75" y="314"/>
                  </a:cubicBezTo>
                  <a:cubicBezTo>
                    <a:pt x="0" y="492"/>
                    <a:pt x="0" y="686"/>
                    <a:pt x="105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3310600" y="27391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7" y="730"/>
                  </a:moveTo>
                  <a:cubicBezTo>
                    <a:pt x="522" y="685"/>
                    <a:pt x="536" y="492"/>
                    <a:pt x="447" y="313"/>
                  </a:cubicBezTo>
                  <a:cubicBezTo>
                    <a:pt x="373" y="120"/>
                    <a:pt x="224" y="1"/>
                    <a:pt x="120" y="45"/>
                  </a:cubicBezTo>
                  <a:cubicBezTo>
                    <a:pt x="15" y="90"/>
                    <a:pt x="1" y="283"/>
                    <a:pt x="90" y="462"/>
                  </a:cubicBezTo>
                  <a:cubicBezTo>
                    <a:pt x="164" y="656"/>
                    <a:pt x="313" y="775"/>
                    <a:pt x="417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3342600" y="28132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730"/>
                  </a:moveTo>
                  <a:cubicBezTo>
                    <a:pt x="507" y="685"/>
                    <a:pt x="522" y="492"/>
                    <a:pt x="447" y="313"/>
                  </a:cubicBezTo>
                  <a:cubicBezTo>
                    <a:pt x="358" y="120"/>
                    <a:pt x="209" y="1"/>
                    <a:pt x="105" y="45"/>
                  </a:cubicBezTo>
                  <a:cubicBezTo>
                    <a:pt x="1" y="90"/>
                    <a:pt x="1" y="269"/>
                    <a:pt x="75" y="462"/>
                  </a:cubicBezTo>
                  <a:cubicBezTo>
                    <a:pt x="164" y="656"/>
                    <a:pt x="313" y="775"/>
                    <a:pt x="403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3345575" y="277005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268"/>
                  </a:moveTo>
                  <a:cubicBezTo>
                    <a:pt x="775" y="164"/>
                    <a:pt x="626" y="45"/>
                    <a:pt x="418" y="15"/>
                  </a:cubicBezTo>
                  <a:cubicBezTo>
                    <a:pt x="209" y="0"/>
                    <a:pt x="31" y="60"/>
                    <a:pt x="16" y="164"/>
                  </a:cubicBezTo>
                  <a:cubicBezTo>
                    <a:pt x="1" y="283"/>
                    <a:pt x="164" y="387"/>
                    <a:pt x="373" y="417"/>
                  </a:cubicBezTo>
                  <a:cubicBezTo>
                    <a:pt x="566" y="447"/>
                    <a:pt x="745" y="372"/>
                    <a:pt x="760" y="26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3330700" y="278715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59" y="179"/>
                  </a:moveTo>
                  <a:cubicBezTo>
                    <a:pt x="745" y="75"/>
                    <a:pt x="581" y="1"/>
                    <a:pt x="372" y="31"/>
                  </a:cubicBezTo>
                  <a:cubicBezTo>
                    <a:pt x="164" y="45"/>
                    <a:pt x="0" y="150"/>
                    <a:pt x="15" y="269"/>
                  </a:cubicBezTo>
                  <a:cubicBezTo>
                    <a:pt x="30" y="373"/>
                    <a:pt x="209" y="447"/>
                    <a:pt x="417" y="418"/>
                  </a:cubicBezTo>
                  <a:cubicBezTo>
                    <a:pt x="626" y="403"/>
                    <a:pt x="774" y="284"/>
                    <a:pt x="759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3351900" y="2738400"/>
              <a:ext cx="13425" cy="19750"/>
            </a:xfrm>
            <a:custGeom>
              <a:avLst/>
              <a:gdLst/>
              <a:ahLst/>
              <a:cxnLst/>
              <a:rect l="l" t="t" r="r" b="b"/>
              <a:pathLst>
                <a:path w="537" h="790" extrusionOk="0">
                  <a:moveTo>
                    <a:pt x="120" y="745"/>
                  </a:moveTo>
                  <a:cubicBezTo>
                    <a:pt x="224" y="790"/>
                    <a:pt x="373" y="671"/>
                    <a:pt x="462" y="477"/>
                  </a:cubicBezTo>
                  <a:cubicBezTo>
                    <a:pt x="537" y="284"/>
                    <a:pt x="522" y="90"/>
                    <a:pt x="432" y="45"/>
                  </a:cubicBezTo>
                  <a:cubicBezTo>
                    <a:pt x="328" y="1"/>
                    <a:pt x="179" y="120"/>
                    <a:pt x="90" y="313"/>
                  </a:cubicBezTo>
                  <a:cubicBezTo>
                    <a:pt x="1" y="507"/>
                    <a:pt x="16" y="686"/>
                    <a:pt x="120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3490700" y="2801675"/>
              <a:ext cx="13425" cy="19750"/>
            </a:xfrm>
            <a:custGeom>
              <a:avLst/>
              <a:gdLst/>
              <a:ahLst/>
              <a:cxnLst/>
              <a:rect l="l" t="t" r="r" b="b"/>
              <a:pathLst>
                <a:path w="537" h="790" extrusionOk="0">
                  <a:moveTo>
                    <a:pt x="418" y="745"/>
                  </a:moveTo>
                  <a:cubicBezTo>
                    <a:pt x="522" y="700"/>
                    <a:pt x="537" y="506"/>
                    <a:pt x="447" y="313"/>
                  </a:cubicBezTo>
                  <a:cubicBezTo>
                    <a:pt x="373" y="119"/>
                    <a:pt x="224" y="0"/>
                    <a:pt x="120" y="45"/>
                  </a:cubicBezTo>
                  <a:cubicBezTo>
                    <a:pt x="16" y="90"/>
                    <a:pt x="1" y="283"/>
                    <a:pt x="90" y="477"/>
                  </a:cubicBezTo>
                  <a:cubicBezTo>
                    <a:pt x="165" y="670"/>
                    <a:pt x="313" y="789"/>
                    <a:pt x="418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3495925" y="286157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04" y="730"/>
                  </a:moveTo>
                  <a:cubicBezTo>
                    <a:pt x="209" y="775"/>
                    <a:pt x="357" y="656"/>
                    <a:pt x="447" y="462"/>
                  </a:cubicBezTo>
                  <a:cubicBezTo>
                    <a:pt x="521" y="284"/>
                    <a:pt x="521" y="90"/>
                    <a:pt x="417" y="45"/>
                  </a:cubicBezTo>
                  <a:cubicBezTo>
                    <a:pt x="313" y="1"/>
                    <a:pt x="164" y="120"/>
                    <a:pt x="75" y="298"/>
                  </a:cubicBezTo>
                  <a:cubicBezTo>
                    <a:pt x="0" y="492"/>
                    <a:pt x="15" y="685"/>
                    <a:pt x="104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3383900" y="27719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2"/>
                  </a:moveTo>
                  <a:cubicBezTo>
                    <a:pt x="105" y="536"/>
                    <a:pt x="284" y="536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71" y="0"/>
                    <a:pt x="492" y="0"/>
                    <a:pt x="299" y="90"/>
                  </a:cubicBezTo>
                  <a:cubicBezTo>
                    <a:pt x="120" y="179"/>
                    <a:pt x="1" y="328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3413300" y="273730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35" y="744"/>
                  </a:moveTo>
                  <a:cubicBezTo>
                    <a:pt x="239" y="774"/>
                    <a:pt x="373" y="640"/>
                    <a:pt x="432" y="447"/>
                  </a:cubicBezTo>
                  <a:cubicBezTo>
                    <a:pt x="492" y="238"/>
                    <a:pt x="462" y="60"/>
                    <a:pt x="358" y="30"/>
                  </a:cubicBezTo>
                  <a:cubicBezTo>
                    <a:pt x="239" y="0"/>
                    <a:pt x="120" y="134"/>
                    <a:pt x="60" y="328"/>
                  </a:cubicBezTo>
                  <a:cubicBezTo>
                    <a:pt x="1" y="536"/>
                    <a:pt x="31" y="715"/>
                    <a:pt x="135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3389875" y="281432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49" y="745"/>
                  </a:moveTo>
                  <a:cubicBezTo>
                    <a:pt x="253" y="774"/>
                    <a:pt x="387" y="640"/>
                    <a:pt x="447" y="447"/>
                  </a:cubicBezTo>
                  <a:cubicBezTo>
                    <a:pt x="506" y="239"/>
                    <a:pt x="461" y="60"/>
                    <a:pt x="357" y="30"/>
                  </a:cubicBezTo>
                  <a:cubicBezTo>
                    <a:pt x="253" y="0"/>
                    <a:pt x="119" y="134"/>
                    <a:pt x="60" y="328"/>
                  </a:cubicBezTo>
                  <a:cubicBezTo>
                    <a:pt x="0" y="536"/>
                    <a:pt x="45" y="715"/>
                    <a:pt x="14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3422975" y="2783075"/>
              <a:ext cx="16775" cy="17500"/>
            </a:xfrm>
            <a:custGeom>
              <a:avLst/>
              <a:gdLst/>
              <a:ahLst/>
              <a:cxnLst/>
              <a:rect l="l" t="t" r="r" b="b"/>
              <a:pathLst>
                <a:path w="671" h="700" extrusionOk="0">
                  <a:moveTo>
                    <a:pt x="596" y="625"/>
                  </a:moveTo>
                  <a:cubicBezTo>
                    <a:pt x="671" y="551"/>
                    <a:pt x="626" y="372"/>
                    <a:pt x="492" y="223"/>
                  </a:cubicBezTo>
                  <a:cubicBezTo>
                    <a:pt x="343" y="60"/>
                    <a:pt x="165" y="0"/>
                    <a:pt x="90" y="74"/>
                  </a:cubicBezTo>
                  <a:cubicBezTo>
                    <a:pt x="1" y="149"/>
                    <a:pt x="60" y="327"/>
                    <a:pt x="194" y="491"/>
                  </a:cubicBezTo>
                  <a:cubicBezTo>
                    <a:pt x="328" y="640"/>
                    <a:pt x="507" y="700"/>
                    <a:pt x="596" y="62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3399900" y="2787900"/>
              <a:ext cx="18650" cy="14900"/>
            </a:xfrm>
            <a:custGeom>
              <a:avLst/>
              <a:gdLst/>
              <a:ahLst/>
              <a:cxnLst/>
              <a:rect l="l" t="t" r="r" b="b"/>
              <a:pathLst>
                <a:path w="746" h="596" extrusionOk="0">
                  <a:moveTo>
                    <a:pt x="686" y="507"/>
                  </a:moveTo>
                  <a:cubicBezTo>
                    <a:pt x="745" y="417"/>
                    <a:pt x="641" y="254"/>
                    <a:pt x="477" y="134"/>
                  </a:cubicBezTo>
                  <a:cubicBezTo>
                    <a:pt x="299" y="15"/>
                    <a:pt x="120" y="1"/>
                    <a:pt x="46" y="90"/>
                  </a:cubicBezTo>
                  <a:cubicBezTo>
                    <a:pt x="1" y="179"/>
                    <a:pt x="90" y="358"/>
                    <a:pt x="254" y="462"/>
                  </a:cubicBezTo>
                  <a:cubicBezTo>
                    <a:pt x="433" y="581"/>
                    <a:pt x="611" y="596"/>
                    <a:pt x="686" y="50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3364925" y="284855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50" y="745"/>
                  </a:moveTo>
                  <a:cubicBezTo>
                    <a:pt x="254" y="775"/>
                    <a:pt x="388" y="641"/>
                    <a:pt x="447" y="447"/>
                  </a:cubicBezTo>
                  <a:cubicBezTo>
                    <a:pt x="507" y="254"/>
                    <a:pt x="462" y="60"/>
                    <a:pt x="358" y="31"/>
                  </a:cubicBezTo>
                  <a:cubicBezTo>
                    <a:pt x="254" y="1"/>
                    <a:pt x="120" y="135"/>
                    <a:pt x="60" y="328"/>
                  </a:cubicBezTo>
                  <a:cubicBezTo>
                    <a:pt x="1" y="537"/>
                    <a:pt x="45" y="715"/>
                    <a:pt x="150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3357850" y="2808375"/>
              <a:ext cx="14550" cy="19000"/>
            </a:xfrm>
            <a:custGeom>
              <a:avLst/>
              <a:gdLst/>
              <a:ahLst/>
              <a:cxnLst/>
              <a:rect l="l" t="t" r="r" b="b"/>
              <a:pathLst>
                <a:path w="582" h="760" extrusionOk="0">
                  <a:moveTo>
                    <a:pt x="492" y="700"/>
                  </a:moveTo>
                  <a:cubicBezTo>
                    <a:pt x="581" y="640"/>
                    <a:pt x="567" y="447"/>
                    <a:pt x="462" y="268"/>
                  </a:cubicBezTo>
                  <a:cubicBezTo>
                    <a:pt x="358" y="104"/>
                    <a:pt x="194" y="0"/>
                    <a:pt x="90" y="60"/>
                  </a:cubicBezTo>
                  <a:cubicBezTo>
                    <a:pt x="1" y="119"/>
                    <a:pt x="16" y="313"/>
                    <a:pt x="120" y="477"/>
                  </a:cubicBezTo>
                  <a:cubicBezTo>
                    <a:pt x="224" y="655"/>
                    <a:pt x="388" y="759"/>
                    <a:pt x="492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3399175" y="2877575"/>
              <a:ext cx="14525" cy="18650"/>
            </a:xfrm>
            <a:custGeom>
              <a:avLst/>
              <a:gdLst/>
              <a:ahLst/>
              <a:cxnLst/>
              <a:rect l="l" t="t" r="r" b="b"/>
              <a:pathLst>
                <a:path w="581" h="746" extrusionOk="0">
                  <a:moveTo>
                    <a:pt x="491" y="685"/>
                  </a:moveTo>
                  <a:cubicBezTo>
                    <a:pt x="581" y="641"/>
                    <a:pt x="566" y="447"/>
                    <a:pt x="462" y="269"/>
                  </a:cubicBezTo>
                  <a:cubicBezTo>
                    <a:pt x="357" y="90"/>
                    <a:pt x="194" y="1"/>
                    <a:pt x="104" y="45"/>
                  </a:cubicBezTo>
                  <a:cubicBezTo>
                    <a:pt x="0" y="105"/>
                    <a:pt x="15" y="298"/>
                    <a:pt x="119" y="477"/>
                  </a:cubicBezTo>
                  <a:cubicBezTo>
                    <a:pt x="238" y="656"/>
                    <a:pt x="402" y="745"/>
                    <a:pt x="49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3396925" y="283405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60" y="209"/>
                  </a:moveTo>
                  <a:cubicBezTo>
                    <a:pt x="760" y="90"/>
                    <a:pt x="581" y="0"/>
                    <a:pt x="373" y="0"/>
                  </a:cubicBezTo>
                  <a:cubicBezTo>
                    <a:pt x="165" y="0"/>
                    <a:pt x="1" y="104"/>
                    <a:pt x="1" y="209"/>
                  </a:cubicBezTo>
                  <a:cubicBezTo>
                    <a:pt x="1" y="313"/>
                    <a:pt x="179" y="402"/>
                    <a:pt x="388" y="402"/>
                  </a:cubicBezTo>
                  <a:cubicBezTo>
                    <a:pt x="596" y="402"/>
                    <a:pt x="760" y="313"/>
                    <a:pt x="760" y="20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3384275" y="2851900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150"/>
                  </a:moveTo>
                  <a:cubicBezTo>
                    <a:pt x="730" y="45"/>
                    <a:pt x="537" y="1"/>
                    <a:pt x="343" y="60"/>
                  </a:cubicBezTo>
                  <a:cubicBezTo>
                    <a:pt x="135" y="105"/>
                    <a:pt x="1" y="239"/>
                    <a:pt x="31" y="343"/>
                  </a:cubicBezTo>
                  <a:cubicBezTo>
                    <a:pt x="45" y="447"/>
                    <a:pt x="239" y="492"/>
                    <a:pt x="432" y="447"/>
                  </a:cubicBezTo>
                  <a:cubicBezTo>
                    <a:pt x="641" y="388"/>
                    <a:pt x="775" y="269"/>
                    <a:pt x="745" y="15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3448275" y="2861200"/>
              <a:ext cx="18650" cy="14925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686" y="507"/>
                  </a:moveTo>
                  <a:cubicBezTo>
                    <a:pt x="745" y="418"/>
                    <a:pt x="656" y="254"/>
                    <a:pt x="477" y="135"/>
                  </a:cubicBezTo>
                  <a:cubicBezTo>
                    <a:pt x="314" y="16"/>
                    <a:pt x="120" y="1"/>
                    <a:pt x="60" y="90"/>
                  </a:cubicBezTo>
                  <a:cubicBezTo>
                    <a:pt x="1" y="194"/>
                    <a:pt x="90" y="358"/>
                    <a:pt x="269" y="462"/>
                  </a:cubicBezTo>
                  <a:cubicBezTo>
                    <a:pt x="433" y="581"/>
                    <a:pt x="626" y="596"/>
                    <a:pt x="686" y="50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3407350" y="2856750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60" y="149"/>
                  </a:moveTo>
                  <a:cubicBezTo>
                    <a:pt x="730" y="45"/>
                    <a:pt x="536" y="0"/>
                    <a:pt x="343" y="45"/>
                  </a:cubicBezTo>
                  <a:cubicBezTo>
                    <a:pt x="135" y="104"/>
                    <a:pt x="1" y="238"/>
                    <a:pt x="30" y="343"/>
                  </a:cubicBezTo>
                  <a:cubicBezTo>
                    <a:pt x="60" y="447"/>
                    <a:pt x="239" y="491"/>
                    <a:pt x="447" y="432"/>
                  </a:cubicBezTo>
                  <a:cubicBezTo>
                    <a:pt x="641" y="387"/>
                    <a:pt x="775" y="253"/>
                    <a:pt x="760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3485500" y="28370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149"/>
                  </a:moveTo>
                  <a:cubicBezTo>
                    <a:pt x="715" y="45"/>
                    <a:pt x="536" y="0"/>
                    <a:pt x="343" y="45"/>
                  </a:cubicBezTo>
                  <a:cubicBezTo>
                    <a:pt x="134" y="105"/>
                    <a:pt x="0" y="238"/>
                    <a:pt x="30" y="343"/>
                  </a:cubicBezTo>
                  <a:cubicBezTo>
                    <a:pt x="45" y="447"/>
                    <a:pt x="239" y="492"/>
                    <a:pt x="432" y="432"/>
                  </a:cubicBezTo>
                  <a:cubicBezTo>
                    <a:pt x="640" y="387"/>
                    <a:pt x="774" y="253"/>
                    <a:pt x="74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3443075" y="281952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8" y="31"/>
                  </a:moveTo>
                  <a:cubicBezTo>
                    <a:pt x="254" y="1"/>
                    <a:pt x="120" y="135"/>
                    <a:pt x="60" y="343"/>
                  </a:cubicBezTo>
                  <a:cubicBezTo>
                    <a:pt x="1" y="537"/>
                    <a:pt x="45" y="730"/>
                    <a:pt x="149" y="760"/>
                  </a:cubicBezTo>
                  <a:cubicBezTo>
                    <a:pt x="254" y="790"/>
                    <a:pt x="388" y="656"/>
                    <a:pt x="447" y="447"/>
                  </a:cubicBezTo>
                  <a:cubicBezTo>
                    <a:pt x="507" y="254"/>
                    <a:pt x="462" y="75"/>
                    <a:pt x="358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3458700" y="283740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224" y="0"/>
                  </a:moveTo>
                  <a:cubicBezTo>
                    <a:pt x="120" y="0"/>
                    <a:pt x="16" y="164"/>
                    <a:pt x="16" y="372"/>
                  </a:cubicBezTo>
                  <a:cubicBezTo>
                    <a:pt x="1" y="581"/>
                    <a:pt x="90" y="744"/>
                    <a:pt x="194" y="759"/>
                  </a:cubicBezTo>
                  <a:cubicBezTo>
                    <a:pt x="298" y="759"/>
                    <a:pt x="403" y="596"/>
                    <a:pt x="403" y="387"/>
                  </a:cubicBezTo>
                  <a:cubicBezTo>
                    <a:pt x="418" y="179"/>
                    <a:pt x="343" y="0"/>
                    <a:pt x="224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3413675" y="281432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506"/>
                  </a:moveTo>
                  <a:cubicBezTo>
                    <a:pt x="745" y="417"/>
                    <a:pt x="656" y="239"/>
                    <a:pt x="477" y="134"/>
                  </a:cubicBezTo>
                  <a:cubicBezTo>
                    <a:pt x="313" y="15"/>
                    <a:pt x="120" y="0"/>
                    <a:pt x="60" y="90"/>
                  </a:cubicBezTo>
                  <a:cubicBezTo>
                    <a:pt x="1" y="179"/>
                    <a:pt x="90" y="358"/>
                    <a:pt x="269" y="462"/>
                  </a:cubicBezTo>
                  <a:cubicBezTo>
                    <a:pt x="432" y="581"/>
                    <a:pt x="626" y="596"/>
                    <a:pt x="685" y="50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3424100" y="2754025"/>
              <a:ext cx="19750" cy="12700"/>
            </a:xfrm>
            <a:custGeom>
              <a:avLst/>
              <a:gdLst/>
              <a:ahLst/>
              <a:cxnLst/>
              <a:rect l="l" t="t" r="r" b="b"/>
              <a:pathLst>
                <a:path w="790" h="508" extrusionOk="0">
                  <a:moveTo>
                    <a:pt x="45" y="358"/>
                  </a:moveTo>
                  <a:cubicBezTo>
                    <a:pt x="75" y="477"/>
                    <a:pt x="253" y="507"/>
                    <a:pt x="462" y="433"/>
                  </a:cubicBezTo>
                  <a:cubicBezTo>
                    <a:pt x="655" y="373"/>
                    <a:pt x="789" y="239"/>
                    <a:pt x="760" y="135"/>
                  </a:cubicBezTo>
                  <a:cubicBezTo>
                    <a:pt x="715" y="31"/>
                    <a:pt x="536" y="1"/>
                    <a:pt x="343" y="61"/>
                  </a:cubicBezTo>
                  <a:cubicBezTo>
                    <a:pt x="134" y="120"/>
                    <a:pt x="0" y="254"/>
                    <a:pt x="45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3447175" y="275925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59" y="209"/>
                  </a:moveTo>
                  <a:cubicBezTo>
                    <a:pt x="759" y="90"/>
                    <a:pt x="581" y="0"/>
                    <a:pt x="372" y="0"/>
                  </a:cubicBezTo>
                  <a:cubicBezTo>
                    <a:pt x="164" y="0"/>
                    <a:pt x="0" y="90"/>
                    <a:pt x="0" y="209"/>
                  </a:cubicBezTo>
                  <a:cubicBezTo>
                    <a:pt x="0" y="313"/>
                    <a:pt x="164" y="402"/>
                    <a:pt x="372" y="402"/>
                  </a:cubicBezTo>
                  <a:cubicBezTo>
                    <a:pt x="581" y="402"/>
                    <a:pt x="759" y="313"/>
                    <a:pt x="759" y="20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3117100" y="2642400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85" y="492"/>
                  </a:moveTo>
                  <a:cubicBezTo>
                    <a:pt x="745" y="402"/>
                    <a:pt x="655" y="239"/>
                    <a:pt x="477" y="120"/>
                  </a:cubicBezTo>
                  <a:cubicBezTo>
                    <a:pt x="313" y="15"/>
                    <a:pt x="120" y="1"/>
                    <a:pt x="60" y="90"/>
                  </a:cubicBezTo>
                  <a:cubicBezTo>
                    <a:pt x="0" y="179"/>
                    <a:pt x="90" y="343"/>
                    <a:pt x="268" y="462"/>
                  </a:cubicBezTo>
                  <a:cubicBezTo>
                    <a:pt x="432" y="566"/>
                    <a:pt x="626" y="596"/>
                    <a:pt x="685" y="49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3446425" y="2773750"/>
              <a:ext cx="10450" cy="19025"/>
            </a:xfrm>
            <a:custGeom>
              <a:avLst/>
              <a:gdLst/>
              <a:ahLst/>
              <a:cxnLst/>
              <a:rect l="l" t="t" r="r" b="b"/>
              <a:pathLst>
                <a:path w="418" h="761" extrusionOk="0">
                  <a:moveTo>
                    <a:pt x="224" y="1"/>
                  </a:moveTo>
                  <a:cubicBezTo>
                    <a:pt x="120" y="1"/>
                    <a:pt x="15" y="165"/>
                    <a:pt x="15" y="373"/>
                  </a:cubicBezTo>
                  <a:cubicBezTo>
                    <a:pt x="1" y="581"/>
                    <a:pt x="90" y="745"/>
                    <a:pt x="194" y="760"/>
                  </a:cubicBezTo>
                  <a:cubicBezTo>
                    <a:pt x="298" y="760"/>
                    <a:pt x="402" y="596"/>
                    <a:pt x="402" y="388"/>
                  </a:cubicBezTo>
                  <a:cubicBezTo>
                    <a:pt x="417" y="180"/>
                    <a:pt x="343" y="16"/>
                    <a:pt x="224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3464650" y="2819150"/>
              <a:ext cx="18650" cy="10075"/>
            </a:xfrm>
            <a:custGeom>
              <a:avLst/>
              <a:gdLst/>
              <a:ahLst/>
              <a:cxnLst/>
              <a:rect l="l" t="t" r="r" b="b"/>
              <a:pathLst>
                <a:path w="746" h="403" extrusionOk="0">
                  <a:moveTo>
                    <a:pt x="745" y="194"/>
                  </a:moveTo>
                  <a:cubicBezTo>
                    <a:pt x="745" y="90"/>
                    <a:pt x="581" y="1"/>
                    <a:pt x="373" y="1"/>
                  </a:cubicBezTo>
                  <a:cubicBezTo>
                    <a:pt x="165" y="1"/>
                    <a:pt x="1" y="90"/>
                    <a:pt x="1" y="194"/>
                  </a:cubicBezTo>
                  <a:cubicBezTo>
                    <a:pt x="1" y="313"/>
                    <a:pt x="165" y="403"/>
                    <a:pt x="373" y="403"/>
                  </a:cubicBezTo>
                  <a:cubicBezTo>
                    <a:pt x="581" y="403"/>
                    <a:pt x="745" y="299"/>
                    <a:pt x="745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3465025" y="2784550"/>
              <a:ext cx="14550" cy="19000"/>
            </a:xfrm>
            <a:custGeom>
              <a:avLst/>
              <a:gdLst/>
              <a:ahLst/>
              <a:cxnLst/>
              <a:rect l="l" t="t" r="r" b="b"/>
              <a:pathLst>
                <a:path w="582" h="760" extrusionOk="0">
                  <a:moveTo>
                    <a:pt x="492" y="700"/>
                  </a:moveTo>
                  <a:cubicBezTo>
                    <a:pt x="581" y="641"/>
                    <a:pt x="566" y="447"/>
                    <a:pt x="462" y="283"/>
                  </a:cubicBezTo>
                  <a:cubicBezTo>
                    <a:pt x="358" y="105"/>
                    <a:pt x="194" y="1"/>
                    <a:pt x="105" y="60"/>
                  </a:cubicBezTo>
                  <a:cubicBezTo>
                    <a:pt x="1" y="120"/>
                    <a:pt x="16" y="298"/>
                    <a:pt x="120" y="477"/>
                  </a:cubicBezTo>
                  <a:cubicBezTo>
                    <a:pt x="224" y="655"/>
                    <a:pt x="403" y="760"/>
                    <a:pt x="492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3150950" y="2771900"/>
              <a:ext cx="12325" cy="19750"/>
            </a:xfrm>
            <a:custGeom>
              <a:avLst/>
              <a:gdLst/>
              <a:ahLst/>
              <a:cxnLst/>
              <a:rect l="l" t="t" r="r" b="b"/>
              <a:pathLst>
                <a:path w="493" h="790" extrusionOk="0">
                  <a:moveTo>
                    <a:pt x="165" y="760"/>
                  </a:moveTo>
                  <a:cubicBezTo>
                    <a:pt x="269" y="789"/>
                    <a:pt x="388" y="641"/>
                    <a:pt x="448" y="432"/>
                  </a:cubicBezTo>
                  <a:cubicBezTo>
                    <a:pt x="492" y="239"/>
                    <a:pt x="433" y="45"/>
                    <a:pt x="328" y="30"/>
                  </a:cubicBezTo>
                  <a:cubicBezTo>
                    <a:pt x="224" y="0"/>
                    <a:pt x="105" y="149"/>
                    <a:pt x="61" y="343"/>
                  </a:cubicBezTo>
                  <a:cubicBezTo>
                    <a:pt x="1" y="551"/>
                    <a:pt x="61" y="730"/>
                    <a:pt x="165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3141275" y="273245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70"/>
                  </a:moveTo>
                  <a:cubicBezTo>
                    <a:pt x="611" y="611"/>
                    <a:pt x="581" y="432"/>
                    <a:pt x="462" y="254"/>
                  </a:cubicBezTo>
                  <a:cubicBezTo>
                    <a:pt x="343" y="90"/>
                    <a:pt x="180" y="1"/>
                    <a:pt x="90" y="60"/>
                  </a:cubicBezTo>
                  <a:cubicBezTo>
                    <a:pt x="1" y="120"/>
                    <a:pt x="16" y="313"/>
                    <a:pt x="135" y="477"/>
                  </a:cubicBezTo>
                  <a:cubicBezTo>
                    <a:pt x="254" y="656"/>
                    <a:pt x="433" y="745"/>
                    <a:pt x="522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3186325" y="27990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70"/>
                  </a:moveTo>
                  <a:cubicBezTo>
                    <a:pt x="610" y="610"/>
                    <a:pt x="595" y="417"/>
                    <a:pt x="476" y="253"/>
                  </a:cubicBezTo>
                  <a:cubicBezTo>
                    <a:pt x="357" y="74"/>
                    <a:pt x="194" y="0"/>
                    <a:pt x="104" y="60"/>
                  </a:cubicBezTo>
                  <a:cubicBezTo>
                    <a:pt x="0" y="119"/>
                    <a:pt x="30" y="313"/>
                    <a:pt x="149" y="476"/>
                  </a:cubicBezTo>
                  <a:cubicBezTo>
                    <a:pt x="268" y="655"/>
                    <a:pt x="432" y="744"/>
                    <a:pt x="521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3181850" y="2755150"/>
              <a:ext cx="19000" cy="10825"/>
            </a:xfrm>
            <a:custGeom>
              <a:avLst/>
              <a:gdLst/>
              <a:ahLst/>
              <a:cxnLst/>
              <a:rect l="l" t="t" r="r" b="b"/>
              <a:pathLst>
                <a:path w="760" h="433" extrusionOk="0">
                  <a:moveTo>
                    <a:pt x="745" y="194"/>
                  </a:moveTo>
                  <a:cubicBezTo>
                    <a:pt x="745" y="90"/>
                    <a:pt x="566" y="1"/>
                    <a:pt x="358" y="16"/>
                  </a:cubicBezTo>
                  <a:cubicBezTo>
                    <a:pt x="164" y="30"/>
                    <a:pt x="0" y="135"/>
                    <a:pt x="0" y="239"/>
                  </a:cubicBezTo>
                  <a:cubicBezTo>
                    <a:pt x="15" y="343"/>
                    <a:pt x="179" y="432"/>
                    <a:pt x="387" y="417"/>
                  </a:cubicBezTo>
                  <a:cubicBezTo>
                    <a:pt x="596" y="403"/>
                    <a:pt x="760" y="298"/>
                    <a:pt x="745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3169950" y="2773750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759" y="150"/>
                  </a:moveTo>
                  <a:cubicBezTo>
                    <a:pt x="729" y="46"/>
                    <a:pt x="536" y="1"/>
                    <a:pt x="342" y="75"/>
                  </a:cubicBezTo>
                  <a:cubicBezTo>
                    <a:pt x="134" y="135"/>
                    <a:pt x="0" y="269"/>
                    <a:pt x="45" y="373"/>
                  </a:cubicBezTo>
                  <a:cubicBezTo>
                    <a:pt x="75" y="477"/>
                    <a:pt x="253" y="507"/>
                    <a:pt x="462" y="447"/>
                  </a:cubicBezTo>
                  <a:cubicBezTo>
                    <a:pt x="655" y="388"/>
                    <a:pt x="789" y="254"/>
                    <a:pt x="759" y="15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3197475" y="28400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85"/>
                  </a:moveTo>
                  <a:cubicBezTo>
                    <a:pt x="596" y="626"/>
                    <a:pt x="581" y="432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ubicBezTo>
                    <a:pt x="1" y="119"/>
                    <a:pt x="15" y="313"/>
                    <a:pt x="135" y="477"/>
                  </a:cubicBezTo>
                  <a:cubicBezTo>
                    <a:pt x="254" y="655"/>
                    <a:pt x="417" y="745"/>
                    <a:pt x="507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3159900" y="28228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59" y="269"/>
                  </a:moveTo>
                  <a:cubicBezTo>
                    <a:pt x="774" y="164"/>
                    <a:pt x="625" y="60"/>
                    <a:pt x="417" y="30"/>
                  </a:cubicBezTo>
                  <a:cubicBezTo>
                    <a:pt x="209" y="1"/>
                    <a:pt x="30" y="75"/>
                    <a:pt x="15" y="179"/>
                  </a:cubicBezTo>
                  <a:cubicBezTo>
                    <a:pt x="0" y="284"/>
                    <a:pt x="164" y="403"/>
                    <a:pt x="372" y="417"/>
                  </a:cubicBezTo>
                  <a:cubicBezTo>
                    <a:pt x="566" y="447"/>
                    <a:pt x="744" y="388"/>
                    <a:pt x="759" y="26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3239525" y="283405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283"/>
                  </a:moveTo>
                  <a:cubicBezTo>
                    <a:pt x="775" y="164"/>
                    <a:pt x="626" y="60"/>
                    <a:pt x="417" y="30"/>
                  </a:cubicBezTo>
                  <a:cubicBezTo>
                    <a:pt x="209" y="0"/>
                    <a:pt x="30" y="75"/>
                    <a:pt x="15" y="179"/>
                  </a:cubicBezTo>
                  <a:cubicBezTo>
                    <a:pt x="1" y="283"/>
                    <a:pt x="164" y="402"/>
                    <a:pt x="373" y="417"/>
                  </a:cubicBezTo>
                  <a:cubicBezTo>
                    <a:pt x="581" y="447"/>
                    <a:pt x="745" y="387"/>
                    <a:pt x="760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3204175" y="2800925"/>
              <a:ext cx="16025" cy="17875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551" y="60"/>
                  </a:moveTo>
                  <a:cubicBezTo>
                    <a:pt x="477" y="0"/>
                    <a:pt x="298" y="75"/>
                    <a:pt x="164" y="239"/>
                  </a:cubicBezTo>
                  <a:cubicBezTo>
                    <a:pt x="45" y="388"/>
                    <a:pt x="0" y="581"/>
                    <a:pt x="90" y="655"/>
                  </a:cubicBezTo>
                  <a:cubicBezTo>
                    <a:pt x="179" y="715"/>
                    <a:pt x="343" y="641"/>
                    <a:pt x="477" y="477"/>
                  </a:cubicBezTo>
                  <a:cubicBezTo>
                    <a:pt x="611" y="313"/>
                    <a:pt x="641" y="134"/>
                    <a:pt x="551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3212350" y="28217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3" y="45"/>
                  </a:moveTo>
                  <a:cubicBezTo>
                    <a:pt x="328" y="0"/>
                    <a:pt x="180" y="119"/>
                    <a:pt x="90" y="313"/>
                  </a:cubicBezTo>
                  <a:cubicBezTo>
                    <a:pt x="1" y="491"/>
                    <a:pt x="16" y="685"/>
                    <a:pt x="120" y="729"/>
                  </a:cubicBezTo>
                  <a:cubicBezTo>
                    <a:pt x="209" y="774"/>
                    <a:pt x="373" y="655"/>
                    <a:pt x="448" y="476"/>
                  </a:cubicBezTo>
                  <a:cubicBezTo>
                    <a:pt x="537" y="283"/>
                    <a:pt x="522" y="89"/>
                    <a:pt x="433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3257750" y="27823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4"/>
                  </a:moveTo>
                  <a:cubicBezTo>
                    <a:pt x="715" y="30"/>
                    <a:pt x="522" y="0"/>
                    <a:pt x="328" y="75"/>
                  </a:cubicBezTo>
                  <a:cubicBezTo>
                    <a:pt x="135" y="134"/>
                    <a:pt x="1" y="268"/>
                    <a:pt x="31" y="372"/>
                  </a:cubicBezTo>
                  <a:cubicBezTo>
                    <a:pt x="60" y="477"/>
                    <a:pt x="254" y="506"/>
                    <a:pt x="447" y="447"/>
                  </a:cubicBezTo>
                  <a:cubicBezTo>
                    <a:pt x="641" y="387"/>
                    <a:pt x="775" y="238"/>
                    <a:pt x="745" y="13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3230600" y="28068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45"/>
                  </a:moveTo>
                  <a:cubicBezTo>
                    <a:pt x="328" y="1"/>
                    <a:pt x="179" y="105"/>
                    <a:pt x="90" y="298"/>
                  </a:cubicBezTo>
                  <a:cubicBezTo>
                    <a:pt x="0" y="492"/>
                    <a:pt x="15" y="685"/>
                    <a:pt x="119" y="730"/>
                  </a:cubicBezTo>
                  <a:cubicBezTo>
                    <a:pt x="209" y="775"/>
                    <a:pt x="358" y="656"/>
                    <a:pt x="447" y="462"/>
                  </a:cubicBezTo>
                  <a:cubicBezTo>
                    <a:pt x="536" y="283"/>
                    <a:pt x="521" y="90"/>
                    <a:pt x="43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3264450" y="273357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8" y="45"/>
                  </a:moveTo>
                  <a:cubicBezTo>
                    <a:pt x="328" y="0"/>
                    <a:pt x="179" y="119"/>
                    <a:pt x="90" y="313"/>
                  </a:cubicBezTo>
                  <a:cubicBezTo>
                    <a:pt x="1" y="506"/>
                    <a:pt x="16" y="685"/>
                    <a:pt x="120" y="730"/>
                  </a:cubicBezTo>
                  <a:cubicBezTo>
                    <a:pt x="209" y="774"/>
                    <a:pt x="358" y="670"/>
                    <a:pt x="447" y="477"/>
                  </a:cubicBezTo>
                  <a:cubicBezTo>
                    <a:pt x="537" y="283"/>
                    <a:pt x="522" y="90"/>
                    <a:pt x="418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3224275" y="276110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90" y="60"/>
                  </a:moveTo>
                  <a:cubicBezTo>
                    <a:pt x="0" y="120"/>
                    <a:pt x="15" y="313"/>
                    <a:pt x="134" y="477"/>
                  </a:cubicBezTo>
                  <a:cubicBezTo>
                    <a:pt x="253" y="656"/>
                    <a:pt x="417" y="745"/>
                    <a:pt x="506" y="671"/>
                  </a:cubicBezTo>
                  <a:cubicBezTo>
                    <a:pt x="596" y="611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3245475" y="2761850"/>
              <a:ext cx="17900" cy="16400"/>
            </a:xfrm>
            <a:custGeom>
              <a:avLst/>
              <a:gdLst/>
              <a:ahLst/>
              <a:cxnLst/>
              <a:rect l="l" t="t" r="r" b="b"/>
              <a:pathLst>
                <a:path w="716" h="656" extrusionOk="0">
                  <a:moveTo>
                    <a:pt x="75" y="75"/>
                  </a:moveTo>
                  <a:cubicBezTo>
                    <a:pt x="1" y="149"/>
                    <a:pt x="75" y="328"/>
                    <a:pt x="224" y="477"/>
                  </a:cubicBezTo>
                  <a:cubicBezTo>
                    <a:pt x="388" y="611"/>
                    <a:pt x="566" y="656"/>
                    <a:pt x="641" y="566"/>
                  </a:cubicBezTo>
                  <a:cubicBezTo>
                    <a:pt x="715" y="492"/>
                    <a:pt x="641" y="313"/>
                    <a:pt x="492" y="179"/>
                  </a:cubicBezTo>
                  <a:cubicBezTo>
                    <a:pt x="343" y="30"/>
                    <a:pt x="150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3199325" y="2779725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45" y="134"/>
                  </a:moveTo>
                  <a:cubicBezTo>
                    <a:pt x="715" y="30"/>
                    <a:pt x="537" y="0"/>
                    <a:pt x="328" y="60"/>
                  </a:cubicBezTo>
                  <a:cubicBezTo>
                    <a:pt x="135" y="119"/>
                    <a:pt x="1" y="268"/>
                    <a:pt x="31" y="357"/>
                  </a:cubicBezTo>
                  <a:cubicBezTo>
                    <a:pt x="75" y="476"/>
                    <a:pt x="254" y="506"/>
                    <a:pt x="448" y="447"/>
                  </a:cubicBezTo>
                  <a:cubicBezTo>
                    <a:pt x="656" y="372"/>
                    <a:pt x="790" y="238"/>
                    <a:pt x="745" y="13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3154300" y="26264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3" y="45"/>
                  </a:moveTo>
                  <a:cubicBezTo>
                    <a:pt x="328" y="0"/>
                    <a:pt x="180" y="120"/>
                    <a:pt x="90" y="313"/>
                  </a:cubicBezTo>
                  <a:cubicBezTo>
                    <a:pt x="1" y="492"/>
                    <a:pt x="16" y="685"/>
                    <a:pt x="120" y="730"/>
                  </a:cubicBezTo>
                  <a:cubicBezTo>
                    <a:pt x="224" y="774"/>
                    <a:pt x="373" y="655"/>
                    <a:pt x="447" y="477"/>
                  </a:cubicBezTo>
                  <a:cubicBezTo>
                    <a:pt x="537" y="283"/>
                    <a:pt x="522" y="90"/>
                    <a:pt x="433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3130500" y="26167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45" y="149"/>
                  </a:moveTo>
                  <a:cubicBezTo>
                    <a:pt x="715" y="45"/>
                    <a:pt x="521" y="0"/>
                    <a:pt x="328" y="75"/>
                  </a:cubicBezTo>
                  <a:cubicBezTo>
                    <a:pt x="134" y="134"/>
                    <a:pt x="0" y="268"/>
                    <a:pt x="30" y="373"/>
                  </a:cubicBezTo>
                  <a:cubicBezTo>
                    <a:pt x="60" y="477"/>
                    <a:pt x="253" y="521"/>
                    <a:pt x="447" y="447"/>
                  </a:cubicBezTo>
                  <a:cubicBezTo>
                    <a:pt x="655" y="387"/>
                    <a:pt x="774" y="253"/>
                    <a:pt x="74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3198600" y="273320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744" y="402"/>
                  </a:moveTo>
                  <a:cubicBezTo>
                    <a:pt x="789" y="298"/>
                    <a:pt x="670" y="164"/>
                    <a:pt x="477" y="75"/>
                  </a:cubicBezTo>
                  <a:cubicBezTo>
                    <a:pt x="283" y="0"/>
                    <a:pt x="90" y="15"/>
                    <a:pt x="45" y="120"/>
                  </a:cubicBezTo>
                  <a:cubicBezTo>
                    <a:pt x="0" y="224"/>
                    <a:pt x="134" y="373"/>
                    <a:pt x="313" y="447"/>
                  </a:cubicBezTo>
                  <a:cubicBezTo>
                    <a:pt x="506" y="521"/>
                    <a:pt x="700" y="507"/>
                    <a:pt x="744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158025" y="27350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05"/>
                  </a:moveTo>
                  <a:cubicBezTo>
                    <a:pt x="671" y="1"/>
                    <a:pt x="492" y="1"/>
                    <a:pt x="298" y="90"/>
                  </a:cubicBezTo>
                  <a:cubicBezTo>
                    <a:pt x="105" y="179"/>
                    <a:pt x="1" y="328"/>
                    <a:pt x="45" y="433"/>
                  </a:cubicBezTo>
                  <a:cubicBezTo>
                    <a:pt x="90" y="522"/>
                    <a:pt x="284" y="537"/>
                    <a:pt x="477" y="447"/>
                  </a:cubicBezTo>
                  <a:cubicBezTo>
                    <a:pt x="656" y="358"/>
                    <a:pt x="775" y="194"/>
                    <a:pt x="71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3230975" y="27008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15" y="105"/>
                  </a:moveTo>
                  <a:cubicBezTo>
                    <a:pt x="670" y="0"/>
                    <a:pt x="477" y="0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ubicBezTo>
                    <a:pt x="90" y="521"/>
                    <a:pt x="283" y="536"/>
                    <a:pt x="462" y="447"/>
                  </a:cubicBezTo>
                  <a:cubicBezTo>
                    <a:pt x="655" y="358"/>
                    <a:pt x="774" y="209"/>
                    <a:pt x="71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3187425" y="269300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16"/>
                  </a:moveTo>
                  <a:cubicBezTo>
                    <a:pt x="150" y="1"/>
                    <a:pt x="45" y="165"/>
                    <a:pt x="30" y="373"/>
                  </a:cubicBezTo>
                  <a:cubicBezTo>
                    <a:pt x="1" y="581"/>
                    <a:pt x="75" y="760"/>
                    <a:pt x="194" y="760"/>
                  </a:cubicBezTo>
                  <a:cubicBezTo>
                    <a:pt x="298" y="775"/>
                    <a:pt x="403" y="611"/>
                    <a:pt x="417" y="403"/>
                  </a:cubicBezTo>
                  <a:cubicBezTo>
                    <a:pt x="447" y="209"/>
                    <a:pt x="373" y="31"/>
                    <a:pt x="269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3204925" y="270752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79" y="15"/>
                  </a:moveTo>
                  <a:cubicBezTo>
                    <a:pt x="60" y="30"/>
                    <a:pt x="0" y="209"/>
                    <a:pt x="30" y="417"/>
                  </a:cubicBezTo>
                  <a:cubicBezTo>
                    <a:pt x="60" y="611"/>
                    <a:pt x="179" y="774"/>
                    <a:pt x="283" y="760"/>
                  </a:cubicBezTo>
                  <a:cubicBezTo>
                    <a:pt x="387" y="730"/>
                    <a:pt x="462" y="551"/>
                    <a:pt x="432" y="358"/>
                  </a:cubicBezTo>
                  <a:cubicBezTo>
                    <a:pt x="402" y="149"/>
                    <a:pt x="283" y="0"/>
                    <a:pt x="179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3273025" y="269635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30" y="120"/>
                  </a:moveTo>
                  <a:cubicBezTo>
                    <a:pt x="685" y="16"/>
                    <a:pt x="491" y="1"/>
                    <a:pt x="298" y="90"/>
                  </a:cubicBezTo>
                  <a:cubicBezTo>
                    <a:pt x="119" y="194"/>
                    <a:pt x="0" y="343"/>
                    <a:pt x="45" y="432"/>
                  </a:cubicBezTo>
                  <a:cubicBezTo>
                    <a:pt x="104" y="537"/>
                    <a:pt x="283" y="552"/>
                    <a:pt x="477" y="462"/>
                  </a:cubicBezTo>
                  <a:cubicBezTo>
                    <a:pt x="655" y="373"/>
                    <a:pt x="774" y="209"/>
                    <a:pt x="730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3250325" y="272500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57" y="31"/>
                  </a:moveTo>
                  <a:cubicBezTo>
                    <a:pt x="253" y="1"/>
                    <a:pt x="119" y="135"/>
                    <a:pt x="60" y="328"/>
                  </a:cubicBezTo>
                  <a:cubicBezTo>
                    <a:pt x="0" y="537"/>
                    <a:pt x="45" y="715"/>
                    <a:pt x="149" y="745"/>
                  </a:cubicBezTo>
                  <a:cubicBezTo>
                    <a:pt x="253" y="775"/>
                    <a:pt x="387" y="641"/>
                    <a:pt x="447" y="448"/>
                  </a:cubicBezTo>
                  <a:cubicBezTo>
                    <a:pt x="506" y="254"/>
                    <a:pt x="462" y="61"/>
                    <a:pt x="357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3274125" y="264797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8" y="31"/>
                  </a:moveTo>
                  <a:cubicBezTo>
                    <a:pt x="254" y="1"/>
                    <a:pt x="120" y="135"/>
                    <a:pt x="60" y="343"/>
                  </a:cubicBezTo>
                  <a:cubicBezTo>
                    <a:pt x="1" y="537"/>
                    <a:pt x="31" y="715"/>
                    <a:pt x="135" y="760"/>
                  </a:cubicBezTo>
                  <a:cubicBezTo>
                    <a:pt x="254" y="790"/>
                    <a:pt x="388" y="656"/>
                    <a:pt x="447" y="447"/>
                  </a:cubicBezTo>
                  <a:cubicBezTo>
                    <a:pt x="507" y="254"/>
                    <a:pt x="462" y="60"/>
                    <a:pt x="358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3236550" y="2681100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90" y="75"/>
                  </a:moveTo>
                  <a:cubicBezTo>
                    <a:pt x="0" y="149"/>
                    <a:pt x="45" y="328"/>
                    <a:pt x="194" y="477"/>
                  </a:cubicBezTo>
                  <a:cubicBezTo>
                    <a:pt x="328" y="641"/>
                    <a:pt x="507" y="700"/>
                    <a:pt x="581" y="626"/>
                  </a:cubicBezTo>
                  <a:cubicBezTo>
                    <a:pt x="670" y="551"/>
                    <a:pt x="626" y="373"/>
                    <a:pt x="492" y="209"/>
                  </a:cubicBezTo>
                  <a:cubicBezTo>
                    <a:pt x="343" y="60"/>
                    <a:pt x="164" y="1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258125" y="2678875"/>
              <a:ext cx="18650" cy="14900"/>
            </a:xfrm>
            <a:custGeom>
              <a:avLst/>
              <a:gdLst/>
              <a:ahLst/>
              <a:cxnLst/>
              <a:rect l="l" t="t" r="r" b="b"/>
              <a:pathLst>
                <a:path w="746" h="596" extrusionOk="0">
                  <a:moveTo>
                    <a:pt x="60" y="90"/>
                  </a:moveTo>
                  <a:cubicBezTo>
                    <a:pt x="1" y="179"/>
                    <a:pt x="90" y="343"/>
                    <a:pt x="269" y="462"/>
                  </a:cubicBezTo>
                  <a:cubicBezTo>
                    <a:pt x="432" y="581"/>
                    <a:pt x="626" y="596"/>
                    <a:pt x="686" y="506"/>
                  </a:cubicBezTo>
                  <a:cubicBezTo>
                    <a:pt x="745" y="417"/>
                    <a:pt x="656" y="253"/>
                    <a:pt x="477" y="134"/>
                  </a:cubicBezTo>
                  <a:cubicBezTo>
                    <a:pt x="313" y="15"/>
                    <a:pt x="120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3227250" y="262230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64" y="16"/>
                  </a:moveTo>
                  <a:cubicBezTo>
                    <a:pt x="60" y="30"/>
                    <a:pt x="0" y="209"/>
                    <a:pt x="30" y="418"/>
                  </a:cubicBezTo>
                  <a:cubicBezTo>
                    <a:pt x="60" y="626"/>
                    <a:pt x="179" y="775"/>
                    <a:pt x="283" y="760"/>
                  </a:cubicBezTo>
                  <a:cubicBezTo>
                    <a:pt x="387" y="745"/>
                    <a:pt x="447" y="566"/>
                    <a:pt x="417" y="358"/>
                  </a:cubicBezTo>
                  <a:cubicBezTo>
                    <a:pt x="387" y="150"/>
                    <a:pt x="268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246225" y="265877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0" y="90"/>
                  </a:moveTo>
                  <a:cubicBezTo>
                    <a:pt x="0" y="179"/>
                    <a:pt x="90" y="343"/>
                    <a:pt x="254" y="462"/>
                  </a:cubicBezTo>
                  <a:cubicBezTo>
                    <a:pt x="432" y="566"/>
                    <a:pt x="626" y="596"/>
                    <a:pt x="685" y="507"/>
                  </a:cubicBezTo>
                  <a:cubicBezTo>
                    <a:pt x="745" y="402"/>
                    <a:pt x="655" y="239"/>
                    <a:pt x="477" y="120"/>
                  </a:cubicBezTo>
                  <a:cubicBezTo>
                    <a:pt x="313" y="15"/>
                    <a:pt x="120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179250" y="2613750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0" y="90"/>
                  </a:moveTo>
                  <a:cubicBezTo>
                    <a:pt x="0" y="179"/>
                    <a:pt x="90" y="343"/>
                    <a:pt x="268" y="462"/>
                  </a:cubicBezTo>
                  <a:cubicBezTo>
                    <a:pt x="447" y="581"/>
                    <a:pt x="625" y="596"/>
                    <a:pt x="685" y="506"/>
                  </a:cubicBezTo>
                  <a:cubicBezTo>
                    <a:pt x="744" y="417"/>
                    <a:pt x="655" y="239"/>
                    <a:pt x="491" y="134"/>
                  </a:cubicBezTo>
                  <a:cubicBezTo>
                    <a:pt x="313" y="15"/>
                    <a:pt x="119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199325" y="26576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2"/>
                  </a:moveTo>
                  <a:cubicBezTo>
                    <a:pt x="90" y="522"/>
                    <a:pt x="284" y="537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86" y="1"/>
                    <a:pt x="492" y="1"/>
                    <a:pt x="299" y="90"/>
                  </a:cubicBezTo>
                  <a:cubicBezTo>
                    <a:pt x="120" y="179"/>
                    <a:pt x="1" y="328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3203050" y="263385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75" y="551"/>
                  </a:moveTo>
                  <a:cubicBezTo>
                    <a:pt x="150" y="640"/>
                    <a:pt x="328" y="610"/>
                    <a:pt x="492" y="476"/>
                  </a:cubicBezTo>
                  <a:cubicBezTo>
                    <a:pt x="656" y="343"/>
                    <a:pt x="730" y="164"/>
                    <a:pt x="656" y="75"/>
                  </a:cubicBezTo>
                  <a:cubicBezTo>
                    <a:pt x="581" y="0"/>
                    <a:pt x="403" y="30"/>
                    <a:pt x="239" y="164"/>
                  </a:cubicBezTo>
                  <a:cubicBezTo>
                    <a:pt x="75" y="298"/>
                    <a:pt x="1" y="476"/>
                    <a:pt x="75" y="55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3215350" y="267925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64" y="15"/>
                  </a:moveTo>
                  <a:cubicBezTo>
                    <a:pt x="60" y="45"/>
                    <a:pt x="0" y="223"/>
                    <a:pt x="30" y="417"/>
                  </a:cubicBezTo>
                  <a:cubicBezTo>
                    <a:pt x="60" y="625"/>
                    <a:pt x="179" y="774"/>
                    <a:pt x="283" y="759"/>
                  </a:cubicBezTo>
                  <a:cubicBezTo>
                    <a:pt x="387" y="744"/>
                    <a:pt x="447" y="566"/>
                    <a:pt x="417" y="357"/>
                  </a:cubicBezTo>
                  <a:cubicBezTo>
                    <a:pt x="387" y="164"/>
                    <a:pt x="283" y="0"/>
                    <a:pt x="164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3158400" y="271497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462"/>
                  </a:moveTo>
                  <a:cubicBezTo>
                    <a:pt x="760" y="372"/>
                    <a:pt x="656" y="208"/>
                    <a:pt x="477" y="104"/>
                  </a:cubicBezTo>
                  <a:cubicBezTo>
                    <a:pt x="298" y="0"/>
                    <a:pt x="105" y="0"/>
                    <a:pt x="60" y="89"/>
                  </a:cubicBezTo>
                  <a:cubicBezTo>
                    <a:pt x="1" y="194"/>
                    <a:pt x="90" y="342"/>
                    <a:pt x="283" y="447"/>
                  </a:cubicBezTo>
                  <a:cubicBezTo>
                    <a:pt x="462" y="551"/>
                    <a:pt x="641" y="566"/>
                    <a:pt x="700" y="46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137925" y="2694125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90" y="75"/>
                  </a:moveTo>
                  <a:cubicBezTo>
                    <a:pt x="1" y="149"/>
                    <a:pt x="46" y="328"/>
                    <a:pt x="195" y="477"/>
                  </a:cubicBezTo>
                  <a:cubicBezTo>
                    <a:pt x="328" y="641"/>
                    <a:pt x="507" y="700"/>
                    <a:pt x="596" y="626"/>
                  </a:cubicBezTo>
                  <a:cubicBezTo>
                    <a:pt x="671" y="551"/>
                    <a:pt x="626" y="373"/>
                    <a:pt x="477" y="209"/>
                  </a:cubicBezTo>
                  <a:cubicBezTo>
                    <a:pt x="343" y="60"/>
                    <a:pt x="165" y="1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3135325" y="2662875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165" y="15"/>
                  </a:moveTo>
                  <a:cubicBezTo>
                    <a:pt x="60" y="30"/>
                    <a:pt x="1" y="209"/>
                    <a:pt x="31" y="417"/>
                  </a:cubicBezTo>
                  <a:cubicBezTo>
                    <a:pt x="60" y="625"/>
                    <a:pt x="179" y="774"/>
                    <a:pt x="284" y="759"/>
                  </a:cubicBezTo>
                  <a:cubicBezTo>
                    <a:pt x="388" y="744"/>
                    <a:pt x="462" y="566"/>
                    <a:pt x="418" y="357"/>
                  </a:cubicBezTo>
                  <a:cubicBezTo>
                    <a:pt x="388" y="149"/>
                    <a:pt x="284" y="0"/>
                    <a:pt x="165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3163975" y="2685575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75" y="551"/>
                  </a:moveTo>
                  <a:cubicBezTo>
                    <a:pt x="150" y="640"/>
                    <a:pt x="328" y="596"/>
                    <a:pt x="492" y="476"/>
                  </a:cubicBezTo>
                  <a:cubicBezTo>
                    <a:pt x="656" y="343"/>
                    <a:pt x="730" y="164"/>
                    <a:pt x="656" y="75"/>
                  </a:cubicBezTo>
                  <a:cubicBezTo>
                    <a:pt x="581" y="0"/>
                    <a:pt x="403" y="30"/>
                    <a:pt x="239" y="164"/>
                  </a:cubicBezTo>
                  <a:cubicBezTo>
                    <a:pt x="75" y="298"/>
                    <a:pt x="1" y="476"/>
                    <a:pt x="75" y="55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3180350" y="2640900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75" y="75"/>
                  </a:moveTo>
                  <a:cubicBezTo>
                    <a:pt x="1" y="150"/>
                    <a:pt x="46" y="328"/>
                    <a:pt x="179" y="477"/>
                  </a:cubicBezTo>
                  <a:cubicBezTo>
                    <a:pt x="328" y="641"/>
                    <a:pt x="507" y="701"/>
                    <a:pt x="581" y="626"/>
                  </a:cubicBezTo>
                  <a:cubicBezTo>
                    <a:pt x="671" y="552"/>
                    <a:pt x="611" y="373"/>
                    <a:pt x="477" y="209"/>
                  </a:cubicBezTo>
                  <a:cubicBezTo>
                    <a:pt x="343" y="61"/>
                    <a:pt x="165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3161000" y="266100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8" y="31"/>
                  </a:moveTo>
                  <a:cubicBezTo>
                    <a:pt x="254" y="1"/>
                    <a:pt x="120" y="150"/>
                    <a:pt x="60" y="343"/>
                  </a:cubicBezTo>
                  <a:cubicBezTo>
                    <a:pt x="1" y="537"/>
                    <a:pt x="46" y="730"/>
                    <a:pt x="150" y="760"/>
                  </a:cubicBezTo>
                  <a:cubicBezTo>
                    <a:pt x="254" y="790"/>
                    <a:pt x="388" y="656"/>
                    <a:pt x="447" y="447"/>
                  </a:cubicBezTo>
                  <a:cubicBezTo>
                    <a:pt x="507" y="254"/>
                    <a:pt x="462" y="75"/>
                    <a:pt x="358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3305775" y="266660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5" y="164"/>
                  </a:moveTo>
                  <a:cubicBezTo>
                    <a:pt x="0" y="283"/>
                    <a:pt x="164" y="387"/>
                    <a:pt x="372" y="417"/>
                  </a:cubicBezTo>
                  <a:cubicBezTo>
                    <a:pt x="566" y="447"/>
                    <a:pt x="744" y="372"/>
                    <a:pt x="759" y="268"/>
                  </a:cubicBezTo>
                  <a:cubicBezTo>
                    <a:pt x="774" y="164"/>
                    <a:pt x="625" y="45"/>
                    <a:pt x="417" y="30"/>
                  </a:cubicBezTo>
                  <a:cubicBezTo>
                    <a:pt x="208" y="0"/>
                    <a:pt x="30" y="60"/>
                    <a:pt x="15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3282325" y="2714225"/>
              <a:ext cx="19000" cy="14900"/>
            </a:xfrm>
            <a:custGeom>
              <a:avLst/>
              <a:gdLst/>
              <a:ahLst/>
              <a:cxnLst/>
              <a:rect l="l" t="t" r="r" b="b"/>
              <a:pathLst>
                <a:path w="760" h="596" extrusionOk="0">
                  <a:moveTo>
                    <a:pt x="75" y="90"/>
                  </a:moveTo>
                  <a:cubicBezTo>
                    <a:pt x="0" y="179"/>
                    <a:pt x="90" y="343"/>
                    <a:pt x="268" y="462"/>
                  </a:cubicBezTo>
                  <a:cubicBezTo>
                    <a:pt x="447" y="581"/>
                    <a:pt x="625" y="596"/>
                    <a:pt x="685" y="506"/>
                  </a:cubicBezTo>
                  <a:cubicBezTo>
                    <a:pt x="759" y="417"/>
                    <a:pt x="670" y="253"/>
                    <a:pt x="492" y="134"/>
                  </a:cubicBezTo>
                  <a:cubicBezTo>
                    <a:pt x="313" y="15"/>
                    <a:pt x="134" y="0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3278975" y="27655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02"/>
                  </a:moveTo>
                  <a:cubicBezTo>
                    <a:pt x="774" y="298"/>
                    <a:pt x="655" y="149"/>
                    <a:pt x="462" y="75"/>
                  </a:cubicBezTo>
                  <a:cubicBezTo>
                    <a:pt x="268" y="0"/>
                    <a:pt x="75" y="15"/>
                    <a:pt x="30" y="120"/>
                  </a:cubicBezTo>
                  <a:cubicBezTo>
                    <a:pt x="0" y="209"/>
                    <a:pt x="119" y="358"/>
                    <a:pt x="313" y="447"/>
                  </a:cubicBezTo>
                  <a:cubicBezTo>
                    <a:pt x="506" y="521"/>
                    <a:pt x="685" y="492"/>
                    <a:pt x="730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281950" y="2792750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74"/>
                  </a:moveTo>
                  <a:cubicBezTo>
                    <a:pt x="462" y="0"/>
                    <a:pt x="298" y="89"/>
                    <a:pt x="164" y="238"/>
                  </a:cubicBezTo>
                  <a:cubicBezTo>
                    <a:pt x="30" y="402"/>
                    <a:pt x="0" y="595"/>
                    <a:pt x="90" y="655"/>
                  </a:cubicBezTo>
                  <a:cubicBezTo>
                    <a:pt x="164" y="729"/>
                    <a:pt x="343" y="655"/>
                    <a:pt x="477" y="491"/>
                  </a:cubicBezTo>
                  <a:cubicBezTo>
                    <a:pt x="611" y="327"/>
                    <a:pt x="640" y="149"/>
                    <a:pt x="551" y="7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3308750" y="28076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85"/>
                  </a:moveTo>
                  <a:cubicBezTo>
                    <a:pt x="596" y="626"/>
                    <a:pt x="581" y="432"/>
                    <a:pt x="462" y="253"/>
                  </a:cubicBezTo>
                  <a:cubicBezTo>
                    <a:pt x="342" y="90"/>
                    <a:pt x="179" y="0"/>
                    <a:pt x="89" y="60"/>
                  </a:cubicBezTo>
                  <a:cubicBezTo>
                    <a:pt x="0" y="134"/>
                    <a:pt x="15" y="313"/>
                    <a:pt x="134" y="492"/>
                  </a:cubicBezTo>
                  <a:cubicBezTo>
                    <a:pt x="253" y="655"/>
                    <a:pt x="417" y="745"/>
                    <a:pt x="506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3270400" y="28217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268"/>
                  </a:moveTo>
                  <a:cubicBezTo>
                    <a:pt x="775" y="164"/>
                    <a:pt x="626" y="45"/>
                    <a:pt x="418" y="30"/>
                  </a:cubicBezTo>
                  <a:cubicBezTo>
                    <a:pt x="209" y="0"/>
                    <a:pt x="31" y="60"/>
                    <a:pt x="16" y="164"/>
                  </a:cubicBezTo>
                  <a:cubicBezTo>
                    <a:pt x="1" y="283"/>
                    <a:pt x="165" y="387"/>
                    <a:pt x="373" y="417"/>
                  </a:cubicBezTo>
                  <a:cubicBezTo>
                    <a:pt x="567" y="447"/>
                    <a:pt x="745" y="372"/>
                    <a:pt x="760" y="26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3331075" y="28403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59" y="283"/>
                  </a:moveTo>
                  <a:cubicBezTo>
                    <a:pt x="774" y="164"/>
                    <a:pt x="611" y="60"/>
                    <a:pt x="402" y="30"/>
                  </a:cubicBezTo>
                  <a:cubicBezTo>
                    <a:pt x="209" y="0"/>
                    <a:pt x="30" y="75"/>
                    <a:pt x="15" y="179"/>
                  </a:cubicBezTo>
                  <a:cubicBezTo>
                    <a:pt x="0" y="283"/>
                    <a:pt x="149" y="402"/>
                    <a:pt x="357" y="432"/>
                  </a:cubicBezTo>
                  <a:cubicBezTo>
                    <a:pt x="566" y="447"/>
                    <a:pt x="744" y="387"/>
                    <a:pt x="759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3293475" y="28362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60" y="268"/>
                  </a:moveTo>
                  <a:cubicBezTo>
                    <a:pt x="775" y="164"/>
                    <a:pt x="626" y="45"/>
                    <a:pt x="418" y="15"/>
                  </a:cubicBezTo>
                  <a:cubicBezTo>
                    <a:pt x="209" y="1"/>
                    <a:pt x="31" y="60"/>
                    <a:pt x="16" y="164"/>
                  </a:cubicBezTo>
                  <a:cubicBezTo>
                    <a:pt x="1" y="283"/>
                    <a:pt x="165" y="388"/>
                    <a:pt x="373" y="417"/>
                  </a:cubicBezTo>
                  <a:cubicBezTo>
                    <a:pt x="566" y="447"/>
                    <a:pt x="745" y="373"/>
                    <a:pt x="760" y="26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3319150" y="285935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85"/>
                  </a:moveTo>
                  <a:cubicBezTo>
                    <a:pt x="611" y="626"/>
                    <a:pt x="596" y="432"/>
                    <a:pt x="477" y="268"/>
                  </a:cubicBezTo>
                  <a:cubicBezTo>
                    <a:pt x="358" y="90"/>
                    <a:pt x="180" y="0"/>
                    <a:pt x="90" y="60"/>
                  </a:cubicBezTo>
                  <a:cubicBezTo>
                    <a:pt x="1" y="134"/>
                    <a:pt x="31" y="313"/>
                    <a:pt x="150" y="492"/>
                  </a:cubicBezTo>
                  <a:cubicBezTo>
                    <a:pt x="269" y="655"/>
                    <a:pt x="433" y="745"/>
                    <a:pt x="522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3350050" y="28850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1" y="626"/>
                    <a:pt x="581" y="432"/>
                    <a:pt x="462" y="268"/>
                  </a:cubicBezTo>
                  <a:cubicBezTo>
                    <a:pt x="358" y="90"/>
                    <a:pt x="179" y="0"/>
                    <a:pt x="90" y="60"/>
                  </a:cubicBezTo>
                  <a:cubicBezTo>
                    <a:pt x="0" y="134"/>
                    <a:pt x="15" y="313"/>
                    <a:pt x="134" y="492"/>
                  </a:cubicBezTo>
                  <a:cubicBezTo>
                    <a:pt x="253" y="655"/>
                    <a:pt x="432" y="745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3081000" y="26416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7"/>
                    <a:pt x="283" y="537"/>
                    <a:pt x="477" y="447"/>
                  </a:cubicBezTo>
                  <a:cubicBezTo>
                    <a:pt x="656" y="358"/>
                    <a:pt x="775" y="209"/>
                    <a:pt x="730" y="120"/>
                  </a:cubicBezTo>
                  <a:cubicBezTo>
                    <a:pt x="670" y="16"/>
                    <a:pt x="492" y="1"/>
                    <a:pt x="298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3102225" y="2668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22"/>
                    <a:pt x="283" y="536"/>
                    <a:pt x="476" y="447"/>
                  </a:cubicBezTo>
                  <a:cubicBezTo>
                    <a:pt x="655" y="358"/>
                    <a:pt x="774" y="209"/>
                    <a:pt x="729" y="105"/>
                  </a:cubicBezTo>
                  <a:cubicBezTo>
                    <a:pt x="685" y="1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3059050" y="2748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5" y="537"/>
                    <a:pt x="283" y="537"/>
                    <a:pt x="477" y="447"/>
                  </a:cubicBezTo>
                  <a:cubicBezTo>
                    <a:pt x="655" y="358"/>
                    <a:pt x="774" y="209"/>
                    <a:pt x="730" y="120"/>
                  </a:cubicBezTo>
                  <a:cubicBezTo>
                    <a:pt x="685" y="16"/>
                    <a:pt x="492" y="1"/>
                    <a:pt x="313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3120825" y="28147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3" y="536"/>
                    <a:pt x="477" y="447"/>
                  </a:cubicBezTo>
                  <a:cubicBezTo>
                    <a:pt x="655" y="357"/>
                    <a:pt x="774" y="209"/>
                    <a:pt x="730" y="104"/>
                  </a:cubicBezTo>
                  <a:cubicBezTo>
                    <a:pt x="670" y="15"/>
                    <a:pt x="491" y="0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3035225" y="28277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4" y="536"/>
                    <a:pt x="462" y="447"/>
                  </a:cubicBezTo>
                  <a:cubicBezTo>
                    <a:pt x="656" y="372"/>
                    <a:pt x="775" y="209"/>
                    <a:pt x="715" y="104"/>
                  </a:cubicBezTo>
                  <a:cubicBezTo>
                    <a:pt x="671" y="15"/>
                    <a:pt x="492" y="0"/>
                    <a:pt x="298" y="90"/>
                  </a:cubicBezTo>
                  <a:cubicBezTo>
                    <a:pt x="105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3126775" y="28731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1"/>
                    <a:pt x="283" y="536"/>
                    <a:pt x="477" y="447"/>
                  </a:cubicBezTo>
                  <a:cubicBezTo>
                    <a:pt x="655" y="357"/>
                    <a:pt x="774" y="209"/>
                    <a:pt x="730" y="104"/>
                  </a:cubicBezTo>
                  <a:cubicBezTo>
                    <a:pt x="685" y="15"/>
                    <a:pt x="492" y="0"/>
                    <a:pt x="298" y="89"/>
                  </a:cubicBezTo>
                  <a:cubicBezTo>
                    <a:pt x="120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3104450" y="27306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3" y="536"/>
                    <a:pt x="477" y="447"/>
                  </a:cubicBezTo>
                  <a:cubicBezTo>
                    <a:pt x="655" y="372"/>
                    <a:pt x="774" y="209"/>
                    <a:pt x="730" y="119"/>
                  </a:cubicBezTo>
                  <a:cubicBezTo>
                    <a:pt x="670" y="15"/>
                    <a:pt x="492" y="0"/>
                    <a:pt x="298" y="90"/>
                  </a:cubicBezTo>
                  <a:cubicBezTo>
                    <a:pt x="119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3086575" y="2676625"/>
              <a:ext cx="15300" cy="18650"/>
            </a:xfrm>
            <a:custGeom>
              <a:avLst/>
              <a:gdLst/>
              <a:ahLst/>
              <a:cxnLst/>
              <a:rect l="l" t="t" r="r" b="b"/>
              <a:pathLst>
                <a:path w="612" h="746" extrusionOk="0">
                  <a:moveTo>
                    <a:pt x="522" y="686"/>
                  </a:moveTo>
                  <a:cubicBezTo>
                    <a:pt x="611" y="626"/>
                    <a:pt x="581" y="433"/>
                    <a:pt x="477" y="269"/>
                  </a:cubicBezTo>
                  <a:cubicBezTo>
                    <a:pt x="358" y="90"/>
                    <a:pt x="180" y="1"/>
                    <a:pt x="90" y="60"/>
                  </a:cubicBezTo>
                  <a:cubicBezTo>
                    <a:pt x="1" y="135"/>
                    <a:pt x="31" y="314"/>
                    <a:pt x="150" y="492"/>
                  </a:cubicBezTo>
                  <a:cubicBezTo>
                    <a:pt x="254" y="656"/>
                    <a:pt x="433" y="745"/>
                    <a:pt x="522" y="68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3070200" y="271607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71"/>
                  </a:moveTo>
                  <a:cubicBezTo>
                    <a:pt x="611" y="611"/>
                    <a:pt x="596" y="432"/>
                    <a:pt x="462" y="254"/>
                  </a:cubicBezTo>
                  <a:cubicBezTo>
                    <a:pt x="358" y="90"/>
                    <a:pt x="180" y="1"/>
                    <a:pt x="90" y="60"/>
                  </a:cubicBezTo>
                  <a:cubicBezTo>
                    <a:pt x="1" y="120"/>
                    <a:pt x="31" y="313"/>
                    <a:pt x="150" y="477"/>
                  </a:cubicBezTo>
                  <a:cubicBezTo>
                    <a:pt x="269" y="656"/>
                    <a:pt x="433" y="745"/>
                    <a:pt x="522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3020725" y="27793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06" y="670"/>
                  </a:moveTo>
                  <a:cubicBezTo>
                    <a:pt x="611" y="610"/>
                    <a:pt x="581" y="432"/>
                    <a:pt x="462" y="253"/>
                  </a:cubicBezTo>
                  <a:cubicBezTo>
                    <a:pt x="343" y="89"/>
                    <a:pt x="179" y="0"/>
                    <a:pt x="90" y="60"/>
                  </a:cubicBezTo>
                  <a:cubicBezTo>
                    <a:pt x="0" y="119"/>
                    <a:pt x="15" y="313"/>
                    <a:pt x="134" y="476"/>
                  </a:cubicBezTo>
                  <a:cubicBezTo>
                    <a:pt x="253" y="655"/>
                    <a:pt x="417" y="744"/>
                    <a:pt x="506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3093275" y="2792750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85"/>
                  </a:moveTo>
                  <a:cubicBezTo>
                    <a:pt x="611" y="625"/>
                    <a:pt x="581" y="432"/>
                    <a:pt x="462" y="268"/>
                  </a:cubicBezTo>
                  <a:cubicBezTo>
                    <a:pt x="343" y="89"/>
                    <a:pt x="179" y="0"/>
                    <a:pt x="90" y="74"/>
                  </a:cubicBezTo>
                  <a:cubicBezTo>
                    <a:pt x="1" y="134"/>
                    <a:pt x="16" y="327"/>
                    <a:pt x="135" y="491"/>
                  </a:cubicBezTo>
                  <a:cubicBezTo>
                    <a:pt x="254" y="670"/>
                    <a:pt x="432" y="744"/>
                    <a:pt x="522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3130125" y="27585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1" y="626"/>
                    <a:pt x="596" y="432"/>
                    <a:pt x="477" y="269"/>
                  </a:cubicBezTo>
                  <a:cubicBezTo>
                    <a:pt x="358" y="90"/>
                    <a:pt x="194" y="1"/>
                    <a:pt x="105" y="60"/>
                  </a:cubicBezTo>
                  <a:cubicBezTo>
                    <a:pt x="0" y="135"/>
                    <a:pt x="30" y="313"/>
                    <a:pt x="149" y="492"/>
                  </a:cubicBezTo>
                  <a:cubicBezTo>
                    <a:pt x="268" y="656"/>
                    <a:pt x="432" y="745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04825" y="27012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02"/>
                  </a:moveTo>
                  <a:cubicBezTo>
                    <a:pt x="774" y="298"/>
                    <a:pt x="655" y="149"/>
                    <a:pt x="462" y="75"/>
                  </a:cubicBezTo>
                  <a:cubicBezTo>
                    <a:pt x="268" y="0"/>
                    <a:pt x="75" y="15"/>
                    <a:pt x="45" y="119"/>
                  </a:cubicBezTo>
                  <a:cubicBezTo>
                    <a:pt x="0" y="209"/>
                    <a:pt x="119" y="358"/>
                    <a:pt x="313" y="447"/>
                  </a:cubicBezTo>
                  <a:cubicBezTo>
                    <a:pt x="506" y="521"/>
                    <a:pt x="700" y="492"/>
                    <a:pt x="730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091800" y="27633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02"/>
                  </a:moveTo>
                  <a:cubicBezTo>
                    <a:pt x="774" y="298"/>
                    <a:pt x="655" y="149"/>
                    <a:pt x="462" y="75"/>
                  </a:cubicBezTo>
                  <a:cubicBezTo>
                    <a:pt x="268" y="0"/>
                    <a:pt x="75" y="15"/>
                    <a:pt x="30" y="119"/>
                  </a:cubicBezTo>
                  <a:cubicBezTo>
                    <a:pt x="0" y="223"/>
                    <a:pt x="119" y="357"/>
                    <a:pt x="313" y="447"/>
                  </a:cubicBezTo>
                  <a:cubicBezTo>
                    <a:pt x="491" y="521"/>
                    <a:pt x="685" y="506"/>
                    <a:pt x="730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034125" y="275105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104" y="60"/>
                  </a:moveTo>
                  <a:cubicBezTo>
                    <a:pt x="0" y="135"/>
                    <a:pt x="30" y="313"/>
                    <a:pt x="149" y="492"/>
                  </a:cubicBezTo>
                  <a:cubicBezTo>
                    <a:pt x="268" y="656"/>
                    <a:pt x="432" y="745"/>
                    <a:pt x="521" y="686"/>
                  </a:cubicBezTo>
                  <a:cubicBezTo>
                    <a:pt x="610" y="626"/>
                    <a:pt x="596" y="433"/>
                    <a:pt x="476" y="269"/>
                  </a:cubicBezTo>
                  <a:cubicBezTo>
                    <a:pt x="357" y="90"/>
                    <a:pt x="194" y="1"/>
                    <a:pt x="104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3117850" y="27908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774" y="313"/>
                    <a:pt x="655" y="164"/>
                    <a:pt x="462" y="90"/>
                  </a:cubicBezTo>
                  <a:cubicBezTo>
                    <a:pt x="268" y="1"/>
                    <a:pt x="90" y="30"/>
                    <a:pt x="45" y="135"/>
                  </a:cubicBezTo>
                  <a:cubicBezTo>
                    <a:pt x="0" y="224"/>
                    <a:pt x="119" y="373"/>
                    <a:pt x="313" y="447"/>
                  </a:cubicBezTo>
                  <a:cubicBezTo>
                    <a:pt x="506" y="536"/>
                    <a:pt x="700" y="507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3056825" y="27804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418"/>
                  </a:moveTo>
                  <a:cubicBezTo>
                    <a:pt x="774" y="313"/>
                    <a:pt x="655" y="165"/>
                    <a:pt x="462" y="90"/>
                  </a:cubicBezTo>
                  <a:cubicBezTo>
                    <a:pt x="268" y="1"/>
                    <a:pt x="75" y="31"/>
                    <a:pt x="45" y="135"/>
                  </a:cubicBezTo>
                  <a:cubicBezTo>
                    <a:pt x="0" y="239"/>
                    <a:pt x="119" y="373"/>
                    <a:pt x="313" y="462"/>
                  </a:cubicBezTo>
                  <a:cubicBezTo>
                    <a:pt x="506" y="537"/>
                    <a:pt x="685" y="522"/>
                    <a:pt x="729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3066500" y="281320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75" y="537"/>
                  </a:moveTo>
                  <a:cubicBezTo>
                    <a:pt x="134" y="626"/>
                    <a:pt x="328" y="596"/>
                    <a:pt x="491" y="477"/>
                  </a:cubicBezTo>
                  <a:cubicBezTo>
                    <a:pt x="655" y="343"/>
                    <a:pt x="729" y="179"/>
                    <a:pt x="670" y="90"/>
                  </a:cubicBezTo>
                  <a:cubicBezTo>
                    <a:pt x="596" y="1"/>
                    <a:pt x="417" y="30"/>
                    <a:pt x="253" y="164"/>
                  </a:cubicBezTo>
                  <a:cubicBezTo>
                    <a:pt x="89" y="284"/>
                    <a:pt x="0" y="462"/>
                    <a:pt x="75" y="53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3018475" y="280612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16" y="180"/>
                  </a:moveTo>
                  <a:cubicBezTo>
                    <a:pt x="1" y="284"/>
                    <a:pt x="165" y="388"/>
                    <a:pt x="358" y="418"/>
                  </a:cubicBezTo>
                  <a:cubicBezTo>
                    <a:pt x="567" y="447"/>
                    <a:pt x="745" y="373"/>
                    <a:pt x="760" y="269"/>
                  </a:cubicBezTo>
                  <a:cubicBezTo>
                    <a:pt x="775" y="165"/>
                    <a:pt x="626" y="46"/>
                    <a:pt x="418" y="31"/>
                  </a:cubicBezTo>
                  <a:cubicBezTo>
                    <a:pt x="209" y="1"/>
                    <a:pt x="31" y="60"/>
                    <a:pt x="16" y="18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3099225" y="283925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60" y="269"/>
                  </a:moveTo>
                  <a:cubicBezTo>
                    <a:pt x="775" y="164"/>
                    <a:pt x="611" y="60"/>
                    <a:pt x="403" y="30"/>
                  </a:cubicBezTo>
                  <a:cubicBezTo>
                    <a:pt x="194" y="1"/>
                    <a:pt x="31" y="60"/>
                    <a:pt x="16" y="179"/>
                  </a:cubicBezTo>
                  <a:cubicBezTo>
                    <a:pt x="1" y="283"/>
                    <a:pt x="150" y="388"/>
                    <a:pt x="358" y="417"/>
                  </a:cubicBezTo>
                  <a:cubicBezTo>
                    <a:pt x="567" y="447"/>
                    <a:pt x="745" y="388"/>
                    <a:pt x="760" y="26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2831300" y="3225900"/>
              <a:ext cx="19025" cy="14525"/>
            </a:xfrm>
            <a:custGeom>
              <a:avLst/>
              <a:gdLst/>
              <a:ahLst/>
              <a:cxnLst/>
              <a:rect l="l" t="t" r="r" b="b"/>
              <a:pathLst>
                <a:path w="761" h="581" extrusionOk="0">
                  <a:moveTo>
                    <a:pt x="700" y="476"/>
                  </a:moveTo>
                  <a:cubicBezTo>
                    <a:pt x="760" y="387"/>
                    <a:pt x="656" y="223"/>
                    <a:pt x="477" y="119"/>
                  </a:cubicBezTo>
                  <a:cubicBezTo>
                    <a:pt x="299" y="15"/>
                    <a:pt x="120" y="0"/>
                    <a:pt x="60" y="104"/>
                  </a:cubicBezTo>
                  <a:cubicBezTo>
                    <a:pt x="1" y="194"/>
                    <a:pt x="105" y="357"/>
                    <a:pt x="284" y="462"/>
                  </a:cubicBezTo>
                  <a:cubicBezTo>
                    <a:pt x="462" y="566"/>
                    <a:pt x="656" y="581"/>
                    <a:pt x="700" y="47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2790375" y="32229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49"/>
                  </a:moveTo>
                  <a:cubicBezTo>
                    <a:pt x="715" y="45"/>
                    <a:pt x="536" y="0"/>
                    <a:pt x="328" y="60"/>
                  </a:cubicBezTo>
                  <a:cubicBezTo>
                    <a:pt x="135" y="134"/>
                    <a:pt x="1" y="268"/>
                    <a:pt x="30" y="372"/>
                  </a:cubicBezTo>
                  <a:cubicBezTo>
                    <a:pt x="60" y="476"/>
                    <a:pt x="254" y="506"/>
                    <a:pt x="447" y="447"/>
                  </a:cubicBezTo>
                  <a:cubicBezTo>
                    <a:pt x="655" y="387"/>
                    <a:pt x="775" y="253"/>
                    <a:pt x="74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2867400" y="31994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4"/>
                  </a:moveTo>
                  <a:cubicBezTo>
                    <a:pt x="715" y="30"/>
                    <a:pt x="522" y="0"/>
                    <a:pt x="328" y="60"/>
                  </a:cubicBezTo>
                  <a:cubicBezTo>
                    <a:pt x="135" y="119"/>
                    <a:pt x="1" y="253"/>
                    <a:pt x="30" y="357"/>
                  </a:cubicBezTo>
                  <a:cubicBezTo>
                    <a:pt x="60" y="462"/>
                    <a:pt x="254" y="506"/>
                    <a:pt x="447" y="432"/>
                  </a:cubicBezTo>
                  <a:cubicBezTo>
                    <a:pt x="641" y="372"/>
                    <a:pt x="775" y="238"/>
                    <a:pt x="745" y="13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2824600" y="3184575"/>
              <a:ext cx="12325" cy="19375"/>
            </a:xfrm>
            <a:custGeom>
              <a:avLst/>
              <a:gdLst/>
              <a:ahLst/>
              <a:cxnLst/>
              <a:rect l="l" t="t" r="r" b="b"/>
              <a:pathLst>
                <a:path w="493" h="775" extrusionOk="0">
                  <a:moveTo>
                    <a:pt x="328" y="31"/>
                  </a:moveTo>
                  <a:cubicBezTo>
                    <a:pt x="224" y="1"/>
                    <a:pt x="105" y="150"/>
                    <a:pt x="46" y="343"/>
                  </a:cubicBezTo>
                  <a:cubicBezTo>
                    <a:pt x="1" y="552"/>
                    <a:pt x="46" y="730"/>
                    <a:pt x="150" y="760"/>
                  </a:cubicBezTo>
                  <a:cubicBezTo>
                    <a:pt x="269" y="775"/>
                    <a:pt x="388" y="641"/>
                    <a:pt x="433" y="433"/>
                  </a:cubicBezTo>
                  <a:cubicBezTo>
                    <a:pt x="492" y="239"/>
                    <a:pt x="433" y="46"/>
                    <a:pt x="328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2840975" y="320170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1"/>
                  </a:moveTo>
                  <a:cubicBezTo>
                    <a:pt x="90" y="1"/>
                    <a:pt x="1" y="164"/>
                    <a:pt x="16" y="373"/>
                  </a:cubicBezTo>
                  <a:cubicBezTo>
                    <a:pt x="16" y="581"/>
                    <a:pt x="105" y="745"/>
                    <a:pt x="209" y="745"/>
                  </a:cubicBezTo>
                  <a:cubicBezTo>
                    <a:pt x="328" y="745"/>
                    <a:pt x="403" y="581"/>
                    <a:pt x="403" y="373"/>
                  </a:cubicBezTo>
                  <a:cubicBezTo>
                    <a:pt x="403" y="164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2909825" y="32009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35"/>
                  </a:moveTo>
                  <a:cubicBezTo>
                    <a:pt x="715" y="31"/>
                    <a:pt x="522" y="1"/>
                    <a:pt x="328" y="60"/>
                  </a:cubicBezTo>
                  <a:cubicBezTo>
                    <a:pt x="135" y="135"/>
                    <a:pt x="1" y="269"/>
                    <a:pt x="30" y="373"/>
                  </a:cubicBezTo>
                  <a:cubicBezTo>
                    <a:pt x="60" y="477"/>
                    <a:pt x="254" y="507"/>
                    <a:pt x="447" y="447"/>
                  </a:cubicBezTo>
                  <a:cubicBezTo>
                    <a:pt x="641" y="388"/>
                    <a:pt x="775" y="254"/>
                    <a:pt x="745" y="13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2882675" y="3225150"/>
              <a:ext cx="13400" cy="19375"/>
            </a:xfrm>
            <a:custGeom>
              <a:avLst/>
              <a:gdLst/>
              <a:ahLst/>
              <a:cxnLst/>
              <a:rect l="l" t="t" r="r" b="b"/>
              <a:pathLst>
                <a:path w="536" h="775" extrusionOk="0">
                  <a:moveTo>
                    <a:pt x="417" y="45"/>
                  </a:moveTo>
                  <a:cubicBezTo>
                    <a:pt x="327" y="0"/>
                    <a:pt x="164" y="119"/>
                    <a:pt x="89" y="313"/>
                  </a:cubicBezTo>
                  <a:cubicBezTo>
                    <a:pt x="0" y="492"/>
                    <a:pt x="15" y="685"/>
                    <a:pt x="104" y="730"/>
                  </a:cubicBezTo>
                  <a:cubicBezTo>
                    <a:pt x="208" y="774"/>
                    <a:pt x="357" y="670"/>
                    <a:pt x="447" y="477"/>
                  </a:cubicBezTo>
                  <a:cubicBezTo>
                    <a:pt x="536" y="283"/>
                    <a:pt x="521" y="90"/>
                    <a:pt x="417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2916900" y="31522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17" y="46"/>
                  </a:moveTo>
                  <a:cubicBezTo>
                    <a:pt x="313" y="1"/>
                    <a:pt x="164" y="120"/>
                    <a:pt x="90" y="313"/>
                  </a:cubicBezTo>
                  <a:cubicBezTo>
                    <a:pt x="0" y="492"/>
                    <a:pt x="0" y="686"/>
                    <a:pt x="105" y="730"/>
                  </a:cubicBezTo>
                  <a:cubicBezTo>
                    <a:pt x="209" y="775"/>
                    <a:pt x="358" y="671"/>
                    <a:pt x="447" y="477"/>
                  </a:cubicBezTo>
                  <a:cubicBezTo>
                    <a:pt x="536" y="284"/>
                    <a:pt x="521" y="105"/>
                    <a:pt x="417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2876325" y="317937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90" y="60"/>
                  </a:moveTo>
                  <a:cubicBezTo>
                    <a:pt x="1" y="120"/>
                    <a:pt x="31" y="313"/>
                    <a:pt x="135" y="492"/>
                  </a:cubicBezTo>
                  <a:cubicBezTo>
                    <a:pt x="254" y="655"/>
                    <a:pt x="418" y="745"/>
                    <a:pt x="522" y="685"/>
                  </a:cubicBezTo>
                  <a:cubicBezTo>
                    <a:pt x="611" y="626"/>
                    <a:pt x="581" y="432"/>
                    <a:pt x="462" y="268"/>
                  </a:cubicBezTo>
                  <a:cubicBezTo>
                    <a:pt x="358" y="90"/>
                    <a:pt x="180" y="0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2897925" y="318012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75" y="90"/>
                  </a:moveTo>
                  <a:cubicBezTo>
                    <a:pt x="0" y="164"/>
                    <a:pt x="60" y="343"/>
                    <a:pt x="224" y="477"/>
                  </a:cubicBezTo>
                  <a:cubicBezTo>
                    <a:pt x="372" y="625"/>
                    <a:pt x="551" y="670"/>
                    <a:pt x="625" y="581"/>
                  </a:cubicBezTo>
                  <a:cubicBezTo>
                    <a:pt x="700" y="506"/>
                    <a:pt x="640" y="328"/>
                    <a:pt x="477" y="194"/>
                  </a:cubicBezTo>
                  <a:cubicBezTo>
                    <a:pt x="328" y="45"/>
                    <a:pt x="149" y="0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2874850" y="31205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1"/>
                  </a:moveTo>
                  <a:cubicBezTo>
                    <a:pt x="90" y="1"/>
                    <a:pt x="0" y="164"/>
                    <a:pt x="0" y="373"/>
                  </a:cubicBezTo>
                  <a:cubicBezTo>
                    <a:pt x="15" y="581"/>
                    <a:pt x="105" y="745"/>
                    <a:pt x="209" y="745"/>
                  </a:cubicBezTo>
                  <a:cubicBezTo>
                    <a:pt x="313" y="745"/>
                    <a:pt x="402" y="581"/>
                    <a:pt x="402" y="373"/>
                  </a:cubicBezTo>
                  <a:cubicBezTo>
                    <a:pt x="402" y="164"/>
                    <a:pt x="313" y="1"/>
                    <a:pt x="194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2888625" y="3158525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75" y="75"/>
                  </a:moveTo>
                  <a:cubicBezTo>
                    <a:pt x="0" y="165"/>
                    <a:pt x="75" y="343"/>
                    <a:pt x="223" y="477"/>
                  </a:cubicBezTo>
                  <a:cubicBezTo>
                    <a:pt x="387" y="611"/>
                    <a:pt x="566" y="656"/>
                    <a:pt x="640" y="581"/>
                  </a:cubicBezTo>
                  <a:cubicBezTo>
                    <a:pt x="715" y="492"/>
                    <a:pt x="655" y="313"/>
                    <a:pt x="491" y="180"/>
                  </a:cubicBezTo>
                  <a:cubicBezTo>
                    <a:pt x="343" y="46"/>
                    <a:pt x="149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2829075" y="3104575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0" y="90"/>
                  </a:moveTo>
                  <a:cubicBezTo>
                    <a:pt x="1" y="164"/>
                    <a:pt x="60" y="343"/>
                    <a:pt x="209" y="477"/>
                  </a:cubicBezTo>
                  <a:cubicBezTo>
                    <a:pt x="373" y="626"/>
                    <a:pt x="551" y="670"/>
                    <a:pt x="626" y="581"/>
                  </a:cubicBezTo>
                  <a:cubicBezTo>
                    <a:pt x="700" y="507"/>
                    <a:pt x="641" y="328"/>
                    <a:pt x="477" y="179"/>
                  </a:cubicBezTo>
                  <a:cubicBezTo>
                    <a:pt x="328" y="45"/>
                    <a:pt x="135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2842100" y="31522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30" y="358"/>
                  </a:moveTo>
                  <a:cubicBezTo>
                    <a:pt x="60" y="462"/>
                    <a:pt x="254" y="507"/>
                    <a:pt x="447" y="433"/>
                  </a:cubicBezTo>
                  <a:cubicBezTo>
                    <a:pt x="655" y="373"/>
                    <a:pt x="789" y="239"/>
                    <a:pt x="745" y="135"/>
                  </a:cubicBezTo>
                  <a:cubicBezTo>
                    <a:pt x="715" y="31"/>
                    <a:pt x="536" y="1"/>
                    <a:pt x="328" y="60"/>
                  </a:cubicBezTo>
                  <a:cubicBezTo>
                    <a:pt x="135" y="120"/>
                    <a:pt x="1" y="254"/>
                    <a:pt x="30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2848800" y="312950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477"/>
                  </a:moveTo>
                  <a:cubicBezTo>
                    <a:pt x="120" y="581"/>
                    <a:pt x="298" y="567"/>
                    <a:pt x="477" y="462"/>
                  </a:cubicBezTo>
                  <a:cubicBezTo>
                    <a:pt x="655" y="343"/>
                    <a:pt x="760" y="180"/>
                    <a:pt x="700" y="90"/>
                  </a:cubicBezTo>
                  <a:cubicBezTo>
                    <a:pt x="641" y="1"/>
                    <a:pt x="447" y="1"/>
                    <a:pt x="268" y="120"/>
                  </a:cubicBezTo>
                  <a:cubicBezTo>
                    <a:pt x="90" y="224"/>
                    <a:pt x="0" y="388"/>
                    <a:pt x="60" y="47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2855125" y="31752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1"/>
                  </a:moveTo>
                  <a:cubicBezTo>
                    <a:pt x="90" y="1"/>
                    <a:pt x="1" y="164"/>
                    <a:pt x="1" y="373"/>
                  </a:cubicBezTo>
                  <a:cubicBezTo>
                    <a:pt x="15" y="581"/>
                    <a:pt x="105" y="745"/>
                    <a:pt x="209" y="745"/>
                  </a:cubicBezTo>
                  <a:cubicBezTo>
                    <a:pt x="328" y="745"/>
                    <a:pt x="402" y="581"/>
                    <a:pt x="402" y="373"/>
                  </a:cubicBezTo>
                  <a:cubicBezTo>
                    <a:pt x="402" y="164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2694000" y="3178250"/>
              <a:ext cx="17875" cy="16400"/>
            </a:xfrm>
            <a:custGeom>
              <a:avLst/>
              <a:gdLst/>
              <a:ahLst/>
              <a:cxnLst/>
              <a:rect l="l" t="t" r="r" b="b"/>
              <a:pathLst>
                <a:path w="715" h="656" extrusionOk="0">
                  <a:moveTo>
                    <a:pt x="75" y="90"/>
                  </a:moveTo>
                  <a:cubicBezTo>
                    <a:pt x="0" y="165"/>
                    <a:pt x="75" y="343"/>
                    <a:pt x="224" y="477"/>
                  </a:cubicBezTo>
                  <a:cubicBezTo>
                    <a:pt x="373" y="611"/>
                    <a:pt x="566" y="656"/>
                    <a:pt x="640" y="581"/>
                  </a:cubicBezTo>
                  <a:cubicBezTo>
                    <a:pt x="715" y="492"/>
                    <a:pt x="640" y="313"/>
                    <a:pt x="492" y="179"/>
                  </a:cubicBezTo>
                  <a:cubicBezTo>
                    <a:pt x="328" y="45"/>
                    <a:pt x="149" y="1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679475" y="319315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0"/>
                  </a:moveTo>
                  <a:cubicBezTo>
                    <a:pt x="90" y="0"/>
                    <a:pt x="1" y="179"/>
                    <a:pt x="1" y="387"/>
                  </a:cubicBezTo>
                  <a:cubicBezTo>
                    <a:pt x="1" y="596"/>
                    <a:pt x="90" y="759"/>
                    <a:pt x="209" y="759"/>
                  </a:cubicBezTo>
                  <a:cubicBezTo>
                    <a:pt x="313" y="759"/>
                    <a:pt x="403" y="581"/>
                    <a:pt x="403" y="372"/>
                  </a:cubicBezTo>
                  <a:cubicBezTo>
                    <a:pt x="388" y="164"/>
                    <a:pt x="299" y="0"/>
                    <a:pt x="194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2807875" y="31626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66" y="75"/>
                  </a:moveTo>
                  <a:cubicBezTo>
                    <a:pt x="476" y="1"/>
                    <a:pt x="298" y="75"/>
                    <a:pt x="164" y="239"/>
                  </a:cubicBezTo>
                  <a:cubicBezTo>
                    <a:pt x="30" y="403"/>
                    <a:pt x="0" y="581"/>
                    <a:pt x="89" y="656"/>
                  </a:cubicBezTo>
                  <a:cubicBezTo>
                    <a:pt x="164" y="730"/>
                    <a:pt x="343" y="656"/>
                    <a:pt x="476" y="492"/>
                  </a:cubicBezTo>
                  <a:cubicBezTo>
                    <a:pt x="610" y="328"/>
                    <a:pt x="640" y="149"/>
                    <a:pt x="566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2800050" y="3201700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64" y="15"/>
                  </a:moveTo>
                  <a:cubicBezTo>
                    <a:pt x="60" y="30"/>
                    <a:pt x="1" y="209"/>
                    <a:pt x="30" y="417"/>
                  </a:cubicBezTo>
                  <a:cubicBezTo>
                    <a:pt x="60" y="626"/>
                    <a:pt x="179" y="775"/>
                    <a:pt x="283" y="760"/>
                  </a:cubicBezTo>
                  <a:cubicBezTo>
                    <a:pt x="388" y="745"/>
                    <a:pt x="462" y="566"/>
                    <a:pt x="417" y="358"/>
                  </a:cubicBezTo>
                  <a:cubicBezTo>
                    <a:pt x="388" y="149"/>
                    <a:pt x="283" y="1"/>
                    <a:pt x="164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2788900" y="312207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64" y="15"/>
                  </a:moveTo>
                  <a:cubicBezTo>
                    <a:pt x="60" y="30"/>
                    <a:pt x="0" y="209"/>
                    <a:pt x="30" y="417"/>
                  </a:cubicBezTo>
                  <a:cubicBezTo>
                    <a:pt x="60" y="610"/>
                    <a:pt x="164" y="774"/>
                    <a:pt x="283" y="759"/>
                  </a:cubicBezTo>
                  <a:cubicBezTo>
                    <a:pt x="387" y="744"/>
                    <a:pt x="447" y="566"/>
                    <a:pt x="417" y="357"/>
                  </a:cubicBezTo>
                  <a:cubicBezTo>
                    <a:pt x="387" y="149"/>
                    <a:pt x="268" y="0"/>
                    <a:pt x="164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2766200" y="3168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0" y="224"/>
                    <a:pt x="119" y="373"/>
                    <a:pt x="313" y="447"/>
                  </a:cubicBezTo>
                  <a:cubicBezTo>
                    <a:pt x="506" y="537"/>
                    <a:pt x="700" y="522"/>
                    <a:pt x="744" y="417"/>
                  </a:cubicBezTo>
                  <a:cubicBezTo>
                    <a:pt x="774" y="313"/>
                    <a:pt x="655" y="164"/>
                    <a:pt x="461" y="90"/>
                  </a:cubicBezTo>
                  <a:cubicBezTo>
                    <a:pt x="283" y="1"/>
                    <a:pt x="89" y="16"/>
                    <a:pt x="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2785175" y="315742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5" y="164"/>
                  </a:moveTo>
                  <a:cubicBezTo>
                    <a:pt x="0" y="268"/>
                    <a:pt x="149" y="387"/>
                    <a:pt x="357" y="417"/>
                  </a:cubicBezTo>
                  <a:cubicBezTo>
                    <a:pt x="566" y="447"/>
                    <a:pt x="744" y="387"/>
                    <a:pt x="759" y="283"/>
                  </a:cubicBezTo>
                  <a:cubicBezTo>
                    <a:pt x="774" y="164"/>
                    <a:pt x="625" y="60"/>
                    <a:pt x="417" y="30"/>
                  </a:cubicBezTo>
                  <a:cubicBezTo>
                    <a:pt x="209" y="0"/>
                    <a:pt x="30" y="60"/>
                    <a:pt x="15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2797075" y="3080400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79" y="15"/>
                  </a:moveTo>
                  <a:cubicBezTo>
                    <a:pt x="60" y="30"/>
                    <a:pt x="0" y="208"/>
                    <a:pt x="30" y="417"/>
                  </a:cubicBezTo>
                  <a:cubicBezTo>
                    <a:pt x="60" y="610"/>
                    <a:pt x="179" y="774"/>
                    <a:pt x="283" y="759"/>
                  </a:cubicBezTo>
                  <a:cubicBezTo>
                    <a:pt x="387" y="744"/>
                    <a:pt x="462" y="566"/>
                    <a:pt x="432" y="357"/>
                  </a:cubicBezTo>
                  <a:cubicBezTo>
                    <a:pt x="402" y="149"/>
                    <a:pt x="283" y="0"/>
                    <a:pt x="179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2816050" y="3116850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60" y="90"/>
                  </a:moveTo>
                  <a:cubicBezTo>
                    <a:pt x="1" y="179"/>
                    <a:pt x="90" y="343"/>
                    <a:pt x="254" y="462"/>
                  </a:cubicBezTo>
                  <a:cubicBezTo>
                    <a:pt x="432" y="566"/>
                    <a:pt x="626" y="596"/>
                    <a:pt x="685" y="507"/>
                  </a:cubicBezTo>
                  <a:cubicBezTo>
                    <a:pt x="745" y="403"/>
                    <a:pt x="656" y="239"/>
                    <a:pt x="477" y="135"/>
                  </a:cubicBezTo>
                  <a:cubicBezTo>
                    <a:pt x="313" y="16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2749450" y="3071450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60" y="90"/>
                  </a:moveTo>
                  <a:cubicBezTo>
                    <a:pt x="0" y="179"/>
                    <a:pt x="90" y="358"/>
                    <a:pt x="253" y="462"/>
                  </a:cubicBezTo>
                  <a:cubicBezTo>
                    <a:pt x="432" y="581"/>
                    <a:pt x="625" y="596"/>
                    <a:pt x="685" y="507"/>
                  </a:cubicBezTo>
                  <a:cubicBezTo>
                    <a:pt x="744" y="418"/>
                    <a:pt x="655" y="254"/>
                    <a:pt x="477" y="135"/>
                  </a:cubicBezTo>
                  <a:cubicBezTo>
                    <a:pt x="313" y="16"/>
                    <a:pt x="119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2769175" y="31153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36"/>
                    <a:pt x="283" y="536"/>
                    <a:pt x="476" y="447"/>
                  </a:cubicBezTo>
                  <a:cubicBezTo>
                    <a:pt x="655" y="372"/>
                    <a:pt x="774" y="209"/>
                    <a:pt x="729" y="119"/>
                  </a:cubicBezTo>
                  <a:cubicBezTo>
                    <a:pt x="685" y="15"/>
                    <a:pt x="491" y="0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2773250" y="3091550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0" y="566"/>
                  </a:moveTo>
                  <a:cubicBezTo>
                    <a:pt x="135" y="641"/>
                    <a:pt x="328" y="611"/>
                    <a:pt x="477" y="477"/>
                  </a:cubicBezTo>
                  <a:cubicBezTo>
                    <a:pt x="641" y="343"/>
                    <a:pt x="715" y="179"/>
                    <a:pt x="641" y="90"/>
                  </a:cubicBezTo>
                  <a:cubicBezTo>
                    <a:pt x="581" y="1"/>
                    <a:pt x="388" y="45"/>
                    <a:pt x="224" y="164"/>
                  </a:cubicBezTo>
                  <a:cubicBezTo>
                    <a:pt x="75" y="298"/>
                    <a:pt x="1" y="477"/>
                    <a:pt x="60" y="56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2710375" y="311090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179"/>
                  </a:moveTo>
                  <a:cubicBezTo>
                    <a:pt x="0" y="283"/>
                    <a:pt x="149" y="403"/>
                    <a:pt x="358" y="432"/>
                  </a:cubicBezTo>
                  <a:cubicBezTo>
                    <a:pt x="566" y="462"/>
                    <a:pt x="745" y="403"/>
                    <a:pt x="759" y="283"/>
                  </a:cubicBezTo>
                  <a:cubicBezTo>
                    <a:pt x="774" y="179"/>
                    <a:pt x="625" y="75"/>
                    <a:pt x="417" y="45"/>
                  </a:cubicBezTo>
                  <a:cubicBezTo>
                    <a:pt x="209" y="1"/>
                    <a:pt x="30" y="75"/>
                    <a:pt x="15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2750200" y="3097125"/>
              <a:ext cx="17875" cy="16025"/>
            </a:xfrm>
            <a:custGeom>
              <a:avLst/>
              <a:gdLst/>
              <a:ahLst/>
              <a:cxnLst/>
              <a:rect l="l" t="t" r="r" b="b"/>
              <a:pathLst>
                <a:path w="715" h="641" extrusionOk="0">
                  <a:moveTo>
                    <a:pt x="74" y="567"/>
                  </a:moveTo>
                  <a:cubicBezTo>
                    <a:pt x="149" y="641"/>
                    <a:pt x="327" y="611"/>
                    <a:pt x="491" y="477"/>
                  </a:cubicBezTo>
                  <a:cubicBezTo>
                    <a:pt x="655" y="343"/>
                    <a:pt x="714" y="165"/>
                    <a:pt x="655" y="90"/>
                  </a:cubicBezTo>
                  <a:cubicBezTo>
                    <a:pt x="581" y="1"/>
                    <a:pt x="402" y="31"/>
                    <a:pt x="238" y="165"/>
                  </a:cubicBezTo>
                  <a:cubicBezTo>
                    <a:pt x="74" y="299"/>
                    <a:pt x="0" y="477"/>
                    <a:pt x="74" y="56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2687675" y="3147750"/>
              <a:ext cx="17875" cy="16025"/>
            </a:xfrm>
            <a:custGeom>
              <a:avLst/>
              <a:gdLst/>
              <a:ahLst/>
              <a:cxnLst/>
              <a:rect l="l" t="t" r="r" b="b"/>
              <a:pathLst>
                <a:path w="715" h="641" extrusionOk="0">
                  <a:moveTo>
                    <a:pt x="75" y="566"/>
                  </a:moveTo>
                  <a:cubicBezTo>
                    <a:pt x="134" y="640"/>
                    <a:pt x="328" y="611"/>
                    <a:pt x="492" y="477"/>
                  </a:cubicBezTo>
                  <a:cubicBezTo>
                    <a:pt x="640" y="343"/>
                    <a:pt x="715" y="164"/>
                    <a:pt x="655" y="90"/>
                  </a:cubicBezTo>
                  <a:cubicBezTo>
                    <a:pt x="581" y="0"/>
                    <a:pt x="387" y="30"/>
                    <a:pt x="239" y="164"/>
                  </a:cubicBezTo>
                  <a:cubicBezTo>
                    <a:pt x="75" y="298"/>
                    <a:pt x="0" y="477"/>
                    <a:pt x="75" y="56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2738275" y="313955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84" y="745"/>
                  </a:moveTo>
                  <a:cubicBezTo>
                    <a:pt x="388" y="730"/>
                    <a:pt x="447" y="552"/>
                    <a:pt x="417" y="343"/>
                  </a:cubicBezTo>
                  <a:cubicBezTo>
                    <a:pt x="388" y="150"/>
                    <a:pt x="284" y="1"/>
                    <a:pt x="164" y="16"/>
                  </a:cubicBezTo>
                  <a:cubicBezTo>
                    <a:pt x="60" y="31"/>
                    <a:pt x="1" y="209"/>
                    <a:pt x="30" y="403"/>
                  </a:cubicBezTo>
                  <a:cubicBezTo>
                    <a:pt x="60" y="611"/>
                    <a:pt x="164" y="775"/>
                    <a:pt x="28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2716700" y="312950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402" y="745"/>
                  </a:moveTo>
                  <a:cubicBezTo>
                    <a:pt x="506" y="700"/>
                    <a:pt x="521" y="507"/>
                    <a:pt x="447" y="313"/>
                  </a:cubicBezTo>
                  <a:cubicBezTo>
                    <a:pt x="372" y="135"/>
                    <a:pt x="224" y="1"/>
                    <a:pt x="119" y="46"/>
                  </a:cubicBezTo>
                  <a:cubicBezTo>
                    <a:pt x="30" y="90"/>
                    <a:pt x="0" y="284"/>
                    <a:pt x="75" y="462"/>
                  </a:cubicBezTo>
                  <a:cubicBezTo>
                    <a:pt x="164" y="656"/>
                    <a:pt x="313" y="790"/>
                    <a:pt x="402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2761350" y="31391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180"/>
                  </a:moveTo>
                  <a:cubicBezTo>
                    <a:pt x="1" y="284"/>
                    <a:pt x="149" y="403"/>
                    <a:pt x="358" y="433"/>
                  </a:cubicBezTo>
                  <a:cubicBezTo>
                    <a:pt x="566" y="462"/>
                    <a:pt x="745" y="388"/>
                    <a:pt x="760" y="284"/>
                  </a:cubicBezTo>
                  <a:cubicBezTo>
                    <a:pt x="775" y="180"/>
                    <a:pt x="626" y="60"/>
                    <a:pt x="417" y="31"/>
                  </a:cubicBezTo>
                  <a:cubicBezTo>
                    <a:pt x="209" y="1"/>
                    <a:pt x="30" y="60"/>
                    <a:pt x="15" y="18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2778100" y="3196875"/>
              <a:ext cx="17500" cy="16750"/>
            </a:xfrm>
            <a:custGeom>
              <a:avLst/>
              <a:gdLst/>
              <a:ahLst/>
              <a:cxnLst/>
              <a:rect l="l" t="t" r="r" b="b"/>
              <a:pathLst>
                <a:path w="700" h="670" extrusionOk="0">
                  <a:moveTo>
                    <a:pt x="626" y="89"/>
                  </a:moveTo>
                  <a:cubicBezTo>
                    <a:pt x="551" y="0"/>
                    <a:pt x="372" y="60"/>
                    <a:pt x="224" y="194"/>
                  </a:cubicBezTo>
                  <a:cubicBezTo>
                    <a:pt x="60" y="328"/>
                    <a:pt x="0" y="521"/>
                    <a:pt x="75" y="595"/>
                  </a:cubicBezTo>
                  <a:cubicBezTo>
                    <a:pt x="149" y="670"/>
                    <a:pt x="328" y="625"/>
                    <a:pt x="492" y="491"/>
                  </a:cubicBezTo>
                  <a:cubicBezTo>
                    <a:pt x="640" y="342"/>
                    <a:pt x="700" y="164"/>
                    <a:pt x="626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2752800" y="3213600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45" y="433"/>
                  </a:moveTo>
                  <a:cubicBezTo>
                    <a:pt x="90" y="522"/>
                    <a:pt x="283" y="537"/>
                    <a:pt x="462" y="447"/>
                  </a:cubicBezTo>
                  <a:cubicBezTo>
                    <a:pt x="655" y="358"/>
                    <a:pt x="759" y="209"/>
                    <a:pt x="715" y="105"/>
                  </a:cubicBezTo>
                  <a:cubicBezTo>
                    <a:pt x="670" y="16"/>
                    <a:pt x="477" y="1"/>
                    <a:pt x="298" y="90"/>
                  </a:cubicBezTo>
                  <a:cubicBezTo>
                    <a:pt x="104" y="179"/>
                    <a:pt x="0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2722275" y="32106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179"/>
                  </a:moveTo>
                  <a:cubicBezTo>
                    <a:pt x="1" y="284"/>
                    <a:pt x="149" y="403"/>
                    <a:pt x="358" y="432"/>
                  </a:cubicBezTo>
                  <a:cubicBezTo>
                    <a:pt x="566" y="462"/>
                    <a:pt x="745" y="403"/>
                    <a:pt x="760" y="284"/>
                  </a:cubicBezTo>
                  <a:cubicBezTo>
                    <a:pt x="775" y="179"/>
                    <a:pt x="611" y="60"/>
                    <a:pt x="417" y="45"/>
                  </a:cubicBezTo>
                  <a:cubicBezTo>
                    <a:pt x="209" y="1"/>
                    <a:pt x="30" y="75"/>
                    <a:pt x="16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2754650" y="31823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730"/>
                  </a:moveTo>
                  <a:cubicBezTo>
                    <a:pt x="507" y="685"/>
                    <a:pt x="522" y="507"/>
                    <a:pt x="447" y="313"/>
                  </a:cubicBezTo>
                  <a:cubicBezTo>
                    <a:pt x="373" y="120"/>
                    <a:pt x="224" y="1"/>
                    <a:pt x="120" y="30"/>
                  </a:cubicBezTo>
                  <a:cubicBezTo>
                    <a:pt x="16" y="75"/>
                    <a:pt x="1" y="268"/>
                    <a:pt x="75" y="462"/>
                  </a:cubicBezTo>
                  <a:cubicBezTo>
                    <a:pt x="164" y="655"/>
                    <a:pt x="298" y="775"/>
                    <a:pt x="403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2714100" y="31574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36"/>
                    <a:pt x="283" y="536"/>
                    <a:pt x="476" y="447"/>
                  </a:cubicBezTo>
                  <a:cubicBezTo>
                    <a:pt x="655" y="372"/>
                    <a:pt x="774" y="209"/>
                    <a:pt x="730" y="119"/>
                  </a:cubicBezTo>
                  <a:cubicBezTo>
                    <a:pt x="685" y="15"/>
                    <a:pt x="491" y="0"/>
                    <a:pt x="313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2728600" y="318347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0" y="90"/>
                  </a:moveTo>
                  <a:cubicBezTo>
                    <a:pt x="1" y="179"/>
                    <a:pt x="90" y="343"/>
                    <a:pt x="269" y="462"/>
                  </a:cubicBezTo>
                  <a:cubicBezTo>
                    <a:pt x="432" y="566"/>
                    <a:pt x="626" y="596"/>
                    <a:pt x="685" y="506"/>
                  </a:cubicBezTo>
                  <a:cubicBezTo>
                    <a:pt x="745" y="402"/>
                    <a:pt x="656" y="238"/>
                    <a:pt x="492" y="134"/>
                  </a:cubicBezTo>
                  <a:cubicBezTo>
                    <a:pt x="313" y="15"/>
                    <a:pt x="120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3023325" y="305992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30"/>
                  </a:moveTo>
                  <a:cubicBezTo>
                    <a:pt x="60" y="45"/>
                    <a:pt x="0" y="224"/>
                    <a:pt x="45" y="432"/>
                  </a:cubicBezTo>
                  <a:cubicBezTo>
                    <a:pt x="90" y="640"/>
                    <a:pt x="209" y="774"/>
                    <a:pt x="313" y="760"/>
                  </a:cubicBezTo>
                  <a:cubicBezTo>
                    <a:pt x="417" y="730"/>
                    <a:pt x="477" y="551"/>
                    <a:pt x="432" y="358"/>
                  </a:cubicBezTo>
                  <a:cubicBezTo>
                    <a:pt x="387" y="149"/>
                    <a:pt x="268" y="0"/>
                    <a:pt x="164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3044175" y="3095275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105"/>
                  </a:moveTo>
                  <a:cubicBezTo>
                    <a:pt x="0" y="194"/>
                    <a:pt x="104" y="358"/>
                    <a:pt x="283" y="462"/>
                  </a:cubicBezTo>
                  <a:cubicBezTo>
                    <a:pt x="447" y="566"/>
                    <a:pt x="640" y="581"/>
                    <a:pt x="700" y="477"/>
                  </a:cubicBezTo>
                  <a:cubicBezTo>
                    <a:pt x="759" y="387"/>
                    <a:pt x="655" y="224"/>
                    <a:pt x="476" y="120"/>
                  </a:cubicBezTo>
                  <a:cubicBezTo>
                    <a:pt x="298" y="15"/>
                    <a:pt x="104" y="0"/>
                    <a:pt x="60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2974950" y="305397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90"/>
                  </a:moveTo>
                  <a:cubicBezTo>
                    <a:pt x="0" y="194"/>
                    <a:pt x="105" y="357"/>
                    <a:pt x="283" y="462"/>
                  </a:cubicBezTo>
                  <a:cubicBezTo>
                    <a:pt x="462" y="566"/>
                    <a:pt x="655" y="566"/>
                    <a:pt x="700" y="477"/>
                  </a:cubicBezTo>
                  <a:cubicBezTo>
                    <a:pt x="760" y="387"/>
                    <a:pt x="670" y="224"/>
                    <a:pt x="492" y="119"/>
                  </a:cubicBezTo>
                  <a:cubicBezTo>
                    <a:pt x="313" y="15"/>
                    <a:pt x="120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2997650" y="3096400"/>
              <a:ext cx="19000" cy="13775"/>
            </a:xfrm>
            <a:custGeom>
              <a:avLst/>
              <a:gdLst/>
              <a:ahLst/>
              <a:cxnLst/>
              <a:rect l="l" t="t" r="r" b="b"/>
              <a:pathLst>
                <a:path w="760" h="551" extrusionOk="0">
                  <a:moveTo>
                    <a:pt x="45" y="447"/>
                  </a:moveTo>
                  <a:cubicBezTo>
                    <a:pt x="105" y="551"/>
                    <a:pt x="298" y="551"/>
                    <a:pt x="477" y="447"/>
                  </a:cubicBezTo>
                  <a:cubicBezTo>
                    <a:pt x="655" y="342"/>
                    <a:pt x="760" y="194"/>
                    <a:pt x="715" y="89"/>
                  </a:cubicBezTo>
                  <a:cubicBezTo>
                    <a:pt x="655" y="0"/>
                    <a:pt x="462" y="0"/>
                    <a:pt x="283" y="89"/>
                  </a:cubicBezTo>
                  <a:cubicBezTo>
                    <a:pt x="105" y="194"/>
                    <a:pt x="0" y="357"/>
                    <a:pt x="45" y="44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3000250" y="3072200"/>
              <a:ext cx="17900" cy="16775"/>
            </a:xfrm>
            <a:custGeom>
              <a:avLst/>
              <a:gdLst/>
              <a:ahLst/>
              <a:cxnLst/>
              <a:rect l="l" t="t" r="r" b="b"/>
              <a:pathLst>
                <a:path w="716" h="671" extrusionOk="0">
                  <a:moveTo>
                    <a:pt x="75" y="581"/>
                  </a:moveTo>
                  <a:cubicBezTo>
                    <a:pt x="149" y="670"/>
                    <a:pt x="343" y="626"/>
                    <a:pt x="492" y="477"/>
                  </a:cubicBezTo>
                  <a:cubicBezTo>
                    <a:pt x="641" y="343"/>
                    <a:pt x="715" y="164"/>
                    <a:pt x="641" y="75"/>
                  </a:cubicBezTo>
                  <a:cubicBezTo>
                    <a:pt x="566" y="1"/>
                    <a:pt x="373" y="45"/>
                    <a:pt x="224" y="194"/>
                  </a:cubicBezTo>
                  <a:cubicBezTo>
                    <a:pt x="75" y="328"/>
                    <a:pt x="1" y="507"/>
                    <a:pt x="75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2948150" y="3021225"/>
              <a:ext cx="18625" cy="14525"/>
            </a:xfrm>
            <a:custGeom>
              <a:avLst/>
              <a:gdLst/>
              <a:ahLst/>
              <a:cxnLst/>
              <a:rect l="l" t="t" r="r" b="b"/>
              <a:pathLst>
                <a:path w="745" h="581" extrusionOk="0">
                  <a:moveTo>
                    <a:pt x="45" y="105"/>
                  </a:moveTo>
                  <a:cubicBezTo>
                    <a:pt x="1" y="194"/>
                    <a:pt x="90" y="358"/>
                    <a:pt x="269" y="462"/>
                  </a:cubicBezTo>
                  <a:cubicBezTo>
                    <a:pt x="447" y="566"/>
                    <a:pt x="641" y="581"/>
                    <a:pt x="700" y="477"/>
                  </a:cubicBezTo>
                  <a:cubicBezTo>
                    <a:pt x="745" y="387"/>
                    <a:pt x="656" y="224"/>
                    <a:pt x="477" y="119"/>
                  </a:cubicBezTo>
                  <a:cubicBezTo>
                    <a:pt x="298" y="15"/>
                    <a:pt x="105" y="0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2988350" y="302605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30" y="373"/>
                  </a:moveTo>
                  <a:cubicBezTo>
                    <a:pt x="75" y="477"/>
                    <a:pt x="253" y="507"/>
                    <a:pt x="447" y="447"/>
                  </a:cubicBezTo>
                  <a:cubicBezTo>
                    <a:pt x="655" y="388"/>
                    <a:pt x="789" y="254"/>
                    <a:pt x="745" y="150"/>
                  </a:cubicBezTo>
                  <a:cubicBezTo>
                    <a:pt x="715" y="46"/>
                    <a:pt x="536" y="1"/>
                    <a:pt x="328" y="60"/>
                  </a:cubicBezTo>
                  <a:cubicBezTo>
                    <a:pt x="134" y="120"/>
                    <a:pt x="0" y="269"/>
                    <a:pt x="30" y="37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2911325" y="30495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30" y="358"/>
                  </a:moveTo>
                  <a:cubicBezTo>
                    <a:pt x="60" y="462"/>
                    <a:pt x="253" y="507"/>
                    <a:pt x="447" y="432"/>
                  </a:cubicBezTo>
                  <a:cubicBezTo>
                    <a:pt x="655" y="373"/>
                    <a:pt x="789" y="239"/>
                    <a:pt x="744" y="135"/>
                  </a:cubicBezTo>
                  <a:cubicBezTo>
                    <a:pt x="715" y="30"/>
                    <a:pt x="536" y="1"/>
                    <a:pt x="328" y="60"/>
                  </a:cubicBezTo>
                  <a:cubicBezTo>
                    <a:pt x="134" y="120"/>
                    <a:pt x="0" y="254"/>
                    <a:pt x="30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2961175" y="305770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64" y="744"/>
                  </a:moveTo>
                  <a:cubicBezTo>
                    <a:pt x="269" y="774"/>
                    <a:pt x="388" y="625"/>
                    <a:pt x="447" y="432"/>
                  </a:cubicBezTo>
                  <a:cubicBezTo>
                    <a:pt x="492" y="223"/>
                    <a:pt x="447" y="45"/>
                    <a:pt x="343" y="15"/>
                  </a:cubicBezTo>
                  <a:cubicBezTo>
                    <a:pt x="239" y="0"/>
                    <a:pt x="105" y="134"/>
                    <a:pt x="60" y="328"/>
                  </a:cubicBezTo>
                  <a:cubicBezTo>
                    <a:pt x="1" y="536"/>
                    <a:pt x="45" y="715"/>
                    <a:pt x="164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2947050" y="3041325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194" y="744"/>
                  </a:moveTo>
                  <a:cubicBezTo>
                    <a:pt x="313" y="744"/>
                    <a:pt x="402" y="581"/>
                    <a:pt x="402" y="372"/>
                  </a:cubicBezTo>
                  <a:cubicBezTo>
                    <a:pt x="402" y="164"/>
                    <a:pt x="313" y="0"/>
                    <a:pt x="194" y="0"/>
                  </a:cubicBezTo>
                  <a:cubicBezTo>
                    <a:pt x="89" y="0"/>
                    <a:pt x="0" y="164"/>
                    <a:pt x="0" y="372"/>
                  </a:cubicBezTo>
                  <a:cubicBezTo>
                    <a:pt x="0" y="581"/>
                    <a:pt x="89" y="744"/>
                    <a:pt x="194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2917275" y="3101225"/>
              <a:ext cx="17875" cy="16775"/>
            </a:xfrm>
            <a:custGeom>
              <a:avLst/>
              <a:gdLst/>
              <a:ahLst/>
              <a:cxnLst/>
              <a:rect l="l" t="t" r="r" b="b"/>
              <a:pathLst>
                <a:path w="715" h="671" extrusionOk="0">
                  <a:moveTo>
                    <a:pt x="90" y="596"/>
                  </a:moveTo>
                  <a:cubicBezTo>
                    <a:pt x="149" y="670"/>
                    <a:pt x="343" y="626"/>
                    <a:pt x="491" y="477"/>
                  </a:cubicBezTo>
                  <a:cubicBezTo>
                    <a:pt x="640" y="343"/>
                    <a:pt x="715" y="164"/>
                    <a:pt x="640" y="75"/>
                  </a:cubicBezTo>
                  <a:cubicBezTo>
                    <a:pt x="566" y="1"/>
                    <a:pt x="372" y="45"/>
                    <a:pt x="224" y="194"/>
                  </a:cubicBezTo>
                  <a:cubicBezTo>
                    <a:pt x="75" y="328"/>
                    <a:pt x="0" y="507"/>
                    <a:pt x="90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2937000" y="3062525"/>
              <a:ext cx="9700" cy="18625"/>
            </a:xfrm>
            <a:custGeom>
              <a:avLst/>
              <a:gdLst/>
              <a:ahLst/>
              <a:cxnLst/>
              <a:rect l="l" t="t" r="r" b="b"/>
              <a:pathLst>
                <a:path w="388" h="745" extrusionOk="0">
                  <a:moveTo>
                    <a:pt x="194" y="745"/>
                  </a:moveTo>
                  <a:cubicBezTo>
                    <a:pt x="313" y="745"/>
                    <a:pt x="387" y="581"/>
                    <a:pt x="387" y="373"/>
                  </a:cubicBezTo>
                  <a:cubicBezTo>
                    <a:pt x="387" y="164"/>
                    <a:pt x="298" y="1"/>
                    <a:pt x="194" y="1"/>
                  </a:cubicBezTo>
                  <a:cubicBezTo>
                    <a:pt x="89" y="1"/>
                    <a:pt x="0" y="164"/>
                    <a:pt x="0" y="373"/>
                  </a:cubicBezTo>
                  <a:cubicBezTo>
                    <a:pt x="0" y="581"/>
                    <a:pt x="89" y="745"/>
                    <a:pt x="19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2937000" y="3142900"/>
              <a:ext cx="9700" cy="19000"/>
            </a:xfrm>
            <a:custGeom>
              <a:avLst/>
              <a:gdLst/>
              <a:ahLst/>
              <a:cxnLst/>
              <a:rect l="l" t="t" r="r" b="b"/>
              <a:pathLst>
                <a:path w="388" h="760" extrusionOk="0">
                  <a:moveTo>
                    <a:pt x="194" y="745"/>
                  </a:moveTo>
                  <a:cubicBezTo>
                    <a:pt x="313" y="745"/>
                    <a:pt x="387" y="581"/>
                    <a:pt x="387" y="373"/>
                  </a:cubicBezTo>
                  <a:cubicBezTo>
                    <a:pt x="387" y="164"/>
                    <a:pt x="298" y="1"/>
                    <a:pt x="194" y="1"/>
                  </a:cubicBezTo>
                  <a:cubicBezTo>
                    <a:pt x="89" y="1"/>
                    <a:pt x="0" y="164"/>
                    <a:pt x="0" y="373"/>
                  </a:cubicBezTo>
                  <a:cubicBezTo>
                    <a:pt x="0" y="581"/>
                    <a:pt x="89" y="760"/>
                    <a:pt x="19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2956725" y="310420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477"/>
                  </a:moveTo>
                  <a:cubicBezTo>
                    <a:pt x="759" y="388"/>
                    <a:pt x="655" y="224"/>
                    <a:pt x="491" y="120"/>
                  </a:cubicBezTo>
                  <a:cubicBezTo>
                    <a:pt x="313" y="16"/>
                    <a:pt x="119" y="1"/>
                    <a:pt x="60" y="90"/>
                  </a:cubicBezTo>
                  <a:cubicBezTo>
                    <a:pt x="0" y="194"/>
                    <a:pt x="104" y="358"/>
                    <a:pt x="283" y="462"/>
                  </a:cubicBezTo>
                  <a:cubicBezTo>
                    <a:pt x="462" y="566"/>
                    <a:pt x="655" y="566"/>
                    <a:pt x="700" y="47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2935875" y="3115000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760" y="358"/>
                  </a:moveTo>
                  <a:cubicBezTo>
                    <a:pt x="789" y="253"/>
                    <a:pt x="655" y="119"/>
                    <a:pt x="462" y="60"/>
                  </a:cubicBezTo>
                  <a:cubicBezTo>
                    <a:pt x="254" y="0"/>
                    <a:pt x="75" y="30"/>
                    <a:pt x="45" y="134"/>
                  </a:cubicBezTo>
                  <a:cubicBezTo>
                    <a:pt x="1" y="253"/>
                    <a:pt x="134" y="372"/>
                    <a:pt x="343" y="432"/>
                  </a:cubicBezTo>
                  <a:cubicBezTo>
                    <a:pt x="536" y="492"/>
                    <a:pt x="730" y="462"/>
                    <a:pt x="760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2971600" y="3079275"/>
              <a:ext cx="17525" cy="16775"/>
            </a:xfrm>
            <a:custGeom>
              <a:avLst/>
              <a:gdLst/>
              <a:ahLst/>
              <a:cxnLst/>
              <a:rect l="l" t="t" r="r" b="b"/>
              <a:pathLst>
                <a:path w="701" h="671" extrusionOk="0">
                  <a:moveTo>
                    <a:pt x="60" y="581"/>
                  </a:moveTo>
                  <a:cubicBezTo>
                    <a:pt x="149" y="670"/>
                    <a:pt x="328" y="626"/>
                    <a:pt x="477" y="477"/>
                  </a:cubicBezTo>
                  <a:cubicBezTo>
                    <a:pt x="626" y="343"/>
                    <a:pt x="700" y="164"/>
                    <a:pt x="626" y="75"/>
                  </a:cubicBezTo>
                  <a:cubicBezTo>
                    <a:pt x="551" y="0"/>
                    <a:pt x="358" y="45"/>
                    <a:pt x="209" y="194"/>
                  </a:cubicBezTo>
                  <a:cubicBezTo>
                    <a:pt x="60" y="328"/>
                    <a:pt x="0" y="507"/>
                    <a:pt x="60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3081750" y="3193875"/>
              <a:ext cx="10075" cy="19025"/>
            </a:xfrm>
            <a:custGeom>
              <a:avLst/>
              <a:gdLst/>
              <a:ahLst/>
              <a:cxnLst/>
              <a:rect l="l" t="t" r="r" b="b"/>
              <a:pathLst>
                <a:path w="403" h="761" extrusionOk="0">
                  <a:moveTo>
                    <a:pt x="209" y="760"/>
                  </a:moveTo>
                  <a:cubicBezTo>
                    <a:pt x="313" y="760"/>
                    <a:pt x="402" y="581"/>
                    <a:pt x="402" y="388"/>
                  </a:cubicBezTo>
                  <a:cubicBezTo>
                    <a:pt x="402" y="180"/>
                    <a:pt x="298" y="1"/>
                    <a:pt x="194" y="1"/>
                  </a:cubicBezTo>
                  <a:cubicBezTo>
                    <a:pt x="90" y="1"/>
                    <a:pt x="0" y="180"/>
                    <a:pt x="0" y="388"/>
                  </a:cubicBezTo>
                  <a:cubicBezTo>
                    <a:pt x="0" y="596"/>
                    <a:pt x="90" y="760"/>
                    <a:pt x="20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3102225" y="319797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74" y="596"/>
                  </a:moveTo>
                  <a:cubicBezTo>
                    <a:pt x="149" y="671"/>
                    <a:pt x="342" y="626"/>
                    <a:pt x="491" y="477"/>
                  </a:cubicBezTo>
                  <a:cubicBezTo>
                    <a:pt x="640" y="343"/>
                    <a:pt x="700" y="164"/>
                    <a:pt x="625" y="90"/>
                  </a:cubicBezTo>
                  <a:cubicBezTo>
                    <a:pt x="551" y="1"/>
                    <a:pt x="372" y="45"/>
                    <a:pt x="223" y="194"/>
                  </a:cubicBezTo>
                  <a:cubicBezTo>
                    <a:pt x="74" y="328"/>
                    <a:pt x="0" y="507"/>
                    <a:pt x="74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2990575" y="3123925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15" y="224"/>
                  </a:moveTo>
                  <a:cubicBezTo>
                    <a:pt x="15" y="343"/>
                    <a:pt x="194" y="417"/>
                    <a:pt x="388" y="417"/>
                  </a:cubicBezTo>
                  <a:cubicBezTo>
                    <a:pt x="596" y="403"/>
                    <a:pt x="760" y="313"/>
                    <a:pt x="760" y="194"/>
                  </a:cubicBezTo>
                  <a:cubicBezTo>
                    <a:pt x="760" y="90"/>
                    <a:pt x="581" y="1"/>
                    <a:pt x="373" y="15"/>
                  </a:cubicBezTo>
                  <a:cubicBezTo>
                    <a:pt x="164" y="30"/>
                    <a:pt x="1" y="120"/>
                    <a:pt x="15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3028525" y="31012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75" y="656"/>
                  </a:moveTo>
                  <a:cubicBezTo>
                    <a:pt x="165" y="730"/>
                    <a:pt x="343" y="656"/>
                    <a:pt x="477" y="492"/>
                  </a:cubicBezTo>
                  <a:cubicBezTo>
                    <a:pt x="611" y="328"/>
                    <a:pt x="641" y="149"/>
                    <a:pt x="552" y="75"/>
                  </a:cubicBezTo>
                  <a:cubicBezTo>
                    <a:pt x="477" y="1"/>
                    <a:pt x="299" y="75"/>
                    <a:pt x="165" y="239"/>
                  </a:cubicBezTo>
                  <a:cubicBezTo>
                    <a:pt x="31" y="403"/>
                    <a:pt x="1" y="581"/>
                    <a:pt x="75" y="65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2976800" y="3163000"/>
              <a:ext cx="16025" cy="17875"/>
            </a:xfrm>
            <a:custGeom>
              <a:avLst/>
              <a:gdLst/>
              <a:ahLst/>
              <a:cxnLst/>
              <a:rect l="l" t="t" r="r" b="b"/>
              <a:pathLst>
                <a:path w="641" h="715" extrusionOk="0">
                  <a:moveTo>
                    <a:pt x="75" y="655"/>
                  </a:moveTo>
                  <a:cubicBezTo>
                    <a:pt x="165" y="715"/>
                    <a:pt x="343" y="641"/>
                    <a:pt x="462" y="492"/>
                  </a:cubicBezTo>
                  <a:cubicBezTo>
                    <a:pt x="596" y="328"/>
                    <a:pt x="641" y="149"/>
                    <a:pt x="552" y="75"/>
                  </a:cubicBezTo>
                  <a:cubicBezTo>
                    <a:pt x="477" y="1"/>
                    <a:pt x="299" y="75"/>
                    <a:pt x="165" y="239"/>
                  </a:cubicBezTo>
                  <a:cubicBezTo>
                    <a:pt x="31" y="388"/>
                    <a:pt x="1" y="581"/>
                    <a:pt x="75" y="65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3023325" y="31466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387" y="745"/>
                  </a:moveTo>
                  <a:cubicBezTo>
                    <a:pt x="492" y="715"/>
                    <a:pt x="521" y="522"/>
                    <a:pt x="447" y="328"/>
                  </a:cubicBezTo>
                  <a:cubicBezTo>
                    <a:pt x="373" y="135"/>
                    <a:pt x="239" y="1"/>
                    <a:pt x="134" y="30"/>
                  </a:cubicBezTo>
                  <a:cubicBezTo>
                    <a:pt x="30" y="75"/>
                    <a:pt x="0" y="254"/>
                    <a:pt x="75" y="462"/>
                  </a:cubicBezTo>
                  <a:cubicBezTo>
                    <a:pt x="134" y="656"/>
                    <a:pt x="283" y="775"/>
                    <a:pt x="387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3000250" y="31414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85"/>
                  </a:moveTo>
                  <a:cubicBezTo>
                    <a:pt x="596" y="625"/>
                    <a:pt x="581" y="432"/>
                    <a:pt x="462" y="268"/>
                  </a:cubicBezTo>
                  <a:cubicBezTo>
                    <a:pt x="358" y="90"/>
                    <a:pt x="194" y="0"/>
                    <a:pt x="90" y="60"/>
                  </a:cubicBezTo>
                  <a:cubicBezTo>
                    <a:pt x="1" y="119"/>
                    <a:pt x="15" y="313"/>
                    <a:pt x="135" y="477"/>
                  </a:cubicBezTo>
                  <a:cubicBezTo>
                    <a:pt x="254" y="655"/>
                    <a:pt x="417" y="744"/>
                    <a:pt x="507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2939975" y="3184575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90" y="656"/>
                  </a:moveTo>
                  <a:cubicBezTo>
                    <a:pt x="179" y="715"/>
                    <a:pt x="343" y="641"/>
                    <a:pt x="477" y="492"/>
                  </a:cubicBezTo>
                  <a:cubicBezTo>
                    <a:pt x="611" y="328"/>
                    <a:pt x="655" y="150"/>
                    <a:pt x="566" y="75"/>
                  </a:cubicBezTo>
                  <a:cubicBezTo>
                    <a:pt x="477" y="1"/>
                    <a:pt x="298" y="75"/>
                    <a:pt x="179" y="239"/>
                  </a:cubicBezTo>
                  <a:cubicBezTo>
                    <a:pt x="45" y="388"/>
                    <a:pt x="0" y="581"/>
                    <a:pt x="90" y="65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2953000" y="314440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83" y="759"/>
                  </a:moveTo>
                  <a:cubicBezTo>
                    <a:pt x="387" y="745"/>
                    <a:pt x="447" y="566"/>
                    <a:pt x="417" y="358"/>
                  </a:cubicBezTo>
                  <a:cubicBezTo>
                    <a:pt x="387" y="149"/>
                    <a:pt x="283" y="0"/>
                    <a:pt x="164" y="15"/>
                  </a:cubicBezTo>
                  <a:cubicBezTo>
                    <a:pt x="60" y="30"/>
                    <a:pt x="0" y="209"/>
                    <a:pt x="30" y="417"/>
                  </a:cubicBezTo>
                  <a:cubicBezTo>
                    <a:pt x="60" y="625"/>
                    <a:pt x="164" y="774"/>
                    <a:pt x="283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2963775" y="322402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84" y="760"/>
                  </a:moveTo>
                  <a:cubicBezTo>
                    <a:pt x="388" y="745"/>
                    <a:pt x="447" y="566"/>
                    <a:pt x="418" y="358"/>
                  </a:cubicBezTo>
                  <a:cubicBezTo>
                    <a:pt x="388" y="164"/>
                    <a:pt x="284" y="1"/>
                    <a:pt x="165" y="16"/>
                  </a:cubicBezTo>
                  <a:cubicBezTo>
                    <a:pt x="60" y="30"/>
                    <a:pt x="1" y="209"/>
                    <a:pt x="31" y="417"/>
                  </a:cubicBezTo>
                  <a:cubicBezTo>
                    <a:pt x="60" y="626"/>
                    <a:pt x="165" y="775"/>
                    <a:pt x="28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2978300" y="31834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02"/>
                  </a:moveTo>
                  <a:cubicBezTo>
                    <a:pt x="774" y="298"/>
                    <a:pt x="655" y="164"/>
                    <a:pt x="477" y="75"/>
                  </a:cubicBezTo>
                  <a:cubicBezTo>
                    <a:pt x="283" y="0"/>
                    <a:pt x="90" y="15"/>
                    <a:pt x="45" y="104"/>
                  </a:cubicBezTo>
                  <a:cubicBezTo>
                    <a:pt x="0" y="209"/>
                    <a:pt x="119" y="357"/>
                    <a:pt x="313" y="447"/>
                  </a:cubicBezTo>
                  <a:cubicBezTo>
                    <a:pt x="506" y="521"/>
                    <a:pt x="700" y="506"/>
                    <a:pt x="730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2959325" y="31968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59" y="283"/>
                  </a:moveTo>
                  <a:cubicBezTo>
                    <a:pt x="774" y="179"/>
                    <a:pt x="625" y="60"/>
                    <a:pt x="417" y="30"/>
                  </a:cubicBezTo>
                  <a:cubicBezTo>
                    <a:pt x="224" y="0"/>
                    <a:pt x="45" y="60"/>
                    <a:pt x="30" y="164"/>
                  </a:cubicBezTo>
                  <a:cubicBezTo>
                    <a:pt x="0" y="268"/>
                    <a:pt x="164" y="387"/>
                    <a:pt x="358" y="417"/>
                  </a:cubicBezTo>
                  <a:cubicBezTo>
                    <a:pt x="566" y="447"/>
                    <a:pt x="745" y="387"/>
                    <a:pt x="759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3015875" y="3227750"/>
              <a:ext cx="14925" cy="19000"/>
            </a:xfrm>
            <a:custGeom>
              <a:avLst/>
              <a:gdLst/>
              <a:ahLst/>
              <a:cxnLst/>
              <a:rect l="l" t="t" r="r" b="b"/>
              <a:pathLst>
                <a:path w="597" h="760" extrusionOk="0">
                  <a:moveTo>
                    <a:pt x="507" y="700"/>
                  </a:moveTo>
                  <a:cubicBezTo>
                    <a:pt x="596" y="641"/>
                    <a:pt x="581" y="447"/>
                    <a:pt x="462" y="268"/>
                  </a:cubicBezTo>
                  <a:cubicBezTo>
                    <a:pt x="358" y="105"/>
                    <a:pt x="179" y="1"/>
                    <a:pt x="90" y="75"/>
                  </a:cubicBezTo>
                  <a:cubicBezTo>
                    <a:pt x="1" y="134"/>
                    <a:pt x="16" y="313"/>
                    <a:pt x="135" y="492"/>
                  </a:cubicBezTo>
                  <a:cubicBezTo>
                    <a:pt x="254" y="670"/>
                    <a:pt x="418" y="760"/>
                    <a:pt x="507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2979050" y="3210250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744" y="284"/>
                  </a:moveTo>
                  <a:cubicBezTo>
                    <a:pt x="774" y="180"/>
                    <a:pt x="610" y="60"/>
                    <a:pt x="417" y="31"/>
                  </a:cubicBezTo>
                  <a:cubicBezTo>
                    <a:pt x="209" y="1"/>
                    <a:pt x="30" y="60"/>
                    <a:pt x="15" y="165"/>
                  </a:cubicBezTo>
                  <a:cubicBezTo>
                    <a:pt x="0" y="284"/>
                    <a:pt x="149" y="388"/>
                    <a:pt x="357" y="418"/>
                  </a:cubicBezTo>
                  <a:cubicBezTo>
                    <a:pt x="551" y="447"/>
                    <a:pt x="730" y="388"/>
                    <a:pt x="744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058300" y="3222925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283"/>
                  </a:moveTo>
                  <a:cubicBezTo>
                    <a:pt x="775" y="179"/>
                    <a:pt x="626" y="60"/>
                    <a:pt x="417" y="30"/>
                  </a:cubicBezTo>
                  <a:cubicBezTo>
                    <a:pt x="209" y="0"/>
                    <a:pt x="30" y="60"/>
                    <a:pt x="16" y="164"/>
                  </a:cubicBezTo>
                  <a:cubicBezTo>
                    <a:pt x="1" y="283"/>
                    <a:pt x="149" y="387"/>
                    <a:pt x="358" y="432"/>
                  </a:cubicBezTo>
                  <a:cubicBezTo>
                    <a:pt x="566" y="461"/>
                    <a:pt x="745" y="387"/>
                    <a:pt x="760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023325" y="318905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66" y="75"/>
                  </a:moveTo>
                  <a:cubicBezTo>
                    <a:pt x="477" y="0"/>
                    <a:pt x="298" y="75"/>
                    <a:pt x="179" y="224"/>
                  </a:cubicBezTo>
                  <a:cubicBezTo>
                    <a:pt x="45" y="387"/>
                    <a:pt x="0" y="581"/>
                    <a:pt x="90" y="641"/>
                  </a:cubicBezTo>
                  <a:cubicBezTo>
                    <a:pt x="164" y="715"/>
                    <a:pt x="343" y="641"/>
                    <a:pt x="477" y="477"/>
                  </a:cubicBezTo>
                  <a:cubicBezTo>
                    <a:pt x="611" y="328"/>
                    <a:pt x="655" y="134"/>
                    <a:pt x="566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3031150" y="3210250"/>
              <a:ext cx="13400" cy="19025"/>
            </a:xfrm>
            <a:custGeom>
              <a:avLst/>
              <a:gdLst/>
              <a:ahLst/>
              <a:cxnLst/>
              <a:rect l="l" t="t" r="r" b="b"/>
              <a:pathLst>
                <a:path w="536" h="761" extrusionOk="0">
                  <a:moveTo>
                    <a:pt x="432" y="46"/>
                  </a:moveTo>
                  <a:cubicBezTo>
                    <a:pt x="342" y="1"/>
                    <a:pt x="179" y="105"/>
                    <a:pt x="89" y="299"/>
                  </a:cubicBezTo>
                  <a:cubicBezTo>
                    <a:pt x="0" y="477"/>
                    <a:pt x="15" y="671"/>
                    <a:pt x="104" y="715"/>
                  </a:cubicBezTo>
                  <a:cubicBezTo>
                    <a:pt x="208" y="760"/>
                    <a:pt x="357" y="656"/>
                    <a:pt x="447" y="462"/>
                  </a:cubicBezTo>
                  <a:cubicBezTo>
                    <a:pt x="536" y="284"/>
                    <a:pt x="536" y="90"/>
                    <a:pt x="432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3002850" y="3171175"/>
              <a:ext cx="14925" cy="18650"/>
            </a:xfrm>
            <a:custGeom>
              <a:avLst/>
              <a:gdLst/>
              <a:ahLst/>
              <a:cxnLst/>
              <a:rect l="l" t="t" r="r" b="b"/>
              <a:pathLst>
                <a:path w="597" h="746" extrusionOk="0">
                  <a:moveTo>
                    <a:pt x="507" y="686"/>
                  </a:moveTo>
                  <a:cubicBezTo>
                    <a:pt x="596" y="626"/>
                    <a:pt x="581" y="433"/>
                    <a:pt x="462" y="269"/>
                  </a:cubicBezTo>
                  <a:cubicBezTo>
                    <a:pt x="343" y="90"/>
                    <a:pt x="179" y="1"/>
                    <a:pt x="90" y="61"/>
                  </a:cubicBezTo>
                  <a:cubicBezTo>
                    <a:pt x="1" y="120"/>
                    <a:pt x="16" y="314"/>
                    <a:pt x="135" y="477"/>
                  </a:cubicBezTo>
                  <a:cubicBezTo>
                    <a:pt x="239" y="656"/>
                    <a:pt x="418" y="745"/>
                    <a:pt x="507" y="68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34850" y="3122800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16" y="194"/>
                  </a:moveTo>
                  <a:cubicBezTo>
                    <a:pt x="1" y="299"/>
                    <a:pt x="165" y="403"/>
                    <a:pt x="373" y="418"/>
                  </a:cubicBezTo>
                  <a:cubicBezTo>
                    <a:pt x="581" y="433"/>
                    <a:pt x="760" y="373"/>
                    <a:pt x="760" y="254"/>
                  </a:cubicBezTo>
                  <a:cubicBezTo>
                    <a:pt x="775" y="150"/>
                    <a:pt x="611" y="46"/>
                    <a:pt x="403" y="31"/>
                  </a:cubicBezTo>
                  <a:cubicBezTo>
                    <a:pt x="209" y="1"/>
                    <a:pt x="31" y="75"/>
                    <a:pt x="16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062400" y="31298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774" y="313"/>
                    <a:pt x="655" y="165"/>
                    <a:pt x="462" y="90"/>
                  </a:cubicBezTo>
                  <a:cubicBezTo>
                    <a:pt x="283" y="1"/>
                    <a:pt x="90" y="31"/>
                    <a:pt x="45" y="135"/>
                  </a:cubicBezTo>
                  <a:cubicBezTo>
                    <a:pt x="0" y="224"/>
                    <a:pt x="119" y="373"/>
                    <a:pt x="313" y="462"/>
                  </a:cubicBezTo>
                  <a:cubicBezTo>
                    <a:pt x="506" y="537"/>
                    <a:pt x="685" y="522"/>
                    <a:pt x="730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3082125" y="31525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85"/>
                  </a:moveTo>
                  <a:cubicBezTo>
                    <a:pt x="596" y="626"/>
                    <a:pt x="581" y="432"/>
                    <a:pt x="462" y="269"/>
                  </a:cubicBezTo>
                  <a:cubicBezTo>
                    <a:pt x="358" y="90"/>
                    <a:pt x="179" y="1"/>
                    <a:pt x="90" y="60"/>
                  </a:cubicBezTo>
                  <a:cubicBezTo>
                    <a:pt x="0" y="120"/>
                    <a:pt x="15" y="313"/>
                    <a:pt x="134" y="477"/>
                  </a:cubicBezTo>
                  <a:cubicBezTo>
                    <a:pt x="253" y="656"/>
                    <a:pt x="417" y="745"/>
                    <a:pt x="506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3044900" y="3146625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432" y="60"/>
                  </a:moveTo>
                  <a:cubicBezTo>
                    <a:pt x="343" y="1"/>
                    <a:pt x="179" y="120"/>
                    <a:pt x="105" y="313"/>
                  </a:cubicBezTo>
                  <a:cubicBezTo>
                    <a:pt x="1" y="492"/>
                    <a:pt x="16" y="685"/>
                    <a:pt x="120" y="730"/>
                  </a:cubicBezTo>
                  <a:cubicBezTo>
                    <a:pt x="209" y="775"/>
                    <a:pt x="358" y="670"/>
                    <a:pt x="447" y="477"/>
                  </a:cubicBezTo>
                  <a:cubicBezTo>
                    <a:pt x="552" y="298"/>
                    <a:pt x="537" y="105"/>
                    <a:pt x="432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3046400" y="31961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774" y="313"/>
                    <a:pt x="655" y="164"/>
                    <a:pt x="462" y="75"/>
                  </a:cubicBezTo>
                  <a:cubicBezTo>
                    <a:pt x="283" y="0"/>
                    <a:pt x="90" y="15"/>
                    <a:pt x="45" y="119"/>
                  </a:cubicBezTo>
                  <a:cubicBezTo>
                    <a:pt x="0" y="224"/>
                    <a:pt x="119" y="372"/>
                    <a:pt x="313" y="447"/>
                  </a:cubicBezTo>
                  <a:cubicBezTo>
                    <a:pt x="506" y="536"/>
                    <a:pt x="685" y="506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3060900" y="3164850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269" y="760"/>
                  </a:moveTo>
                  <a:cubicBezTo>
                    <a:pt x="388" y="745"/>
                    <a:pt x="447" y="567"/>
                    <a:pt x="418" y="358"/>
                  </a:cubicBezTo>
                  <a:cubicBezTo>
                    <a:pt x="388" y="150"/>
                    <a:pt x="284" y="1"/>
                    <a:pt x="165" y="16"/>
                  </a:cubicBezTo>
                  <a:cubicBezTo>
                    <a:pt x="60" y="31"/>
                    <a:pt x="1" y="209"/>
                    <a:pt x="31" y="418"/>
                  </a:cubicBezTo>
                  <a:cubicBezTo>
                    <a:pt x="60" y="626"/>
                    <a:pt x="165" y="775"/>
                    <a:pt x="26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2921725" y="32292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149"/>
                  </a:moveTo>
                  <a:cubicBezTo>
                    <a:pt x="715" y="45"/>
                    <a:pt x="522" y="0"/>
                    <a:pt x="328" y="60"/>
                  </a:cubicBezTo>
                  <a:cubicBezTo>
                    <a:pt x="135" y="134"/>
                    <a:pt x="1" y="268"/>
                    <a:pt x="31" y="372"/>
                  </a:cubicBezTo>
                  <a:cubicBezTo>
                    <a:pt x="60" y="476"/>
                    <a:pt x="254" y="506"/>
                    <a:pt x="447" y="447"/>
                  </a:cubicBezTo>
                  <a:cubicBezTo>
                    <a:pt x="641" y="387"/>
                    <a:pt x="775" y="253"/>
                    <a:pt x="74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2922475" y="317490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60" y="284"/>
                  </a:moveTo>
                  <a:cubicBezTo>
                    <a:pt x="775" y="179"/>
                    <a:pt x="626" y="75"/>
                    <a:pt x="417" y="31"/>
                  </a:cubicBezTo>
                  <a:cubicBezTo>
                    <a:pt x="224" y="1"/>
                    <a:pt x="30" y="60"/>
                    <a:pt x="16" y="179"/>
                  </a:cubicBezTo>
                  <a:cubicBezTo>
                    <a:pt x="1" y="284"/>
                    <a:pt x="150" y="403"/>
                    <a:pt x="358" y="433"/>
                  </a:cubicBezTo>
                  <a:cubicBezTo>
                    <a:pt x="566" y="462"/>
                    <a:pt x="745" y="403"/>
                    <a:pt x="760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2904625" y="31284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0" y="224"/>
                  </a:moveTo>
                  <a:cubicBezTo>
                    <a:pt x="15" y="343"/>
                    <a:pt x="179" y="417"/>
                    <a:pt x="387" y="402"/>
                  </a:cubicBezTo>
                  <a:cubicBezTo>
                    <a:pt x="596" y="402"/>
                    <a:pt x="759" y="298"/>
                    <a:pt x="759" y="194"/>
                  </a:cubicBezTo>
                  <a:cubicBezTo>
                    <a:pt x="744" y="90"/>
                    <a:pt x="581" y="0"/>
                    <a:pt x="372" y="15"/>
                  </a:cubicBezTo>
                  <a:cubicBezTo>
                    <a:pt x="164" y="30"/>
                    <a:pt x="0" y="119"/>
                    <a:pt x="0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2894200" y="3097125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149" y="760"/>
                  </a:moveTo>
                  <a:cubicBezTo>
                    <a:pt x="253" y="790"/>
                    <a:pt x="387" y="641"/>
                    <a:pt x="432" y="447"/>
                  </a:cubicBezTo>
                  <a:cubicBezTo>
                    <a:pt x="477" y="239"/>
                    <a:pt x="432" y="60"/>
                    <a:pt x="328" y="31"/>
                  </a:cubicBezTo>
                  <a:cubicBezTo>
                    <a:pt x="224" y="1"/>
                    <a:pt x="105" y="150"/>
                    <a:pt x="45" y="343"/>
                  </a:cubicBezTo>
                  <a:cubicBezTo>
                    <a:pt x="0" y="552"/>
                    <a:pt x="45" y="730"/>
                    <a:pt x="14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860700" y="30971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45" y="105"/>
                  </a:moveTo>
                  <a:cubicBezTo>
                    <a:pt x="1" y="194"/>
                    <a:pt x="90" y="358"/>
                    <a:pt x="269" y="462"/>
                  </a:cubicBezTo>
                  <a:cubicBezTo>
                    <a:pt x="447" y="567"/>
                    <a:pt x="641" y="581"/>
                    <a:pt x="700" y="477"/>
                  </a:cubicBezTo>
                  <a:cubicBezTo>
                    <a:pt x="760" y="388"/>
                    <a:pt x="656" y="224"/>
                    <a:pt x="477" y="120"/>
                  </a:cubicBezTo>
                  <a:cubicBezTo>
                    <a:pt x="298" y="16"/>
                    <a:pt x="105" y="1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2888625" y="30737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30" y="357"/>
                  </a:moveTo>
                  <a:cubicBezTo>
                    <a:pt x="75" y="462"/>
                    <a:pt x="253" y="506"/>
                    <a:pt x="447" y="432"/>
                  </a:cubicBezTo>
                  <a:cubicBezTo>
                    <a:pt x="655" y="372"/>
                    <a:pt x="789" y="238"/>
                    <a:pt x="744" y="134"/>
                  </a:cubicBezTo>
                  <a:cubicBezTo>
                    <a:pt x="715" y="30"/>
                    <a:pt x="536" y="0"/>
                    <a:pt x="328" y="60"/>
                  </a:cubicBezTo>
                  <a:cubicBezTo>
                    <a:pt x="134" y="119"/>
                    <a:pt x="0" y="253"/>
                    <a:pt x="30" y="35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2826100" y="30818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373"/>
                  </a:moveTo>
                  <a:cubicBezTo>
                    <a:pt x="60" y="477"/>
                    <a:pt x="239" y="507"/>
                    <a:pt x="447" y="447"/>
                  </a:cubicBezTo>
                  <a:cubicBezTo>
                    <a:pt x="641" y="388"/>
                    <a:pt x="775" y="254"/>
                    <a:pt x="745" y="149"/>
                  </a:cubicBezTo>
                  <a:cubicBezTo>
                    <a:pt x="715" y="45"/>
                    <a:pt x="521" y="1"/>
                    <a:pt x="328" y="60"/>
                  </a:cubicBezTo>
                  <a:cubicBezTo>
                    <a:pt x="134" y="120"/>
                    <a:pt x="1" y="269"/>
                    <a:pt x="30" y="37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2861450" y="307035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45" y="357"/>
                  </a:moveTo>
                  <a:cubicBezTo>
                    <a:pt x="75" y="462"/>
                    <a:pt x="254" y="506"/>
                    <a:pt x="462" y="432"/>
                  </a:cubicBezTo>
                  <a:cubicBezTo>
                    <a:pt x="656" y="372"/>
                    <a:pt x="789" y="238"/>
                    <a:pt x="760" y="134"/>
                  </a:cubicBezTo>
                  <a:cubicBezTo>
                    <a:pt x="715" y="30"/>
                    <a:pt x="536" y="0"/>
                    <a:pt x="343" y="60"/>
                  </a:cubicBezTo>
                  <a:cubicBezTo>
                    <a:pt x="135" y="119"/>
                    <a:pt x="1" y="253"/>
                    <a:pt x="45" y="35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2829075" y="3054725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104"/>
                  </a:moveTo>
                  <a:cubicBezTo>
                    <a:pt x="1" y="194"/>
                    <a:pt x="105" y="357"/>
                    <a:pt x="283" y="461"/>
                  </a:cubicBezTo>
                  <a:cubicBezTo>
                    <a:pt x="462" y="566"/>
                    <a:pt x="656" y="581"/>
                    <a:pt x="700" y="476"/>
                  </a:cubicBezTo>
                  <a:cubicBezTo>
                    <a:pt x="760" y="387"/>
                    <a:pt x="656" y="223"/>
                    <a:pt x="492" y="119"/>
                  </a:cubicBezTo>
                  <a:cubicBezTo>
                    <a:pt x="313" y="15"/>
                    <a:pt x="120" y="0"/>
                    <a:pt x="6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2790375" y="304430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104"/>
                  </a:moveTo>
                  <a:cubicBezTo>
                    <a:pt x="1" y="194"/>
                    <a:pt x="105" y="357"/>
                    <a:pt x="283" y="462"/>
                  </a:cubicBezTo>
                  <a:cubicBezTo>
                    <a:pt x="462" y="566"/>
                    <a:pt x="655" y="581"/>
                    <a:pt x="700" y="477"/>
                  </a:cubicBezTo>
                  <a:cubicBezTo>
                    <a:pt x="760" y="387"/>
                    <a:pt x="655" y="224"/>
                    <a:pt x="477" y="119"/>
                  </a:cubicBezTo>
                  <a:cubicBezTo>
                    <a:pt x="298" y="15"/>
                    <a:pt x="120" y="0"/>
                    <a:pt x="6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3403625" y="3099000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685"/>
                  </a:moveTo>
                  <a:cubicBezTo>
                    <a:pt x="1" y="625"/>
                    <a:pt x="16" y="432"/>
                    <a:pt x="135" y="268"/>
                  </a:cubicBezTo>
                  <a:cubicBezTo>
                    <a:pt x="254" y="90"/>
                    <a:pt x="418" y="0"/>
                    <a:pt x="507" y="60"/>
                  </a:cubicBezTo>
                  <a:cubicBezTo>
                    <a:pt x="596" y="119"/>
                    <a:pt x="581" y="313"/>
                    <a:pt x="462" y="477"/>
                  </a:cubicBezTo>
                  <a:cubicBezTo>
                    <a:pt x="358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3436375" y="308112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284"/>
                  </a:moveTo>
                  <a:cubicBezTo>
                    <a:pt x="1" y="179"/>
                    <a:pt x="149" y="60"/>
                    <a:pt x="358" y="31"/>
                  </a:cubicBezTo>
                  <a:cubicBezTo>
                    <a:pt x="566" y="1"/>
                    <a:pt x="745" y="60"/>
                    <a:pt x="760" y="165"/>
                  </a:cubicBezTo>
                  <a:cubicBezTo>
                    <a:pt x="775" y="284"/>
                    <a:pt x="626" y="403"/>
                    <a:pt x="417" y="433"/>
                  </a:cubicBezTo>
                  <a:cubicBezTo>
                    <a:pt x="209" y="462"/>
                    <a:pt x="30" y="388"/>
                    <a:pt x="16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3356750" y="3093775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5" y="284"/>
                  </a:moveTo>
                  <a:cubicBezTo>
                    <a:pt x="0" y="180"/>
                    <a:pt x="164" y="75"/>
                    <a:pt x="358" y="31"/>
                  </a:cubicBezTo>
                  <a:cubicBezTo>
                    <a:pt x="566" y="1"/>
                    <a:pt x="745" y="75"/>
                    <a:pt x="759" y="180"/>
                  </a:cubicBezTo>
                  <a:cubicBezTo>
                    <a:pt x="774" y="284"/>
                    <a:pt x="625" y="403"/>
                    <a:pt x="417" y="433"/>
                  </a:cubicBezTo>
                  <a:cubicBezTo>
                    <a:pt x="224" y="462"/>
                    <a:pt x="45" y="403"/>
                    <a:pt x="15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3395075" y="305992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75" y="75"/>
                  </a:moveTo>
                  <a:cubicBezTo>
                    <a:pt x="164" y="0"/>
                    <a:pt x="343" y="75"/>
                    <a:pt x="477" y="239"/>
                  </a:cubicBezTo>
                  <a:cubicBezTo>
                    <a:pt x="611" y="387"/>
                    <a:pt x="655" y="581"/>
                    <a:pt x="566" y="655"/>
                  </a:cubicBezTo>
                  <a:cubicBezTo>
                    <a:pt x="477" y="715"/>
                    <a:pt x="298" y="655"/>
                    <a:pt x="164" y="492"/>
                  </a:cubicBezTo>
                  <a:cubicBezTo>
                    <a:pt x="45" y="328"/>
                    <a:pt x="0" y="149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3389875" y="3081125"/>
              <a:ext cx="13400" cy="19375"/>
            </a:xfrm>
            <a:custGeom>
              <a:avLst/>
              <a:gdLst/>
              <a:ahLst/>
              <a:cxnLst/>
              <a:rect l="l" t="t" r="r" b="b"/>
              <a:pathLst>
                <a:path w="536" h="775" extrusionOk="0">
                  <a:moveTo>
                    <a:pt x="104" y="45"/>
                  </a:moveTo>
                  <a:cubicBezTo>
                    <a:pt x="208" y="1"/>
                    <a:pt x="357" y="105"/>
                    <a:pt x="447" y="299"/>
                  </a:cubicBezTo>
                  <a:cubicBezTo>
                    <a:pt x="536" y="477"/>
                    <a:pt x="536" y="671"/>
                    <a:pt x="432" y="730"/>
                  </a:cubicBezTo>
                  <a:cubicBezTo>
                    <a:pt x="342" y="775"/>
                    <a:pt x="179" y="656"/>
                    <a:pt x="89" y="477"/>
                  </a:cubicBezTo>
                  <a:cubicBezTo>
                    <a:pt x="0" y="284"/>
                    <a:pt x="0" y="90"/>
                    <a:pt x="10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3319525" y="311425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16" y="283"/>
                  </a:moveTo>
                  <a:cubicBezTo>
                    <a:pt x="1" y="179"/>
                    <a:pt x="150" y="60"/>
                    <a:pt x="358" y="30"/>
                  </a:cubicBezTo>
                  <a:cubicBezTo>
                    <a:pt x="566" y="1"/>
                    <a:pt x="745" y="60"/>
                    <a:pt x="760" y="164"/>
                  </a:cubicBezTo>
                  <a:cubicBezTo>
                    <a:pt x="775" y="283"/>
                    <a:pt x="626" y="388"/>
                    <a:pt x="418" y="432"/>
                  </a:cubicBezTo>
                  <a:cubicBezTo>
                    <a:pt x="209" y="462"/>
                    <a:pt x="31" y="388"/>
                    <a:pt x="16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3367900" y="3126525"/>
              <a:ext cx="17900" cy="16025"/>
            </a:xfrm>
            <a:custGeom>
              <a:avLst/>
              <a:gdLst/>
              <a:ahLst/>
              <a:cxnLst/>
              <a:rect l="l" t="t" r="r" b="b"/>
              <a:pathLst>
                <a:path w="716" h="641" extrusionOk="0">
                  <a:moveTo>
                    <a:pt x="60" y="75"/>
                  </a:moveTo>
                  <a:cubicBezTo>
                    <a:pt x="135" y="1"/>
                    <a:pt x="313" y="31"/>
                    <a:pt x="477" y="165"/>
                  </a:cubicBezTo>
                  <a:cubicBezTo>
                    <a:pt x="641" y="299"/>
                    <a:pt x="715" y="462"/>
                    <a:pt x="641" y="552"/>
                  </a:cubicBezTo>
                  <a:cubicBezTo>
                    <a:pt x="581" y="641"/>
                    <a:pt x="388" y="596"/>
                    <a:pt x="224" y="477"/>
                  </a:cubicBezTo>
                  <a:cubicBezTo>
                    <a:pt x="75" y="343"/>
                    <a:pt x="1" y="165"/>
                    <a:pt x="6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3296450" y="307295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75" y="90"/>
                  </a:moveTo>
                  <a:cubicBezTo>
                    <a:pt x="150" y="0"/>
                    <a:pt x="328" y="45"/>
                    <a:pt x="492" y="164"/>
                  </a:cubicBezTo>
                  <a:cubicBezTo>
                    <a:pt x="656" y="298"/>
                    <a:pt x="730" y="477"/>
                    <a:pt x="656" y="566"/>
                  </a:cubicBezTo>
                  <a:cubicBezTo>
                    <a:pt x="596" y="640"/>
                    <a:pt x="403" y="611"/>
                    <a:pt x="239" y="477"/>
                  </a:cubicBezTo>
                  <a:cubicBezTo>
                    <a:pt x="90" y="343"/>
                    <a:pt x="1" y="179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3347450" y="3077775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16"/>
                  </a:moveTo>
                  <a:cubicBezTo>
                    <a:pt x="372" y="31"/>
                    <a:pt x="447" y="209"/>
                    <a:pt x="417" y="418"/>
                  </a:cubicBezTo>
                  <a:cubicBezTo>
                    <a:pt x="387" y="626"/>
                    <a:pt x="283" y="775"/>
                    <a:pt x="164" y="760"/>
                  </a:cubicBezTo>
                  <a:cubicBezTo>
                    <a:pt x="60" y="745"/>
                    <a:pt x="0" y="567"/>
                    <a:pt x="15" y="358"/>
                  </a:cubicBezTo>
                  <a:cubicBezTo>
                    <a:pt x="45" y="165"/>
                    <a:pt x="164" y="1"/>
                    <a:pt x="268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3325850" y="30874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403" y="46"/>
                  </a:moveTo>
                  <a:cubicBezTo>
                    <a:pt x="507" y="90"/>
                    <a:pt x="522" y="284"/>
                    <a:pt x="447" y="477"/>
                  </a:cubicBezTo>
                  <a:cubicBezTo>
                    <a:pt x="373" y="656"/>
                    <a:pt x="224" y="790"/>
                    <a:pt x="120" y="745"/>
                  </a:cubicBezTo>
                  <a:cubicBezTo>
                    <a:pt x="16" y="700"/>
                    <a:pt x="1" y="507"/>
                    <a:pt x="75" y="328"/>
                  </a:cubicBezTo>
                  <a:cubicBezTo>
                    <a:pt x="150" y="135"/>
                    <a:pt x="299" y="1"/>
                    <a:pt x="403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3323625" y="3023450"/>
              <a:ext cx="13425" cy="19000"/>
            </a:xfrm>
            <a:custGeom>
              <a:avLst/>
              <a:gdLst/>
              <a:ahLst/>
              <a:cxnLst/>
              <a:rect l="l" t="t" r="r" b="b"/>
              <a:pathLst>
                <a:path w="537" h="760" extrusionOk="0">
                  <a:moveTo>
                    <a:pt x="105" y="45"/>
                  </a:moveTo>
                  <a:cubicBezTo>
                    <a:pt x="209" y="1"/>
                    <a:pt x="358" y="105"/>
                    <a:pt x="447" y="298"/>
                  </a:cubicBezTo>
                  <a:cubicBezTo>
                    <a:pt x="536" y="477"/>
                    <a:pt x="536" y="671"/>
                    <a:pt x="432" y="715"/>
                  </a:cubicBezTo>
                  <a:cubicBezTo>
                    <a:pt x="328" y="760"/>
                    <a:pt x="179" y="656"/>
                    <a:pt x="90" y="462"/>
                  </a:cubicBezTo>
                  <a:cubicBezTo>
                    <a:pt x="1" y="283"/>
                    <a:pt x="15" y="90"/>
                    <a:pt x="105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3324375" y="306402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2" y="45"/>
                  </a:moveTo>
                  <a:cubicBezTo>
                    <a:pt x="506" y="89"/>
                    <a:pt x="521" y="268"/>
                    <a:pt x="447" y="462"/>
                  </a:cubicBezTo>
                  <a:cubicBezTo>
                    <a:pt x="372" y="655"/>
                    <a:pt x="224" y="774"/>
                    <a:pt x="119" y="744"/>
                  </a:cubicBezTo>
                  <a:cubicBezTo>
                    <a:pt x="15" y="700"/>
                    <a:pt x="0" y="506"/>
                    <a:pt x="75" y="313"/>
                  </a:cubicBezTo>
                  <a:cubicBezTo>
                    <a:pt x="149" y="119"/>
                    <a:pt x="298" y="0"/>
                    <a:pt x="40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3354150" y="2989225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402" y="45"/>
                  </a:moveTo>
                  <a:cubicBezTo>
                    <a:pt x="506" y="90"/>
                    <a:pt x="521" y="283"/>
                    <a:pt x="447" y="477"/>
                  </a:cubicBezTo>
                  <a:cubicBezTo>
                    <a:pt x="372" y="655"/>
                    <a:pt x="223" y="789"/>
                    <a:pt x="119" y="745"/>
                  </a:cubicBezTo>
                  <a:cubicBezTo>
                    <a:pt x="30" y="700"/>
                    <a:pt x="0" y="506"/>
                    <a:pt x="75" y="313"/>
                  </a:cubicBezTo>
                  <a:cubicBezTo>
                    <a:pt x="164" y="134"/>
                    <a:pt x="313" y="0"/>
                    <a:pt x="40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3358600" y="30405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760" y="164"/>
                  </a:moveTo>
                  <a:cubicBezTo>
                    <a:pt x="775" y="268"/>
                    <a:pt x="626" y="387"/>
                    <a:pt x="417" y="417"/>
                  </a:cubicBezTo>
                  <a:cubicBezTo>
                    <a:pt x="209" y="447"/>
                    <a:pt x="30" y="387"/>
                    <a:pt x="16" y="283"/>
                  </a:cubicBezTo>
                  <a:cubicBezTo>
                    <a:pt x="1" y="179"/>
                    <a:pt x="150" y="60"/>
                    <a:pt x="358" y="30"/>
                  </a:cubicBezTo>
                  <a:cubicBezTo>
                    <a:pt x="566" y="0"/>
                    <a:pt x="745" y="60"/>
                    <a:pt x="760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3343350" y="3024200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760" y="239"/>
                  </a:moveTo>
                  <a:cubicBezTo>
                    <a:pt x="745" y="358"/>
                    <a:pt x="566" y="432"/>
                    <a:pt x="373" y="402"/>
                  </a:cubicBezTo>
                  <a:cubicBezTo>
                    <a:pt x="164" y="387"/>
                    <a:pt x="0" y="283"/>
                    <a:pt x="15" y="179"/>
                  </a:cubicBezTo>
                  <a:cubicBezTo>
                    <a:pt x="15" y="60"/>
                    <a:pt x="194" y="0"/>
                    <a:pt x="402" y="15"/>
                  </a:cubicBezTo>
                  <a:cubicBezTo>
                    <a:pt x="611" y="30"/>
                    <a:pt x="774" y="134"/>
                    <a:pt x="760" y="23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3365675" y="306365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45"/>
                  </a:moveTo>
                  <a:cubicBezTo>
                    <a:pt x="209" y="0"/>
                    <a:pt x="358" y="119"/>
                    <a:pt x="447" y="298"/>
                  </a:cubicBezTo>
                  <a:cubicBezTo>
                    <a:pt x="536" y="491"/>
                    <a:pt x="521" y="685"/>
                    <a:pt x="432" y="730"/>
                  </a:cubicBezTo>
                  <a:cubicBezTo>
                    <a:pt x="328" y="774"/>
                    <a:pt x="179" y="670"/>
                    <a:pt x="90" y="477"/>
                  </a:cubicBezTo>
                  <a:cubicBezTo>
                    <a:pt x="1" y="283"/>
                    <a:pt x="1" y="104"/>
                    <a:pt x="105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3503000" y="2997025"/>
              <a:ext cx="13025" cy="19375"/>
            </a:xfrm>
            <a:custGeom>
              <a:avLst/>
              <a:gdLst/>
              <a:ahLst/>
              <a:cxnLst/>
              <a:rect l="l" t="t" r="r" b="b"/>
              <a:pathLst>
                <a:path w="521" h="775" extrusionOk="0">
                  <a:moveTo>
                    <a:pt x="402" y="46"/>
                  </a:moveTo>
                  <a:cubicBezTo>
                    <a:pt x="506" y="75"/>
                    <a:pt x="521" y="269"/>
                    <a:pt x="447" y="462"/>
                  </a:cubicBezTo>
                  <a:cubicBezTo>
                    <a:pt x="357" y="656"/>
                    <a:pt x="223" y="775"/>
                    <a:pt x="119" y="730"/>
                  </a:cubicBezTo>
                  <a:cubicBezTo>
                    <a:pt x="15" y="686"/>
                    <a:pt x="0" y="507"/>
                    <a:pt x="74" y="313"/>
                  </a:cubicBezTo>
                  <a:cubicBezTo>
                    <a:pt x="149" y="120"/>
                    <a:pt x="298" y="1"/>
                    <a:pt x="402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3506325" y="29371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105" y="45"/>
                  </a:moveTo>
                  <a:cubicBezTo>
                    <a:pt x="209" y="0"/>
                    <a:pt x="358" y="119"/>
                    <a:pt x="448" y="298"/>
                  </a:cubicBezTo>
                  <a:cubicBezTo>
                    <a:pt x="537" y="492"/>
                    <a:pt x="522" y="685"/>
                    <a:pt x="433" y="730"/>
                  </a:cubicBezTo>
                  <a:cubicBezTo>
                    <a:pt x="328" y="774"/>
                    <a:pt x="180" y="655"/>
                    <a:pt x="90" y="477"/>
                  </a:cubicBezTo>
                  <a:cubicBezTo>
                    <a:pt x="1" y="283"/>
                    <a:pt x="1" y="105"/>
                    <a:pt x="105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3396550" y="30353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120"/>
                  </a:moveTo>
                  <a:cubicBezTo>
                    <a:pt x="105" y="16"/>
                    <a:pt x="284" y="1"/>
                    <a:pt x="477" y="90"/>
                  </a:cubicBezTo>
                  <a:cubicBezTo>
                    <a:pt x="671" y="180"/>
                    <a:pt x="775" y="328"/>
                    <a:pt x="745" y="433"/>
                  </a:cubicBezTo>
                  <a:cubicBezTo>
                    <a:pt x="686" y="522"/>
                    <a:pt x="507" y="537"/>
                    <a:pt x="314" y="462"/>
                  </a:cubicBezTo>
                  <a:cubicBezTo>
                    <a:pt x="120" y="373"/>
                    <a:pt x="1" y="224"/>
                    <a:pt x="46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3426700" y="306327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149" y="45"/>
                  </a:moveTo>
                  <a:cubicBezTo>
                    <a:pt x="239" y="0"/>
                    <a:pt x="388" y="134"/>
                    <a:pt x="447" y="343"/>
                  </a:cubicBezTo>
                  <a:cubicBezTo>
                    <a:pt x="507" y="536"/>
                    <a:pt x="477" y="715"/>
                    <a:pt x="373" y="759"/>
                  </a:cubicBezTo>
                  <a:cubicBezTo>
                    <a:pt x="269" y="789"/>
                    <a:pt x="135" y="655"/>
                    <a:pt x="60" y="462"/>
                  </a:cubicBezTo>
                  <a:cubicBezTo>
                    <a:pt x="1" y="253"/>
                    <a:pt x="30" y="75"/>
                    <a:pt x="149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3401775" y="298697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34" y="31"/>
                  </a:moveTo>
                  <a:cubicBezTo>
                    <a:pt x="239" y="1"/>
                    <a:pt x="372" y="135"/>
                    <a:pt x="432" y="328"/>
                  </a:cubicBezTo>
                  <a:cubicBezTo>
                    <a:pt x="506" y="522"/>
                    <a:pt x="462" y="715"/>
                    <a:pt x="358" y="745"/>
                  </a:cubicBezTo>
                  <a:cubicBezTo>
                    <a:pt x="253" y="775"/>
                    <a:pt x="119" y="641"/>
                    <a:pt x="60" y="448"/>
                  </a:cubicBezTo>
                  <a:cubicBezTo>
                    <a:pt x="0" y="254"/>
                    <a:pt x="30" y="60"/>
                    <a:pt x="134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3435625" y="3019000"/>
              <a:ext cx="16775" cy="17875"/>
            </a:xfrm>
            <a:custGeom>
              <a:avLst/>
              <a:gdLst/>
              <a:ahLst/>
              <a:cxnLst/>
              <a:rect l="l" t="t" r="r" b="b"/>
              <a:pathLst>
                <a:path w="671" h="715" extrusionOk="0">
                  <a:moveTo>
                    <a:pt x="581" y="74"/>
                  </a:moveTo>
                  <a:cubicBezTo>
                    <a:pt x="671" y="149"/>
                    <a:pt x="626" y="342"/>
                    <a:pt x="477" y="491"/>
                  </a:cubicBezTo>
                  <a:cubicBezTo>
                    <a:pt x="343" y="655"/>
                    <a:pt x="165" y="715"/>
                    <a:pt x="90" y="640"/>
                  </a:cubicBezTo>
                  <a:cubicBezTo>
                    <a:pt x="1" y="566"/>
                    <a:pt x="46" y="387"/>
                    <a:pt x="179" y="223"/>
                  </a:cubicBezTo>
                  <a:cubicBezTo>
                    <a:pt x="313" y="74"/>
                    <a:pt x="492" y="0"/>
                    <a:pt x="581" y="7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3412200" y="301750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90"/>
                  </a:moveTo>
                  <a:cubicBezTo>
                    <a:pt x="744" y="179"/>
                    <a:pt x="655" y="343"/>
                    <a:pt x="476" y="462"/>
                  </a:cubicBezTo>
                  <a:cubicBezTo>
                    <a:pt x="313" y="581"/>
                    <a:pt x="119" y="611"/>
                    <a:pt x="60" y="521"/>
                  </a:cubicBezTo>
                  <a:cubicBezTo>
                    <a:pt x="0" y="432"/>
                    <a:pt x="89" y="254"/>
                    <a:pt x="253" y="134"/>
                  </a:cubicBezTo>
                  <a:cubicBezTo>
                    <a:pt x="432" y="15"/>
                    <a:pt x="610" y="1"/>
                    <a:pt x="68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3375725" y="295312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134" y="45"/>
                  </a:moveTo>
                  <a:cubicBezTo>
                    <a:pt x="239" y="0"/>
                    <a:pt x="373" y="149"/>
                    <a:pt x="432" y="343"/>
                  </a:cubicBezTo>
                  <a:cubicBezTo>
                    <a:pt x="506" y="536"/>
                    <a:pt x="477" y="730"/>
                    <a:pt x="373" y="760"/>
                  </a:cubicBezTo>
                  <a:cubicBezTo>
                    <a:pt x="253" y="789"/>
                    <a:pt x="119" y="655"/>
                    <a:pt x="60" y="462"/>
                  </a:cubicBezTo>
                  <a:cubicBezTo>
                    <a:pt x="0" y="268"/>
                    <a:pt x="30" y="75"/>
                    <a:pt x="13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3369775" y="2994050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477" y="60"/>
                  </a:moveTo>
                  <a:cubicBezTo>
                    <a:pt x="566" y="120"/>
                    <a:pt x="566" y="313"/>
                    <a:pt x="462" y="477"/>
                  </a:cubicBezTo>
                  <a:cubicBezTo>
                    <a:pt x="357" y="656"/>
                    <a:pt x="194" y="760"/>
                    <a:pt x="104" y="715"/>
                  </a:cubicBezTo>
                  <a:cubicBezTo>
                    <a:pt x="0" y="656"/>
                    <a:pt x="15" y="462"/>
                    <a:pt x="119" y="284"/>
                  </a:cubicBezTo>
                  <a:cubicBezTo>
                    <a:pt x="224" y="105"/>
                    <a:pt x="372" y="1"/>
                    <a:pt x="47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3409575" y="292410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77" y="60"/>
                  </a:moveTo>
                  <a:cubicBezTo>
                    <a:pt x="567" y="119"/>
                    <a:pt x="552" y="298"/>
                    <a:pt x="462" y="477"/>
                  </a:cubicBezTo>
                  <a:cubicBezTo>
                    <a:pt x="358" y="655"/>
                    <a:pt x="194" y="760"/>
                    <a:pt x="90" y="715"/>
                  </a:cubicBezTo>
                  <a:cubicBezTo>
                    <a:pt x="1" y="655"/>
                    <a:pt x="1" y="462"/>
                    <a:pt x="105" y="283"/>
                  </a:cubicBezTo>
                  <a:cubicBezTo>
                    <a:pt x="209" y="105"/>
                    <a:pt x="373" y="0"/>
                    <a:pt x="47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3408100" y="29762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60" y="194"/>
                  </a:moveTo>
                  <a:cubicBezTo>
                    <a:pt x="760" y="313"/>
                    <a:pt x="596" y="402"/>
                    <a:pt x="387" y="402"/>
                  </a:cubicBezTo>
                  <a:cubicBezTo>
                    <a:pt x="179" y="417"/>
                    <a:pt x="15" y="328"/>
                    <a:pt x="15" y="209"/>
                  </a:cubicBezTo>
                  <a:cubicBezTo>
                    <a:pt x="0" y="104"/>
                    <a:pt x="179" y="15"/>
                    <a:pt x="387" y="0"/>
                  </a:cubicBezTo>
                  <a:cubicBezTo>
                    <a:pt x="596" y="0"/>
                    <a:pt x="760" y="90"/>
                    <a:pt x="760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3395075" y="2956850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760" y="313"/>
                  </a:moveTo>
                  <a:cubicBezTo>
                    <a:pt x="730" y="417"/>
                    <a:pt x="551" y="477"/>
                    <a:pt x="343" y="432"/>
                  </a:cubicBezTo>
                  <a:cubicBezTo>
                    <a:pt x="149" y="387"/>
                    <a:pt x="0" y="253"/>
                    <a:pt x="30" y="149"/>
                  </a:cubicBezTo>
                  <a:cubicBezTo>
                    <a:pt x="45" y="45"/>
                    <a:pt x="224" y="0"/>
                    <a:pt x="432" y="45"/>
                  </a:cubicBezTo>
                  <a:cubicBezTo>
                    <a:pt x="640" y="90"/>
                    <a:pt x="774" y="209"/>
                    <a:pt x="760" y="31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3458700" y="294270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105"/>
                  </a:moveTo>
                  <a:cubicBezTo>
                    <a:pt x="745" y="194"/>
                    <a:pt x="656" y="358"/>
                    <a:pt x="492" y="477"/>
                  </a:cubicBezTo>
                  <a:cubicBezTo>
                    <a:pt x="313" y="596"/>
                    <a:pt x="135" y="611"/>
                    <a:pt x="60" y="522"/>
                  </a:cubicBezTo>
                  <a:cubicBezTo>
                    <a:pt x="1" y="432"/>
                    <a:pt x="90" y="269"/>
                    <a:pt x="269" y="150"/>
                  </a:cubicBezTo>
                  <a:cubicBezTo>
                    <a:pt x="432" y="30"/>
                    <a:pt x="626" y="1"/>
                    <a:pt x="68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3418150" y="295127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5" y="327"/>
                  </a:moveTo>
                  <a:cubicBezTo>
                    <a:pt x="730" y="432"/>
                    <a:pt x="536" y="491"/>
                    <a:pt x="343" y="447"/>
                  </a:cubicBezTo>
                  <a:cubicBezTo>
                    <a:pt x="134" y="387"/>
                    <a:pt x="0" y="268"/>
                    <a:pt x="15" y="164"/>
                  </a:cubicBezTo>
                  <a:cubicBezTo>
                    <a:pt x="45" y="60"/>
                    <a:pt x="224" y="0"/>
                    <a:pt x="432" y="60"/>
                  </a:cubicBezTo>
                  <a:cubicBezTo>
                    <a:pt x="625" y="104"/>
                    <a:pt x="774" y="223"/>
                    <a:pt x="745" y="32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3496650" y="296912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745" y="328"/>
                  </a:moveTo>
                  <a:cubicBezTo>
                    <a:pt x="730" y="432"/>
                    <a:pt x="537" y="477"/>
                    <a:pt x="343" y="432"/>
                  </a:cubicBezTo>
                  <a:cubicBezTo>
                    <a:pt x="135" y="387"/>
                    <a:pt x="1" y="268"/>
                    <a:pt x="16" y="149"/>
                  </a:cubicBezTo>
                  <a:cubicBezTo>
                    <a:pt x="46" y="45"/>
                    <a:pt x="224" y="0"/>
                    <a:pt x="433" y="45"/>
                  </a:cubicBezTo>
                  <a:cubicBezTo>
                    <a:pt x="641" y="90"/>
                    <a:pt x="775" y="224"/>
                    <a:pt x="745" y="32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3454600" y="2980300"/>
              <a:ext cx="12700" cy="19375"/>
            </a:xfrm>
            <a:custGeom>
              <a:avLst/>
              <a:gdLst/>
              <a:ahLst/>
              <a:cxnLst/>
              <a:rect l="l" t="t" r="r" b="b"/>
              <a:pathLst>
                <a:path w="508" h="775" extrusionOk="0">
                  <a:moveTo>
                    <a:pt x="373" y="744"/>
                  </a:moveTo>
                  <a:cubicBezTo>
                    <a:pt x="269" y="774"/>
                    <a:pt x="135" y="640"/>
                    <a:pt x="61" y="447"/>
                  </a:cubicBezTo>
                  <a:cubicBezTo>
                    <a:pt x="1" y="253"/>
                    <a:pt x="31" y="60"/>
                    <a:pt x="135" y="30"/>
                  </a:cubicBezTo>
                  <a:cubicBezTo>
                    <a:pt x="239" y="0"/>
                    <a:pt x="373" y="134"/>
                    <a:pt x="448" y="327"/>
                  </a:cubicBezTo>
                  <a:cubicBezTo>
                    <a:pt x="507" y="521"/>
                    <a:pt x="477" y="715"/>
                    <a:pt x="373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3469875" y="296280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238" y="745"/>
                  </a:moveTo>
                  <a:cubicBezTo>
                    <a:pt x="119" y="760"/>
                    <a:pt x="30" y="596"/>
                    <a:pt x="15" y="387"/>
                  </a:cubicBezTo>
                  <a:cubicBezTo>
                    <a:pt x="0" y="179"/>
                    <a:pt x="75" y="15"/>
                    <a:pt x="179" y="0"/>
                  </a:cubicBezTo>
                  <a:cubicBezTo>
                    <a:pt x="298" y="0"/>
                    <a:pt x="387" y="149"/>
                    <a:pt x="402" y="358"/>
                  </a:cubicBezTo>
                  <a:cubicBezTo>
                    <a:pt x="417" y="566"/>
                    <a:pt x="343" y="745"/>
                    <a:pt x="238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3425575" y="2990700"/>
              <a:ext cx="18650" cy="15300"/>
            </a:xfrm>
            <a:custGeom>
              <a:avLst/>
              <a:gdLst/>
              <a:ahLst/>
              <a:cxnLst/>
              <a:rect l="l" t="t" r="r" b="b"/>
              <a:pathLst>
                <a:path w="746" h="612" extrusionOk="0">
                  <a:moveTo>
                    <a:pt x="671" y="90"/>
                  </a:moveTo>
                  <a:cubicBezTo>
                    <a:pt x="745" y="179"/>
                    <a:pt x="656" y="343"/>
                    <a:pt x="477" y="462"/>
                  </a:cubicBezTo>
                  <a:cubicBezTo>
                    <a:pt x="314" y="581"/>
                    <a:pt x="120" y="611"/>
                    <a:pt x="61" y="522"/>
                  </a:cubicBezTo>
                  <a:cubicBezTo>
                    <a:pt x="1" y="432"/>
                    <a:pt x="75" y="254"/>
                    <a:pt x="254" y="135"/>
                  </a:cubicBezTo>
                  <a:cubicBezTo>
                    <a:pt x="418" y="16"/>
                    <a:pt x="611" y="1"/>
                    <a:pt x="671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3437500" y="305322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30" y="149"/>
                  </a:moveTo>
                  <a:cubicBezTo>
                    <a:pt x="60" y="45"/>
                    <a:pt x="253" y="0"/>
                    <a:pt x="447" y="60"/>
                  </a:cubicBezTo>
                  <a:cubicBezTo>
                    <a:pt x="640" y="120"/>
                    <a:pt x="774" y="254"/>
                    <a:pt x="759" y="358"/>
                  </a:cubicBezTo>
                  <a:cubicBezTo>
                    <a:pt x="715" y="462"/>
                    <a:pt x="536" y="507"/>
                    <a:pt x="328" y="447"/>
                  </a:cubicBezTo>
                  <a:cubicBezTo>
                    <a:pt x="134" y="387"/>
                    <a:pt x="0" y="254"/>
                    <a:pt x="30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3460200" y="3049875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59" y="194"/>
                  </a:moveTo>
                  <a:cubicBezTo>
                    <a:pt x="759" y="298"/>
                    <a:pt x="596" y="402"/>
                    <a:pt x="387" y="402"/>
                  </a:cubicBezTo>
                  <a:cubicBezTo>
                    <a:pt x="179" y="402"/>
                    <a:pt x="15" y="313"/>
                    <a:pt x="0" y="209"/>
                  </a:cubicBezTo>
                  <a:cubicBezTo>
                    <a:pt x="0" y="105"/>
                    <a:pt x="164" y="1"/>
                    <a:pt x="372" y="1"/>
                  </a:cubicBezTo>
                  <a:cubicBezTo>
                    <a:pt x="581" y="1"/>
                    <a:pt x="759" y="90"/>
                    <a:pt x="759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3133100" y="317007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85" y="90"/>
                  </a:moveTo>
                  <a:cubicBezTo>
                    <a:pt x="745" y="179"/>
                    <a:pt x="655" y="358"/>
                    <a:pt x="492" y="477"/>
                  </a:cubicBezTo>
                  <a:cubicBezTo>
                    <a:pt x="313" y="596"/>
                    <a:pt x="134" y="611"/>
                    <a:pt x="60" y="521"/>
                  </a:cubicBezTo>
                  <a:cubicBezTo>
                    <a:pt x="0" y="432"/>
                    <a:pt x="90" y="268"/>
                    <a:pt x="268" y="149"/>
                  </a:cubicBezTo>
                  <a:cubicBezTo>
                    <a:pt x="432" y="30"/>
                    <a:pt x="626" y="0"/>
                    <a:pt x="68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3459075" y="3026425"/>
              <a:ext cx="10825" cy="19375"/>
            </a:xfrm>
            <a:custGeom>
              <a:avLst/>
              <a:gdLst/>
              <a:ahLst/>
              <a:cxnLst/>
              <a:rect l="l" t="t" r="r" b="b"/>
              <a:pathLst>
                <a:path w="433" h="775" extrusionOk="0">
                  <a:moveTo>
                    <a:pt x="239" y="760"/>
                  </a:moveTo>
                  <a:cubicBezTo>
                    <a:pt x="135" y="775"/>
                    <a:pt x="30" y="611"/>
                    <a:pt x="15" y="403"/>
                  </a:cubicBezTo>
                  <a:cubicBezTo>
                    <a:pt x="1" y="194"/>
                    <a:pt x="75" y="16"/>
                    <a:pt x="194" y="16"/>
                  </a:cubicBezTo>
                  <a:cubicBezTo>
                    <a:pt x="298" y="1"/>
                    <a:pt x="403" y="164"/>
                    <a:pt x="417" y="373"/>
                  </a:cubicBezTo>
                  <a:cubicBezTo>
                    <a:pt x="432" y="581"/>
                    <a:pt x="343" y="760"/>
                    <a:pt x="23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3476200" y="2989600"/>
              <a:ext cx="19000" cy="10075"/>
            </a:xfrm>
            <a:custGeom>
              <a:avLst/>
              <a:gdLst/>
              <a:ahLst/>
              <a:cxnLst/>
              <a:rect l="l" t="t" r="r" b="b"/>
              <a:pathLst>
                <a:path w="760" h="403" extrusionOk="0">
                  <a:moveTo>
                    <a:pt x="759" y="194"/>
                  </a:moveTo>
                  <a:cubicBezTo>
                    <a:pt x="759" y="313"/>
                    <a:pt x="581" y="402"/>
                    <a:pt x="387" y="402"/>
                  </a:cubicBezTo>
                  <a:cubicBezTo>
                    <a:pt x="179" y="402"/>
                    <a:pt x="0" y="328"/>
                    <a:pt x="0" y="209"/>
                  </a:cubicBezTo>
                  <a:cubicBezTo>
                    <a:pt x="0" y="104"/>
                    <a:pt x="164" y="15"/>
                    <a:pt x="372" y="0"/>
                  </a:cubicBezTo>
                  <a:cubicBezTo>
                    <a:pt x="581" y="0"/>
                    <a:pt x="745" y="89"/>
                    <a:pt x="759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3477675" y="3015275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77" y="60"/>
                  </a:moveTo>
                  <a:cubicBezTo>
                    <a:pt x="566" y="104"/>
                    <a:pt x="552" y="298"/>
                    <a:pt x="462" y="477"/>
                  </a:cubicBezTo>
                  <a:cubicBezTo>
                    <a:pt x="358" y="655"/>
                    <a:pt x="194" y="759"/>
                    <a:pt x="90" y="700"/>
                  </a:cubicBezTo>
                  <a:cubicBezTo>
                    <a:pt x="1" y="655"/>
                    <a:pt x="1" y="462"/>
                    <a:pt x="105" y="283"/>
                  </a:cubicBezTo>
                  <a:cubicBezTo>
                    <a:pt x="209" y="104"/>
                    <a:pt x="373" y="0"/>
                    <a:pt x="47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3163975" y="3035350"/>
              <a:ext cx="11950" cy="19400"/>
            </a:xfrm>
            <a:custGeom>
              <a:avLst/>
              <a:gdLst/>
              <a:ahLst/>
              <a:cxnLst/>
              <a:rect l="l" t="t" r="r" b="b"/>
              <a:pathLst>
                <a:path w="478" h="776" extrusionOk="0">
                  <a:moveTo>
                    <a:pt x="150" y="16"/>
                  </a:moveTo>
                  <a:cubicBezTo>
                    <a:pt x="254" y="1"/>
                    <a:pt x="373" y="135"/>
                    <a:pt x="433" y="343"/>
                  </a:cubicBezTo>
                  <a:cubicBezTo>
                    <a:pt x="477" y="537"/>
                    <a:pt x="447" y="730"/>
                    <a:pt x="328" y="745"/>
                  </a:cubicBezTo>
                  <a:cubicBezTo>
                    <a:pt x="224" y="775"/>
                    <a:pt x="105" y="641"/>
                    <a:pt x="46" y="433"/>
                  </a:cubicBezTo>
                  <a:cubicBezTo>
                    <a:pt x="1" y="239"/>
                    <a:pt x="31" y="46"/>
                    <a:pt x="150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3155050" y="30759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20"/>
                    <a:pt x="581" y="313"/>
                    <a:pt x="477" y="477"/>
                  </a:cubicBezTo>
                  <a:cubicBezTo>
                    <a:pt x="358" y="655"/>
                    <a:pt x="194" y="745"/>
                    <a:pt x="90" y="685"/>
                  </a:cubicBezTo>
                  <a:cubicBezTo>
                    <a:pt x="1" y="626"/>
                    <a:pt x="30" y="432"/>
                    <a:pt x="135" y="268"/>
                  </a:cubicBezTo>
                  <a:cubicBezTo>
                    <a:pt x="254" y="90"/>
                    <a:pt x="417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198600" y="30082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6" y="119"/>
                    <a:pt x="581" y="313"/>
                    <a:pt x="477" y="492"/>
                  </a:cubicBezTo>
                  <a:cubicBezTo>
                    <a:pt x="357" y="655"/>
                    <a:pt x="194" y="745"/>
                    <a:pt x="104" y="685"/>
                  </a:cubicBezTo>
                  <a:cubicBezTo>
                    <a:pt x="0" y="626"/>
                    <a:pt x="30" y="447"/>
                    <a:pt x="134" y="268"/>
                  </a:cubicBezTo>
                  <a:cubicBezTo>
                    <a:pt x="253" y="90"/>
                    <a:pt x="417" y="0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195250" y="3060300"/>
              <a:ext cx="18625" cy="10075"/>
            </a:xfrm>
            <a:custGeom>
              <a:avLst/>
              <a:gdLst/>
              <a:ahLst/>
              <a:cxnLst/>
              <a:rect l="l" t="t" r="r" b="b"/>
              <a:pathLst>
                <a:path w="745" h="403" extrusionOk="0">
                  <a:moveTo>
                    <a:pt x="745" y="209"/>
                  </a:moveTo>
                  <a:cubicBezTo>
                    <a:pt x="745" y="328"/>
                    <a:pt x="566" y="402"/>
                    <a:pt x="372" y="402"/>
                  </a:cubicBezTo>
                  <a:cubicBezTo>
                    <a:pt x="164" y="387"/>
                    <a:pt x="0" y="298"/>
                    <a:pt x="0" y="194"/>
                  </a:cubicBezTo>
                  <a:cubicBezTo>
                    <a:pt x="0" y="75"/>
                    <a:pt x="179" y="0"/>
                    <a:pt x="387" y="0"/>
                  </a:cubicBezTo>
                  <a:cubicBezTo>
                    <a:pt x="581" y="15"/>
                    <a:pt x="745" y="104"/>
                    <a:pt x="745" y="20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182975" y="30398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744" y="343"/>
                  </a:moveTo>
                  <a:cubicBezTo>
                    <a:pt x="715" y="447"/>
                    <a:pt x="536" y="492"/>
                    <a:pt x="328" y="432"/>
                  </a:cubicBezTo>
                  <a:cubicBezTo>
                    <a:pt x="134" y="373"/>
                    <a:pt x="0" y="239"/>
                    <a:pt x="30" y="135"/>
                  </a:cubicBezTo>
                  <a:cubicBezTo>
                    <a:pt x="60" y="30"/>
                    <a:pt x="253" y="1"/>
                    <a:pt x="447" y="45"/>
                  </a:cubicBezTo>
                  <a:cubicBezTo>
                    <a:pt x="640" y="105"/>
                    <a:pt x="774" y="239"/>
                    <a:pt x="744" y="34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208650" y="29669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6" y="119"/>
                    <a:pt x="581" y="313"/>
                    <a:pt x="462" y="491"/>
                  </a:cubicBezTo>
                  <a:cubicBezTo>
                    <a:pt x="342" y="655"/>
                    <a:pt x="179" y="744"/>
                    <a:pt x="89" y="685"/>
                  </a:cubicBezTo>
                  <a:cubicBezTo>
                    <a:pt x="0" y="625"/>
                    <a:pt x="15" y="447"/>
                    <a:pt x="134" y="268"/>
                  </a:cubicBezTo>
                  <a:cubicBezTo>
                    <a:pt x="238" y="89"/>
                    <a:pt x="402" y="0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171800" y="29922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45" y="164"/>
                  </a:moveTo>
                  <a:cubicBezTo>
                    <a:pt x="775" y="283"/>
                    <a:pt x="611" y="387"/>
                    <a:pt x="417" y="417"/>
                  </a:cubicBezTo>
                  <a:cubicBezTo>
                    <a:pt x="209" y="462"/>
                    <a:pt x="30" y="387"/>
                    <a:pt x="15" y="283"/>
                  </a:cubicBezTo>
                  <a:cubicBezTo>
                    <a:pt x="1" y="179"/>
                    <a:pt x="149" y="60"/>
                    <a:pt x="343" y="30"/>
                  </a:cubicBezTo>
                  <a:cubicBezTo>
                    <a:pt x="551" y="0"/>
                    <a:pt x="730" y="60"/>
                    <a:pt x="745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3251050" y="297880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60" y="179"/>
                  </a:moveTo>
                  <a:cubicBezTo>
                    <a:pt x="775" y="283"/>
                    <a:pt x="626" y="402"/>
                    <a:pt x="418" y="432"/>
                  </a:cubicBezTo>
                  <a:cubicBezTo>
                    <a:pt x="209" y="462"/>
                    <a:pt x="31" y="402"/>
                    <a:pt x="16" y="298"/>
                  </a:cubicBezTo>
                  <a:cubicBezTo>
                    <a:pt x="1" y="179"/>
                    <a:pt x="150" y="75"/>
                    <a:pt x="358" y="30"/>
                  </a:cubicBezTo>
                  <a:cubicBezTo>
                    <a:pt x="567" y="0"/>
                    <a:pt x="745" y="60"/>
                    <a:pt x="760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3216075" y="3006700"/>
              <a:ext cx="16400" cy="17900"/>
            </a:xfrm>
            <a:custGeom>
              <a:avLst/>
              <a:gdLst/>
              <a:ahLst/>
              <a:cxnLst/>
              <a:rect l="l" t="t" r="r" b="b"/>
              <a:pathLst>
                <a:path w="656" h="716" extrusionOk="0">
                  <a:moveTo>
                    <a:pt x="566" y="641"/>
                  </a:moveTo>
                  <a:cubicBezTo>
                    <a:pt x="492" y="715"/>
                    <a:pt x="313" y="641"/>
                    <a:pt x="179" y="477"/>
                  </a:cubicBezTo>
                  <a:cubicBezTo>
                    <a:pt x="45" y="328"/>
                    <a:pt x="1" y="135"/>
                    <a:pt x="90" y="60"/>
                  </a:cubicBezTo>
                  <a:cubicBezTo>
                    <a:pt x="165" y="1"/>
                    <a:pt x="343" y="60"/>
                    <a:pt x="477" y="224"/>
                  </a:cubicBezTo>
                  <a:cubicBezTo>
                    <a:pt x="611" y="388"/>
                    <a:pt x="656" y="566"/>
                    <a:pt x="566" y="64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23900" y="2984000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730"/>
                  </a:moveTo>
                  <a:cubicBezTo>
                    <a:pt x="343" y="775"/>
                    <a:pt x="179" y="671"/>
                    <a:pt x="90" y="477"/>
                  </a:cubicBezTo>
                  <a:cubicBezTo>
                    <a:pt x="0" y="284"/>
                    <a:pt x="15" y="105"/>
                    <a:pt x="105" y="46"/>
                  </a:cubicBezTo>
                  <a:cubicBezTo>
                    <a:pt x="209" y="1"/>
                    <a:pt x="358" y="120"/>
                    <a:pt x="447" y="299"/>
                  </a:cubicBezTo>
                  <a:cubicBezTo>
                    <a:pt x="536" y="492"/>
                    <a:pt x="536" y="686"/>
                    <a:pt x="432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270050" y="3029025"/>
              <a:ext cx="19725" cy="12325"/>
            </a:xfrm>
            <a:custGeom>
              <a:avLst/>
              <a:gdLst/>
              <a:ahLst/>
              <a:cxnLst/>
              <a:rect l="l" t="t" r="r" b="b"/>
              <a:pathLst>
                <a:path w="789" h="493" extrusionOk="0">
                  <a:moveTo>
                    <a:pt x="759" y="358"/>
                  </a:moveTo>
                  <a:cubicBezTo>
                    <a:pt x="729" y="462"/>
                    <a:pt x="536" y="492"/>
                    <a:pt x="342" y="433"/>
                  </a:cubicBezTo>
                  <a:cubicBezTo>
                    <a:pt x="149" y="388"/>
                    <a:pt x="0" y="254"/>
                    <a:pt x="45" y="135"/>
                  </a:cubicBezTo>
                  <a:cubicBezTo>
                    <a:pt x="75" y="31"/>
                    <a:pt x="253" y="1"/>
                    <a:pt x="447" y="60"/>
                  </a:cubicBezTo>
                  <a:cubicBezTo>
                    <a:pt x="655" y="120"/>
                    <a:pt x="789" y="254"/>
                    <a:pt x="759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242500" y="29985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730"/>
                  </a:moveTo>
                  <a:cubicBezTo>
                    <a:pt x="328" y="774"/>
                    <a:pt x="179" y="670"/>
                    <a:pt x="90" y="477"/>
                  </a:cubicBezTo>
                  <a:cubicBezTo>
                    <a:pt x="1" y="283"/>
                    <a:pt x="16" y="105"/>
                    <a:pt x="105" y="60"/>
                  </a:cubicBezTo>
                  <a:cubicBezTo>
                    <a:pt x="209" y="0"/>
                    <a:pt x="358" y="119"/>
                    <a:pt x="447" y="298"/>
                  </a:cubicBezTo>
                  <a:cubicBezTo>
                    <a:pt x="536" y="492"/>
                    <a:pt x="536" y="685"/>
                    <a:pt x="432" y="7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278225" y="30707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729"/>
                  </a:moveTo>
                  <a:cubicBezTo>
                    <a:pt x="328" y="774"/>
                    <a:pt x="179" y="670"/>
                    <a:pt x="90" y="476"/>
                  </a:cubicBezTo>
                  <a:cubicBezTo>
                    <a:pt x="1" y="283"/>
                    <a:pt x="1" y="104"/>
                    <a:pt x="105" y="60"/>
                  </a:cubicBezTo>
                  <a:cubicBezTo>
                    <a:pt x="209" y="0"/>
                    <a:pt x="358" y="119"/>
                    <a:pt x="447" y="298"/>
                  </a:cubicBezTo>
                  <a:cubicBezTo>
                    <a:pt x="536" y="491"/>
                    <a:pt x="536" y="685"/>
                    <a:pt x="432" y="72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3237300" y="3045050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90" y="700"/>
                  </a:moveTo>
                  <a:cubicBezTo>
                    <a:pt x="0" y="640"/>
                    <a:pt x="15" y="447"/>
                    <a:pt x="134" y="268"/>
                  </a:cubicBezTo>
                  <a:cubicBezTo>
                    <a:pt x="238" y="104"/>
                    <a:pt x="417" y="0"/>
                    <a:pt x="506" y="60"/>
                  </a:cubicBezTo>
                  <a:cubicBezTo>
                    <a:pt x="596" y="119"/>
                    <a:pt x="581" y="313"/>
                    <a:pt x="462" y="491"/>
                  </a:cubicBezTo>
                  <a:cubicBezTo>
                    <a:pt x="357" y="670"/>
                    <a:pt x="194" y="759"/>
                    <a:pt x="90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3258875" y="3045775"/>
              <a:ext cx="17525" cy="17150"/>
            </a:xfrm>
            <a:custGeom>
              <a:avLst/>
              <a:gdLst/>
              <a:ahLst/>
              <a:cxnLst/>
              <a:rect l="l" t="t" r="r" b="b"/>
              <a:pathLst>
                <a:path w="701" h="686" extrusionOk="0">
                  <a:moveTo>
                    <a:pt x="75" y="596"/>
                  </a:moveTo>
                  <a:cubicBezTo>
                    <a:pt x="1" y="522"/>
                    <a:pt x="60" y="343"/>
                    <a:pt x="209" y="194"/>
                  </a:cubicBezTo>
                  <a:cubicBezTo>
                    <a:pt x="358" y="60"/>
                    <a:pt x="551" y="1"/>
                    <a:pt x="626" y="90"/>
                  </a:cubicBezTo>
                  <a:cubicBezTo>
                    <a:pt x="700" y="165"/>
                    <a:pt x="626" y="343"/>
                    <a:pt x="477" y="492"/>
                  </a:cubicBezTo>
                  <a:cubicBezTo>
                    <a:pt x="328" y="626"/>
                    <a:pt x="149" y="685"/>
                    <a:pt x="7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3212000" y="3033125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759" y="358"/>
                  </a:moveTo>
                  <a:cubicBezTo>
                    <a:pt x="729" y="462"/>
                    <a:pt x="536" y="507"/>
                    <a:pt x="342" y="447"/>
                  </a:cubicBezTo>
                  <a:cubicBezTo>
                    <a:pt x="134" y="388"/>
                    <a:pt x="0" y="254"/>
                    <a:pt x="30" y="150"/>
                  </a:cubicBezTo>
                  <a:cubicBezTo>
                    <a:pt x="60" y="45"/>
                    <a:pt x="253" y="1"/>
                    <a:pt x="447" y="60"/>
                  </a:cubicBezTo>
                  <a:cubicBezTo>
                    <a:pt x="655" y="120"/>
                    <a:pt x="789" y="254"/>
                    <a:pt x="759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3170675" y="3180875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433" y="714"/>
                  </a:moveTo>
                  <a:cubicBezTo>
                    <a:pt x="343" y="774"/>
                    <a:pt x="179" y="655"/>
                    <a:pt x="90" y="476"/>
                  </a:cubicBezTo>
                  <a:cubicBezTo>
                    <a:pt x="1" y="283"/>
                    <a:pt x="16" y="89"/>
                    <a:pt x="105" y="45"/>
                  </a:cubicBezTo>
                  <a:cubicBezTo>
                    <a:pt x="209" y="0"/>
                    <a:pt x="358" y="104"/>
                    <a:pt x="462" y="298"/>
                  </a:cubicBezTo>
                  <a:cubicBezTo>
                    <a:pt x="552" y="491"/>
                    <a:pt x="537" y="670"/>
                    <a:pt x="433" y="71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3147250" y="3197600"/>
              <a:ext cx="19750" cy="12325"/>
            </a:xfrm>
            <a:custGeom>
              <a:avLst/>
              <a:gdLst/>
              <a:ahLst/>
              <a:cxnLst/>
              <a:rect l="l" t="t" r="r" b="b"/>
              <a:pathLst>
                <a:path w="790" h="493" extrusionOk="0">
                  <a:moveTo>
                    <a:pt x="759" y="358"/>
                  </a:moveTo>
                  <a:cubicBezTo>
                    <a:pt x="715" y="462"/>
                    <a:pt x="536" y="492"/>
                    <a:pt x="342" y="432"/>
                  </a:cubicBezTo>
                  <a:cubicBezTo>
                    <a:pt x="134" y="388"/>
                    <a:pt x="0" y="254"/>
                    <a:pt x="30" y="150"/>
                  </a:cubicBezTo>
                  <a:cubicBezTo>
                    <a:pt x="60" y="45"/>
                    <a:pt x="253" y="1"/>
                    <a:pt x="447" y="60"/>
                  </a:cubicBezTo>
                  <a:cubicBezTo>
                    <a:pt x="655" y="120"/>
                    <a:pt x="789" y="254"/>
                    <a:pt x="759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3212725" y="30789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20"/>
                  </a:moveTo>
                  <a:cubicBezTo>
                    <a:pt x="775" y="224"/>
                    <a:pt x="656" y="373"/>
                    <a:pt x="462" y="447"/>
                  </a:cubicBezTo>
                  <a:cubicBezTo>
                    <a:pt x="269" y="536"/>
                    <a:pt x="90" y="522"/>
                    <a:pt x="46" y="417"/>
                  </a:cubicBezTo>
                  <a:cubicBezTo>
                    <a:pt x="1" y="313"/>
                    <a:pt x="120" y="164"/>
                    <a:pt x="299" y="90"/>
                  </a:cubicBezTo>
                  <a:cubicBezTo>
                    <a:pt x="492" y="1"/>
                    <a:pt x="686" y="15"/>
                    <a:pt x="730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3171800" y="3078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492" y="537"/>
                    <a:pt x="298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6"/>
                    <a:pt x="283" y="1"/>
                    <a:pt x="462" y="90"/>
                  </a:cubicBezTo>
                  <a:cubicBezTo>
                    <a:pt x="655" y="164"/>
                    <a:pt x="775" y="313"/>
                    <a:pt x="730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3245475" y="31105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492" y="537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6"/>
                    <a:pt x="284" y="1"/>
                    <a:pt x="462" y="90"/>
                  </a:cubicBezTo>
                  <a:cubicBezTo>
                    <a:pt x="656" y="164"/>
                    <a:pt x="775" y="313"/>
                    <a:pt x="730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3202325" y="311350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268" y="760"/>
                  </a:moveTo>
                  <a:cubicBezTo>
                    <a:pt x="149" y="775"/>
                    <a:pt x="45" y="611"/>
                    <a:pt x="15" y="403"/>
                  </a:cubicBezTo>
                  <a:cubicBezTo>
                    <a:pt x="0" y="194"/>
                    <a:pt x="60" y="31"/>
                    <a:pt x="179" y="16"/>
                  </a:cubicBezTo>
                  <a:cubicBezTo>
                    <a:pt x="283" y="1"/>
                    <a:pt x="387" y="150"/>
                    <a:pt x="417" y="358"/>
                  </a:cubicBezTo>
                  <a:cubicBezTo>
                    <a:pt x="447" y="566"/>
                    <a:pt x="372" y="745"/>
                    <a:pt x="268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3219425" y="309862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179" y="760"/>
                  </a:moveTo>
                  <a:cubicBezTo>
                    <a:pt x="75" y="745"/>
                    <a:pt x="1" y="566"/>
                    <a:pt x="31" y="358"/>
                  </a:cubicBezTo>
                  <a:cubicBezTo>
                    <a:pt x="45" y="164"/>
                    <a:pt x="165" y="0"/>
                    <a:pt x="269" y="15"/>
                  </a:cubicBezTo>
                  <a:cubicBezTo>
                    <a:pt x="373" y="30"/>
                    <a:pt x="447" y="209"/>
                    <a:pt x="418" y="417"/>
                  </a:cubicBezTo>
                  <a:cubicBezTo>
                    <a:pt x="403" y="611"/>
                    <a:pt x="284" y="774"/>
                    <a:pt x="17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3287900" y="31135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32"/>
                  </a:moveTo>
                  <a:cubicBezTo>
                    <a:pt x="685" y="522"/>
                    <a:pt x="492" y="537"/>
                    <a:pt x="298" y="447"/>
                  </a:cubicBezTo>
                  <a:cubicBezTo>
                    <a:pt x="120" y="373"/>
                    <a:pt x="1" y="224"/>
                    <a:pt x="45" y="120"/>
                  </a:cubicBezTo>
                  <a:cubicBezTo>
                    <a:pt x="90" y="16"/>
                    <a:pt x="283" y="1"/>
                    <a:pt x="462" y="90"/>
                  </a:cubicBezTo>
                  <a:cubicBezTo>
                    <a:pt x="656" y="179"/>
                    <a:pt x="775" y="328"/>
                    <a:pt x="73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3264450" y="307965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58" y="745"/>
                  </a:moveTo>
                  <a:cubicBezTo>
                    <a:pt x="254" y="789"/>
                    <a:pt x="120" y="655"/>
                    <a:pt x="60" y="462"/>
                  </a:cubicBezTo>
                  <a:cubicBezTo>
                    <a:pt x="1" y="253"/>
                    <a:pt x="31" y="75"/>
                    <a:pt x="135" y="30"/>
                  </a:cubicBezTo>
                  <a:cubicBezTo>
                    <a:pt x="239" y="0"/>
                    <a:pt x="373" y="134"/>
                    <a:pt x="433" y="328"/>
                  </a:cubicBezTo>
                  <a:cubicBezTo>
                    <a:pt x="507" y="521"/>
                    <a:pt x="477" y="715"/>
                    <a:pt x="358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3295725" y="3157800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372" y="744"/>
                  </a:moveTo>
                  <a:cubicBezTo>
                    <a:pt x="268" y="789"/>
                    <a:pt x="119" y="655"/>
                    <a:pt x="60" y="462"/>
                  </a:cubicBezTo>
                  <a:cubicBezTo>
                    <a:pt x="0" y="253"/>
                    <a:pt x="30" y="75"/>
                    <a:pt x="134" y="45"/>
                  </a:cubicBezTo>
                  <a:cubicBezTo>
                    <a:pt x="238" y="0"/>
                    <a:pt x="372" y="134"/>
                    <a:pt x="432" y="328"/>
                  </a:cubicBezTo>
                  <a:cubicBezTo>
                    <a:pt x="506" y="521"/>
                    <a:pt x="476" y="715"/>
                    <a:pt x="372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3251800" y="3125800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90" y="640"/>
                  </a:moveTo>
                  <a:cubicBezTo>
                    <a:pt x="1" y="566"/>
                    <a:pt x="45" y="387"/>
                    <a:pt x="179" y="223"/>
                  </a:cubicBezTo>
                  <a:cubicBezTo>
                    <a:pt x="313" y="74"/>
                    <a:pt x="492" y="0"/>
                    <a:pt x="581" y="74"/>
                  </a:cubicBezTo>
                  <a:cubicBezTo>
                    <a:pt x="656" y="134"/>
                    <a:pt x="611" y="328"/>
                    <a:pt x="477" y="491"/>
                  </a:cubicBezTo>
                  <a:cubicBezTo>
                    <a:pt x="343" y="640"/>
                    <a:pt x="164" y="715"/>
                    <a:pt x="90" y="64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3273400" y="3129875"/>
              <a:ext cx="18250" cy="15300"/>
            </a:xfrm>
            <a:custGeom>
              <a:avLst/>
              <a:gdLst/>
              <a:ahLst/>
              <a:cxnLst/>
              <a:rect l="l" t="t" r="r" b="b"/>
              <a:pathLst>
                <a:path w="730" h="612" extrusionOk="0">
                  <a:moveTo>
                    <a:pt x="60" y="522"/>
                  </a:moveTo>
                  <a:cubicBezTo>
                    <a:pt x="0" y="432"/>
                    <a:pt x="89" y="269"/>
                    <a:pt x="253" y="150"/>
                  </a:cubicBezTo>
                  <a:cubicBezTo>
                    <a:pt x="417" y="31"/>
                    <a:pt x="610" y="1"/>
                    <a:pt x="670" y="90"/>
                  </a:cubicBezTo>
                  <a:cubicBezTo>
                    <a:pt x="729" y="179"/>
                    <a:pt x="655" y="343"/>
                    <a:pt x="476" y="462"/>
                  </a:cubicBezTo>
                  <a:cubicBezTo>
                    <a:pt x="313" y="581"/>
                    <a:pt x="119" y="611"/>
                    <a:pt x="60" y="52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3243625" y="318310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79" y="759"/>
                  </a:moveTo>
                  <a:cubicBezTo>
                    <a:pt x="75" y="745"/>
                    <a:pt x="0" y="566"/>
                    <a:pt x="30" y="358"/>
                  </a:cubicBezTo>
                  <a:cubicBezTo>
                    <a:pt x="60" y="149"/>
                    <a:pt x="164" y="0"/>
                    <a:pt x="268" y="15"/>
                  </a:cubicBezTo>
                  <a:cubicBezTo>
                    <a:pt x="387" y="30"/>
                    <a:pt x="447" y="209"/>
                    <a:pt x="432" y="417"/>
                  </a:cubicBezTo>
                  <a:cubicBezTo>
                    <a:pt x="402" y="611"/>
                    <a:pt x="283" y="774"/>
                    <a:pt x="17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3261850" y="315035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0" y="521"/>
                  </a:moveTo>
                  <a:cubicBezTo>
                    <a:pt x="1" y="432"/>
                    <a:pt x="90" y="268"/>
                    <a:pt x="254" y="149"/>
                  </a:cubicBezTo>
                  <a:cubicBezTo>
                    <a:pt x="432" y="30"/>
                    <a:pt x="611" y="0"/>
                    <a:pt x="685" y="90"/>
                  </a:cubicBezTo>
                  <a:cubicBezTo>
                    <a:pt x="745" y="194"/>
                    <a:pt x="656" y="358"/>
                    <a:pt x="477" y="477"/>
                  </a:cubicBezTo>
                  <a:cubicBezTo>
                    <a:pt x="313" y="596"/>
                    <a:pt x="120" y="611"/>
                    <a:pt x="60" y="52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3196350" y="3197225"/>
              <a:ext cx="18275" cy="14925"/>
            </a:xfrm>
            <a:custGeom>
              <a:avLst/>
              <a:gdLst/>
              <a:ahLst/>
              <a:cxnLst/>
              <a:rect l="l" t="t" r="r" b="b"/>
              <a:pathLst>
                <a:path w="731" h="597" extrusionOk="0">
                  <a:moveTo>
                    <a:pt x="60" y="522"/>
                  </a:moveTo>
                  <a:cubicBezTo>
                    <a:pt x="1" y="433"/>
                    <a:pt x="75" y="254"/>
                    <a:pt x="254" y="135"/>
                  </a:cubicBezTo>
                  <a:cubicBezTo>
                    <a:pt x="418" y="16"/>
                    <a:pt x="611" y="1"/>
                    <a:pt x="671" y="90"/>
                  </a:cubicBezTo>
                  <a:cubicBezTo>
                    <a:pt x="730" y="180"/>
                    <a:pt x="656" y="343"/>
                    <a:pt x="477" y="462"/>
                  </a:cubicBezTo>
                  <a:cubicBezTo>
                    <a:pt x="313" y="581"/>
                    <a:pt x="120" y="596"/>
                    <a:pt x="60" y="52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3214975" y="31544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89" y="15"/>
                    <a:pt x="283" y="0"/>
                    <a:pt x="476" y="89"/>
                  </a:cubicBezTo>
                  <a:cubicBezTo>
                    <a:pt x="655" y="164"/>
                    <a:pt x="774" y="313"/>
                    <a:pt x="730" y="417"/>
                  </a:cubicBezTo>
                  <a:cubicBezTo>
                    <a:pt x="685" y="521"/>
                    <a:pt x="506" y="536"/>
                    <a:pt x="313" y="447"/>
                  </a:cubicBezTo>
                  <a:cubicBezTo>
                    <a:pt x="119" y="357"/>
                    <a:pt x="0" y="209"/>
                    <a:pt x="45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3219425" y="3175650"/>
              <a:ext cx="18275" cy="15650"/>
            </a:xfrm>
            <a:custGeom>
              <a:avLst/>
              <a:gdLst/>
              <a:ahLst/>
              <a:cxnLst/>
              <a:rect l="l" t="t" r="r" b="b"/>
              <a:pathLst>
                <a:path w="731" h="626" extrusionOk="0">
                  <a:moveTo>
                    <a:pt x="60" y="90"/>
                  </a:moveTo>
                  <a:cubicBezTo>
                    <a:pt x="135" y="1"/>
                    <a:pt x="328" y="30"/>
                    <a:pt x="492" y="149"/>
                  </a:cubicBezTo>
                  <a:cubicBezTo>
                    <a:pt x="656" y="283"/>
                    <a:pt x="730" y="462"/>
                    <a:pt x="656" y="551"/>
                  </a:cubicBezTo>
                  <a:cubicBezTo>
                    <a:pt x="596" y="626"/>
                    <a:pt x="403" y="596"/>
                    <a:pt x="239" y="477"/>
                  </a:cubicBezTo>
                  <a:cubicBezTo>
                    <a:pt x="75" y="343"/>
                    <a:pt x="1" y="164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3230600" y="3126150"/>
              <a:ext cx="11175" cy="19375"/>
            </a:xfrm>
            <a:custGeom>
              <a:avLst/>
              <a:gdLst/>
              <a:ahLst/>
              <a:cxnLst/>
              <a:rect l="l" t="t" r="r" b="b"/>
              <a:pathLst>
                <a:path w="447" h="775" extrusionOk="0">
                  <a:moveTo>
                    <a:pt x="179" y="760"/>
                  </a:moveTo>
                  <a:cubicBezTo>
                    <a:pt x="60" y="745"/>
                    <a:pt x="0" y="581"/>
                    <a:pt x="15" y="373"/>
                  </a:cubicBezTo>
                  <a:cubicBezTo>
                    <a:pt x="45" y="165"/>
                    <a:pt x="164" y="1"/>
                    <a:pt x="268" y="16"/>
                  </a:cubicBezTo>
                  <a:cubicBezTo>
                    <a:pt x="372" y="31"/>
                    <a:pt x="447" y="209"/>
                    <a:pt x="417" y="418"/>
                  </a:cubicBezTo>
                  <a:cubicBezTo>
                    <a:pt x="387" y="626"/>
                    <a:pt x="283" y="775"/>
                    <a:pt x="17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3172550" y="30971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700" y="90"/>
                  </a:moveTo>
                  <a:cubicBezTo>
                    <a:pt x="759" y="194"/>
                    <a:pt x="670" y="358"/>
                    <a:pt x="491" y="462"/>
                  </a:cubicBezTo>
                  <a:cubicBezTo>
                    <a:pt x="313" y="567"/>
                    <a:pt x="119" y="581"/>
                    <a:pt x="60" y="492"/>
                  </a:cubicBezTo>
                  <a:cubicBezTo>
                    <a:pt x="0" y="388"/>
                    <a:pt x="104" y="239"/>
                    <a:pt x="283" y="120"/>
                  </a:cubicBezTo>
                  <a:cubicBezTo>
                    <a:pt x="462" y="16"/>
                    <a:pt x="640" y="1"/>
                    <a:pt x="70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3152825" y="311537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90" y="640"/>
                  </a:moveTo>
                  <a:cubicBezTo>
                    <a:pt x="0" y="566"/>
                    <a:pt x="45" y="372"/>
                    <a:pt x="179" y="224"/>
                  </a:cubicBezTo>
                  <a:cubicBezTo>
                    <a:pt x="313" y="60"/>
                    <a:pt x="492" y="0"/>
                    <a:pt x="581" y="60"/>
                  </a:cubicBezTo>
                  <a:cubicBezTo>
                    <a:pt x="655" y="134"/>
                    <a:pt x="611" y="328"/>
                    <a:pt x="477" y="477"/>
                  </a:cubicBezTo>
                  <a:cubicBezTo>
                    <a:pt x="343" y="640"/>
                    <a:pt x="164" y="715"/>
                    <a:pt x="90" y="64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3150950" y="3144775"/>
              <a:ext cx="11200" cy="19375"/>
            </a:xfrm>
            <a:custGeom>
              <a:avLst/>
              <a:gdLst/>
              <a:ahLst/>
              <a:cxnLst/>
              <a:rect l="l" t="t" r="r" b="b"/>
              <a:pathLst>
                <a:path w="448" h="775" extrusionOk="0">
                  <a:moveTo>
                    <a:pt x="180" y="759"/>
                  </a:moveTo>
                  <a:cubicBezTo>
                    <a:pt x="75" y="744"/>
                    <a:pt x="1" y="566"/>
                    <a:pt x="31" y="357"/>
                  </a:cubicBezTo>
                  <a:cubicBezTo>
                    <a:pt x="61" y="149"/>
                    <a:pt x="165" y="0"/>
                    <a:pt x="269" y="15"/>
                  </a:cubicBezTo>
                  <a:cubicBezTo>
                    <a:pt x="373" y="30"/>
                    <a:pt x="448" y="209"/>
                    <a:pt x="418" y="417"/>
                  </a:cubicBezTo>
                  <a:cubicBezTo>
                    <a:pt x="388" y="610"/>
                    <a:pt x="284" y="774"/>
                    <a:pt x="180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3178875" y="3125050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75" y="75"/>
                  </a:moveTo>
                  <a:cubicBezTo>
                    <a:pt x="149" y="0"/>
                    <a:pt x="328" y="30"/>
                    <a:pt x="492" y="149"/>
                  </a:cubicBezTo>
                  <a:cubicBezTo>
                    <a:pt x="655" y="283"/>
                    <a:pt x="730" y="462"/>
                    <a:pt x="670" y="536"/>
                  </a:cubicBezTo>
                  <a:cubicBezTo>
                    <a:pt x="596" y="625"/>
                    <a:pt x="417" y="596"/>
                    <a:pt x="253" y="477"/>
                  </a:cubicBezTo>
                  <a:cubicBezTo>
                    <a:pt x="90" y="343"/>
                    <a:pt x="0" y="164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3196350" y="316747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90" y="640"/>
                  </a:moveTo>
                  <a:cubicBezTo>
                    <a:pt x="1" y="566"/>
                    <a:pt x="46" y="387"/>
                    <a:pt x="180" y="223"/>
                  </a:cubicBezTo>
                  <a:cubicBezTo>
                    <a:pt x="313" y="60"/>
                    <a:pt x="492" y="0"/>
                    <a:pt x="581" y="75"/>
                  </a:cubicBezTo>
                  <a:cubicBezTo>
                    <a:pt x="656" y="134"/>
                    <a:pt x="626" y="328"/>
                    <a:pt x="492" y="476"/>
                  </a:cubicBezTo>
                  <a:cubicBezTo>
                    <a:pt x="343" y="640"/>
                    <a:pt x="180" y="715"/>
                    <a:pt x="90" y="64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3176650" y="3145875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72" y="745"/>
                  </a:moveTo>
                  <a:cubicBezTo>
                    <a:pt x="268" y="775"/>
                    <a:pt x="119" y="641"/>
                    <a:pt x="60" y="447"/>
                  </a:cubicBezTo>
                  <a:cubicBezTo>
                    <a:pt x="0" y="254"/>
                    <a:pt x="30" y="60"/>
                    <a:pt x="134" y="31"/>
                  </a:cubicBezTo>
                  <a:cubicBezTo>
                    <a:pt x="238" y="1"/>
                    <a:pt x="372" y="120"/>
                    <a:pt x="447" y="328"/>
                  </a:cubicBezTo>
                  <a:cubicBezTo>
                    <a:pt x="506" y="522"/>
                    <a:pt x="476" y="700"/>
                    <a:pt x="372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3328825" y="3155175"/>
              <a:ext cx="19375" cy="11200"/>
            </a:xfrm>
            <a:custGeom>
              <a:avLst/>
              <a:gdLst/>
              <a:ahLst/>
              <a:cxnLst/>
              <a:rect l="l" t="t" r="r" b="b"/>
              <a:pathLst>
                <a:path w="775" h="448" extrusionOk="0">
                  <a:moveTo>
                    <a:pt x="31" y="284"/>
                  </a:moveTo>
                  <a:cubicBezTo>
                    <a:pt x="1" y="180"/>
                    <a:pt x="165" y="60"/>
                    <a:pt x="358" y="31"/>
                  </a:cubicBezTo>
                  <a:cubicBezTo>
                    <a:pt x="567" y="1"/>
                    <a:pt x="745" y="60"/>
                    <a:pt x="760" y="165"/>
                  </a:cubicBezTo>
                  <a:cubicBezTo>
                    <a:pt x="775" y="269"/>
                    <a:pt x="626" y="388"/>
                    <a:pt x="433" y="418"/>
                  </a:cubicBezTo>
                  <a:cubicBezTo>
                    <a:pt x="224" y="447"/>
                    <a:pt x="46" y="388"/>
                    <a:pt x="31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3296825" y="3094150"/>
              <a:ext cx="18650" cy="15300"/>
            </a:xfrm>
            <a:custGeom>
              <a:avLst/>
              <a:gdLst/>
              <a:ahLst/>
              <a:cxnLst/>
              <a:rect l="l" t="t" r="r" b="b"/>
              <a:pathLst>
                <a:path w="746" h="612" extrusionOk="0">
                  <a:moveTo>
                    <a:pt x="60" y="522"/>
                  </a:moveTo>
                  <a:cubicBezTo>
                    <a:pt x="1" y="432"/>
                    <a:pt x="90" y="254"/>
                    <a:pt x="254" y="135"/>
                  </a:cubicBezTo>
                  <a:cubicBezTo>
                    <a:pt x="418" y="16"/>
                    <a:pt x="611" y="1"/>
                    <a:pt x="671" y="90"/>
                  </a:cubicBezTo>
                  <a:cubicBezTo>
                    <a:pt x="745" y="179"/>
                    <a:pt x="656" y="343"/>
                    <a:pt x="492" y="462"/>
                  </a:cubicBezTo>
                  <a:cubicBezTo>
                    <a:pt x="313" y="581"/>
                    <a:pt x="120" y="611"/>
                    <a:pt x="60" y="52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3291625" y="3044675"/>
              <a:ext cx="19750" cy="13400"/>
            </a:xfrm>
            <a:custGeom>
              <a:avLst/>
              <a:gdLst/>
              <a:ahLst/>
              <a:cxnLst/>
              <a:rect l="l" t="t" r="r" b="b"/>
              <a:pathLst>
                <a:path w="790" h="536" extrusionOk="0">
                  <a:moveTo>
                    <a:pt x="745" y="119"/>
                  </a:moveTo>
                  <a:cubicBezTo>
                    <a:pt x="789" y="223"/>
                    <a:pt x="670" y="372"/>
                    <a:pt x="477" y="447"/>
                  </a:cubicBezTo>
                  <a:cubicBezTo>
                    <a:pt x="283" y="536"/>
                    <a:pt x="105" y="521"/>
                    <a:pt x="45" y="417"/>
                  </a:cubicBezTo>
                  <a:cubicBezTo>
                    <a:pt x="0" y="328"/>
                    <a:pt x="134" y="179"/>
                    <a:pt x="313" y="89"/>
                  </a:cubicBezTo>
                  <a:cubicBezTo>
                    <a:pt x="507" y="0"/>
                    <a:pt x="700" y="15"/>
                    <a:pt x="745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3293850" y="3012675"/>
              <a:ext cx="16400" cy="17875"/>
            </a:xfrm>
            <a:custGeom>
              <a:avLst/>
              <a:gdLst/>
              <a:ahLst/>
              <a:cxnLst/>
              <a:rect l="l" t="t" r="r" b="b"/>
              <a:pathLst>
                <a:path w="656" h="715" extrusionOk="0">
                  <a:moveTo>
                    <a:pt x="581" y="640"/>
                  </a:moveTo>
                  <a:cubicBezTo>
                    <a:pt x="492" y="714"/>
                    <a:pt x="313" y="640"/>
                    <a:pt x="179" y="476"/>
                  </a:cubicBezTo>
                  <a:cubicBezTo>
                    <a:pt x="45" y="327"/>
                    <a:pt x="1" y="134"/>
                    <a:pt x="90" y="60"/>
                  </a:cubicBezTo>
                  <a:cubicBezTo>
                    <a:pt x="179" y="0"/>
                    <a:pt x="358" y="60"/>
                    <a:pt x="492" y="223"/>
                  </a:cubicBezTo>
                  <a:cubicBezTo>
                    <a:pt x="626" y="387"/>
                    <a:pt x="656" y="566"/>
                    <a:pt x="581" y="64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3320650" y="2996300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507" y="75"/>
                  </a:moveTo>
                  <a:cubicBezTo>
                    <a:pt x="596" y="119"/>
                    <a:pt x="581" y="313"/>
                    <a:pt x="462" y="491"/>
                  </a:cubicBezTo>
                  <a:cubicBezTo>
                    <a:pt x="343" y="670"/>
                    <a:pt x="179" y="759"/>
                    <a:pt x="90" y="700"/>
                  </a:cubicBezTo>
                  <a:cubicBezTo>
                    <a:pt x="0" y="640"/>
                    <a:pt x="15" y="447"/>
                    <a:pt x="134" y="268"/>
                  </a:cubicBezTo>
                  <a:cubicBezTo>
                    <a:pt x="239" y="104"/>
                    <a:pt x="402" y="0"/>
                    <a:pt x="507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3281950" y="2990700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760" y="165"/>
                  </a:moveTo>
                  <a:cubicBezTo>
                    <a:pt x="789" y="284"/>
                    <a:pt x="626" y="388"/>
                    <a:pt x="432" y="418"/>
                  </a:cubicBezTo>
                  <a:cubicBezTo>
                    <a:pt x="224" y="447"/>
                    <a:pt x="45" y="388"/>
                    <a:pt x="30" y="284"/>
                  </a:cubicBezTo>
                  <a:cubicBezTo>
                    <a:pt x="0" y="179"/>
                    <a:pt x="164" y="60"/>
                    <a:pt x="358" y="31"/>
                  </a:cubicBezTo>
                  <a:cubicBezTo>
                    <a:pt x="566" y="1"/>
                    <a:pt x="745" y="60"/>
                    <a:pt x="760" y="16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3341850" y="2970250"/>
              <a:ext cx="19750" cy="11550"/>
            </a:xfrm>
            <a:custGeom>
              <a:avLst/>
              <a:gdLst/>
              <a:ahLst/>
              <a:cxnLst/>
              <a:rect l="l" t="t" r="r" b="b"/>
              <a:pathLst>
                <a:path w="790" h="462" extrusionOk="0">
                  <a:moveTo>
                    <a:pt x="760" y="179"/>
                  </a:moveTo>
                  <a:cubicBezTo>
                    <a:pt x="790" y="283"/>
                    <a:pt x="626" y="402"/>
                    <a:pt x="433" y="432"/>
                  </a:cubicBezTo>
                  <a:cubicBezTo>
                    <a:pt x="224" y="462"/>
                    <a:pt x="46" y="402"/>
                    <a:pt x="31" y="298"/>
                  </a:cubicBezTo>
                  <a:cubicBezTo>
                    <a:pt x="1" y="179"/>
                    <a:pt x="165" y="75"/>
                    <a:pt x="358" y="45"/>
                  </a:cubicBezTo>
                  <a:cubicBezTo>
                    <a:pt x="567" y="0"/>
                    <a:pt x="745" y="75"/>
                    <a:pt x="760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3305025" y="2975450"/>
              <a:ext cx="19375" cy="11550"/>
            </a:xfrm>
            <a:custGeom>
              <a:avLst/>
              <a:gdLst/>
              <a:ahLst/>
              <a:cxnLst/>
              <a:rect l="l" t="t" r="r" b="b"/>
              <a:pathLst>
                <a:path w="775" h="462" extrusionOk="0">
                  <a:moveTo>
                    <a:pt x="759" y="179"/>
                  </a:moveTo>
                  <a:cubicBezTo>
                    <a:pt x="774" y="283"/>
                    <a:pt x="611" y="402"/>
                    <a:pt x="417" y="432"/>
                  </a:cubicBezTo>
                  <a:cubicBezTo>
                    <a:pt x="209" y="462"/>
                    <a:pt x="30" y="402"/>
                    <a:pt x="15" y="298"/>
                  </a:cubicBezTo>
                  <a:cubicBezTo>
                    <a:pt x="0" y="179"/>
                    <a:pt x="149" y="75"/>
                    <a:pt x="358" y="45"/>
                  </a:cubicBezTo>
                  <a:cubicBezTo>
                    <a:pt x="551" y="1"/>
                    <a:pt x="730" y="75"/>
                    <a:pt x="759" y="17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3329950" y="29445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0"/>
                  </a:moveTo>
                  <a:cubicBezTo>
                    <a:pt x="596" y="119"/>
                    <a:pt x="581" y="298"/>
                    <a:pt x="462" y="476"/>
                  </a:cubicBezTo>
                  <a:cubicBezTo>
                    <a:pt x="358" y="655"/>
                    <a:pt x="179" y="744"/>
                    <a:pt x="90" y="685"/>
                  </a:cubicBezTo>
                  <a:cubicBezTo>
                    <a:pt x="1" y="625"/>
                    <a:pt x="15" y="432"/>
                    <a:pt x="135" y="253"/>
                  </a:cubicBezTo>
                  <a:cubicBezTo>
                    <a:pt x="254" y="89"/>
                    <a:pt x="417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3360100" y="29181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45"/>
                  </a:moveTo>
                  <a:cubicBezTo>
                    <a:pt x="596" y="119"/>
                    <a:pt x="581" y="298"/>
                    <a:pt x="462" y="477"/>
                  </a:cubicBezTo>
                  <a:cubicBezTo>
                    <a:pt x="357" y="655"/>
                    <a:pt x="179" y="744"/>
                    <a:pt x="90" y="685"/>
                  </a:cubicBezTo>
                  <a:cubicBezTo>
                    <a:pt x="0" y="625"/>
                    <a:pt x="15" y="432"/>
                    <a:pt x="134" y="253"/>
                  </a:cubicBezTo>
                  <a:cubicBezTo>
                    <a:pt x="253" y="90"/>
                    <a:pt x="417" y="0"/>
                    <a:pt x="506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3097000" y="31730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20"/>
                  </a:moveTo>
                  <a:cubicBezTo>
                    <a:pt x="90" y="15"/>
                    <a:pt x="283" y="0"/>
                    <a:pt x="477" y="90"/>
                  </a:cubicBezTo>
                  <a:cubicBezTo>
                    <a:pt x="656" y="179"/>
                    <a:pt x="775" y="328"/>
                    <a:pt x="730" y="417"/>
                  </a:cubicBezTo>
                  <a:cubicBezTo>
                    <a:pt x="685" y="521"/>
                    <a:pt x="507" y="536"/>
                    <a:pt x="313" y="462"/>
                  </a:cubicBezTo>
                  <a:cubicBezTo>
                    <a:pt x="120" y="373"/>
                    <a:pt x="1" y="224"/>
                    <a:pt x="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3117850" y="31466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5"/>
                  </a:moveTo>
                  <a:cubicBezTo>
                    <a:pt x="90" y="15"/>
                    <a:pt x="268" y="1"/>
                    <a:pt x="462" y="75"/>
                  </a:cubicBezTo>
                  <a:cubicBezTo>
                    <a:pt x="655" y="164"/>
                    <a:pt x="774" y="313"/>
                    <a:pt x="730" y="417"/>
                  </a:cubicBezTo>
                  <a:cubicBezTo>
                    <a:pt x="685" y="507"/>
                    <a:pt x="491" y="522"/>
                    <a:pt x="298" y="447"/>
                  </a:cubicBezTo>
                  <a:cubicBezTo>
                    <a:pt x="104" y="358"/>
                    <a:pt x="0" y="209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3072450" y="3067375"/>
              <a:ext cx="19750" cy="13400"/>
            </a:xfrm>
            <a:custGeom>
              <a:avLst/>
              <a:gdLst/>
              <a:ahLst/>
              <a:cxnLst/>
              <a:rect l="l" t="t" r="r" b="b"/>
              <a:pathLst>
                <a:path w="790" h="536" extrusionOk="0">
                  <a:moveTo>
                    <a:pt x="45" y="119"/>
                  </a:moveTo>
                  <a:cubicBezTo>
                    <a:pt x="90" y="15"/>
                    <a:pt x="283" y="0"/>
                    <a:pt x="477" y="89"/>
                  </a:cubicBezTo>
                  <a:cubicBezTo>
                    <a:pt x="670" y="164"/>
                    <a:pt x="789" y="313"/>
                    <a:pt x="730" y="417"/>
                  </a:cubicBezTo>
                  <a:cubicBezTo>
                    <a:pt x="685" y="521"/>
                    <a:pt x="506" y="536"/>
                    <a:pt x="313" y="447"/>
                  </a:cubicBezTo>
                  <a:cubicBezTo>
                    <a:pt x="119" y="372"/>
                    <a:pt x="0" y="223"/>
                    <a:pt x="45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3132725" y="2999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19"/>
                  </a:moveTo>
                  <a:cubicBezTo>
                    <a:pt x="75" y="15"/>
                    <a:pt x="269" y="0"/>
                    <a:pt x="462" y="89"/>
                  </a:cubicBezTo>
                  <a:cubicBezTo>
                    <a:pt x="656" y="164"/>
                    <a:pt x="775" y="313"/>
                    <a:pt x="730" y="417"/>
                  </a:cubicBezTo>
                  <a:cubicBezTo>
                    <a:pt x="685" y="521"/>
                    <a:pt x="492" y="536"/>
                    <a:pt x="298" y="447"/>
                  </a:cubicBezTo>
                  <a:cubicBezTo>
                    <a:pt x="105" y="372"/>
                    <a:pt x="1" y="223"/>
                    <a:pt x="45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3046775" y="29884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05"/>
                  </a:moveTo>
                  <a:cubicBezTo>
                    <a:pt x="75" y="15"/>
                    <a:pt x="268" y="0"/>
                    <a:pt x="462" y="75"/>
                  </a:cubicBezTo>
                  <a:cubicBezTo>
                    <a:pt x="655" y="164"/>
                    <a:pt x="774" y="313"/>
                    <a:pt x="730" y="417"/>
                  </a:cubicBezTo>
                  <a:cubicBezTo>
                    <a:pt x="685" y="521"/>
                    <a:pt x="491" y="521"/>
                    <a:pt x="298" y="447"/>
                  </a:cubicBezTo>
                  <a:cubicBezTo>
                    <a:pt x="104" y="358"/>
                    <a:pt x="0" y="209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3137200" y="29408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104"/>
                  </a:moveTo>
                  <a:cubicBezTo>
                    <a:pt x="90" y="15"/>
                    <a:pt x="283" y="0"/>
                    <a:pt x="462" y="75"/>
                  </a:cubicBezTo>
                  <a:cubicBezTo>
                    <a:pt x="655" y="164"/>
                    <a:pt x="774" y="313"/>
                    <a:pt x="730" y="417"/>
                  </a:cubicBezTo>
                  <a:cubicBezTo>
                    <a:pt x="685" y="521"/>
                    <a:pt x="491" y="536"/>
                    <a:pt x="298" y="447"/>
                  </a:cubicBezTo>
                  <a:cubicBezTo>
                    <a:pt x="119" y="357"/>
                    <a:pt x="0" y="209"/>
                    <a:pt x="45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3118225" y="30837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119"/>
                  </a:moveTo>
                  <a:cubicBezTo>
                    <a:pt x="89" y="15"/>
                    <a:pt x="283" y="0"/>
                    <a:pt x="476" y="89"/>
                  </a:cubicBezTo>
                  <a:cubicBezTo>
                    <a:pt x="655" y="164"/>
                    <a:pt x="774" y="313"/>
                    <a:pt x="729" y="417"/>
                  </a:cubicBezTo>
                  <a:cubicBezTo>
                    <a:pt x="685" y="521"/>
                    <a:pt x="491" y="536"/>
                    <a:pt x="313" y="447"/>
                  </a:cubicBezTo>
                  <a:cubicBezTo>
                    <a:pt x="119" y="357"/>
                    <a:pt x="0" y="208"/>
                    <a:pt x="45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3101850" y="313285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506" y="60"/>
                  </a:moveTo>
                  <a:cubicBezTo>
                    <a:pt x="596" y="120"/>
                    <a:pt x="581" y="313"/>
                    <a:pt x="476" y="477"/>
                  </a:cubicBezTo>
                  <a:cubicBezTo>
                    <a:pt x="357" y="656"/>
                    <a:pt x="194" y="745"/>
                    <a:pt x="104" y="686"/>
                  </a:cubicBezTo>
                  <a:cubicBezTo>
                    <a:pt x="0" y="626"/>
                    <a:pt x="30" y="447"/>
                    <a:pt x="134" y="269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3084725" y="309415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507" y="60"/>
                  </a:moveTo>
                  <a:cubicBezTo>
                    <a:pt x="596" y="120"/>
                    <a:pt x="581" y="313"/>
                    <a:pt x="462" y="477"/>
                  </a:cubicBezTo>
                  <a:cubicBezTo>
                    <a:pt x="343" y="656"/>
                    <a:pt x="179" y="745"/>
                    <a:pt x="90" y="686"/>
                  </a:cubicBezTo>
                  <a:cubicBezTo>
                    <a:pt x="0" y="626"/>
                    <a:pt x="15" y="432"/>
                    <a:pt x="134" y="254"/>
                  </a:cubicBezTo>
                  <a:cubicBezTo>
                    <a:pt x="239" y="90"/>
                    <a:pt x="417" y="1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3033375" y="30320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6" y="119"/>
                    <a:pt x="581" y="313"/>
                    <a:pt x="462" y="476"/>
                  </a:cubicBezTo>
                  <a:cubicBezTo>
                    <a:pt x="358" y="655"/>
                    <a:pt x="194" y="744"/>
                    <a:pt x="90" y="685"/>
                  </a:cubicBezTo>
                  <a:cubicBezTo>
                    <a:pt x="0" y="625"/>
                    <a:pt x="15" y="447"/>
                    <a:pt x="134" y="268"/>
                  </a:cubicBezTo>
                  <a:cubicBezTo>
                    <a:pt x="253" y="89"/>
                    <a:pt x="417" y="0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3105575" y="301675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45"/>
                  </a:moveTo>
                  <a:cubicBezTo>
                    <a:pt x="595" y="120"/>
                    <a:pt x="581" y="298"/>
                    <a:pt x="461" y="477"/>
                  </a:cubicBezTo>
                  <a:cubicBezTo>
                    <a:pt x="357" y="656"/>
                    <a:pt x="194" y="745"/>
                    <a:pt x="89" y="685"/>
                  </a:cubicBezTo>
                  <a:cubicBezTo>
                    <a:pt x="0" y="626"/>
                    <a:pt x="15" y="432"/>
                    <a:pt x="134" y="254"/>
                  </a:cubicBezTo>
                  <a:cubicBezTo>
                    <a:pt x="253" y="90"/>
                    <a:pt x="417" y="1"/>
                    <a:pt x="506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3143525" y="3049875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506" y="60"/>
                  </a:moveTo>
                  <a:cubicBezTo>
                    <a:pt x="596" y="120"/>
                    <a:pt x="581" y="313"/>
                    <a:pt x="462" y="492"/>
                  </a:cubicBezTo>
                  <a:cubicBezTo>
                    <a:pt x="358" y="655"/>
                    <a:pt x="194" y="760"/>
                    <a:pt x="90" y="685"/>
                  </a:cubicBezTo>
                  <a:cubicBezTo>
                    <a:pt x="0" y="641"/>
                    <a:pt x="15" y="447"/>
                    <a:pt x="134" y="268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3119325" y="31135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45" y="120"/>
                  </a:moveTo>
                  <a:cubicBezTo>
                    <a:pt x="775" y="224"/>
                    <a:pt x="656" y="373"/>
                    <a:pt x="477" y="447"/>
                  </a:cubicBezTo>
                  <a:cubicBezTo>
                    <a:pt x="284" y="537"/>
                    <a:pt x="90" y="522"/>
                    <a:pt x="45" y="418"/>
                  </a:cubicBezTo>
                  <a:cubicBezTo>
                    <a:pt x="1" y="313"/>
                    <a:pt x="120" y="165"/>
                    <a:pt x="313" y="90"/>
                  </a:cubicBezTo>
                  <a:cubicBezTo>
                    <a:pt x="507" y="1"/>
                    <a:pt x="700" y="16"/>
                    <a:pt x="7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3104825" y="30517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105"/>
                  </a:moveTo>
                  <a:cubicBezTo>
                    <a:pt x="774" y="209"/>
                    <a:pt x="655" y="358"/>
                    <a:pt x="462" y="447"/>
                  </a:cubicBezTo>
                  <a:cubicBezTo>
                    <a:pt x="283" y="537"/>
                    <a:pt x="90" y="522"/>
                    <a:pt x="45" y="418"/>
                  </a:cubicBezTo>
                  <a:cubicBezTo>
                    <a:pt x="0" y="314"/>
                    <a:pt x="119" y="165"/>
                    <a:pt x="313" y="90"/>
                  </a:cubicBezTo>
                  <a:cubicBezTo>
                    <a:pt x="491" y="1"/>
                    <a:pt x="685" y="16"/>
                    <a:pt x="730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3047875" y="30599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90" y="685"/>
                  </a:moveTo>
                  <a:cubicBezTo>
                    <a:pt x="1" y="626"/>
                    <a:pt x="16" y="432"/>
                    <a:pt x="135" y="253"/>
                  </a:cubicBezTo>
                  <a:cubicBezTo>
                    <a:pt x="239" y="90"/>
                    <a:pt x="403" y="0"/>
                    <a:pt x="492" y="60"/>
                  </a:cubicBezTo>
                  <a:cubicBezTo>
                    <a:pt x="596" y="119"/>
                    <a:pt x="581" y="298"/>
                    <a:pt x="462" y="477"/>
                  </a:cubicBezTo>
                  <a:cubicBezTo>
                    <a:pt x="343" y="655"/>
                    <a:pt x="179" y="745"/>
                    <a:pt x="90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3130125" y="30230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45" y="120"/>
                  </a:moveTo>
                  <a:cubicBezTo>
                    <a:pt x="774" y="224"/>
                    <a:pt x="670" y="373"/>
                    <a:pt x="477" y="447"/>
                  </a:cubicBezTo>
                  <a:cubicBezTo>
                    <a:pt x="283" y="537"/>
                    <a:pt x="90" y="522"/>
                    <a:pt x="45" y="418"/>
                  </a:cubicBezTo>
                  <a:cubicBezTo>
                    <a:pt x="0" y="328"/>
                    <a:pt x="119" y="179"/>
                    <a:pt x="313" y="90"/>
                  </a:cubicBezTo>
                  <a:cubicBezTo>
                    <a:pt x="507" y="1"/>
                    <a:pt x="700" y="16"/>
                    <a:pt x="7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3069475" y="303500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119"/>
                  </a:moveTo>
                  <a:cubicBezTo>
                    <a:pt x="774" y="223"/>
                    <a:pt x="655" y="372"/>
                    <a:pt x="462" y="447"/>
                  </a:cubicBezTo>
                  <a:cubicBezTo>
                    <a:pt x="283" y="536"/>
                    <a:pt x="89" y="521"/>
                    <a:pt x="45" y="417"/>
                  </a:cubicBezTo>
                  <a:cubicBezTo>
                    <a:pt x="0" y="328"/>
                    <a:pt x="119" y="164"/>
                    <a:pt x="313" y="89"/>
                  </a:cubicBezTo>
                  <a:cubicBezTo>
                    <a:pt x="491" y="0"/>
                    <a:pt x="685" y="15"/>
                    <a:pt x="730" y="11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3078400" y="3000000"/>
              <a:ext cx="18250" cy="15300"/>
            </a:xfrm>
            <a:custGeom>
              <a:avLst/>
              <a:gdLst/>
              <a:ahLst/>
              <a:cxnLst/>
              <a:rect l="l" t="t" r="r" b="b"/>
              <a:pathLst>
                <a:path w="730" h="612" extrusionOk="0">
                  <a:moveTo>
                    <a:pt x="60" y="90"/>
                  </a:moveTo>
                  <a:cubicBezTo>
                    <a:pt x="134" y="1"/>
                    <a:pt x="313" y="31"/>
                    <a:pt x="492" y="150"/>
                  </a:cubicBezTo>
                  <a:cubicBezTo>
                    <a:pt x="655" y="269"/>
                    <a:pt x="730" y="447"/>
                    <a:pt x="670" y="537"/>
                  </a:cubicBezTo>
                  <a:cubicBezTo>
                    <a:pt x="611" y="611"/>
                    <a:pt x="417" y="596"/>
                    <a:pt x="253" y="462"/>
                  </a:cubicBezTo>
                  <a:cubicBezTo>
                    <a:pt x="90" y="343"/>
                    <a:pt x="0" y="18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3030775" y="3012675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5" y="283"/>
                  </a:moveTo>
                  <a:cubicBezTo>
                    <a:pt x="0" y="179"/>
                    <a:pt x="149" y="60"/>
                    <a:pt x="357" y="30"/>
                  </a:cubicBezTo>
                  <a:cubicBezTo>
                    <a:pt x="551" y="0"/>
                    <a:pt x="730" y="60"/>
                    <a:pt x="759" y="164"/>
                  </a:cubicBezTo>
                  <a:cubicBezTo>
                    <a:pt x="774" y="283"/>
                    <a:pt x="610" y="387"/>
                    <a:pt x="417" y="417"/>
                  </a:cubicBezTo>
                  <a:cubicBezTo>
                    <a:pt x="209" y="447"/>
                    <a:pt x="30" y="387"/>
                    <a:pt x="15" y="28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3110400" y="2977300"/>
              <a:ext cx="19375" cy="11575"/>
            </a:xfrm>
            <a:custGeom>
              <a:avLst/>
              <a:gdLst/>
              <a:ahLst/>
              <a:cxnLst/>
              <a:rect l="l" t="t" r="r" b="b"/>
              <a:pathLst>
                <a:path w="775" h="463" extrusionOk="0">
                  <a:moveTo>
                    <a:pt x="760" y="180"/>
                  </a:moveTo>
                  <a:cubicBezTo>
                    <a:pt x="775" y="284"/>
                    <a:pt x="626" y="403"/>
                    <a:pt x="417" y="433"/>
                  </a:cubicBezTo>
                  <a:cubicBezTo>
                    <a:pt x="209" y="462"/>
                    <a:pt x="30" y="403"/>
                    <a:pt x="15" y="284"/>
                  </a:cubicBezTo>
                  <a:cubicBezTo>
                    <a:pt x="1" y="180"/>
                    <a:pt x="149" y="75"/>
                    <a:pt x="358" y="31"/>
                  </a:cubicBezTo>
                  <a:cubicBezTo>
                    <a:pt x="551" y="1"/>
                    <a:pt x="745" y="60"/>
                    <a:pt x="760" y="18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3346325" y="31250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2" y="45"/>
                  </a:moveTo>
                  <a:cubicBezTo>
                    <a:pt x="492" y="75"/>
                    <a:pt x="521" y="268"/>
                    <a:pt x="447" y="462"/>
                  </a:cubicBezTo>
                  <a:cubicBezTo>
                    <a:pt x="358" y="655"/>
                    <a:pt x="224" y="774"/>
                    <a:pt x="120" y="730"/>
                  </a:cubicBezTo>
                  <a:cubicBezTo>
                    <a:pt x="15" y="700"/>
                    <a:pt x="1" y="506"/>
                    <a:pt x="75" y="313"/>
                  </a:cubicBezTo>
                  <a:cubicBezTo>
                    <a:pt x="149" y="119"/>
                    <a:pt x="298" y="0"/>
                    <a:pt x="40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3309475" y="313657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3" y="30"/>
                  </a:moveTo>
                  <a:cubicBezTo>
                    <a:pt x="507" y="75"/>
                    <a:pt x="522" y="269"/>
                    <a:pt x="447" y="462"/>
                  </a:cubicBezTo>
                  <a:cubicBezTo>
                    <a:pt x="373" y="656"/>
                    <a:pt x="224" y="775"/>
                    <a:pt x="120" y="730"/>
                  </a:cubicBezTo>
                  <a:cubicBezTo>
                    <a:pt x="16" y="685"/>
                    <a:pt x="1" y="507"/>
                    <a:pt x="75" y="313"/>
                  </a:cubicBezTo>
                  <a:cubicBezTo>
                    <a:pt x="150" y="120"/>
                    <a:pt x="299" y="1"/>
                    <a:pt x="403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461800" y="30502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402" y="745"/>
                  </a:moveTo>
                  <a:cubicBezTo>
                    <a:pt x="506" y="700"/>
                    <a:pt x="521" y="506"/>
                    <a:pt x="447" y="313"/>
                  </a:cubicBezTo>
                  <a:cubicBezTo>
                    <a:pt x="357" y="119"/>
                    <a:pt x="224" y="0"/>
                    <a:pt x="119" y="45"/>
                  </a:cubicBezTo>
                  <a:cubicBezTo>
                    <a:pt x="15" y="90"/>
                    <a:pt x="0" y="268"/>
                    <a:pt x="75" y="462"/>
                  </a:cubicBezTo>
                  <a:cubicBezTo>
                    <a:pt x="149" y="655"/>
                    <a:pt x="298" y="774"/>
                    <a:pt x="402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2428675" y="30256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45" y="388"/>
                  </a:moveTo>
                  <a:cubicBezTo>
                    <a:pt x="775" y="284"/>
                    <a:pt x="655" y="150"/>
                    <a:pt x="462" y="75"/>
                  </a:cubicBezTo>
                  <a:cubicBezTo>
                    <a:pt x="254" y="1"/>
                    <a:pt x="75" y="31"/>
                    <a:pt x="30" y="135"/>
                  </a:cubicBezTo>
                  <a:cubicBezTo>
                    <a:pt x="1" y="239"/>
                    <a:pt x="120" y="373"/>
                    <a:pt x="313" y="448"/>
                  </a:cubicBezTo>
                  <a:cubicBezTo>
                    <a:pt x="507" y="522"/>
                    <a:pt x="700" y="492"/>
                    <a:pt x="745" y="38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2504225" y="3053975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29" y="387"/>
                  </a:moveTo>
                  <a:cubicBezTo>
                    <a:pt x="774" y="283"/>
                    <a:pt x="640" y="134"/>
                    <a:pt x="447" y="60"/>
                  </a:cubicBezTo>
                  <a:cubicBezTo>
                    <a:pt x="253" y="0"/>
                    <a:pt x="60" y="15"/>
                    <a:pt x="30" y="119"/>
                  </a:cubicBezTo>
                  <a:cubicBezTo>
                    <a:pt x="0" y="224"/>
                    <a:pt x="119" y="372"/>
                    <a:pt x="313" y="447"/>
                  </a:cubicBezTo>
                  <a:cubicBezTo>
                    <a:pt x="506" y="506"/>
                    <a:pt x="700" y="477"/>
                    <a:pt x="729" y="38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2474825" y="3014900"/>
              <a:ext cx="18250" cy="16400"/>
            </a:xfrm>
            <a:custGeom>
              <a:avLst/>
              <a:gdLst/>
              <a:ahLst/>
              <a:cxnLst/>
              <a:rect l="l" t="t" r="r" b="b"/>
              <a:pathLst>
                <a:path w="730" h="656" extrusionOk="0">
                  <a:moveTo>
                    <a:pt x="655" y="90"/>
                  </a:moveTo>
                  <a:cubicBezTo>
                    <a:pt x="581" y="0"/>
                    <a:pt x="402" y="45"/>
                    <a:pt x="238" y="179"/>
                  </a:cubicBezTo>
                  <a:cubicBezTo>
                    <a:pt x="75" y="298"/>
                    <a:pt x="0" y="477"/>
                    <a:pt x="75" y="566"/>
                  </a:cubicBezTo>
                  <a:cubicBezTo>
                    <a:pt x="134" y="655"/>
                    <a:pt x="328" y="611"/>
                    <a:pt x="491" y="477"/>
                  </a:cubicBezTo>
                  <a:cubicBezTo>
                    <a:pt x="655" y="358"/>
                    <a:pt x="730" y="179"/>
                    <a:pt x="65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478175" y="3036475"/>
              <a:ext cx="15650" cy="18275"/>
            </a:xfrm>
            <a:custGeom>
              <a:avLst/>
              <a:gdLst/>
              <a:ahLst/>
              <a:cxnLst/>
              <a:rect l="l" t="t" r="r" b="b"/>
              <a:pathLst>
                <a:path w="626" h="731" extrusionOk="0">
                  <a:moveTo>
                    <a:pt x="536" y="75"/>
                  </a:moveTo>
                  <a:cubicBezTo>
                    <a:pt x="447" y="1"/>
                    <a:pt x="283" y="90"/>
                    <a:pt x="149" y="254"/>
                  </a:cubicBezTo>
                  <a:cubicBezTo>
                    <a:pt x="30" y="417"/>
                    <a:pt x="0" y="596"/>
                    <a:pt x="90" y="670"/>
                  </a:cubicBezTo>
                  <a:cubicBezTo>
                    <a:pt x="179" y="730"/>
                    <a:pt x="343" y="656"/>
                    <a:pt x="477" y="492"/>
                  </a:cubicBezTo>
                  <a:cubicBezTo>
                    <a:pt x="596" y="328"/>
                    <a:pt x="625" y="135"/>
                    <a:pt x="536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2536600" y="30811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44" y="388"/>
                  </a:moveTo>
                  <a:cubicBezTo>
                    <a:pt x="774" y="284"/>
                    <a:pt x="655" y="135"/>
                    <a:pt x="462" y="75"/>
                  </a:cubicBezTo>
                  <a:cubicBezTo>
                    <a:pt x="268" y="1"/>
                    <a:pt x="75" y="31"/>
                    <a:pt x="45" y="120"/>
                  </a:cubicBezTo>
                  <a:cubicBezTo>
                    <a:pt x="0" y="239"/>
                    <a:pt x="134" y="373"/>
                    <a:pt x="328" y="447"/>
                  </a:cubicBezTo>
                  <a:cubicBezTo>
                    <a:pt x="521" y="522"/>
                    <a:pt x="700" y="492"/>
                    <a:pt x="744" y="38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2496025" y="308410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15" y="105"/>
                  </a:moveTo>
                  <a:cubicBezTo>
                    <a:pt x="670" y="1"/>
                    <a:pt x="477" y="1"/>
                    <a:pt x="298" y="105"/>
                  </a:cubicBezTo>
                  <a:cubicBezTo>
                    <a:pt x="105" y="194"/>
                    <a:pt x="1" y="358"/>
                    <a:pt x="45" y="447"/>
                  </a:cubicBezTo>
                  <a:cubicBezTo>
                    <a:pt x="105" y="552"/>
                    <a:pt x="298" y="552"/>
                    <a:pt x="477" y="447"/>
                  </a:cubicBezTo>
                  <a:cubicBezTo>
                    <a:pt x="656" y="358"/>
                    <a:pt x="775" y="194"/>
                    <a:pt x="71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2567475" y="3047275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715" y="105"/>
                  </a:moveTo>
                  <a:cubicBezTo>
                    <a:pt x="670" y="0"/>
                    <a:pt x="477" y="0"/>
                    <a:pt x="298" y="90"/>
                  </a:cubicBezTo>
                  <a:cubicBezTo>
                    <a:pt x="105" y="194"/>
                    <a:pt x="1" y="343"/>
                    <a:pt x="60" y="447"/>
                  </a:cubicBezTo>
                  <a:cubicBezTo>
                    <a:pt x="105" y="551"/>
                    <a:pt x="298" y="551"/>
                    <a:pt x="477" y="447"/>
                  </a:cubicBezTo>
                  <a:cubicBezTo>
                    <a:pt x="655" y="358"/>
                    <a:pt x="775" y="194"/>
                    <a:pt x="71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2524300" y="304170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239" y="0"/>
                  </a:moveTo>
                  <a:cubicBezTo>
                    <a:pt x="120" y="0"/>
                    <a:pt x="16" y="164"/>
                    <a:pt x="16" y="357"/>
                  </a:cubicBezTo>
                  <a:cubicBezTo>
                    <a:pt x="1" y="566"/>
                    <a:pt x="75" y="744"/>
                    <a:pt x="180" y="759"/>
                  </a:cubicBezTo>
                  <a:cubicBezTo>
                    <a:pt x="299" y="759"/>
                    <a:pt x="403" y="595"/>
                    <a:pt x="403" y="387"/>
                  </a:cubicBezTo>
                  <a:cubicBezTo>
                    <a:pt x="418" y="179"/>
                    <a:pt x="343" y="15"/>
                    <a:pt x="239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2541800" y="305507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64" y="16"/>
                  </a:moveTo>
                  <a:cubicBezTo>
                    <a:pt x="60" y="46"/>
                    <a:pt x="0" y="224"/>
                    <a:pt x="45" y="433"/>
                  </a:cubicBezTo>
                  <a:cubicBezTo>
                    <a:pt x="75" y="626"/>
                    <a:pt x="194" y="775"/>
                    <a:pt x="298" y="760"/>
                  </a:cubicBezTo>
                  <a:cubicBezTo>
                    <a:pt x="417" y="730"/>
                    <a:pt x="462" y="552"/>
                    <a:pt x="432" y="358"/>
                  </a:cubicBezTo>
                  <a:cubicBezTo>
                    <a:pt x="388" y="150"/>
                    <a:pt x="268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2554450" y="2992950"/>
              <a:ext cx="15650" cy="18250"/>
            </a:xfrm>
            <a:custGeom>
              <a:avLst/>
              <a:gdLst/>
              <a:ahLst/>
              <a:cxnLst/>
              <a:rect l="l" t="t" r="r" b="b"/>
              <a:pathLst>
                <a:path w="626" h="730" extrusionOk="0">
                  <a:moveTo>
                    <a:pt x="536" y="60"/>
                  </a:moveTo>
                  <a:cubicBezTo>
                    <a:pt x="447" y="0"/>
                    <a:pt x="283" y="75"/>
                    <a:pt x="149" y="238"/>
                  </a:cubicBezTo>
                  <a:cubicBezTo>
                    <a:pt x="30" y="402"/>
                    <a:pt x="1" y="596"/>
                    <a:pt x="90" y="655"/>
                  </a:cubicBezTo>
                  <a:cubicBezTo>
                    <a:pt x="179" y="729"/>
                    <a:pt x="343" y="655"/>
                    <a:pt x="477" y="476"/>
                  </a:cubicBezTo>
                  <a:cubicBezTo>
                    <a:pt x="596" y="313"/>
                    <a:pt x="626" y="134"/>
                    <a:pt x="53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2547750" y="303237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16"/>
                  </a:moveTo>
                  <a:cubicBezTo>
                    <a:pt x="60" y="31"/>
                    <a:pt x="1" y="224"/>
                    <a:pt x="45" y="418"/>
                  </a:cubicBezTo>
                  <a:cubicBezTo>
                    <a:pt x="90" y="626"/>
                    <a:pt x="209" y="775"/>
                    <a:pt x="313" y="760"/>
                  </a:cubicBezTo>
                  <a:cubicBezTo>
                    <a:pt x="417" y="730"/>
                    <a:pt x="477" y="552"/>
                    <a:pt x="432" y="343"/>
                  </a:cubicBezTo>
                  <a:cubicBezTo>
                    <a:pt x="403" y="150"/>
                    <a:pt x="283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2533250" y="295312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15"/>
                  </a:moveTo>
                  <a:cubicBezTo>
                    <a:pt x="60" y="45"/>
                    <a:pt x="0" y="224"/>
                    <a:pt x="45" y="432"/>
                  </a:cubicBezTo>
                  <a:cubicBezTo>
                    <a:pt x="75" y="626"/>
                    <a:pt x="194" y="774"/>
                    <a:pt x="313" y="760"/>
                  </a:cubicBezTo>
                  <a:cubicBezTo>
                    <a:pt x="417" y="745"/>
                    <a:pt x="476" y="551"/>
                    <a:pt x="432" y="358"/>
                  </a:cubicBezTo>
                  <a:cubicBezTo>
                    <a:pt x="387" y="149"/>
                    <a:pt x="268" y="0"/>
                    <a:pt x="164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2512775" y="30011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135"/>
                  </a:moveTo>
                  <a:cubicBezTo>
                    <a:pt x="0" y="239"/>
                    <a:pt x="134" y="373"/>
                    <a:pt x="328" y="447"/>
                  </a:cubicBezTo>
                  <a:cubicBezTo>
                    <a:pt x="521" y="522"/>
                    <a:pt x="700" y="492"/>
                    <a:pt x="745" y="388"/>
                  </a:cubicBezTo>
                  <a:cubicBezTo>
                    <a:pt x="774" y="283"/>
                    <a:pt x="655" y="149"/>
                    <a:pt x="462" y="75"/>
                  </a:cubicBezTo>
                  <a:cubicBezTo>
                    <a:pt x="268" y="1"/>
                    <a:pt x="75" y="30"/>
                    <a:pt x="45" y="13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2531375" y="2988475"/>
              <a:ext cx="19000" cy="11200"/>
            </a:xfrm>
            <a:custGeom>
              <a:avLst/>
              <a:gdLst/>
              <a:ahLst/>
              <a:cxnLst/>
              <a:rect l="l" t="t" r="r" b="b"/>
              <a:pathLst>
                <a:path w="760" h="448" extrusionOk="0">
                  <a:moveTo>
                    <a:pt x="1" y="194"/>
                  </a:moveTo>
                  <a:cubicBezTo>
                    <a:pt x="1" y="298"/>
                    <a:pt x="150" y="402"/>
                    <a:pt x="358" y="432"/>
                  </a:cubicBezTo>
                  <a:cubicBezTo>
                    <a:pt x="566" y="447"/>
                    <a:pt x="745" y="373"/>
                    <a:pt x="760" y="268"/>
                  </a:cubicBezTo>
                  <a:cubicBezTo>
                    <a:pt x="760" y="164"/>
                    <a:pt x="611" y="60"/>
                    <a:pt x="403" y="30"/>
                  </a:cubicBezTo>
                  <a:cubicBezTo>
                    <a:pt x="194" y="0"/>
                    <a:pt x="16" y="75"/>
                    <a:pt x="1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2505325" y="3024200"/>
              <a:ext cx="15650" cy="18625"/>
            </a:xfrm>
            <a:custGeom>
              <a:avLst/>
              <a:gdLst/>
              <a:ahLst/>
              <a:cxnLst/>
              <a:rect l="l" t="t" r="r" b="b"/>
              <a:pathLst>
                <a:path w="626" h="745" extrusionOk="0">
                  <a:moveTo>
                    <a:pt x="537" y="75"/>
                  </a:moveTo>
                  <a:cubicBezTo>
                    <a:pt x="447" y="0"/>
                    <a:pt x="284" y="90"/>
                    <a:pt x="150" y="253"/>
                  </a:cubicBezTo>
                  <a:cubicBezTo>
                    <a:pt x="31" y="417"/>
                    <a:pt x="1" y="611"/>
                    <a:pt x="90" y="670"/>
                  </a:cubicBezTo>
                  <a:cubicBezTo>
                    <a:pt x="179" y="745"/>
                    <a:pt x="358" y="655"/>
                    <a:pt x="477" y="492"/>
                  </a:cubicBezTo>
                  <a:cubicBezTo>
                    <a:pt x="596" y="328"/>
                    <a:pt x="626" y="134"/>
                    <a:pt x="537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2381425" y="292930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16"/>
                  </a:moveTo>
                  <a:cubicBezTo>
                    <a:pt x="60" y="45"/>
                    <a:pt x="0" y="224"/>
                    <a:pt x="45" y="418"/>
                  </a:cubicBezTo>
                  <a:cubicBezTo>
                    <a:pt x="89" y="626"/>
                    <a:pt x="209" y="775"/>
                    <a:pt x="313" y="760"/>
                  </a:cubicBezTo>
                  <a:cubicBezTo>
                    <a:pt x="417" y="730"/>
                    <a:pt x="476" y="552"/>
                    <a:pt x="432" y="343"/>
                  </a:cubicBezTo>
                  <a:cubicBezTo>
                    <a:pt x="402" y="150"/>
                    <a:pt x="268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2360200" y="2924100"/>
              <a:ext cx="15650" cy="18625"/>
            </a:xfrm>
            <a:custGeom>
              <a:avLst/>
              <a:gdLst/>
              <a:ahLst/>
              <a:cxnLst/>
              <a:rect l="l" t="t" r="r" b="b"/>
              <a:pathLst>
                <a:path w="626" h="745" extrusionOk="0">
                  <a:moveTo>
                    <a:pt x="537" y="75"/>
                  </a:moveTo>
                  <a:cubicBezTo>
                    <a:pt x="447" y="0"/>
                    <a:pt x="284" y="90"/>
                    <a:pt x="150" y="253"/>
                  </a:cubicBezTo>
                  <a:cubicBezTo>
                    <a:pt x="30" y="417"/>
                    <a:pt x="1" y="611"/>
                    <a:pt x="90" y="670"/>
                  </a:cubicBezTo>
                  <a:cubicBezTo>
                    <a:pt x="179" y="745"/>
                    <a:pt x="343" y="655"/>
                    <a:pt x="477" y="492"/>
                  </a:cubicBezTo>
                  <a:cubicBezTo>
                    <a:pt x="596" y="328"/>
                    <a:pt x="626" y="134"/>
                    <a:pt x="537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2476300" y="2990325"/>
              <a:ext cx="19375" cy="11950"/>
            </a:xfrm>
            <a:custGeom>
              <a:avLst/>
              <a:gdLst/>
              <a:ahLst/>
              <a:cxnLst/>
              <a:rect l="l" t="t" r="r" b="b"/>
              <a:pathLst>
                <a:path w="775" h="478" extrusionOk="0">
                  <a:moveTo>
                    <a:pt x="745" y="150"/>
                  </a:moveTo>
                  <a:cubicBezTo>
                    <a:pt x="730" y="46"/>
                    <a:pt x="537" y="1"/>
                    <a:pt x="343" y="46"/>
                  </a:cubicBezTo>
                  <a:cubicBezTo>
                    <a:pt x="135" y="90"/>
                    <a:pt x="1" y="209"/>
                    <a:pt x="16" y="314"/>
                  </a:cubicBezTo>
                  <a:cubicBezTo>
                    <a:pt x="45" y="433"/>
                    <a:pt x="224" y="477"/>
                    <a:pt x="432" y="433"/>
                  </a:cubicBezTo>
                  <a:cubicBezTo>
                    <a:pt x="641" y="373"/>
                    <a:pt x="775" y="254"/>
                    <a:pt x="745" y="15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2446900" y="301192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462" y="45"/>
                  </a:moveTo>
                  <a:cubicBezTo>
                    <a:pt x="358" y="0"/>
                    <a:pt x="194" y="104"/>
                    <a:pt x="105" y="283"/>
                  </a:cubicBezTo>
                  <a:cubicBezTo>
                    <a:pt x="1" y="462"/>
                    <a:pt x="1" y="655"/>
                    <a:pt x="90" y="700"/>
                  </a:cubicBezTo>
                  <a:cubicBezTo>
                    <a:pt x="194" y="759"/>
                    <a:pt x="343" y="655"/>
                    <a:pt x="447" y="477"/>
                  </a:cubicBezTo>
                  <a:cubicBezTo>
                    <a:pt x="552" y="298"/>
                    <a:pt x="552" y="104"/>
                    <a:pt x="46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2486350" y="2941575"/>
              <a:ext cx="14175" cy="19400"/>
            </a:xfrm>
            <a:custGeom>
              <a:avLst/>
              <a:gdLst/>
              <a:ahLst/>
              <a:cxnLst/>
              <a:rect l="l" t="t" r="r" b="b"/>
              <a:pathLst>
                <a:path w="567" h="776" extrusionOk="0">
                  <a:moveTo>
                    <a:pt x="462" y="61"/>
                  </a:moveTo>
                  <a:cubicBezTo>
                    <a:pt x="373" y="1"/>
                    <a:pt x="209" y="105"/>
                    <a:pt x="105" y="299"/>
                  </a:cubicBezTo>
                  <a:cubicBezTo>
                    <a:pt x="1" y="477"/>
                    <a:pt x="1" y="656"/>
                    <a:pt x="105" y="715"/>
                  </a:cubicBezTo>
                  <a:cubicBezTo>
                    <a:pt x="194" y="775"/>
                    <a:pt x="358" y="671"/>
                    <a:pt x="462" y="477"/>
                  </a:cubicBezTo>
                  <a:cubicBezTo>
                    <a:pt x="551" y="299"/>
                    <a:pt x="566" y="120"/>
                    <a:pt x="462" y="6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2444675" y="296540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105" y="60"/>
                  </a:moveTo>
                  <a:cubicBezTo>
                    <a:pt x="1" y="105"/>
                    <a:pt x="15" y="298"/>
                    <a:pt x="120" y="477"/>
                  </a:cubicBezTo>
                  <a:cubicBezTo>
                    <a:pt x="224" y="656"/>
                    <a:pt x="388" y="760"/>
                    <a:pt x="477" y="700"/>
                  </a:cubicBezTo>
                  <a:cubicBezTo>
                    <a:pt x="566" y="656"/>
                    <a:pt x="566" y="462"/>
                    <a:pt x="462" y="283"/>
                  </a:cubicBezTo>
                  <a:cubicBezTo>
                    <a:pt x="358" y="105"/>
                    <a:pt x="194" y="1"/>
                    <a:pt x="105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2466250" y="2967625"/>
              <a:ext cx="16775" cy="17525"/>
            </a:xfrm>
            <a:custGeom>
              <a:avLst/>
              <a:gdLst/>
              <a:ahLst/>
              <a:cxnLst/>
              <a:rect l="l" t="t" r="r" b="b"/>
              <a:pathLst>
                <a:path w="671" h="701" extrusionOk="0">
                  <a:moveTo>
                    <a:pt x="75" y="75"/>
                  </a:moveTo>
                  <a:cubicBezTo>
                    <a:pt x="1" y="150"/>
                    <a:pt x="46" y="343"/>
                    <a:pt x="194" y="492"/>
                  </a:cubicBezTo>
                  <a:cubicBezTo>
                    <a:pt x="328" y="641"/>
                    <a:pt x="507" y="701"/>
                    <a:pt x="596" y="626"/>
                  </a:cubicBezTo>
                  <a:cubicBezTo>
                    <a:pt x="671" y="552"/>
                    <a:pt x="626" y="358"/>
                    <a:pt x="477" y="209"/>
                  </a:cubicBezTo>
                  <a:cubicBezTo>
                    <a:pt x="328" y="60"/>
                    <a:pt x="150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2518350" y="291405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62" y="45"/>
                  </a:moveTo>
                  <a:cubicBezTo>
                    <a:pt x="373" y="1"/>
                    <a:pt x="209" y="90"/>
                    <a:pt x="105" y="283"/>
                  </a:cubicBezTo>
                  <a:cubicBezTo>
                    <a:pt x="16" y="462"/>
                    <a:pt x="1" y="655"/>
                    <a:pt x="105" y="700"/>
                  </a:cubicBezTo>
                  <a:cubicBezTo>
                    <a:pt x="194" y="760"/>
                    <a:pt x="358" y="655"/>
                    <a:pt x="462" y="477"/>
                  </a:cubicBezTo>
                  <a:cubicBezTo>
                    <a:pt x="551" y="283"/>
                    <a:pt x="566" y="105"/>
                    <a:pt x="46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2516125" y="2954250"/>
              <a:ext cx="12675" cy="19725"/>
            </a:xfrm>
            <a:custGeom>
              <a:avLst/>
              <a:gdLst/>
              <a:ahLst/>
              <a:cxnLst/>
              <a:rect l="l" t="t" r="r" b="b"/>
              <a:pathLst>
                <a:path w="507" h="789" extrusionOk="0">
                  <a:moveTo>
                    <a:pt x="134" y="45"/>
                  </a:moveTo>
                  <a:cubicBezTo>
                    <a:pt x="30" y="75"/>
                    <a:pt x="0" y="268"/>
                    <a:pt x="60" y="462"/>
                  </a:cubicBezTo>
                  <a:cubicBezTo>
                    <a:pt x="134" y="655"/>
                    <a:pt x="268" y="789"/>
                    <a:pt x="373" y="759"/>
                  </a:cubicBezTo>
                  <a:cubicBezTo>
                    <a:pt x="477" y="715"/>
                    <a:pt x="507" y="536"/>
                    <a:pt x="432" y="328"/>
                  </a:cubicBezTo>
                  <a:cubicBezTo>
                    <a:pt x="373" y="134"/>
                    <a:pt x="239" y="0"/>
                    <a:pt x="13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2490825" y="287795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134" y="30"/>
                  </a:moveTo>
                  <a:cubicBezTo>
                    <a:pt x="30" y="75"/>
                    <a:pt x="0" y="254"/>
                    <a:pt x="75" y="462"/>
                  </a:cubicBezTo>
                  <a:cubicBezTo>
                    <a:pt x="134" y="656"/>
                    <a:pt x="268" y="775"/>
                    <a:pt x="372" y="745"/>
                  </a:cubicBezTo>
                  <a:cubicBezTo>
                    <a:pt x="477" y="715"/>
                    <a:pt x="506" y="522"/>
                    <a:pt x="447" y="328"/>
                  </a:cubicBezTo>
                  <a:cubicBezTo>
                    <a:pt x="372" y="135"/>
                    <a:pt x="238" y="1"/>
                    <a:pt x="134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2477050" y="2928200"/>
              <a:ext cx="19750" cy="11925"/>
            </a:xfrm>
            <a:custGeom>
              <a:avLst/>
              <a:gdLst/>
              <a:ahLst/>
              <a:cxnLst/>
              <a:rect l="l" t="t" r="r" b="b"/>
              <a:pathLst>
                <a:path w="790" h="477" extrusionOk="0">
                  <a:moveTo>
                    <a:pt x="30" y="164"/>
                  </a:moveTo>
                  <a:cubicBezTo>
                    <a:pt x="1" y="268"/>
                    <a:pt x="149" y="387"/>
                    <a:pt x="343" y="432"/>
                  </a:cubicBezTo>
                  <a:cubicBezTo>
                    <a:pt x="551" y="476"/>
                    <a:pt x="730" y="432"/>
                    <a:pt x="760" y="328"/>
                  </a:cubicBezTo>
                  <a:cubicBezTo>
                    <a:pt x="789" y="223"/>
                    <a:pt x="641" y="89"/>
                    <a:pt x="432" y="45"/>
                  </a:cubicBezTo>
                  <a:cubicBezTo>
                    <a:pt x="224" y="0"/>
                    <a:pt x="45" y="60"/>
                    <a:pt x="30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2493800" y="2913300"/>
              <a:ext cx="18625" cy="10450"/>
            </a:xfrm>
            <a:custGeom>
              <a:avLst/>
              <a:gdLst/>
              <a:ahLst/>
              <a:cxnLst/>
              <a:rect l="l" t="t" r="r" b="b"/>
              <a:pathLst>
                <a:path w="745" h="418" extrusionOk="0">
                  <a:moveTo>
                    <a:pt x="0" y="224"/>
                  </a:moveTo>
                  <a:cubicBezTo>
                    <a:pt x="0" y="328"/>
                    <a:pt x="179" y="418"/>
                    <a:pt x="387" y="403"/>
                  </a:cubicBezTo>
                  <a:cubicBezTo>
                    <a:pt x="581" y="403"/>
                    <a:pt x="745" y="313"/>
                    <a:pt x="745" y="194"/>
                  </a:cubicBezTo>
                  <a:cubicBezTo>
                    <a:pt x="745" y="90"/>
                    <a:pt x="581" y="1"/>
                    <a:pt x="372" y="16"/>
                  </a:cubicBezTo>
                  <a:cubicBezTo>
                    <a:pt x="164" y="16"/>
                    <a:pt x="0" y="105"/>
                    <a:pt x="0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2435000" y="2885400"/>
              <a:ext cx="17150" cy="17500"/>
            </a:xfrm>
            <a:custGeom>
              <a:avLst/>
              <a:gdLst/>
              <a:ahLst/>
              <a:cxnLst/>
              <a:rect l="l" t="t" r="r" b="b"/>
              <a:pathLst>
                <a:path w="686" h="700" extrusionOk="0">
                  <a:moveTo>
                    <a:pt x="75" y="75"/>
                  </a:moveTo>
                  <a:cubicBezTo>
                    <a:pt x="1" y="164"/>
                    <a:pt x="60" y="343"/>
                    <a:pt x="194" y="492"/>
                  </a:cubicBezTo>
                  <a:cubicBezTo>
                    <a:pt x="343" y="640"/>
                    <a:pt x="522" y="700"/>
                    <a:pt x="596" y="626"/>
                  </a:cubicBezTo>
                  <a:cubicBezTo>
                    <a:pt x="685" y="551"/>
                    <a:pt x="626" y="358"/>
                    <a:pt x="477" y="209"/>
                  </a:cubicBezTo>
                  <a:cubicBezTo>
                    <a:pt x="343" y="60"/>
                    <a:pt x="164" y="0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2472225" y="2903625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0" y="224"/>
                  </a:moveTo>
                  <a:cubicBezTo>
                    <a:pt x="0" y="328"/>
                    <a:pt x="179" y="418"/>
                    <a:pt x="387" y="403"/>
                  </a:cubicBezTo>
                  <a:cubicBezTo>
                    <a:pt x="595" y="403"/>
                    <a:pt x="759" y="313"/>
                    <a:pt x="759" y="194"/>
                  </a:cubicBezTo>
                  <a:cubicBezTo>
                    <a:pt x="744" y="90"/>
                    <a:pt x="581" y="1"/>
                    <a:pt x="372" y="16"/>
                  </a:cubicBezTo>
                  <a:cubicBezTo>
                    <a:pt x="164" y="16"/>
                    <a:pt x="0" y="105"/>
                    <a:pt x="0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2391825" y="2905500"/>
              <a:ext cx="19025" cy="10425"/>
            </a:xfrm>
            <a:custGeom>
              <a:avLst/>
              <a:gdLst/>
              <a:ahLst/>
              <a:cxnLst/>
              <a:rect l="l" t="t" r="r" b="b"/>
              <a:pathLst>
                <a:path w="761" h="417" extrusionOk="0">
                  <a:moveTo>
                    <a:pt x="1" y="223"/>
                  </a:moveTo>
                  <a:cubicBezTo>
                    <a:pt x="1" y="343"/>
                    <a:pt x="180" y="417"/>
                    <a:pt x="388" y="417"/>
                  </a:cubicBezTo>
                  <a:cubicBezTo>
                    <a:pt x="596" y="402"/>
                    <a:pt x="760" y="313"/>
                    <a:pt x="745" y="209"/>
                  </a:cubicBezTo>
                  <a:cubicBezTo>
                    <a:pt x="745" y="89"/>
                    <a:pt x="581" y="0"/>
                    <a:pt x="373" y="15"/>
                  </a:cubicBezTo>
                  <a:cubicBezTo>
                    <a:pt x="165" y="15"/>
                    <a:pt x="1" y="119"/>
                    <a:pt x="1" y="22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2435750" y="2924850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90" y="700"/>
                  </a:moveTo>
                  <a:cubicBezTo>
                    <a:pt x="194" y="759"/>
                    <a:pt x="358" y="655"/>
                    <a:pt x="447" y="476"/>
                  </a:cubicBezTo>
                  <a:cubicBezTo>
                    <a:pt x="551" y="298"/>
                    <a:pt x="566" y="104"/>
                    <a:pt x="462" y="45"/>
                  </a:cubicBezTo>
                  <a:cubicBezTo>
                    <a:pt x="372" y="0"/>
                    <a:pt x="209" y="104"/>
                    <a:pt x="105" y="283"/>
                  </a:cubicBezTo>
                  <a:cubicBezTo>
                    <a:pt x="0" y="462"/>
                    <a:pt x="0" y="655"/>
                    <a:pt x="90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2426075" y="29043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745"/>
                  </a:moveTo>
                  <a:cubicBezTo>
                    <a:pt x="253" y="775"/>
                    <a:pt x="387" y="641"/>
                    <a:pt x="447" y="447"/>
                  </a:cubicBezTo>
                  <a:cubicBezTo>
                    <a:pt x="492" y="239"/>
                    <a:pt x="462" y="60"/>
                    <a:pt x="358" y="30"/>
                  </a:cubicBezTo>
                  <a:cubicBezTo>
                    <a:pt x="253" y="1"/>
                    <a:pt x="119" y="134"/>
                    <a:pt x="60" y="328"/>
                  </a:cubicBezTo>
                  <a:cubicBezTo>
                    <a:pt x="0" y="536"/>
                    <a:pt x="45" y="715"/>
                    <a:pt x="14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2458450" y="2938975"/>
              <a:ext cx="16775" cy="17150"/>
            </a:xfrm>
            <a:custGeom>
              <a:avLst/>
              <a:gdLst/>
              <a:ahLst/>
              <a:cxnLst/>
              <a:rect l="l" t="t" r="r" b="b"/>
              <a:pathLst>
                <a:path w="671" h="686" extrusionOk="0">
                  <a:moveTo>
                    <a:pt x="75" y="75"/>
                  </a:moveTo>
                  <a:cubicBezTo>
                    <a:pt x="0" y="150"/>
                    <a:pt x="45" y="328"/>
                    <a:pt x="194" y="477"/>
                  </a:cubicBezTo>
                  <a:cubicBezTo>
                    <a:pt x="343" y="626"/>
                    <a:pt x="521" y="686"/>
                    <a:pt x="596" y="611"/>
                  </a:cubicBezTo>
                  <a:cubicBezTo>
                    <a:pt x="670" y="537"/>
                    <a:pt x="625" y="358"/>
                    <a:pt x="477" y="209"/>
                  </a:cubicBezTo>
                  <a:cubicBezTo>
                    <a:pt x="328" y="60"/>
                    <a:pt x="149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2432775" y="2999650"/>
              <a:ext cx="19375" cy="10800"/>
            </a:xfrm>
            <a:custGeom>
              <a:avLst/>
              <a:gdLst/>
              <a:ahLst/>
              <a:cxnLst/>
              <a:rect l="l" t="t" r="r" b="b"/>
              <a:pathLst>
                <a:path w="775" h="432" extrusionOk="0">
                  <a:moveTo>
                    <a:pt x="759" y="194"/>
                  </a:moveTo>
                  <a:cubicBezTo>
                    <a:pt x="759" y="74"/>
                    <a:pt x="581" y="0"/>
                    <a:pt x="372" y="15"/>
                  </a:cubicBezTo>
                  <a:cubicBezTo>
                    <a:pt x="164" y="45"/>
                    <a:pt x="0" y="149"/>
                    <a:pt x="15" y="253"/>
                  </a:cubicBezTo>
                  <a:cubicBezTo>
                    <a:pt x="30" y="357"/>
                    <a:pt x="194" y="432"/>
                    <a:pt x="402" y="417"/>
                  </a:cubicBezTo>
                  <a:cubicBezTo>
                    <a:pt x="611" y="402"/>
                    <a:pt x="774" y="298"/>
                    <a:pt x="759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2404125" y="299592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30" y="164"/>
                  </a:moveTo>
                  <a:cubicBezTo>
                    <a:pt x="0" y="268"/>
                    <a:pt x="149" y="387"/>
                    <a:pt x="342" y="432"/>
                  </a:cubicBezTo>
                  <a:cubicBezTo>
                    <a:pt x="551" y="477"/>
                    <a:pt x="729" y="432"/>
                    <a:pt x="759" y="328"/>
                  </a:cubicBezTo>
                  <a:cubicBezTo>
                    <a:pt x="774" y="223"/>
                    <a:pt x="640" y="90"/>
                    <a:pt x="432" y="45"/>
                  </a:cubicBezTo>
                  <a:cubicBezTo>
                    <a:pt x="238" y="0"/>
                    <a:pt x="45" y="60"/>
                    <a:pt x="30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2383650" y="2971725"/>
              <a:ext cx="16775" cy="17150"/>
            </a:xfrm>
            <a:custGeom>
              <a:avLst/>
              <a:gdLst/>
              <a:ahLst/>
              <a:cxnLst/>
              <a:rect l="l" t="t" r="r" b="b"/>
              <a:pathLst>
                <a:path w="671" h="686" extrusionOk="0">
                  <a:moveTo>
                    <a:pt x="75" y="75"/>
                  </a:moveTo>
                  <a:cubicBezTo>
                    <a:pt x="0" y="150"/>
                    <a:pt x="45" y="328"/>
                    <a:pt x="194" y="477"/>
                  </a:cubicBezTo>
                  <a:cubicBezTo>
                    <a:pt x="343" y="626"/>
                    <a:pt x="521" y="685"/>
                    <a:pt x="596" y="611"/>
                  </a:cubicBezTo>
                  <a:cubicBezTo>
                    <a:pt x="670" y="537"/>
                    <a:pt x="626" y="358"/>
                    <a:pt x="477" y="209"/>
                  </a:cubicBezTo>
                  <a:cubicBezTo>
                    <a:pt x="328" y="60"/>
                    <a:pt x="149" y="1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2424200" y="2969125"/>
              <a:ext cx="12325" cy="19375"/>
            </a:xfrm>
            <a:custGeom>
              <a:avLst/>
              <a:gdLst/>
              <a:ahLst/>
              <a:cxnLst/>
              <a:rect l="l" t="t" r="r" b="b"/>
              <a:pathLst>
                <a:path w="493" h="775" extrusionOk="0">
                  <a:moveTo>
                    <a:pt x="150" y="745"/>
                  </a:moveTo>
                  <a:cubicBezTo>
                    <a:pt x="254" y="774"/>
                    <a:pt x="373" y="641"/>
                    <a:pt x="433" y="447"/>
                  </a:cubicBezTo>
                  <a:cubicBezTo>
                    <a:pt x="492" y="239"/>
                    <a:pt x="447" y="60"/>
                    <a:pt x="343" y="30"/>
                  </a:cubicBezTo>
                  <a:cubicBezTo>
                    <a:pt x="239" y="0"/>
                    <a:pt x="105" y="134"/>
                    <a:pt x="60" y="328"/>
                  </a:cubicBezTo>
                  <a:cubicBezTo>
                    <a:pt x="1" y="536"/>
                    <a:pt x="46" y="715"/>
                    <a:pt x="150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2407825" y="2928200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31" y="149"/>
                  </a:moveTo>
                  <a:cubicBezTo>
                    <a:pt x="1" y="253"/>
                    <a:pt x="150" y="387"/>
                    <a:pt x="343" y="432"/>
                  </a:cubicBezTo>
                  <a:cubicBezTo>
                    <a:pt x="552" y="476"/>
                    <a:pt x="730" y="417"/>
                    <a:pt x="760" y="313"/>
                  </a:cubicBezTo>
                  <a:cubicBezTo>
                    <a:pt x="775" y="209"/>
                    <a:pt x="641" y="89"/>
                    <a:pt x="433" y="45"/>
                  </a:cubicBezTo>
                  <a:cubicBezTo>
                    <a:pt x="239" y="0"/>
                    <a:pt x="46" y="45"/>
                    <a:pt x="31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2406350" y="2953875"/>
              <a:ext cx="12675" cy="19750"/>
            </a:xfrm>
            <a:custGeom>
              <a:avLst/>
              <a:gdLst/>
              <a:ahLst/>
              <a:cxnLst/>
              <a:rect l="l" t="t" r="r" b="b"/>
              <a:pathLst>
                <a:path w="507" h="790" extrusionOk="0">
                  <a:moveTo>
                    <a:pt x="134" y="45"/>
                  </a:moveTo>
                  <a:cubicBezTo>
                    <a:pt x="30" y="75"/>
                    <a:pt x="0" y="268"/>
                    <a:pt x="60" y="462"/>
                  </a:cubicBezTo>
                  <a:cubicBezTo>
                    <a:pt x="134" y="655"/>
                    <a:pt x="268" y="789"/>
                    <a:pt x="373" y="744"/>
                  </a:cubicBezTo>
                  <a:cubicBezTo>
                    <a:pt x="477" y="715"/>
                    <a:pt x="507" y="521"/>
                    <a:pt x="432" y="328"/>
                  </a:cubicBezTo>
                  <a:cubicBezTo>
                    <a:pt x="373" y="134"/>
                    <a:pt x="239" y="0"/>
                    <a:pt x="13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2710750" y="30357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46"/>
                  </a:moveTo>
                  <a:cubicBezTo>
                    <a:pt x="328" y="1"/>
                    <a:pt x="164" y="120"/>
                    <a:pt x="90" y="299"/>
                  </a:cubicBezTo>
                  <a:cubicBezTo>
                    <a:pt x="0" y="492"/>
                    <a:pt x="0" y="671"/>
                    <a:pt x="104" y="730"/>
                  </a:cubicBezTo>
                  <a:cubicBezTo>
                    <a:pt x="194" y="775"/>
                    <a:pt x="343" y="656"/>
                    <a:pt x="447" y="477"/>
                  </a:cubicBezTo>
                  <a:cubicBezTo>
                    <a:pt x="536" y="284"/>
                    <a:pt x="521" y="90"/>
                    <a:pt x="432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2710000" y="3076675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30"/>
                  </a:moveTo>
                  <a:cubicBezTo>
                    <a:pt x="15" y="75"/>
                    <a:pt x="0" y="268"/>
                    <a:pt x="75" y="462"/>
                  </a:cubicBezTo>
                  <a:cubicBezTo>
                    <a:pt x="149" y="655"/>
                    <a:pt x="298" y="774"/>
                    <a:pt x="402" y="730"/>
                  </a:cubicBezTo>
                  <a:cubicBezTo>
                    <a:pt x="507" y="685"/>
                    <a:pt x="521" y="506"/>
                    <a:pt x="447" y="313"/>
                  </a:cubicBezTo>
                  <a:cubicBezTo>
                    <a:pt x="373" y="119"/>
                    <a:pt x="224" y="0"/>
                    <a:pt x="120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2680600" y="300150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20" y="45"/>
                  </a:moveTo>
                  <a:cubicBezTo>
                    <a:pt x="15" y="90"/>
                    <a:pt x="1" y="283"/>
                    <a:pt x="75" y="462"/>
                  </a:cubicBezTo>
                  <a:cubicBezTo>
                    <a:pt x="149" y="655"/>
                    <a:pt x="298" y="789"/>
                    <a:pt x="402" y="745"/>
                  </a:cubicBezTo>
                  <a:cubicBezTo>
                    <a:pt x="507" y="700"/>
                    <a:pt x="522" y="507"/>
                    <a:pt x="447" y="313"/>
                  </a:cubicBezTo>
                  <a:cubicBezTo>
                    <a:pt x="373" y="134"/>
                    <a:pt x="224" y="0"/>
                    <a:pt x="120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2669425" y="3052850"/>
              <a:ext cx="19750" cy="11200"/>
            </a:xfrm>
            <a:custGeom>
              <a:avLst/>
              <a:gdLst/>
              <a:ahLst/>
              <a:cxnLst/>
              <a:rect l="l" t="t" r="r" b="b"/>
              <a:pathLst>
                <a:path w="790" h="448" extrusionOk="0">
                  <a:moveTo>
                    <a:pt x="31" y="164"/>
                  </a:moveTo>
                  <a:cubicBezTo>
                    <a:pt x="1" y="269"/>
                    <a:pt x="165" y="388"/>
                    <a:pt x="358" y="417"/>
                  </a:cubicBezTo>
                  <a:cubicBezTo>
                    <a:pt x="567" y="447"/>
                    <a:pt x="745" y="388"/>
                    <a:pt x="760" y="283"/>
                  </a:cubicBezTo>
                  <a:cubicBezTo>
                    <a:pt x="790" y="179"/>
                    <a:pt x="626" y="60"/>
                    <a:pt x="433" y="30"/>
                  </a:cubicBezTo>
                  <a:cubicBezTo>
                    <a:pt x="224" y="1"/>
                    <a:pt x="46" y="60"/>
                    <a:pt x="31" y="1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2685075" y="3036475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15" y="239"/>
                  </a:moveTo>
                  <a:cubicBezTo>
                    <a:pt x="15" y="358"/>
                    <a:pt x="194" y="432"/>
                    <a:pt x="402" y="403"/>
                  </a:cubicBezTo>
                  <a:cubicBezTo>
                    <a:pt x="610" y="388"/>
                    <a:pt x="774" y="283"/>
                    <a:pt x="759" y="179"/>
                  </a:cubicBezTo>
                  <a:cubicBezTo>
                    <a:pt x="744" y="75"/>
                    <a:pt x="581" y="1"/>
                    <a:pt x="372" y="16"/>
                  </a:cubicBezTo>
                  <a:cubicBezTo>
                    <a:pt x="164" y="30"/>
                    <a:pt x="0" y="135"/>
                    <a:pt x="15" y="23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2679125" y="2959075"/>
              <a:ext cx="13025" cy="19750"/>
            </a:xfrm>
            <a:custGeom>
              <a:avLst/>
              <a:gdLst/>
              <a:ahLst/>
              <a:cxnLst/>
              <a:rect l="l" t="t" r="r" b="b"/>
              <a:pathLst>
                <a:path w="521" h="790" extrusionOk="0">
                  <a:moveTo>
                    <a:pt x="119" y="45"/>
                  </a:moveTo>
                  <a:cubicBezTo>
                    <a:pt x="15" y="90"/>
                    <a:pt x="0" y="269"/>
                    <a:pt x="74" y="462"/>
                  </a:cubicBezTo>
                  <a:cubicBezTo>
                    <a:pt x="149" y="656"/>
                    <a:pt x="298" y="789"/>
                    <a:pt x="402" y="745"/>
                  </a:cubicBezTo>
                  <a:cubicBezTo>
                    <a:pt x="506" y="700"/>
                    <a:pt x="521" y="507"/>
                    <a:pt x="447" y="313"/>
                  </a:cubicBezTo>
                  <a:cubicBezTo>
                    <a:pt x="357" y="120"/>
                    <a:pt x="223" y="1"/>
                    <a:pt x="119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2705525" y="299032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135"/>
                  </a:moveTo>
                  <a:cubicBezTo>
                    <a:pt x="1" y="239"/>
                    <a:pt x="135" y="373"/>
                    <a:pt x="328" y="447"/>
                  </a:cubicBezTo>
                  <a:cubicBezTo>
                    <a:pt x="522" y="522"/>
                    <a:pt x="700" y="492"/>
                    <a:pt x="745" y="388"/>
                  </a:cubicBezTo>
                  <a:cubicBezTo>
                    <a:pt x="790" y="299"/>
                    <a:pt x="656" y="150"/>
                    <a:pt x="462" y="75"/>
                  </a:cubicBezTo>
                  <a:cubicBezTo>
                    <a:pt x="269" y="1"/>
                    <a:pt x="75" y="31"/>
                    <a:pt x="45" y="13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2630375" y="29620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45" y="120"/>
                  </a:moveTo>
                  <a:cubicBezTo>
                    <a:pt x="0" y="224"/>
                    <a:pt x="119" y="373"/>
                    <a:pt x="328" y="432"/>
                  </a:cubicBezTo>
                  <a:cubicBezTo>
                    <a:pt x="506" y="507"/>
                    <a:pt x="700" y="492"/>
                    <a:pt x="744" y="388"/>
                  </a:cubicBezTo>
                  <a:cubicBezTo>
                    <a:pt x="774" y="283"/>
                    <a:pt x="655" y="135"/>
                    <a:pt x="462" y="60"/>
                  </a:cubicBezTo>
                  <a:cubicBezTo>
                    <a:pt x="268" y="1"/>
                    <a:pt x="75" y="16"/>
                    <a:pt x="45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2660500" y="2997775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75" y="551"/>
                  </a:moveTo>
                  <a:cubicBezTo>
                    <a:pt x="150" y="641"/>
                    <a:pt x="328" y="611"/>
                    <a:pt x="492" y="477"/>
                  </a:cubicBezTo>
                  <a:cubicBezTo>
                    <a:pt x="656" y="343"/>
                    <a:pt x="730" y="164"/>
                    <a:pt x="656" y="90"/>
                  </a:cubicBezTo>
                  <a:cubicBezTo>
                    <a:pt x="596" y="1"/>
                    <a:pt x="403" y="30"/>
                    <a:pt x="239" y="164"/>
                  </a:cubicBezTo>
                  <a:cubicBezTo>
                    <a:pt x="75" y="298"/>
                    <a:pt x="1" y="462"/>
                    <a:pt x="75" y="55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2659750" y="2973950"/>
              <a:ext cx="16050" cy="18275"/>
            </a:xfrm>
            <a:custGeom>
              <a:avLst/>
              <a:gdLst/>
              <a:ahLst/>
              <a:cxnLst/>
              <a:rect l="l" t="t" r="r" b="b"/>
              <a:pathLst>
                <a:path w="642" h="731" extrusionOk="0">
                  <a:moveTo>
                    <a:pt x="90" y="671"/>
                  </a:moveTo>
                  <a:cubicBezTo>
                    <a:pt x="180" y="730"/>
                    <a:pt x="358" y="656"/>
                    <a:pt x="477" y="492"/>
                  </a:cubicBezTo>
                  <a:cubicBezTo>
                    <a:pt x="611" y="328"/>
                    <a:pt x="641" y="135"/>
                    <a:pt x="552" y="75"/>
                  </a:cubicBezTo>
                  <a:cubicBezTo>
                    <a:pt x="462" y="1"/>
                    <a:pt x="284" y="75"/>
                    <a:pt x="165" y="239"/>
                  </a:cubicBezTo>
                  <a:cubicBezTo>
                    <a:pt x="31" y="418"/>
                    <a:pt x="1" y="596"/>
                    <a:pt x="90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2601700" y="3008950"/>
              <a:ext cx="19025" cy="10800"/>
            </a:xfrm>
            <a:custGeom>
              <a:avLst/>
              <a:gdLst/>
              <a:ahLst/>
              <a:cxnLst/>
              <a:rect l="l" t="t" r="r" b="b"/>
              <a:pathLst>
                <a:path w="761" h="432" extrusionOk="0">
                  <a:moveTo>
                    <a:pt x="1" y="238"/>
                  </a:moveTo>
                  <a:cubicBezTo>
                    <a:pt x="16" y="357"/>
                    <a:pt x="194" y="432"/>
                    <a:pt x="403" y="402"/>
                  </a:cubicBezTo>
                  <a:cubicBezTo>
                    <a:pt x="611" y="387"/>
                    <a:pt x="760" y="283"/>
                    <a:pt x="760" y="179"/>
                  </a:cubicBezTo>
                  <a:cubicBezTo>
                    <a:pt x="745" y="60"/>
                    <a:pt x="567" y="0"/>
                    <a:pt x="373" y="15"/>
                  </a:cubicBezTo>
                  <a:cubicBezTo>
                    <a:pt x="165" y="30"/>
                    <a:pt x="1" y="134"/>
                    <a:pt x="1" y="23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2638925" y="2984750"/>
              <a:ext cx="15650" cy="18275"/>
            </a:xfrm>
            <a:custGeom>
              <a:avLst/>
              <a:gdLst/>
              <a:ahLst/>
              <a:cxnLst/>
              <a:rect l="l" t="t" r="r" b="b"/>
              <a:pathLst>
                <a:path w="626" h="731" extrusionOk="0">
                  <a:moveTo>
                    <a:pt x="90" y="656"/>
                  </a:moveTo>
                  <a:cubicBezTo>
                    <a:pt x="164" y="730"/>
                    <a:pt x="343" y="641"/>
                    <a:pt x="462" y="477"/>
                  </a:cubicBezTo>
                  <a:cubicBezTo>
                    <a:pt x="596" y="313"/>
                    <a:pt x="626" y="135"/>
                    <a:pt x="536" y="60"/>
                  </a:cubicBezTo>
                  <a:cubicBezTo>
                    <a:pt x="447" y="1"/>
                    <a:pt x="283" y="75"/>
                    <a:pt x="149" y="239"/>
                  </a:cubicBezTo>
                  <a:cubicBezTo>
                    <a:pt x="30" y="403"/>
                    <a:pt x="0" y="596"/>
                    <a:pt x="90" y="65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2589800" y="3048375"/>
              <a:ext cx="15650" cy="18275"/>
            </a:xfrm>
            <a:custGeom>
              <a:avLst/>
              <a:gdLst/>
              <a:ahLst/>
              <a:cxnLst/>
              <a:rect l="l" t="t" r="r" b="b"/>
              <a:pathLst>
                <a:path w="626" h="731" extrusionOk="0">
                  <a:moveTo>
                    <a:pt x="90" y="671"/>
                  </a:moveTo>
                  <a:cubicBezTo>
                    <a:pt x="179" y="730"/>
                    <a:pt x="343" y="656"/>
                    <a:pt x="477" y="492"/>
                  </a:cubicBezTo>
                  <a:cubicBezTo>
                    <a:pt x="596" y="328"/>
                    <a:pt x="626" y="135"/>
                    <a:pt x="536" y="75"/>
                  </a:cubicBezTo>
                  <a:cubicBezTo>
                    <a:pt x="447" y="1"/>
                    <a:pt x="283" y="90"/>
                    <a:pt x="149" y="254"/>
                  </a:cubicBezTo>
                  <a:cubicBezTo>
                    <a:pt x="30" y="418"/>
                    <a:pt x="1" y="596"/>
                    <a:pt x="90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2635575" y="303015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402" y="745"/>
                  </a:moveTo>
                  <a:cubicBezTo>
                    <a:pt x="492" y="700"/>
                    <a:pt x="521" y="522"/>
                    <a:pt x="447" y="328"/>
                  </a:cubicBezTo>
                  <a:cubicBezTo>
                    <a:pt x="358" y="135"/>
                    <a:pt x="224" y="1"/>
                    <a:pt x="120" y="45"/>
                  </a:cubicBezTo>
                  <a:cubicBezTo>
                    <a:pt x="15" y="90"/>
                    <a:pt x="0" y="269"/>
                    <a:pt x="75" y="462"/>
                  </a:cubicBezTo>
                  <a:cubicBezTo>
                    <a:pt x="149" y="656"/>
                    <a:pt x="298" y="790"/>
                    <a:pt x="402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2612125" y="3026050"/>
              <a:ext cx="15300" cy="18650"/>
            </a:xfrm>
            <a:custGeom>
              <a:avLst/>
              <a:gdLst/>
              <a:ahLst/>
              <a:cxnLst/>
              <a:rect l="l" t="t" r="r" b="b"/>
              <a:pathLst>
                <a:path w="612" h="746" extrusionOk="0">
                  <a:moveTo>
                    <a:pt x="522" y="686"/>
                  </a:moveTo>
                  <a:cubicBezTo>
                    <a:pt x="611" y="611"/>
                    <a:pt x="581" y="418"/>
                    <a:pt x="462" y="254"/>
                  </a:cubicBezTo>
                  <a:cubicBezTo>
                    <a:pt x="343" y="90"/>
                    <a:pt x="179" y="1"/>
                    <a:pt x="90" y="75"/>
                  </a:cubicBezTo>
                  <a:cubicBezTo>
                    <a:pt x="1" y="135"/>
                    <a:pt x="31" y="313"/>
                    <a:pt x="150" y="492"/>
                  </a:cubicBezTo>
                  <a:cubicBezTo>
                    <a:pt x="269" y="656"/>
                    <a:pt x="432" y="745"/>
                    <a:pt x="522" y="68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2657900" y="3024200"/>
              <a:ext cx="19000" cy="10825"/>
            </a:xfrm>
            <a:custGeom>
              <a:avLst/>
              <a:gdLst/>
              <a:ahLst/>
              <a:cxnLst/>
              <a:rect l="l" t="t" r="r" b="b"/>
              <a:pathLst>
                <a:path w="760" h="433" extrusionOk="0">
                  <a:moveTo>
                    <a:pt x="1" y="253"/>
                  </a:moveTo>
                  <a:cubicBezTo>
                    <a:pt x="15" y="358"/>
                    <a:pt x="194" y="432"/>
                    <a:pt x="402" y="417"/>
                  </a:cubicBezTo>
                  <a:cubicBezTo>
                    <a:pt x="611" y="402"/>
                    <a:pt x="760" y="298"/>
                    <a:pt x="760" y="179"/>
                  </a:cubicBezTo>
                  <a:cubicBezTo>
                    <a:pt x="745" y="75"/>
                    <a:pt x="566" y="0"/>
                    <a:pt x="358" y="15"/>
                  </a:cubicBezTo>
                  <a:cubicBezTo>
                    <a:pt x="164" y="45"/>
                    <a:pt x="1" y="149"/>
                    <a:pt x="1" y="25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2648600" y="3067375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60" y="89"/>
                  </a:moveTo>
                  <a:cubicBezTo>
                    <a:pt x="0" y="179"/>
                    <a:pt x="90" y="342"/>
                    <a:pt x="253" y="462"/>
                  </a:cubicBezTo>
                  <a:cubicBezTo>
                    <a:pt x="432" y="581"/>
                    <a:pt x="626" y="610"/>
                    <a:pt x="685" y="521"/>
                  </a:cubicBezTo>
                  <a:cubicBezTo>
                    <a:pt x="745" y="432"/>
                    <a:pt x="655" y="253"/>
                    <a:pt x="492" y="134"/>
                  </a:cubicBezTo>
                  <a:cubicBezTo>
                    <a:pt x="313" y="15"/>
                    <a:pt x="134" y="0"/>
                    <a:pt x="6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2688425" y="3075925"/>
              <a:ext cx="19375" cy="12300"/>
            </a:xfrm>
            <a:custGeom>
              <a:avLst/>
              <a:gdLst/>
              <a:ahLst/>
              <a:cxnLst/>
              <a:rect l="l" t="t" r="r" b="b"/>
              <a:pathLst>
                <a:path w="775" h="492" extrusionOk="0">
                  <a:moveTo>
                    <a:pt x="30" y="328"/>
                  </a:moveTo>
                  <a:cubicBezTo>
                    <a:pt x="45" y="432"/>
                    <a:pt x="238" y="492"/>
                    <a:pt x="432" y="447"/>
                  </a:cubicBezTo>
                  <a:cubicBezTo>
                    <a:pt x="640" y="387"/>
                    <a:pt x="774" y="268"/>
                    <a:pt x="759" y="164"/>
                  </a:cubicBezTo>
                  <a:cubicBezTo>
                    <a:pt x="729" y="60"/>
                    <a:pt x="551" y="0"/>
                    <a:pt x="342" y="45"/>
                  </a:cubicBezTo>
                  <a:cubicBezTo>
                    <a:pt x="149" y="105"/>
                    <a:pt x="0" y="224"/>
                    <a:pt x="30" y="32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2609900" y="309342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15" y="328"/>
                  </a:moveTo>
                  <a:cubicBezTo>
                    <a:pt x="45" y="432"/>
                    <a:pt x="224" y="476"/>
                    <a:pt x="432" y="432"/>
                  </a:cubicBezTo>
                  <a:cubicBezTo>
                    <a:pt x="626" y="387"/>
                    <a:pt x="774" y="253"/>
                    <a:pt x="745" y="149"/>
                  </a:cubicBezTo>
                  <a:cubicBezTo>
                    <a:pt x="730" y="45"/>
                    <a:pt x="551" y="0"/>
                    <a:pt x="343" y="45"/>
                  </a:cubicBezTo>
                  <a:cubicBezTo>
                    <a:pt x="134" y="89"/>
                    <a:pt x="0" y="208"/>
                    <a:pt x="15" y="32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2658275" y="3104575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49" y="745"/>
                  </a:moveTo>
                  <a:cubicBezTo>
                    <a:pt x="253" y="789"/>
                    <a:pt x="387" y="656"/>
                    <a:pt x="447" y="462"/>
                  </a:cubicBezTo>
                  <a:cubicBezTo>
                    <a:pt x="521" y="254"/>
                    <a:pt x="492" y="75"/>
                    <a:pt x="387" y="45"/>
                  </a:cubicBezTo>
                  <a:cubicBezTo>
                    <a:pt x="283" y="1"/>
                    <a:pt x="134" y="135"/>
                    <a:pt x="75" y="328"/>
                  </a:cubicBezTo>
                  <a:cubicBezTo>
                    <a:pt x="0" y="536"/>
                    <a:pt x="45" y="715"/>
                    <a:pt x="14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2645625" y="308710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179" y="759"/>
                  </a:moveTo>
                  <a:cubicBezTo>
                    <a:pt x="283" y="759"/>
                    <a:pt x="387" y="595"/>
                    <a:pt x="402" y="387"/>
                  </a:cubicBezTo>
                  <a:cubicBezTo>
                    <a:pt x="417" y="194"/>
                    <a:pt x="343" y="15"/>
                    <a:pt x="239" y="0"/>
                  </a:cubicBezTo>
                  <a:cubicBezTo>
                    <a:pt x="119" y="0"/>
                    <a:pt x="30" y="164"/>
                    <a:pt x="15" y="357"/>
                  </a:cubicBezTo>
                  <a:cubicBezTo>
                    <a:pt x="0" y="566"/>
                    <a:pt x="75" y="744"/>
                    <a:pt x="17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2567850" y="3088200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15" y="313"/>
                  </a:moveTo>
                  <a:cubicBezTo>
                    <a:pt x="45" y="432"/>
                    <a:pt x="224" y="477"/>
                    <a:pt x="432" y="432"/>
                  </a:cubicBezTo>
                  <a:cubicBezTo>
                    <a:pt x="626" y="388"/>
                    <a:pt x="774" y="269"/>
                    <a:pt x="745" y="150"/>
                  </a:cubicBezTo>
                  <a:cubicBezTo>
                    <a:pt x="730" y="45"/>
                    <a:pt x="536" y="1"/>
                    <a:pt x="343" y="45"/>
                  </a:cubicBezTo>
                  <a:cubicBezTo>
                    <a:pt x="134" y="90"/>
                    <a:pt x="0" y="209"/>
                    <a:pt x="15" y="31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2602825" y="305955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90" y="715"/>
                  </a:moveTo>
                  <a:cubicBezTo>
                    <a:pt x="194" y="760"/>
                    <a:pt x="358" y="670"/>
                    <a:pt x="447" y="477"/>
                  </a:cubicBezTo>
                  <a:cubicBezTo>
                    <a:pt x="551" y="298"/>
                    <a:pt x="566" y="105"/>
                    <a:pt x="462" y="60"/>
                  </a:cubicBezTo>
                  <a:cubicBezTo>
                    <a:pt x="373" y="1"/>
                    <a:pt x="209" y="105"/>
                    <a:pt x="105" y="283"/>
                  </a:cubicBezTo>
                  <a:cubicBezTo>
                    <a:pt x="1" y="462"/>
                    <a:pt x="1" y="655"/>
                    <a:pt x="90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2562650" y="3129500"/>
              <a:ext cx="14150" cy="19025"/>
            </a:xfrm>
            <a:custGeom>
              <a:avLst/>
              <a:gdLst/>
              <a:ahLst/>
              <a:cxnLst/>
              <a:rect l="l" t="t" r="r" b="b"/>
              <a:pathLst>
                <a:path w="566" h="761" extrusionOk="0">
                  <a:moveTo>
                    <a:pt x="104" y="700"/>
                  </a:moveTo>
                  <a:cubicBezTo>
                    <a:pt x="194" y="760"/>
                    <a:pt x="357" y="656"/>
                    <a:pt x="461" y="477"/>
                  </a:cubicBezTo>
                  <a:cubicBezTo>
                    <a:pt x="551" y="299"/>
                    <a:pt x="566" y="105"/>
                    <a:pt x="461" y="46"/>
                  </a:cubicBezTo>
                  <a:cubicBezTo>
                    <a:pt x="372" y="1"/>
                    <a:pt x="208" y="105"/>
                    <a:pt x="104" y="284"/>
                  </a:cubicBezTo>
                  <a:cubicBezTo>
                    <a:pt x="15" y="462"/>
                    <a:pt x="0" y="656"/>
                    <a:pt x="104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2604325" y="3106075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462" y="715"/>
                  </a:moveTo>
                  <a:cubicBezTo>
                    <a:pt x="566" y="655"/>
                    <a:pt x="551" y="462"/>
                    <a:pt x="447" y="283"/>
                  </a:cubicBezTo>
                  <a:cubicBezTo>
                    <a:pt x="343" y="104"/>
                    <a:pt x="194" y="0"/>
                    <a:pt x="89" y="60"/>
                  </a:cubicBezTo>
                  <a:cubicBezTo>
                    <a:pt x="0" y="104"/>
                    <a:pt x="0" y="298"/>
                    <a:pt x="104" y="476"/>
                  </a:cubicBezTo>
                  <a:cubicBezTo>
                    <a:pt x="209" y="655"/>
                    <a:pt x="372" y="759"/>
                    <a:pt x="462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2580125" y="3105325"/>
              <a:ext cx="17150" cy="17500"/>
            </a:xfrm>
            <a:custGeom>
              <a:avLst/>
              <a:gdLst/>
              <a:ahLst/>
              <a:cxnLst/>
              <a:rect l="l" t="t" r="r" b="b"/>
              <a:pathLst>
                <a:path w="686" h="700" extrusionOk="0">
                  <a:moveTo>
                    <a:pt x="596" y="626"/>
                  </a:moveTo>
                  <a:cubicBezTo>
                    <a:pt x="685" y="536"/>
                    <a:pt x="626" y="358"/>
                    <a:pt x="492" y="209"/>
                  </a:cubicBezTo>
                  <a:cubicBezTo>
                    <a:pt x="343" y="60"/>
                    <a:pt x="164" y="0"/>
                    <a:pt x="90" y="75"/>
                  </a:cubicBezTo>
                  <a:cubicBezTo>
                    <a:pt x="1" y="149"/>
                    <a:pt x="60" y="328"/>
                    <a:pt x="194" y="477"/>
                  </a:cubicBezTo>
                  <a:cubicBezTo>
                    <a:pt x="343" y="640"/>
                    <a:pt x="522" y="700"/>
                    <a:pt x="596" y="62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2605050" y="3165225"/>
              <a:ext cx="10825" cy="19000"/>
            </a:xfrm>
            <a:custGeom>
              <a:avLst/>
              <a:gdLst/>
              <a:ahLst/>
              <a:cxnLst/>
              <a:rect l="l" t="t" r="r" b="b"/>
              <a:pathLst>
                <a:path w="433" h="760" extrusionOk="0">
                  <a:moveTo>
                    <a:pt x="180" y="745"/>
                  </a:moveTo>
                  <a:cubicBezTo>
                    <a:pt x="299" y="760"/>
                    <a:pt x="403" y="596"/>
                    <a:pt x="418" y="388"/>
                  </a:cubicBezTo>
                  <a:cubicBezTo>
                    <a:pt x="433" y="179"/>
                    <a:pt x="343" y="16"/>
                    <a:pt x="239" y="1"/>
                  </a:cubicBezTo>
                  <a:cubicBezTo>
                    <a:pt x="135" y="1"/>
                    <a:pt x="31" y="150"/>
                    <a:pt x="16" y="358"/>
                  </a:cubicBezTo>
                  <a:cubicBezTo>
                    <a:pt x="1" y="566"/>
                    <a:pt x="75" y="745"/>
                    <a:pt x="180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2587200" y="3127650"/>
              <a:ext cx="17150" cy="17525"/>
            </a:xfrm>
            <a:custGeom>
              <a:avLst/>
              <a:gdLst/>
              <a:ahLst/>
              <a:cxnLst/>
              <a:rect l="l" t="t" r="r" b="b"/>
              <a:pathLst>
                <a:path w="686" h="701" extrusionOk="0">
                  <a:moveTo>
                    <a:pt x="611" y="626"/>
                  </a:moveTo>
                  <a:cubicBezTo>
                    <a:pt x="685" y="551"/>
                    <a:pt x="626" y="358"/>
                    <a:pt x="492" y="209"/>
                  </a:cubicBezTo>
                  <a:cubicBezTo>
                    <a:pt x="343" y="60"/>
                    <a:pt x="164" y="0"/>
                    <a:pt x="90" y="75"/>
                  </a:cubicBezTo>
                  <a:cubicBezTo>
                    <a:pt x="0" y="164"/>
                    <a:pt x="60" y="343"/>
                    <a:pt x="209" y="492"/>
                  </a:cubicBezTo>
                  <a:cubicBezTo>
                    <a:pt x="343" y="641"/>
                    <a:pt x="521" y="700"/>
                    <a:pt x="611" y="62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2642650" y="3186450"/>
              <a:ext cx="16775" cy="17125"/>
            </a:xfrm>
            <a:custGeom>
              <a:avLst/>
              <a:gdLst/>
              <a:ahLst/>
              <a:cxnLst/>
              <a:rect l="l" t="t" r="r" b="b"/>
              <a:pathLst>
                <a:path w="671" h="685" extrusionOk="0">
                  <a:moveTo>
                    <a:pt x="596" y="611"/>
                  </a:moveTo>
                  <a:cubicBezTo>
                    <a:pt x="670" y="536"/>
                    <a:pt x="625" y="358"/>
                    <a:pt x="477" y="209"/>
                  </a:cubicBezTo>
                  <a:cubicBezTo>
                    <a:pt x="343" y="60"/>
                    <a:pt x="164" y="0"/>
                    <a:pt x="75" y="75"/>
                  </a:cubicBezTo>
                  <a:cubicBezTo>
                    <a:pt x="0" y="149"/>
                    <a:pt x="45" y="328"/>
                    <a:pt x="194" y="477"/>
                  </a:cubicBezTo>
                  <a:cubicBezTo>
                    <a:pt x="343" y="625"/>
                    <a:pt x="521" y="685"/>
                    <a:pt x="596" y="61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2631100" y="3142525"/>
              <a:ext cx="19375" cy="11950"/>
            </a:xfrm>
            <a:custGeom>
              <a:avLst/>
              <a:gdLst/>
              <a:ahLst/>
              <a:cxnLst/>
              <a:rect l="l" t="t" r="r" b="b"/>
              <a:pathLst>
                <a:path w="775" h="478" extrusionOk="0">
                  <a:moveTo>
                    <a:pt x="760" y="150"/>
                  </a:moveTo>
                  <a:cubicBezTo>
                    <a:pt x="730" y="46"/>
                    <a:pt x="552" y="1"/>
                    <a:pt x="343" y="46"/>
                  </a:cubicBezTo>
                  <a:cubicBezTo>
                    <a:pt x="135" y="90"/>
                    <a:pt x="1" y="209"/>
                    <a:pt x="16" y="313"/>
                  </a:cubicBezTo>
                  <a:cubicBezTo>
                    <a:pt x="46" y="418"/>
                    <a:pt x="224" y="477"/>
                    <a:pt x="433" y="433"/>
                  </a:cubicBezTo>
                  <a:cubicBezTo>
                    <a:pt x="641" y="388"/>
                    <a:pt x="775" y="254"/>
                    <a:pt x="760" y="15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2622925" y="31630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90"/>
                  </a:moveTo>
                  <a:cubicBezTo>
                    <a:pt x="670" y="1"/>
                    <a:pt x="492" y="1"/>
                    <a:pt x="298" y="90"/>
                  </a:cubicBezTo>
                  <a:cubicBezTo>
                    <a:pt x="119" y="179"/>
                    <a:pt x="0" y="328"/>
                    <a:pt x="60" y="432"/>
                  </a:cubicBezTo>
                  <a:cubicBezTo>
                    <a:pt x="105" y="536"/>
                    <a:pt x="298" y="536"/>
                    <a:pt x="477" y="447"/>
                  </a:cubicBezTo>
                  <a:cubicBezTo>
                    <a:pt x="655" y="343"/>
                    <a:pt x="774" y="194"/>
                    <a:pt x="73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2629250" y="3112025"/>
              <a:ext cx="10825" cy="19000"/>
            </a:xfrm>
            <a:custGeom>
              <a:avLst/>
              <a:gdLst/>
              <a:ahLst/>
              <a:cxnLst/>
              <a:rect l="l" t="t" r="r" b="b"/>
              <a:pathLst>
                <a:path w="433" h="760" extrusionOk="0">
                  <a:moveTo>
                    <a:pt x="194" y="759"/>
                  </a:moveTo>
                  <a:cubicBezTo>
                    <a:pt x="298" y="759"/>
                    <a:pt x="402" y="611"/>
                    <a:pt x="417" y="402"/>
                  </a:cubicBezTo>
                  <a:cubicBezTo>
                    <a:pt x="432" y="194"/>
                    <a:pt x="343" y="15"/>
                    <a:pt x="239" y="15"/>
                  </a:cubicBezTo>
                  <a:cubicBezTo>
                    <a:pt x="134" y="0"/>
                    <a:pt x="30" y="164"/>
                    <a:pt x="15" y="372"/>
                  </a:cubicBezTo>
                  <a:cubicBezTo>
                    <a:pt x="0" y="581"/>
                    <a:pt x="75" y="745"/>
                    <a:pt x="194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2685075" y="3092675"/>
              <a:ext cx="17500" cy="17125"/>
            </a:xfrm>
            <a:custGeom>
              <a:avLst/>
              <a:gdLst/>
              <a:ahLst/>
              <a:cxnLst/>
              <a:rect l="l" t="t" r="r" b="b"/>
              <a:pathLst>
                <a:path w="700" h="685" extrusionOk="0">
                  <a:moveTo>
                    <a:pt x="75" y="90"/>
                  </a:moveTo>
                  <a:cubicBezTo>
                    <a:pt x="0" y="164"/>
                    <a:pt x="60" y="343"/>
                    <a:pt x="209" y="491"/>
                  </a:cubicBezTo>
                  <a:cubicBezTo>
                    <a:pt x="357" y="625"/>
                    <a:pt x="551" y="685"/>
                    <a:pt x="625" y="596"/>
                  </a:cubicBezTo>
                  <a:cubicBezTo>
                    <a:pt x="700" y="521"/>
                    <a:pt x="625" y="343"/>
                    <a:pt x="476" y="194"/>
                  </a:cubicBezTo>
                  <a:cubicBezTo>
                    <a:pt x="328" y="60"/>
                    <a:pt x="149" y="0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2743125" y="2975075"/>
              <a:ext cx="14150" cy="19375"/>
            </a:xfrm>
            <a:custGeom>
              <a:avLst/>
              <a:gdLst/>
              <a:ahLst/>
              <a:cxnLst/>
              <a:rect l="l" t="t" r="r" b="b"/>
              <a:pathLst>
                <a:path w="566" h="775" extrusionOk="0">
                  <a:moveTo>
                    <a:pt x="462" y="715"/>
                  </a:moveTo>
                  <a:cubicBezTo>
                    <a:pt x="566" y="656"/>
                    <a:pt x="551" y="462"/>
                    <a:pt x="447" y="283"/>
                  </a:cubicBezTo>
                  <a:cubicBezTo>
                    <a:pt x="343" y="105"/>
                    <a:pt x="194" y="1"/>
                    <a:pt x="90" y="60"/>
                  </a:cubicBezTo>
                  <a:cubicBezTo>
                    <a:pt x="0" y="120"/>
                    <a:pt x="0" y="298"/>
                    <a:pt x="104" y="477"/>
                  </a:cubicBezTo>
                  <a:cubicBezTo>
                    <a:pt x="209" y="670"/>
                    <a:pt x="372" y="775"/>
                    <a:pt x="462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2672775" y="3121325"/>
              <a:ext cx="19025" cy="13425"/>
            </a:xfrm>
            <a:custGeom>
              <a:avLst/>
              <a:gdLst/>
              <a:ahLst/>
              <a:cxnLst/>
              <a:rect l="l" t="t" r="r" b="b"/>
              <a:pathLst>
                <a:path w="761" h="537" extrusionOk="0">
                  <a:moveTo>
                    <a:pt x="715" y="90"/>
                  </a:moveTo>
                  <a:cubicBezTo>
                    <a:pt x="671" y="0"/>
                    <a:pt x="477" y="0"/>
                    <a:pt x="284" y="90"/>
                  </a:cubicBezTo>
                  <a:cubicBezTo>
                    <a:pt x="105" y="179"/>
                    <a:pt x="1" y="328"/>
                    <a:pt x="46" y="432"/>
                  </a:cubicBezTo>
                  <a:cubicBezTo>
                    <a:pt x="90" y="536"/>
                    <a:pt x="284" y="536"/>
                    <a:pt x="462" y="447"/>
                  </a:cubicBezTo>
                  <a:cubicBezTo>
                    <a:pt x="656" y="343"/>
                    <a:pt x="760" y="194"/>
                    <a:pt x="71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2650450" y="3157800"/>
              <a:ext cx="14175" cy="19000"/>
            </a:xfrm>
            <a:custGeom>
              <a:avLst/>
              <a:gdLst/>
              <a:ahLst/>
              <a:cxnLst/>
              <a:rect l="l" t="t" r="r" b="b"/>
              <a:pathLst>
                <a:path w="567" h="760" extrusionOk="0">
                  <a:moveTo>
                    <a:pt x="462" y="700"/>
                  </a:moveTo>
                  <a:cubicBezTo>
                    <a:pt x="566" y="655"/>
                    <a:pt x="552" y="462"/>
                    <a:pt x="447" y="283"/>
                  </a:cubicBezTo>
                  <a:cubicBezTo>
                    <a:pt x="343" y="104"/>
                    <a:pt x="194" y="0"/>
                    <a:pt x="90" y="45"/>
                  </a:cubicBezTo>
                  <a:cubicBezTo>
                    <a:pt x="1" y="104"/>
                    <a:pt x="1" y="298"/>
                    <a:pt x="105" y="476"/>
                  </a:cubicBezTo>
                  <a:cubicBezTo>
                    <a:pt x="209" y="655"/>
                    <a:pt x="373" y="759"/>
                    <a:pt x="462" y="70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2403750" y="2879450"/>
              <a:ext cx="14150" cy="19000"/>
            </a:xfrm>
            <a:custGeom>
              <a:avLst/>
              <a:gdLst/>
              <a:ahLst/>
              <a:cxnLst/>
              <a:rect l="l" t="t" r="r" b="b"/>
              <a:pathLst>
                <a:path w="566" h="760" extrusionOk="0">
                  <a:moveTo>
                    <a:pt x="104" y="715"/>
                  </a:moveTo>
                  <a:cubicBezTo>
                    <a:pt x="194" y="759"/>
                    <a:pt x="357" y="655"/>
                    <a:pt x="462" y="477"/>
                  </a:cubicBezTo>
                  <a:cubicBezTo>
                    <a:pt x="566" y="298"/>
                    <a:pt x="566" y="104"/>
                    <a:pt x="477" y="60"/>
                  </a:cubicBezTo>
                  <a:cubicBezTo>
                    <a:pt x="372" y="0"/>
                    <a:pt x="223" y="104"/>
                    <a:pt x="119" y="283"/>
                  </a:cubicBezTo>
                  <a:cubicBezTo>
                    <a:pt x="15" y="462"/>
                    <a:pt x="0" y="655"/>
                    <a:pt x="104" y="7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2528775" y="311090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388"/>
                  </a:moveTo>
                  <a:cubicBezTo>
                    <a:pt x="775" y="283"/>
                    <a:pt x="655" y="149"/>
                    <a:pt x="462" y="75"/>
                  </a:cubicBezTo>
                  <a:cubicBezTo>
                    <a:pt x="268" y="1"/>
                    <a:pt x="75" y="16"/>
                    <a:pt x="45" y="120"/>
                  </a:cubicBezTo>
                  <a:cubicBezTo>
                    <a:pt x="1" y="224"/>
                    <a:pt x="120" y="373"/>
                    <a:pt x="328" y="447"/>
                  </a:cubicBezTo>
                  <a:cubicBezTo>
                    <a:pt x="521" y="507"/>
                    <a:pt x="700" y="492"/>
                    <a:pt x="745" y="38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2564125" y="3065500"/>
              <a:ext cx="17150" cy="17525"/>
            </a:xfrm>
            <a:custGeom>
              <a:avLst/>
              <a:gdLst/>
              <a:ahLst/>
              <a:cxnLst/>
              <a:rect l="l" t="t" r="r" b="b"/>
              <a:pathLst>
                <a:path w="686" h="701" extrusionOk="0">
                  <a:moveTo>
                    <a:pt x="596" y="626"/>
                  </a:moveTo>
                  <a:cubicBezTo>
                    <a:pt x="685" y="551"/>
                    <a:pt x="626" y="358"/>
                    <a:pt x="492" y="209"/>
                  </a:cubicBezTo>
                  <a:cubicBezTo>
                    <a:pt x="343" y="60"/>
                    <a:pt x="164" y="1"/>
                    <a:pt x="90" y="75"/>
                  </a:cubicBezTo>
                  <a:cubicBezTo>
                    <a:pt x="1" y="150"/>
                    <a:pt x="60" y="328"/>
                    <a:pt x="194" y="492"/>
                  </a:cubicBezTo>
                  <a:cubicBezTo>
                    <a:pt x="343" y="641"/>
                    <a:pt x="522" y="700"/>
                    <a:pt x="596" y="62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2577525" y="3018250"/>
              <a:ext cx="18625" cy="15275"/>
            </a:xfrm>
            <a:custGeom>
              <a:avLst/>
              <a:gdLst/>
              <a:ahLst/>
              <a:cxnLst/>
              <a:rect l="l" t="t" r="r" b="b"/>
              <a:pathLst>
                <a:path w="745" h="611" extrusionOk="0">
                  <a:moveTo>
                    <a:pt x="75" y="90"/>
                  </a:moveTo>
                  <a:cubicBezTo>
                    <a:pt x="0" y="179"/>
                    <a:pt x="90" y="343"/>
                    <a:pt x="268" y="462"/>
                  </a:cubicBezTo>
                  <a:cubicBezTo>
                    <a:pt x="432" y="581"/>
                    <a:pt x="626" y="611"/>
                    <a:pt x="685" y="521"/>
                  </a:cubicBezTo>
                  <a:cubicBezTo>
                    <a:pt x="745" y="432"/>
                    <a:pt x="670" y="253"/>
                    <a:pt x="492" y="134"/>
                  </a:cubicBezTo>
                  <a:cubicBezTo>
                    <a:pt x="328" y="15"/>
                    <a:pt x="134" y="0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2583100" y="2988100"/>
              <a:ext cx="18275" cy="16025"/>
            </a:xfrm>
            <a:custGeom>
              <a:avLst/>
              <a:gdLst/>
              <a:ahLst/>
              <a:cxnLst/>
              <a:rect l="l" t="t" r="r" b="b"/>
              <a:pathLst>
                <a:path w="731" h="641" extrusionOk="0">
                  <a:moveTo>
                    <a:pt x="75" y="566"/>
                  </a:moveTo>
                  <a:cubicBezTo>
                    <a:pt x="135" y="641"/>
                    <a:pt x="328" y="611"/>
                    <a:pt x="492" y="477"/>
                  </a:cubicBezTo>
                  <a:cubicBezTo>
                    <a:pt x="656" y="358"/>
                    <a:pt x="730" y="179"/>
                    <a:pt x="656" y="90"/>
                  </a:cubicBezTo>
                  <a:cubicBezTo>
                    <a:pt x="596" y="1"/>
                    <a:pt x="403" y="45"/>
                    <a:pt x="239" y="164"/>
                  </a:cubicBezTo>
                  <a:cubicBezTo>
                    <a:pt x="75" y="298"/>
                    <a:pt x="1" y="477"/>
                    <a:pt x="75" y="56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2563375" y="296615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45"/>
                  </a:moveTo>
                  <a:cubicBezTo>
                    <a:pt x="16" y="90"/>
                    <a:pt x="1" y="268"/>
                    <a:pt x="75" y="462"/>
                  </a:cubicBezTo>
                  <a:cubicBezTo>
                    <a:pt x="150" y="655"/>
                    <a:pt x="299" y="774"/>
                    <a:pt x="403" y="745"/>
                  </a:cubicBezTo>
                  <a:cubicBezTo>
                    <a:pt x="507" y="700"/>
                    <a:pt x="522" y="506"/>
                    <a:pt x="447" y="313"/>
                  </a:cubicBezTo>
                  <a:cubicBezTo>
                    <a:pt x="373" y="119"/>
                    <a:pt x="224" y="0"/>
                    <a:pt x="120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2597625" y="29672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34"/>
                  </a:moveTo>
                  <a:cubicBezTo>
                    <a:pt x="0" y="223"/>
                    <a:pt x="119" y="372"/>
                    <a:pt x="313" y="447"/>
                  </a:cubicBezTo>
                  <a:cubicBezTo>
                    <a:pt x="506" y="521"/>
                    <a:pt x="700" y="491"/>
                    <a:pt x="744" y="387"/>
                  </a:cubicBezTo>
                  <a:cubicBezTo>
                    <a:pt x="774" y="283"/>
                    <a:pt x="655" y="149"/>
                    <a:pt x="462" y="74"/>
                  </a:cubicBezTo>
                  <a:cubicBezTo>
                    <a:pt x="268" y="0"/>
                    <a:pt x="75" y="30"/>
                    <a:pt x="30" y="13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2542925" y="29356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135"/>
                  </a:moveTo>
                  <a:cubicBezTo>
                    <a:pt x="0" y="239"/>
                    <a:pt x="119" y="373"/>
                    <a:pt x="313" y="447"/>
                  </a:cubicBezTo>
                  <a:cubicBezTo>
                    <a:pt x="506" y="522"/>
                    <a:pt x="700" y="492"/>
                    <a:pt x="730" y="388"/>
                  </a:cubicBezTo>
                  <a:cubicBezTo>
                    <a:pt x="774" y="284"/>
                    <a:pt x="655" y="150"/>
                    <a:pt x="447" y="75"/>
                  </a:cubicBezTo>
                  <a:cubicBezTo>
                    <a:pt x="253" y="1"/>
                    <a:pt x="75" y="31"/>
                    <a:pt x="30" y="13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2578275" y="2948275"/>
              <a:ext cx="19375" cy="12700"/>
            </a:xfrm>
            <a:custGeom>
              <a:avLst/>
              <a:gdLst/>
              <a:ahLst/>
              <a:cxnLst/>
              <a:rect l="l" t="t" r="r" b="b"/>
              <a:pathLst>
                <a:path w="775" h="508" extrusionOk="0">
                  <a:moveTo>
                    <a:pt x="30" y="120"/>
                  </a:moveTo>
                  <a:cubicBezTo>
                    <a:pt x="0" y="224"/>
                    <a:pt x="119" y="358"/>
                    <a:pt x="313" y="433"/>
                  </a:cubicBezTo>
                  <a:cubicBezTo>
                    <a:pt x="506" y="507"/>
                    <a:pt x="700" y="492"/>
                    <a:pt x="744" y="388"/>
                  </a:cubicBezTo>
                  <a:cubicBezTo>
                    <a:pt x="774" y="284"/>
                    <a:pt x="655" y="135"/>
                    <a:pt x="462" y="60"/>
                  </a:cubicBezTo>
                  <a:cubicBezTo>
                    <a:pt x="268" y="1"/>
                    <a:pt x="75" y="16"/>
                    <a:pt x="30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2564500" y="2913300"/>
              <a:ext cx="13050" cy="19375"/>
            </a:xfrm>
            <a:custGeom>
              <a:avLst/>
              <a:gdLst/>
              <a:ahLst/>
              <a:cxnLst/>
              <a:rect l="l" t="t" r="r" b="b"/>
              <a:pathLst>
                <a:path w="522" h="775" extrusionOk="0">
                  <a:moveTo>
                    <a:pt x="120" y="45"/>
                  </a:moveTo>
                  <a:cubicBezTo>
                    <a:pt x="15" y="90"/>
                    <a:pt x="0" y="269"/>
                    <a:pt x="75" y="462"/>
                  </a:cubicBezTo>
                  <a:cubicBezTo>
                    <a:pt x="149" y="656"/>
                    <a:pt x="298" y="775"/>
                    <a:pt x="402" y="730"/>
                  </a:cubicBezTo>
                  <a:cubicBezTo>
                    <a:pt x="492" y="700"/>
                    <a:pt x="521" y="507"/>
                    <a:pt x="447" y="313"/>
                  </a:cubicBezTo>
                  <a:cubicBezTo>
                    <a:pt x="358" y="120"/>
                    <a:pt x="224" y="1"/>
                    <a:pt x="120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2539950" y="2881300"/>
              <a:ext cx="13050" cy="19750"/>
            </a:xfrm>
            <a:custGeom>
              <a:avLst/>
              <a:gdLst/>
              <a:ahLst/>
              <a:cxnLst/>
              <a:rect l="l" t="t" r="r" b="b"/>
              <a:pathLst>
                <a:path w="522" h="790" extrusionOk="0">
                  <a:moveTo>
                    <a:pt x="119" y="45"/>
                  </a:moveTo>
                  <a:cubicBezTo>
                    <a:pt x="30" y="90"/>
                    <a:pt x="0" y="283"/>
                    <a:pt x="74" y="477"/>
                  </a:cubicBezTo>
                  <a:cubicBezTo>
                    <a:pt x="164" y="656"/>
                    <a:pt x="298" y="790"/>
                    <a:pt x="402" y="745"/>
                  </a:cubicBezTo>
                  <a:cubicBezTo>
                    <a:pt x="506" y="700"/>
                    <a:pt x="521" y="507"/>
                    <a:pt x="447" y="328"/>
                  </a:cubicBezTo>
                  <a:cubicBezTo>
                    <a:pt x="372" y="135"/>
                    <a:pt x="223" y="1"/>
                    <a:pt x="119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2777350" y="2993325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90" y="45"/>
                  </a:moveTo>
                  <a:cubicBezTo>
                    <a:pt x="194" y="0"/>
                    <a:pt x="358" y="104"/>
                    <a:pt x="447" y="283"/>
                  </a:cubicBezTo>
                  <a:cubicBezTo>
                    <a:pt x="551" y="461"/>
                    <a:pt x="551" y="655"/>
                    <a:pt x="462" y="700"/>
                  </a:cubicBezTo>
                  <a:cubicBezTo>
                    <a:pt x="358" y="759"/>
                    <a:pt x="194" y="655"/>
                    <a:pt x="105" y="476"/>
                  </a:cubicBezTo>
                  <a:cubicBezTo>
                    <a:pt x="1" y="283"/>
                    <a:pt x="1" y="104"/>
                    <a:pt x="90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2733825" y="3023825"/>
              <a:ext cx="19725" cy="12675"/>
            </a:xfrm>
            <a:custGeom>
              <a:avLst/>
              <a:gdLst/>
              <a:ahLst/>
              <a:cxnLst/>
              <a:rect l="l" t="t" r="r" b="b"/>
              <a:pathLst>
                <a:path w="789" h="507" extrusionOk="0">
                  <a:moveTo>
                    <a:pt x="759" y="120"/>
                  </a:moveTo>
                  <a:cubicBezTo>
                    <a:pt x="789" y="224"/>
                    <a:pt x="655" y="373"/>
                    <a:pt x="462" y="432"/>
                  </a:cubicBezTo>
                  <a:cubicBezTo>
                    <a:pt x="268" y="507"/>
                    <a:pt x="74" y="477"/>
                    <a:pt x="45" y="373"/>
                  </a:cubicBezTo>
                  <a:cubicBezTo>
                    <a:pt x="0" y="268"/>
                    <a:pt x="134" y="135"/>
                    <a:pt x="328" y="60"/>
                  </a:cubicBezTo>
                  <a:cubicBezTo>
                    <a:pt x="536" y="1"/>
                    <a:pt x="715" y="30"/>
                    <a:pt x="759" y="12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2728600" y="305435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30" y="387"/>
                  </a:moveTo>
                  <a:cubicBezTo>
                    <a:pt x="1" y="283"/>
                    <a:pt x="120" y="134"/>
                    <a:pt x="313" y="75"/>
                  </a:cubicBezTo>
                  <a:cubicBezTo>
                    <a:pt x="507" y="0"/>
                    <a:pt x="700" y="30"/>
                    <a:pt x="745" y="134"/>
                  </a:cubicBezTo>
                  <a:cubicBezTo>
                    <a:pt x="775" y="238"/>
                    <a:pt x="641" y="372"/>
                    <a:pt x="447" y="447"/>
                  </a:cubicBezTo>
                  <a:cubicBezTo>
                    <a:pt x="254" y="521"/>
                    <a:pt x="60" y="491"/>
                    <a:pt x="30" y="38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2747950" y="3004475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45" y="90"/>
                  </a:moveTo>
                  <a:cubicBezTo>
                    <a:pt x="105" y="1"/>
                    <a:pt x="298" y="1"/>
                    <a:pt x="477" y="105"/>
                  </a:cubicBezTo>
                  <a:cubicBezTo>
                    <a:pt x="656" y="209"/>
                    <a:pt x="760" y="358"/>
                    <a:pt x="700" y="462"/>
                  </a:cubicBezTo>
                  <a:cubicBezTo>
                    <a:pt x="656" y="551"/>
                    <a:pt x="462" y="551"/>
                    <a:pt x="284" y="447"/>
                  </a:cubicBezTo>
                  <a:cubicBezTo>
                    <a:pt x="105" y="358"/>
                    <a:pt x="1" y="194"/>
                    <a:pt x="4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2381800" y="3003725"/>
              <a:ext cx="17125" cy="17525"/>
            </a:xfrm>
            <a:custGeom>
              <a:avLst/>
              <a:gdLst/>
              <a:ahLst/>
              <a:cxnLst/>
              <a:rect l="l" t="t" r="r" b="b"/>
              <a:pathLst>
                <a:path w="685" h="701" extrusionOk="0">
                  <a:moveTo>
                    <a:pt x="74" y="75"/>
                  </a:moveTo>
                  <a:cubicBezTo>
                    <a:pt x="0" y="150"/>
                    <a:pt x="60" y="343"/>
                    <a:pt x="194" y="492"/>
                  </a:cubicBezTo>
                  <a:cubicBezTo>
                    <a:pt x="342" y="641"/>
                    <a:pt x="521" y="700"/>
                    <a:pt x="595" y="626"/>
                  </a:cubicBezTo>
                  <a:cubicBezTo>
                    <a:pt x="685" y="537"/>
                    <a:pt x="625" y="358"/>
                    <a:pt x="476" y="209"/>
                  </a:cubicBezTo>
                  <a:cubicBezTo>
                    <a:pt x="342" y="60"/>
                    <a:pt x="164" y="1"/>
                    <a:pt x="74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2410825" y="3033125"/>
              <a:ext cx="15650" cy="18275"/>
            </a:xfrm>
            <a:custGeom>
              <a:avLst/>
              <a:gdLst/>
              <a:ahLst/>
              <a:cxnLst/>
              <a:rect l="l" t="t" r="r" b="b"/>
              <a:pathLst>
                <a:path w="626" h="731" extrusionOk="0">
                  <a:moveTo>
                    <a:pt x="536" y="75"/>
                  </a:moveTo>
                  <a:cubicBezTo>
                    <a:pt x="447" y="1"/>
                    <a:pt x="283" y="90"/>
                    <a:pt x="149" y="254"/>
                  </a:cubicBezTo>
                  <a:cubicBezTo>
                    <a:pt x="30" y="417"/>
                    <a:pt x="0" y="596"/>
                    <a:pt x="89" y="671"/>
                  </a:cubicBezTo>
                  <a:cubicBezTo>
                    <a:pt x="179" y="730"/>
                    <a:pt x="357" y="656"/>
                    <a:pt x="476" y="492"/>
                  </a:cubicBezTo>
                  <a:cubicBezTo>
                    <a:pt x="595" y="328"/>
                    <a:pt x="625" y="135"/>
                    <a:pt x="536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2434250" y="3058425"/>
              <a:ext cx="11950" cy="19750"/>
            </a:xfrm>
            <a:custGeom>
              <a:avLst/>
              <a:gdLst/>
              <a:ahLst/>
              <a:cxnLst/>
              <a:rect l="l" t="t" r="r" b="b"/>
              <a:pathLst>
                <a:path w="478" h="790" extrusionOk="0">
                  <a:moveTo>
                    <a:pt x="165" y="31"/>
                  </a:moveTo>
                  <a:cubicBezTo>
                    <a:pt x="60" y="46"/>
                    <a:pt x="1" y="224"/>
                    <a:pt x="45" y="433"/>
                  </a:cubicBezTo>
                  <a:cubicBezTo>
                    <a:pt x="75" y="641"/>
                    <a:pt x="194" y="790"/>
                    <a:pt x="313" y="760"/>
                  </a:cubicBezTo>
                  <a:cubicBezTo>
                    <a:pt x="418" y="745"/>
                    <a:pt x="477" y="566"/>
                    <a:pt x="432" y="358"/>
                  </a:cubicBezTo>
                  <a:cubicBezTo>
                    <a:pt x="388" y="150"/>
                    <a:pt x="269" y="1"/>
                    <a:pt x="165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2455850" y="3079650"/>
              <a:ext cx="15650" cy="18250"/>
            </a:xfrm>
            <a:custGeom>
              <a:avLst/>
              <a:gdLst/>
              <a:ahLst/>
              <a:cxnLst/>
              <a:rect l="l" t="t" r="r" b="b"/>
              <a:pathLst>
                <a:path w="626" h="730" extrusionOk="0">
                  <a:moveTo>
                    <a:pt x="89" y="655"/>
                  </a:moveTo>
                  <a:cubicBezTo>
                    <a:pt x="179" y="730"/>
                    <a:pt x="357" y="640"/>
                    <a:pt x="476" y="492"/>
                  </a:cubicBezTo>
                  <a:cubicBezTo>
                    <a:pt x="595" y="313"/>
                    <a:pt x="625" y="134"/>
                    <a:pt x="551" y="60"/>
                  </a:cubicBezTo>
                  <a:cubicBezTo>
                    <a:pt x="462" y="0"/>
                    <a:pt x="283" y="75"/>
                    <a:pt x="164" y="238"/>
                  </a:cubicBezTo>
                  <a:cubicBezTo>
                    <a:pt x="30" y="402"/>
                    <a:pt x="0" y="596"/>
                    <a:pt x="89" y="65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2477800" y="31057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45" y="372"/>
                  </a:moveTo>
                  <a:cubicBezTo>
                    <a:pt x="789" y="283"/>
                    <a:pt x="655" y="134"/>
                    <a:pt x="462" y="60"/>
                  </a:cubicBezTo>
                  <a:cubicBezTo>
                    <a:pt x="268" y="0"/>
                    <a:pt x="75" y="15"/>
                    <a:pt x="45" y="119"/>
                  </a:cubicBezTo>
                  <a:cubicBezTo>
                    <a:pt x="0" y="224"/>
                    <a:pt x="134" y="372"/>
                    <a:pt x="328" y="432"/>
                  </a:cubicBezTo>
                  <a:cubicBezTo>
                    <a:pt x="521" y="506"/>
                    <a:pt x="715" y="491"/>
                    <a:pt x="745" y="37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2519100" y="3132125"/>
              <a:ext cx="16775" cy="17500"/>
            </a:xfrm>
            <a:custGeom>
              <a:avLst/>
              <a:gdLst/>
              <a:ahLst/>
              <a:cxnLst/>
              <a:rect l="l" t="t" r="r" b="b"/>
              <a:pathLst>
                <a:path w="671" h="700" extrusionOk="0">
                  <a:moveTo>
                    <a:pt x="596" y="625"/>
                  </a:moveTo>
                  <a:cubicBezTo>
                    <a:pt x="670" y="551"/>
                    <a:pt x="626" y="357"/>
                    <a:pt x="477" y="208"/>
                  </a:cubicBezTo>
                  <a:cubicBezTo>
                    <a:pt x="343" y="60"/>
                    <a:pt x="164" y="0"/>
                    <a:pt x="75" y="75"/>
                  </a:cubicBezTo>
                  <a:cubicBezTo>
                    <a:pt x="1" y="149"/>
                    <a:pt x="45" y="342"/>
                    <a:pt x="194" y="491"/>
                  </a:cubicBezTo>
                  <a:cubicBezTo>
                    <a:pt x="343" y="640"/>
                    <a:pt x="521" y="700"/>
                    <a:pt x="596" y="62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577525" y="3152950"/>
              <a:ext cx="17150" cy="17150"/>
            </a:xfrm>
            <a:custGeom>
              <a:avLst/>
              <a:gdLst/>
              <a:ahLst/>
              <a:cxnLst/>
              <a:rect l="l" t="t" r="r" b="b"/>
              <a:pathLst>
                <a:path w="686" h="686" extrusionOk="0">
                  <a:moveTo>
                    <a:pt x="596" y="611"/>
                  </a:moveTo>
                  <a:cubicBezTo>
                    <a:pt x="685" y="536"/>
                    <a:pt x="626" y="358"/>
                    <a:pt x="492" y="209"/>
                  </a:cubicBezTo>
                  <a:cubicBezTo>
                    <a:pt x="343" y="60"/>
                    <a:pt x="164" y="1"/>
                    <a:pt x="75" y="75"/>
                  </a:cubicBezTo>
                  <a:cubicBezTo>
                    <a:pt x="0" y="149"/>
                    <a:pt x="60" y="328"/>
                    <a:pt x="194" y="477"/>
                  </a:cubicBezTo>
                  <a:cubicBezTo>
                    <a:pt x="343" y="626"/>
                    <a:pt x="521" y="685"/>
                    <a:pt x="596" y="61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2359450" y="2894700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314" y="15"/>
                  </a:moveTo>
                  <a:cubicBezTo>
                    <a:pt x="418" y="45"/>
                    <a:pt x="477" y="224"/>
                    <a:pt x="433" y="432"/>
                  </a:cubicBezTo>
                  <a:cubicBezTo>
                    <a:pt x="388" y="626"/>
                    <a:pt x="254" y="775"/>
                    <a:pt x="150" y="745"/>
                  </a:cubicBezTo>
                  <a:cubicBezTo>
                    <a:pt x="46" y="730"/>
                    <a:pt x="1" y="536"/>
                    <a:pt x="46" y="343"/>
                  </a:cubicBezTo>
                  <a:cubicBezTo>
                    <a:pt x="90" y="134"/>
                    <a:pt x="209" y="0"/>
                    <a:pt x="314" y="1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2366900" y="286047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700" y="89"/>
                  </a:moveTo>
                  <a:cubicBezTo>
                    <a:pt x="760" y="194"/>
                    <a:pt x="656" y="342"/>
                    <a:pt x="477" y="447"/>
                  </a:cubicBezTo>
                  <a:cubicBezTo>
                    <a:pt x="298" y="551"/>
                    <a:pt x="105" y="566"/>
                    <a:pt x="45" y="462"/>
                  </a:cubicBezTo>
                  <a:cubicBezTo>
                    <a:pt x="1" y="372"/>
                    <a:pt x="90" y="208"/>
                    <a:pt x="283" y="104"/>
                  </a:cubicBezTo>
                  <a:cubicBezTo>
                    <a:pt x="462" y="0"/>
                    <a:pt x="656" y="0"/>
                    <a:pt x="70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2459200" y="2751050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700" y="90"/>
                  </a:moveTo>
                  <a:cubicBezTo>
                    <a:pt x="759" y="194"/>
                    <a:pt x="655" y="343"/>
                    <a:pt x="476" y="447"/>
                  </a:cubicBezTo>
                  <a:cubicBezTo>
                    <a:pt x="298" y="552"/>
                    <a:pt x="104" y="552"/>
                    <a:pt x="45" y="462"/>
                  </a:cubicBezTo>
                  <a:cubicBezTo>
                    <a:pt x="0" y="373"/>
                    <a:pt x="89" y="209"/>
                    <a:pt x="283" y="105"/>
                  </a:cubicBezTo>
                  <a:cubicBezTo>
                    <a:pt x="461" y="1"/>
                    <a:pt x="640" y="1"/>
                    <a:pt x="70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2435750" y="2792750"/>
              <a:ext cx="19000" cy="13775"/>
            </a:xfrm>
            <a:custGeom>
              <a:avLst/>
              <a:gdLst/>
              <a:ahLst/>
              <a:cxnLst/>
              <a:rect l="l" t="t" r="r" b="b"/>
              <a:pathLst>
                <a:path w="760" h="551" extrusionOk="0">
                  <a:moveTo>
                    <a:pt x="700" y="461"/>
                  </a:moveTo>
                  <a:cubicBezTo>
                    <a:pt x="655" y="551"/>
                    <a:pt x="462" y="551"/>
                    <a:pt x="283" y="447"/>
                  </a:cubicBezTo>
                  <a:cubicBezTo>
                    <a:pt x="105" y="342"/>
                    <a:pt x="0" y="179"/>
                    <a:pt x="45" y="89"/>
                  </a:cubicBezTo>
                  <a:cubicBezTo>
                    <a:pt x="105" y="0"/>
                    <a:pt x="298" y="0"/>
                    <a:pt x="477" y="104"/>
                  </a:cubicBezTo>
                  <a:cubicBezTo>
                    <a:pt x="655" y="208"/>
                    <a:pt x="759" y="357"/>
                    <a:pt x="700" y="46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2426450" y="2759625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625" y="596"/>
                  </a:moveTo>
                  <a:cubicBezTo>
                    <a:pt x="551" y="670"/>
                    <a:pt x="372" y="625"/>
                    <a:pt x="209" y="477"/>
                  </a:cubicBezTo>
                  <a:cubicBezTo>
                    <a:pt x="60" y="343"/>
                    <a:pt x="0" y="149"/>
                    <a:pt x="75" y="75"/>
                  </a:cubicBezTo>
                  <a:cubicBezTo>
                    <a:pt x="149" y="0"/>
                    <a:pt x="343" y="45"/>
                    <a:pt x="491" y="194"/>
                  </a:cubicBezTo>
                  <a:cubicBezTo>
                    <a:pt x="640" y="328"/>
                    <a:pt x="700" y="506"/>
                    <a:pt x="62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2486725" y="27186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700" y="90"/>
                  </a:moveTo>
                  <a:cubicBezTo>
                    <a:pt x="760" y="194"/>
                    <a:pt x="655" y="358"/>
                    <a:pt x="477" y="462"/>
                  </a:cubicBezTo>
                  <a:cubicBezTo>
                    <a:pt x="298" y="552"/>
                    <a:pt x="105" y="567"/>
                    <a:pt x="45" y="462"/>
                  </a:cubicBezTo>
                  <a:cubicBezTo>
                    <a:pt x="1" y="373"/>
                    <a:pt x="105" y="209"/>
                    <a:pt x="283" y="105"/>
                  </a:cubicBezTo>
                  <a:cubicBezTo>
                    <a:pt x="462" y="1"/>
                    <a:pt x="655" y="1"/>
                    <a:pt x="70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2680600" y="2805400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45" y="372"/>
                  </a:moveTo>
                  <a:cubicBezTo>
                    <a:pt x="715" y="476"/>
                    <a:pt x="522" y="506"/>
                    <a:pt x="328" y="447"/>
                  </a:cubicBezTo>
                  <a:cubicBezTo>
                    <a:pt x="135" y="372"/>
                    <a:pt x="1" y="238"/>
                    <a:pt x="30" y="134"/>
                  </a:cubicBezTo>
                  <a:cubicBezTo>
                    <a:pt x="75" y="30"/>
                    <a:pt x="254" y="0"/>
                    <a:pt x="462" y="60"/>
                  </a:cubicBezTo>
                  <a:cubicBezTo>
                    <a:pt x="655" y="134"/>
                    <a:pt x="789" y="268"/>
                    <a:pt x="745" y="37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2522450" y="2747350"/>
              <a:ext cx="19375" cy="12675"/>
            </a:xfrm>
            <a:custGeom>
              <a:avLst/>
              <a:gdLst/>
              <a:ahLst/>
              <a:cxnLst/>
              <a:rect l="l" t="t" r="r" b="b"/>
              <a:pathLst>
                <a:path w="775" h="507" extrusionOk="0">
                  <a:moveTo>
                    <a:pt x="745" y="372"/>
                  </a:moveTo>
                  <a:cubicBezTo>
                    <a:pt x="700" y="476"/>
                    <a:pt x="521" y="506"/>
                    <a:pt x="328" y="447"/>
                  </a:cubicBezTo>
                  <a:cubicBezTo>
                    <a:pt x="120" y="372"/>
                    <a:pt x="0" y="238"/>
                    <a:pt x="30" y="134"/>
                  </a:cubicBezTo>
                  <a:cubicBezTo>
                    <a:pt x="60" y="30"/>
                    <a:pt x="254" y="0"/>
                    <a:pt x="447" y="60"/>
                  </a:cubicBezTo>
                  <a:cubicBezTo>
                    <a:pt x="641" y="134"/>
                    <a:pt x="774" y="268"/>
                    <a:pt x="745" y="37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2479650" y="275477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313" y="745"/>
                  </a:moveTo>
                  <a:cubicBezTo>
                    <a:pt x="209" y="775"/>
                    <a:pt x="90" y="626"/>
                    <a:pt x="45" y="432"/>
                  </a:cubicBezTo>
                  <a:cubicBezTo>
                    <a:pt x="1" y="224"/>
                    <a:pt x="45" y="45"/>
                    <a:pt x="150" y="16"/>
                  </a:cubicBezTo>
                  <a:cubicBezTo>
                    <a:pt x="254" y="1"/>
                    <a:pt x="388" y="135"/>
                    <a:pt x="432" y="343"/>
                  </a:cubicBezTo>
                  <a:cubicBezTo>
                    <a:pt x="477" y="552"/>
                    <a:pt x="432" y="730"/>
                    <a:pt x="313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2496025" y="2738400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194" y="760"/>
                  </a:moveTo>
                  <a:cubicBezTo>
                    <a:pt x="90" y="760"/>
                    <a:pt x="1" y="581"/>
                    <a:pt x="16" y="373"/>
                  </a:cubicBezTo>
                  <a:cubicBezTo>
                    <a:pt x="16" y="179"/>
                    <a:pt x="105" y="1"/>
                    <a:pt x="209" y="16"/>
                  </a:cubicBezTo>
                  <a:cubicBezTo>
                    <a:pt x="328" y="16"/>
                    <a:pt x="417" y="179"/>
                    <a:pt x="403" y="388"/>
                  </a:cubicBezTo>
                  <a:cubicBezTo>
                    <a:pt x="403" y="596"/>
                    <a:pt x="313" y="760"/>
                    <a:pt x="19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2517250" y="2799075"/>
              <a:ext cx="17500" cy="16750"/>
            </a:xfrm>
            <a:custGeom>
              <a:avLst/>
              <a:gdLst/>
              <a:ahLst/>
              <a:cxnLst/>
              <a:rect l="l" t="t" r="r" b="b"/>
              <a:pathLst>
                <a:path w="700" h="670" extrusionOk="0">
                  <a:moveTo>
                    <a:pt x="625" y="595"/>
                  </a:moveTo>
                  <a:cubicBezTo>
                    <a:pt x="551" y="670"/>
                    <a:pt x="357" y="625"/>
                    <a:pt x="208" y="476"/>
                  </a:cubicBezTo>
                  <a:cubicBezTo>
                    <a:pt x="60" y="342"/>
                    <a:pt x="0" y="164"/>
                    <a:pt x="75" y="74"/>
                  </a:cubicBezTo>
                  <a:cubicBezTo>
                    <a:pt x="149" y="0"/>
                    <a:pt x="342" y="45"/>
                    <a:pt x="491" y="194"/>
                  </a:cubicBezTo>
                  <a:cubicBezTo>
                    <a:pt x="640" y="328"/>
                    <a:pt x="700" y="521"/>
                    <a:pt x="625" y="59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2506075" y="2760000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194" y="759"/>
                  </a:moveTo>
                  <a:cubicBezTo>
                    <a:pt x="75" y="744"/>
                    <a:pt x="1" y="581"/>
                    <a:pt x="1" y="372"/>
                  </a:cubicBezTo>
                  <a:cubicBezTo>
                    <a:pt x="1" y="164"/>
                    <a:pt x="90" y="0"/>
                    <a:pt x="209" y="0"/>
                  </a:cubicBezTo>
                  <a:cubicBezTo>
                    <a:pt x="313" y="0"/>
                    <a:pt x="402" y="179"/>
                    <a:pt x="402" y="387"/>
                  </a:cubicBezTo>
                  <a:cubicBezTo>
                    <a:pt x="388" y="596"/>
                    <a:pt x="298" y="759"/>
                    <a:pt x="194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2504600" y="2840375"/>
              <a:ext cx="10050" cy="19000"/>
            </a:xfrm>
            <a:custGeom>
              <a:avLst/>
              <a:gdLst/>
              <a:ahLst/>
              <a:cxnLst/>
              <a:rect l="l" t="t" r="r" b="b"/>
              <a:pathLst>
                <a:path w="402" h="760" extrusionOk="0">
                  <a:moveTo>
                    <a:pt x="194" y="759"/>
                  </a:moveTo>
                  <a:cubicBezTo>
                    <a:pt x="74" y="759"/>
                    <a:pt x="0" y="581"/>
                    <a:pt x="0" y="372"/>
                  </a:cubicBezTo>
                  <a:cubicBezTo>
                    <a:pt x="0" y="164"/>
                    <a:pt x="104" y="0"/>
                    <a:pt x="208" y="0"/>
                  </a:cubicBezTo>
                  <a:cubicBezTo>
                    <a:pt x="313" y="15"/>
                    <a:pt x="402" y="179"/>
                    <a:pt x="402" y="387"/>
                  </a:cubicBezTo>
                  <a:cubicBezTo>
                    <a:pt x="387" y="596"/>
                    <a:pt x="298" y="759"/>
                    <a:pt x="194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2476300" y="28013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477"/>
                  </a:moveTo>
                  <a:cubicBezTo>
                    <a:pt x="1" y="373"/>
                    <a:pt x="105" y="224"/>
                    <a:pt x="284" y="119"/>
                  </a:cubicBezTo>
                  <a:cubicBezTo>
                    <a:pt x="462" y="15"/>
                    <a:pt x="656" y="0"/>
                    <a:pt x="715" y="105"/>
                  </a:cubicBezTo>
                  <a:cubicBezTo>
                    <a:pt x="760" y="194"/>
                    <a:pt x="656" y="358"/>
                    <a:pt x="477" y="462"/>
                  </a:cubicBezTo>
                  <a:cubicBezTo>
                    <a:pt x="298" y="566"/>
                    <a:pt x="105" y="566"/>
                    <a:pt x="60" y="47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2496400" y="2812450"/>
              <a:ext cx="19375" cy="12700"/>
            </a:xfrm>
            <a:custGeom>
              <a:avLst/>
              <a:gdLst/>
              <a:ahLst/>
              <a:cxnLst/>
              <a:rect l="l" t="t" r="r" b="b"/>
              <a:pathLst>
                <a:path w="775" h="508" extrusionOk="0">
                  <a:moveTo>
                    <a:pt x="30" y="358"/>
                  </a:moveTo>
                  <a:cubicBezTo>
                    <a:pt x="1" y="239"/>
                    <a:pt x="135" y="120"/>
                    <a:pt x="328" y="60"/>
                  </a:cubicBezTo>
                  <a:cubicBezTo>
                    <a:pt x="536" y="1"/>
                    <a:pt x="715" y="46"/>
                    <a:pt x="745" y="150"/>
                  </a:cubicBezTo>
                  <a:cubicBezTo>
                    <a:pt x="775" y="254"/>
                    <a:pt x="641" y="388"/>
                    <a:pt x="447" y="447"/>
                  </a:cubicBezTo>
                  <a:cubicBezTo>
                    <a:pt x="239" y="507"/>
                    <a:pt x="60" y="462"/>
                    <a:pt x="30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2463650" y="2776000"/>
              <a:ext cx="17525" cy="17125"/>
            </a:xfrm>
            <a:custGeom>
              <a:avLst/>
              <a:gdLst/>
              <a:ahLst/>
              <a:cxnLst/>
              <a:rect l="l" t="t" r="r" b="b"/>
              <a:pathLst>
                <a:path w="701" h="685" extrusionOk="0">
                  <a:moveTo>
                    <a:pt x="626" y="596"/>
                  </a:moveTo>
                  <a:cubicBezTo>
                    <a:pt x="551" y="685"/>
                    <a:pt x="358" y="625"/>
                    <a:pt x="209" y="491"/>
                  </a:cubicBezTo>
                  <a:cubicBezTo>
                    <a:pt x="60" y="343"/>
                    <a:pt x="1" y="164"/>
                    <a:pt x="75" y="75"/>
                  </a:cubicBezTo>
                  <a:cubicBezTo>
                    <a:pt x="150" y="0"/>
                    <a:pt x="343" y="60"/>
                    <a:pt x="492" y="194"/>
                  </a:cubicBezTo>
                  <a:cubicBezTo>
                    <a:pt x="641" y="343"/>
                    <a:pt x="700" y="521"/>
                    <a:pt x="626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2442075" y="282065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759" y="224"/>
                  </a:moveTo>
                  <a:cubicBezTo>
                    <a:pt x="745" y="343"/>
                    <a:pt x="581" y="417"/>
                    <a:pt x="372" y="402"/>
                  </a:cubicBezTo>
                  <a:cubicBezTo>
                    <a:pt x="164" y="387"/>
                    <a:pt x="0" y="298"/>
                    <a:pt x="15" y="179"/>
                  </a:cubicBezTo>
                  <a:cubicBezTo>
                    <a:pt x="15" y="75"/>
                    <a:pt x="194" y="0"/>
                    <a:pt x="387" y="15"/>
                  </a:cubicBezTo>
                  <a:cubicBezTo>
                    <a:pt x="596" y="15"/>
                    <a:pt x="759" y="119"/>
                    <a:pt x="759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2402625" y="27875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656"/>
                  </a:moveTo>
                  <a:cubicBezTo>
                    <a:pt x="462" y="730"/>
                    <a:pt x="298" y="656"/>
                    <a:pt x="164" y="492"/>
                  </a:cubicBezTo>
                  <a:cubicBezTo>
                    <a:pt x="30" y="328"/>
                    <a:pt x="1" y="135"/>
                    <a:pt x="90" y="75"/>
                  </a:cubicBezTo>
                  <a:cubicBezTo>
                    <a:pt x="164" y="1"/>
                    <a:pt x="343" y="75"/>
                    <a:pt x="477" y="239"/>
                  </a:cubicBezTo>
                  <a:cubicBezTo>
                    <a:pt x="611" y="403"/>
                    <a:pt x="641" y="596"/>
                    <a:pt x="551" y="65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2458450" y="285972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551" y="655"/>
                  </a:moveTo>
                  <a:cubicBezTo>
                    <a:pt x="462" y="730"/>
                    <a:pt x="283" y="655"/>
                    <a:pt x="164" y="492"/>
                  </a:cubicBezTo>
                  <a:cubicBezTo>
                    <a:pt x="30" y="328"/>
                    <a:pt x="0" y="134"/>
                    <a:pt x="75" y="75"/>
                  </a:cubicBezTo>
                  <a:cubicBezTo>
                    <a:pt x="164" y="0"/>
                    <a:pt x="343" y="75"/>
                    <a:pt x="477" y="238"/>
                  </a:cubicBezTo>
                  <a:cubicBezTo>
                    <a:pt x="596" y="402"/>
                    <a:pt x="640" y="596"/>
                    <a:pt x="551" y="65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2436125" y="283777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85"/>
                  </a:moveTo>
                  <a:cubicBezTo>
                    <a:pt x="0" y="625"/>
                    <a:pt x="15" y="432"/>
                    <a:pt x="134" y="268"/>
                  </a:cubicBezTo>
                  <a:cubicBezTo>
                    <a:pt x="253" y="89"/>
                    <a:pt x="417" y="0"/>
                    <a:pt x="506" y="75"/>
                  </a:cubicBezTo>
                  <a:cubicBezTo>
                    <a:pt x="610" y="134"/>
                    <a:pt x="581" y="313"/>
                    <a:pt x="462" y="491"/>
                  </a:cubicBezTo>
                  <a:cubicBezTo>
                    <a:pt x="343" y="655"/>
                    <a:pt x="179" y="744"/>
                    <a:pt x="90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2487100" y="2841475"/>
              <a:ext cx="11550" cy="19750"/>
            </a:xfrm>
            <a:custGeom>
              <a:avLst/>
              <a:gdLst/>
              <a:ahLst/>
              <a:cxnLst/>
              <a:rect l="l" t="t" r="r" b="b"/>
              <a:pathLst>
                <a:path w="462" h="790" extrusionOk="0">
                  <a:moveTo>
                    <a:pt x="164" y="760"/>
                  </a:moveTo>
                  <a:cubicBezTo>
                    <a:pt x="60" y="745"/>
                    <a:pt x="0" y="567"/>
                    <a:pt x="30" y="358"/>
                  </a:cubicBezTo>
                  <a:cubicBezTo>
                    <a:pt x="75" y="165"/>
                    <a:pt x="179" y="1"/>
                    <a:pt x="283" y="31"/>
                  </a:cubicBezTo>
                  <a:cubicBezTo>
                    <a:pt x="402" y="46"/>
                    <a:pt x="462" y="224"/>
                    <a:pt x="432" y="433"/>
                  </a:cubicBezTo>
                  <a:cubicBezTo>
                    <a:pt x="387" y="626"/>
                    <a:pt x="283" y="790"/>
                    <a:pt x="16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2452875" y="28801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03"/>
                  </a:moveTo>
                  <a:cubicBezTo>
                    <a:pt x="0" y="299"/>
                    <a:pt x="119" y="150"/>
                    <a:pt x="313" y="75"/>
                  </a:cubicBezTo>
                  <a:cubicBezTo>
                    <a:pt x="506" y="1"/>
                    <a:pt x="700" y="16"/>
                    <a:pt x="744" y="120"/>
                  </a:cubicBezTo>
                  <a:cubicBezTo>
                    <a:pt x="774" y="224"/>
                    <a:pt x="655" y="373"/>
                    <a:pt x="461" y="448"/>
                  </a:cubicBezTo>
                  <a:cubicBezTo>
                    <a:pt x="268" y="522"/>
                    <a:pt x="89" y="507"/>
                    <a:pt x="45" y="40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2579375" y="2856750"/>
              <a:ext cx="19375" cy="11175"/>
            </a:xfrm>
            <a:custGeom>
              <a:avLst/>
              <a:gdLst/>
              <a:ahLst/>
              <a:cxnLst/>
              <a:rect l="l" t="t" r="r" b="b"/>
              <a:pathLst>
                <a:path w="775" h="447" extrusionOk="0">
                  <a:moveTo>
                    <a:pt x="16" y="268"/>
                  </a:moveTo>
                  <a:cubicBezTo>
                    <a:pt x="1" y="164"/>
                    <a:pt x="165" y="60"/>
                    <a:pt x="358" y="30"/>
                  </a:cubicBezTo>
                  <a:cubicBezTo>
                    <a:pt x="566" y="0"/>
                    <a:pt x="745" y="60"/>
                    <a:pt x="760" y="179"/>
                  </a:cubicBezTo>
                  <a:cubicBezTo>
                    <a:pt x="775" y="283"/>
                    <a:pt x="626" y="387"/>
                    <a:pt x="418" y="417"/>
                  </a:cubicBezTo>
                  <a:cubicBezTo>
                    <a:pt x="209" y="447"/>
                    <a:pt x="31" y="387"/>
                    <a:pt x="16" y="26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2397800" y="2818775"/>
              <a:ext cx="19000" cy="10825"/>
            </a:xfrm>
            <a:custGeom>
              <a:avLst/>
              <a:gdLst/>
              <a:ahLst/>
              <a:cxnLst/>
              <a:rect l="l" t="t" r="r" b="b"/>
              <a:pathLst>
                <a:path w="760" h="433" extrusionOk="0">
                  <a:moveTo>
                    <a:pt x="759" y="180"/>
                  </a:moveTo>
                  <a:cubicBezTo>
                    <a:pt x="759" y="299"/>
                    <a:pt x="595" y="403"/>
                    <a:pt x="387" y="418"/>
                  </a:cubicBezTo>
                  <a:cubicBezTo>
                    <a:pt x="194" y="433"/>
                    <a:pt x="15" y="358"/>
                    <a:pt x="0" y="239"/>
                  </a:cubicBezTo>
                  <a:cubicBezTo>
                    <a:pt x="0" y="135"/>
                    <a:pt x="164" y="31"/>
                    <a:pt x="357" y="16"/>
                  </a:cubicBezTo>
                  <a:cubicBezTo>
                    <a:pt x="566" y="1"/>
                    <a:pt x="744" y="75"/>
                    <a:pt x="759" y="18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2378075" y="2829950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402"/>
                  </a:moveTo>
                  <a:cubicBezTo>
                    <a:pt x="0" y="298"/>
                    <a:pt x="119" y="149"/>
                    <a:pt x="313" y="75"/>
                  </a:cubicBezTo>
                  <a:cubicBezTo>
                    <a:pt x="506" y="1"/>
                    <a:pt x="700" y="15"/>
                    <a:pt x="744" y="120"/>
                  </a:cubicBezTo>
                  <a:cubicBezTo>
                    <a:pt x="789" y="224"/>
                    <a:pt x="655" y="358"/>
                    <a:pt x="462" y="447"/>
                  </a:cubicBezTo>
                  <a:cubicBezTo>
                    <a:pt x="268" y="521"/>
                    <a:pt x="89" y="507"/>
                    <a:pt x="45" y="40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2663850" y="2729850"/>
              <a:ext cx="15650" cy="18625"/>
            </a:xfrm>
            <a:custGeom>
              <a:avLst/>
              <a:gdLst/>
              <a:ahLst/>
              <a:cxnLst/>
              <a:rect l="l" t="t" r="r" b="b"/>
              <a:pathLst>
                <a:path w="626" h="745" extrusionOk="0">
                  <a:moveTo>
                    <a:pt x="537" y="685"/>
                  </a:moveTo>
                  <a:cubicBezTo>
                    <a:pt x="447" y="745"/>
                    <a:pt x="269" y="655"/>
                    <a:pt x="150" y="492"/>
                  </a:cubicBezTo>
                  <a:cubicBezTo>
                    <a:pt x="30" y="328"/>
                    <a:pt x="1" y="134"/>
                    <a:pt x="90" y="75"/>
                  </a:cubicBezTo>
                  <a:cubicBezTo>
                    <a:pt x="194" y="0"/>
                    <a:pt x="358" y="90"/>
                    <a:pt x="477" y="254"/>
                  </a:cubicBezTo>
                  <a:cubicBezTo>
                    <a:pt x="596" y="432"/>
                    <a:pt x="626" y="611"/>
                    <a:pt x="537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2658275" y="268930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759"/>
                  </a:moveTo>
                  <a:cubicBezTo>
                    <a:pt x="45" y="729"/>
                    <a:pt x="0" y="551"/>
                    <a:pt x="45" y="342"/>
                  </a:cubicBezTo>
                  <a:cubicBezTo>
                    <a:pt x="90" y="149"/>
                    <a:pt x="209" y="0"/>
                    <a:pt x="313" y="30"/>
                  </a:cubicBezTo>
                  <a:cubicBezTo>
                    <a:pt x="432" y="45"/>
                    <a:pt x="477" y="223"/>
                    <a:pt x="432" y="432"/>
                  </a:cubicBezTo>
                  <a:cubicBezTo>
                    <a:pt x="387" y="640"/>
                    <a:pt x="268" y="774"/>
                    <a:pt x="164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2641525" y="2767800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164" y="760"/>
                  </a:moveTo>
                  <a:cubicBezTo>
                    <a:pt x="60" y="745"/>
                    <a:pt x="1" y="551"/>
                    <a:pt x="45" y="358"/>
                  </a:cubicBezTo>
                  <a:cubicBezTo>
                    <a:pt x="90" y="150"/>
                    <a:pt x="209" y="1"/>
                    <a:pt x="328" y="31"/>
                  </a:cubicBezTo>
                  <a:cubicBezTo>
                    <a:pt x="432" y="60"/>
                    <a:pt x="477" y="239"/>
                    <a:pt x="432" y="447"/>
                  </a:cubicBezTo>
                  <a:cubicBezTo>
                    <a:pt x="388" y="641"/>
                    <a:pt x="269" y="790"/>
                    <a:pt x="16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2622175" y="2726125"/>
              <a:ext cx="19750" cy="13050"/>
            </a:xfrm>
            <a:custGeom>
              <a:avLst/>
              <a:gdLst/>
              <a:ahLst/>
              <a:cxnLst/>
              <a:rect l="l" t="t" r="r" b="b"/>
              <a:pathLst>
                <a:path w="790" h="522" extrusionOk="0">
                  <a:moveTo>
                    <a:pt x="45" y="388"/>
                  </a:moveTo>
                  <a:cubicBezTo>
                    <a:pt x="1" y="269"/>
                    <a:pt x="135" y="135"/>
                    <a:pt x="328" y="75"/>
                  </a:cubicBezTo>
                  <a:cubicBezTo>
                    <a:pt x="536" y="1"/>
                    <a:pt x="715" y="30"/>
                    <a:pt x="760" y="135"/>
                  </a:cubicBezTo>
                  <a:cubicBezTo>
                    <a:pt x="790" y="239"/>
                    <a:pt x="656" y="388"/>
                    <a:pt x="462" y="447"/>
                  </a:cubicBezTo>
                  <a:cubicBezTo>
                    <a:pt x="269" y="522"/>
                    <a:pt x="75" y="477"/>
                    <a:pt x="45" y="38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2640400" y="2741025"/>
              <a:ext cx="19375" cy="10800"/>
            </a:xfrm>
            <a:custGeom>
              <a:avLst/>
              <a:gdLst/>
              <a:ahLst/>
              <a:cxnLst/>
              <a:rect l="l" t="t" r="r" b="b"/>
              <a:pathLst>
                <a:path w="775" h="432" extrusionOk="0">
                  <a:moveTo>
                    <a:pt x="16" y="253"/>
                  </a:moveTo>
                  <a:cubicBezTo>
                    <a:pt x="1" y="134"/>
                    <a:pt x="165" y="45"/>
                    <a:pt x="373" y="15"/>
                  </a:cubicBezTo>
                  <a:cubicBezTo>
                    <a:pt x="581" y="0"/>
                    <a:pt x="745" y="74"/>
                    <a:pt x="760" y="194"/>
                  </a:cubicBezTo>
                  <a:cubicBezTo>
                    <a:pt x="775" y="298"/>
                    <a:pt x="611" y="402"/>
                    <a:pt x="403" y="417"/>
                  </a:cubicBezTo>
                  <a:cubicBezTo>
                    <a:pt x="194" y="432"/>
                    <a:pt x="16" y="357"/>
                    <a:pt x="16" y="25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2647100" y="281022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150" y="760"/>
                  </a:moveTo>
                  <a:cubicBezTo>
                    <a:pt x="46" y="730"/>
                    <a:pt x="1" y="551"/>
                    <a:pt x="46" y="343"/>
                  </a:cubicBezTo>
                  <a:cubicBezTo>
                    <a:pt x="90" y="135"/>
                    <a:pt x="209" y="1"/>
                    <a:pt x="313" y="16"/>
                  </a:cubicBezTo>
                  <a:cubicBezTo>
                    <a:pt x="433" y="45"/>
                    <a:pt x="477" y="224"/>
                    <a:pt x="433" y="432"/>
                  </a:cubicBezTo>
                  <a:cubicBezTo>
                    <a:pt x="388" y="626"/>
                    <a:pt x="269" y="775"/>
                    <a:pt x="150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2668325" y="2780450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45" y="462"/>
                  </a:moveTo>
                  <a:cubicBezTo>
                    <a:pt x="0" y="373"/>
                    <a:pt x="105" y="209"/>
                    <a:pt x="283" y="105"/>
                  </a:cubicBezTo>
                  <a:cubicBezTo>
                    <a:pt x="462" y="1"/>
                    <a:pt x="655" y="1"/>
                    <a:pt x="700" y="90"/>
                  </a:cubicBezTo>
                  <a:cubicBezTo>
                    <a:pt x="759" y="179"/>
                    <a:pt x="655" y="343"/>
                    <a:pt x="477" y="447"/>
                  </a:cubicBezTo>
                  <a:cubicBezTo>
                    <a:pt x="298" y="552"/>
                    <a:pt x="105" y="552"/>
                    <a:pt x="45" y="46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2598725" y="28206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477"/>
                  </a:moveTo>
                  <a:cubicBezTo>
                    <a:pt x="1" y="373"/>
                    <a:pt x="105" y="224"/>
                    <a:pt x="284" y="119"/>
                  </a:cubicBezTo>
                  <a:cubicBezTo>
                    <a:pt x="462" y="15"/>
                    <a:pt x="656" y="0"/>
                    <a:pt x="715" y="105"/>
                  </a:cubicBezTo>
                  <a:cubicBezTo>
                    <a:pt x="760" y="194"/>
                    <a:pt x="656" y="358"/>
                    <a:pt x="477" y="462"/>
                  </a:cubicBezTo>
                  <a:cubicBezTo>
                    <a:pt x="299" y="566"/>
                    <a:pt x="105" y="566"/>
                    <a:pt x="60" y="47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2621800" y="2779350"/>
              <a:ext cx="19000" cy="13775"/>
            </a:xfrm>
            <a:custGeom>
              <a:avLst/>
              <a:gdLst/>
              <a:ahLst/>
              <a:cxnLst/>
              <a:rect l="l" t="t" r="r" b="b"/>
              <a:pathLst>
                <a:path w="760" h="551" extrusionOk="0">
                  <a:moveTo>
                    <a:pt x="60" y="89"/>
                  </a:moveTo>
                  <a:cubicBezTo>
                    <a:pt x="105" y="0"/>
                    <a:pt x="298" y="0"/>
                    <a:pt x="477" y="89"/>
                  </a:cubicBezTo>
                  <a:cubicBezTo>
                    <a:pt x="656" y="194"/>
                    <a:pt x="760" y="357"/>
                    <a:pt x="715" y="447"/>
                  </a:cubicBezTo>
                  <a:cubicBezTo>
                    <a:pt x="656" y="551"/>
                    <a:pt x="462" y="551"/>
                    <a:pt x="284" y="447"/>
                  </a:cubicBezTo>
                  <a:cubicBezTo>
                    <a:pt x="105" y="343"/>
                    <a:pt x="1" y="179"/>
                    <a:pt x="6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2624400" y="2800175"/>
              <a:ext cx="17525" cy="17150"/>
            </a:xfrm>
            <a:custGeom>
              <a:avLst/>
              <a:gdLst/>
              <a:ahLst/>
              <a:cxnLst/>
              <a:rect l="l" t="t" r="r" b="b"/>
              <a:pathLst>
                <a:path w="701" h="686" extrusionOk="0">
                  <a:moveTo>
                    <a:pt x="75" y="90"/>
                  </a:moveTo>
                  <a:cubicBezTo>
                    <a:pt x="150" y="1"/>
                    <a:pt x="328" y="60"/>
                    <a:pt x="477" y="194"/>
                  </a:cubicBezTo>
                  <a:cubicBezTo>
                    <a:pt x="641" y="343"/>
                    <a:pt x="701" y="522"/>
                    <a:pt x="626" y="596"/>
                  </a:cubicBezTo>
                  <a:cubicBezTo>
                    <a:pt x="552" y="685"/>
                    <a:pt x="358" y="626"/>
                    <a:pt x="209" y="492"/>
                  </a:cubicBezTo>
                  <a:cubicBezTo>
                    <a:pt x="60" y="343"/>
                    <a:pt x="1" y="164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2562650" y="2781950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15" y="253"/>
                  </a:moveTo>
                  <a:cubicBezTo>
                    <a:pt x="0" y="134"/>
                    <a:pt x="164" y="30"/>
                    <a:pt x="372" y="15"/>
                  </a:cubicBezTo>
                  <a:cubicBezTo>
                    <a:pt x="581" y="0"/>
                    <a:pt x="759" y="75"/>
                    <a:pt x="759" y="194"/>
                  </a:cubicBezTo>
                  <a:cubicBezTo>
                    <a:pt x="774" y="298"/>
                    <a:pt x="610" y="402"/>
                    <a:pt x="402" y="417"/>
                  </a:cubicBezTo>
                  <a:cubicBezTo>
                    <a:pt x="194" y="432"/>
                    <a:pt x="15" y="358"/>
                    <a:pt x="15" y="25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2601700" y="2793100"/>
              <a:ext cx="17525" cy="17150"/>
            </a:xfrm>
            <a:custGeom>
              <a:avLst/>
              <a:gdLst/>
              <a:ahLst/>
              <a:cxnLst/>
              <a:rect l="l" t="t" r="r" b="b"/>
              <a:pathLst>
                <a:path w="701" h="686" extrusionOk="0">
                  <a:moveTo>
                    <a:pt x="90" y="90"/>
                  </a:moveTo>
                  <a:cubicBezTo>
                    <a:pt x="165" y="1"/>
                    <a:pt x="343" y="60"/>
                    <a:pt x="492" y="194"/>
                  </a:cubicBezTo>
                  <a:cubicBezTo>
                    <a:pt x="641" y="343"/>
                    <a:pt x="701" y="522"/>
                    <a:pt x="626" y="596"/>
                  </a:cubicBezTo>
                  <a:cubicBezTo>
                    <a:pt x="552" y="686"/>
                    <a:pt x="373" y="626"/>
                    <a:pt x="224" y="492"/>
                  </a:cubicBezTo>
                  <a:cubicBezTo>
                    <a:pt x="75" y="343"/>
                    <a:pt x="1" y="165"/>
                    <a:pt x="9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2542925" y="2738400"/>
              <a:ext cx="17500" cy="16775"/>
            </a:xfrm>
            <a:custGeom>
              <a:avLst/>
              <a:gdLst/>
              <a:ahLst/>
              <a:cxnLst/>
              <a:rect l="l" t="t" r="r" b="b"/>
              <a:pathLst>
                <a:path w="700" h="671" extrusionOk="0">
                  <a:moveTo>
                    <a:pt x="75" y="75"/>
                  </a:moveTo>
                  <a:cubicBezTo>
                    <a:pt x="149" y="1"/>
                    <a:pt x="343" y="45"/>
                    <a:pt x="491" y="194"/>
                  </a:cubicBezTo>
                  <a:cubicBezTo>
                    <a:pt x="640" y="343"/>
                    <a:pt x="700" y="522"/>
                    <a:pt x="625" y="596"/>
                  </a:cubicBezTo>
                  <a:cubicBezTo>
                    <a:pt x="551" y="671"/>
                    <a:pt x="372" y="626"/>
                    <a:pt x="209" y="492"/>
                  </a:cubicBezTo>
                  <a:cubicBezTo>
                    <a:pt x="60" y="343"/>
                    <a:pt x="0" y="165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2592400" y="2746975"/>
              <a:ext cx="11950" cy="19750"/>
            </a:xfrm>
            <a:custGeom>
              <a:avLst/>
              <a:gdLst/>
              <a:ahLst/>
              <a:cxnLst/>
              <a:rect l="l" t="t" r="r" b="b"/>
              <a:pathLst>
                <a:path w="478" h="790" extrusionOk="0">
                  <a:moveTo>
                    <a:pt x="313" y="30"/>
                  </a:moveTo>
                  <a:cubicBezTo>
                    <a:pt x="418" y="60"/>
                    <a:pt x="477" y="238"/>
                    <a:pt x="432" y="447"/>
                  </a:cubicBezTo>
                  <a:cubicBezTo>
                    <a:pt x="388" y="640"/>
                    <a:pt x="269" y="789"/>
                    <a:pt x="165" y="759"/>
                  </a:cubicBezTo>
                  <a:cubicBezTo>
                    <a:pt x="45" y="744"/>
                    <a:pt x="1" y="551"/>
                    <a:pt x="45" y="357"/>
                  </a:cubicBezTo>
                  <a:cubicBezTo>
                    <a:pt x="90" y="149"/>
                    <a:pt x="209" y="0"/>
                    <a:pt x="313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2570450" y="2755525"/>
              <a:ext cx="13425" cy="19375"/>
            </a:xfrm>
            <a:custGeom>
              <a:avLst/>
              <a:gdLst/>
              <a:ahLst/>
              <a:cxnLst/>
              <a:rect l="l" t="t" r="r" b="b"/>
              <a:pathLst>
                <a:path w="537" h="775" extrusionOk="0">
                  <a:moveTo>
                    <a:pt x="432" y="45"/>
                  </a:moveTo>
                  <a:cubicBezTo>
                    <a:pt x="536" y="105"/>
                    <a:pt x="536" y="283"/>
                    <a:pt x="447" y="477"/>
                  </a:cubicBezTo>
                  <a:cubicBezTo>
                    <a:pt x="358" y="655"/>
                    <a:pt x="209" y="775"/>
                    <a:pt x="105" y="715"/>
                  </a:cubicBezTo>
                  <a:cubicBezTo>
                    <a:pt x="1" y="670"/>
                    <a:pt x="1" y="477"/>
                    <a:pt x="90" y="298"/>
                  </a:cubicBezTo>
                  <a:cubicBezTo>
                    <a:pt x="179" y="105"/>
                    <a:pt x="343" y="1"/>
                    <a:pt x="432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2615475" y="2757375"/>
              <a:ext cx="19375" cy="10825"/>
            </a:xfrm>
            <a:custGeom>
              <a:avLst/>
              <a:gdLst/>
              <a:ahLst/>
              <a:cxnLst/>
              <a:rect l="l" t="t" r="r" b="b"/>
              <a:pathLst>
                <a:path w="775" h="433" extrusionOk="0">
                  <a:moveTo>
                    <a:pt x="16" y="254"/>
                  </a:moveTo>
                  <a:cubicBezTo>
                    <a:pt x="1" y="135"/>
                    <a:pt x="164" y="31"/>
                    <a:pt x="373" y="31"/>
                  </a:cubicBezTo>
                  <a:cubicBezTo>
                    <a:pt x="581" y="1"/>
                    <a:pt x="760" y="75"/>
                    <a:pt x="760" y="194"/>
                  </a:cubicBezTo>
                  <a:cubicBezTo>
                    <a:pt x="775" y="299"/>
                    <a:pt x="611" y="403"/>
                    <a:pt x="403" y="418"/>
                  </a:cubicBezTo>
                  <a:cubicBezTo>
                    <a:pt x="194" y="433"/>
                    <a:pt x="16" y="358"/>
                    <a:pt x="16" y="25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2599850" y="2711250"/>
              <a:ext cx="17150" cy="17125"/>
            </a:xfrm>
            <a:custGeom>
              <a:avLst/>
              <a:gdLst/>
              <a:ahLst/>
              <a:cxnLst/>
              <a:rect l="l" t="t" r="r" b="b"/>
              <a:pathLst>
                <a:path w="686" h="685" extrusionOk="0">
                  <a:moveTo>
                    <a:pt x="75" y="611"/>
                  </a:moveTo>
                  <a:cubicBezTo>
                    <a:pt x="1" y="536"/>
                    <a:pt x="60" y="343"/>
                    <a:pt x="194" y="209"/>
                  </a:cubicBezTo>
                  <a:cubicBezTo>
                    <a:pt x="343" y="60"/>
                    <a:pt x="522" y="0"/>
                    <a:pt x="611" y="75"/>
                  </a:cubicBezTo>
                  <a:cubicBezTo>
                    <a:pt x="685" y="164"/>
                    <a:pt x="626" y="343"/>
                    <a:pt x="477" y="491"/>
                  </a:cubicBezTo>
                  <a:cubicBezTo>
                    <a:pt x="328" y="625"/>
                    <a:pt x="149" y="685"/>
                    <a:pt x="75" y="61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2637425" y="2700825"/>
              <a:ext cx="19025" cy="10825"/>
            </a:xfrm>
            <a:custGeom>
              <a:avLst/>
              <a:gdLst/>
              <a:ahLst/>
              <a:cxnLst/>
              <a:rect l="l" t="t" r="r" b="b"/>
              <a:pathLst>
                <a:path w="761" h="433" extrusionOk="0">
                  <a:moveTo>
                    <a:pt x="1" y="194"/>
                  </a:moveTo>
                  <a:cubicBezTo>
                    <a:pt x="16" y="75"/>
                    <a:pt x="180" y="0"/>
                    <a:pt x="388" y="15"/>
                  </a:cubicBezTo>
                  <a:cubicBezTo>
                    <a:pt x="596" y="30"/>
                    <a:pt x="760" y="120"/>
                    <a:pt x="745" y="239"/>
                  </a:cubicBezTo>
                  <a:cubicBezTo>
                    <a:pt x="745" y="343"/>
                    <a:pt x="567" y="432"/>
                    <a:pt x="373" y="417"/>
                  </a:cubicBezTo>
                  <a:cubicBezTo>
                    <a:pt x="165" y="402"/>
                    <a:pt x="1" y="298"/>
                    <a:pt x="1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2557050" y="2696725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1" y="194"/>
                  </a:moveTo>
                  <a:cubicBezTo>
                    <a:pt x="1" y="75"/>
                    <a:pt x="179" y="1"/>
                    <a:pt x="388" y="16"/>
                  </a:cubicBezTo>
                  <a:cubicBezTo>
                    <a:pt x="596" y="30"/>
                    <a:pt x="760" y="120"/>
                    <a:pt x="745" y="239"/>
                  </a:cubicBezTo>
                  <a:cubicBezTo>
                    <a:pt x="745" y="343"/>
                    <a:pt x="566" y="417"/>
                    <a:pt x="358" y="417"/>
                  </a:cubicBezTo>
                  <a:cubicBezTo>
                    <a:pt x="150" y="403"/>
                    <a:pt x="1" y="298"/>
                    <a:pt x="1" y="19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2601700" y="2670300"/>
              <a:ext cx="13800" cy="19025"/>
            </a:xfrm>
            <a:custGeom>
              <a:avLst/>
              <a:gdLst/>
              <a:ahLst/>
              <a:cxnLst/>
              <a:rect l="l" t="t" r="r" b="b"/>
              <a:pathLst>
                <a:path w="552" h="761" extrusionOk="0">
                  <a:moveTo>
                    <a:pt x="105" y="46"/>
                  </a:moveTo>
                  <a:cubicBezTo>
                    <a:pt x="194" y="1"/>
                    <a:pt x="358" y="105"/>
                    <a:pt x="448" y="284"/>
                  </a:cubicBezTo>
                  <a:cubicBezTo>
                    <a:pt x="552" y="462"/>
                    <a:pt x="552" y="656"/>
                    <a:pt x="448" y="715"/>
                  </a:cubicBezTo>
                  <a:cubicBezTo>
                    <a:pt x="358" y="760"/>
                    <a:pt x="194" y="656"/>
                    <a:pt x="105" y="477"/>
                  </a:cubicBezTo>
                  <a:cubicBezTo>
                    <a:pt x="1" y="284"/>
                    <a:pt x="1" y="90"/>
                    <a:pt x="105" y="4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2591675" y="26900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16"/>
                  </a:moveTo>
                  <a:cubicBezTo>
                    <a:pt x="253" y="1"/>
                    <a:pt x="387" y="135"/>
                    <a:pt x="432" y="343"/>
                  </a:cubicBezTo>
                  <a:cubicBezTo>
                    <a:pt x="491" y="537"/>
                    <a:pt x="432" y="730"/>
                    <a:pt x="328" y="745"/>
                  </a:cubicBezTo>
                  <a:cubicBezTo>
                    <a:pt x="223" y="775"/>
                    <a:pt x="104" y="641"/>
                    <a:pt x="45" y="432"/>
                  </a:cubicBezTo>
                  <a:cubicBezTo>
                    <a:pt x="0" y="224"/>
                    <a:pt x="45" y="45"/>
                    <a:pt x="149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2516125" y="2709000"/>
              <a:ext cx="19000" cy="10450"/>
            </a:xfrm>
            <a:custGeom>
              <a:avLst/>
              <a:gdLst/>
              <a:ahLst/>
              <a:cxnLst/>
              <a:rect l="l" t="t" r="r" b="b"/>
              <a:pathLst>
                <a:path w="760" h="418" extrusionOk="0">
                  <a:moveTo>
                    <a:pt x="15" y="180"/>
                  </a:moveTo>
                  <a:cubicBezTo>
                    <a:pt x="15" y="75"/>
                    <a:pt x="194" y="1"/>
                    <a:pt x="402" y="1"/>
                  </a:cubicBezTo>
                  <a:cubicBezTo>
                    <a:pt x="596" y="16"/>
                    <a:pt x="760" y="120"/>
                    <a:pt x="760" y="224"/>
                  </a:cubicBezTo>
                  <a:cubicBezTo>
                    <a:pt x="760" y="328"/>
                    <a:pt x="581" y="418"/>
                    <a:pt x="373" y="403"/>
                  </a:cubicBezTo>
                  <a:cubicBezTo>
                    <a:pt x="164" y="388"/>
                    <a:pt x="0" y="299"/>
                    <a:pt x="15" y="18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2553700" y="2724275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90" y="75"/>
                  </a:moveTo>
                  <a:cubicBezTo>
                    <a:pt x="179" y="0"/>
                    <a:pt x="343" y="75"/>
                    <a:pt x="477" y="238"/>
                  </a:cubicBezTo>
                  <a:cubicBezTo>
                    <a:pt x="611" y="402"/>
                    <a:pt x="641" y="596"/>
                    <a:pt x="566" y="655"/>
                  </a:cubicBezTo>
                  <a:cubicBezTo>
                    <a:pt x="477" y="730"/>
                    <a:pt x="299" y="655"/>
                    <a:pt x="165" y="491"/>
                  </a:cubicBezTo>
                  <a:cubicBezTo>
                    <a:pt x="45" y="328"/>
                    <a:pt x="1" y="149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2549250" y="267775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87" y="30"/>
                  </a:moveTo>
                  <a:cubicBezTo>
                    <a:pt x="491" y="75"/>
                    <a:pt x="506" y="254"/>
                    <a:pt x="447" y="447"/>
                  </a:cubicBezTo>
                  <a:cubicBezTo>
                    <a:pt x="372" y="656"/>
                    <a:pt x="238" y="775"/>
                    <a:pt x="134" y="745"/>
                  </a:cubicBezTo>
                  <a:cubicBezTo>
                    <a:pt x="30" y="700"/>
                    <a:pt x="0" y="507"/>
                    <a:pt x="75" y="313"/>
                  </a:cubicBezTo>
                  <a:cubicBezTo>
                    <a:pt x="134" y="120"/>
                    <a:pt x="283" y="1"/>
                    <a:pt x="387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2526175" y="2683325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506" y="60"/>
                  </a:moveTo>
                  <a:cubicBezTo>
                    <a:pt x="596" y="120"/>
                    <a:pt x="581" y="313"/>
                    <a:pt x="462" y="492"/>
                  </a:cubicBezTo>
                  <a:cubicBezTo>
                    <a:pt x="343" y="656"/>
                    <a:pt x="179" y="745"/>
                    <a:pt x="90" y="686"/>
                  </a:cubicBezTo>
                  <a:cubicBezTo>
                    <a:pt x="0" y="626"/>
                    <a:pt x="15" y="433"/>
                    <a:pt x="134" y="269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2408575" y="2838500"/>
              <a:ext cx="15275" cy="18650"/>
            </a:xfrm>
            <a:custGeom>
              <a:avLst/>
              <a:gdLst/>
              <a:ahLst/>
              <a:cxnLst/>
              <a:rect l="l" t="t" r="r" b="b"/>
              <a:pathLst>
                <a:path w="611" h="746" extrusionOk="0">
                  <a:moveTo>
                    <a:pt x="522" y="60"/>
                  </a:moveTo>
                  <a:cubicBezTo>
                    <a:pt x="611" y="120"/>
                    <a:pt x="596" y="313"/>
                    <a:pt x="477" y="477"/>
                  </a:cubicBezTo>
                  <a:cubicBezTo>
                    <a:pt x="358" y="656"/>
                    <a:pt x="194" y="745"/>
                    <a:pt x="105" y="686"/>
                  </a:cubicBezTo>
                  <a:cubicBezTo>
                    <a:pt x="1" y="626"/>
                    <a:pt x="30" y="433"/>
                    <a:pt x="150" y="254"/>
                  </a:cubicBezTo>
                  <a:cubicBezTo>
                    <a:pt x="269" y="90"/>
                    <a:pt x="432" y="1"/>
                    <a:pt x="522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2714825" y="2775250"/>
              <a:ext cx="19025" cy="10450"/>
            </a:xfrm>
            <a:custGeom>
              <a:avLst/>
              <a:gdLst/>
              <a:ahLst/>
              <a:cxnLst/>
              <a:rect l="l" t="t" r="r" b="b"/>
              <a:pathLst>
                <a:path w="761" h="418" extrusionOk="0">
                  <a:moveTo>
                    <a:pt x="760" y="224"/>
                  </a:moveTo>
                  <a:cubicBezTo>
                    <a:pt x="745" y="343"/>
                    <a:pt x="581" y="417"/>
                    <a:pt x="373" y="402"/>
                  </a:cubicBezTo>
                  <a:cubicBezTo>
                    <a:pt x="165" y="387"/>
                    <a:pt x="1" y="298"/>
                    <a:pt x="1" y="194"/>
                  </a:cubicBezTo>
                  <a:cubicBezTo>
                    <a:pt x="16" y="75"/>
                    <a:pt x="180" y="0"/>
                    <a:pt x="388" y="15"/>
                  </a:cubicBezTo>
                  <a:cubicBezTo>
                    <a:pt x="596" y="15"/>
                    <a:pt x="760" y="120"/>
                    <a:pt x="760" y="22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2577900" y="26569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64" y="30"/>
                  </a:moveTo>
                  <a:cubicBezTo>
                    <a:pt x="268" y="0"/>
                    <a:pt x="387" y="149"/>
                    <a:pt x="432" y="342"/>
                  </a:cubicBezTo>
                  <a:cubicBezTo>
                    <a:pt x="492" y="551"/>
                    <a:pt x="447" y="729"/>
                    <a:pt x="328" y="759"/>
                  </a:cubicBezTo>
                  <a:cubicBezTo>
                    <a:pt x="224" y="774"/>
                    <a:pt x="105" y="640"/>
                    <a:pt x="45" y="432"/>
                  </a:cubicBezTo>
                  <a:cubicBezTo>
                    <a:pt x="0" y="238"/>
                    <a:pt x="45" y="45"/>
                    <a:pt x="164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2631475" y="2678875"/>
              <a:ext cx="15650" cy="18250"/>
            </a:xfrm>
            <a:custGeom>
              <a:avLst/>
              <a:gdLst/>
              <a:ahLst/>
              <a:cxnLst/>
              <a:rect l="l" t="t" r="r" b="b"/>
              <a:pathLst>
                <a:path w="626" h="730" extrusionOk="0">
                  <a:moveTo>
                    <a:pt x="75" y="655"/>
                  </a:moveTo>
                  <a:cubicBezTo>
                    <a:pt x="1" y="596"/>
                    <a:pt x="31" y="402"/>
                    <a:pt x="150" y="238"/>
                  </a:cubicBezTo>
                  <a:cubicBezTo>
                    <a:pt x="284" y="75"/>
                    <a:pt x="447" y="0"/>
                    <a:pt x="537" y="60"/>
                  </a:cubicBezTo>
                  <a:cubicBezTo>
                    <a:pt x="626" y="134"/>
                    <a:pt x="596" y="328"/>
                    <a:pt x="462" y="491"/>
                  </a:cubicBezTo>
                  <a:cubicBezTo>
                    <a:pt x="343" y="655"/>
                    <a:pt x="164" y="730"/>
                    <a:pt x="75" y="65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2645625" y="2652450"/>
              <a:ext cx="12675" cy="19375"/>
            </a:xfrm>
            <a:custGeom>
              <a:avLst/>
              <a:gdLst/>
              <a:ahLst/>
              <a:cxnLst/>
              <a:rect l="l" t="t" r="r" b="b"/>
              <a:pathLst>
                <a:path w="507" h="775" extrusionOk="0">
                  <a:moveTo>
                    <a:pt x="372" y="30"/>
                  </a:moveTo>
                  <a:cubicBezTo>
                    <a:pt x="477" y="75"/>
                    <a:pt x="506" y="268"/>
                    <a:pt x="432" y="462"/>
                  </a:cubicBezTo>
                  <a:cubicBezTo>
                    <a:pt x="372" y="655"/>
                    <a:pt x="224" y="774"/>
                    <a:pt x="119" y="745"/>
                  </a:cubicBezTo>
                  <a:cubicBezTo>
                    <a:pt x="15" y="700"/>
                    <a:pt x="0" y="521"/>
                    <a:pt x="60" y="328"/>
                  </a:cubicBezTo>
                  <a:cubicBezTo>
                    <a:pt x="134" y="119"/>
                    <a:pt x="268" y="0"/>
                    <a:pt x="372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2613625" y="2657275"/>
              <a:ext cx="19750" cy="12675"/>
            </a:xfrm>
            <a:custGeom>
              <a:avLst/>
              <a:gdLst/>
              <a:ahLst/>
              <a:cxnLst/>
              <a:rect l="l" t="t" r="r" b="b"/>
              <a:pathLst>
                <a:path w="790" h="507" extrusionOk="0">
                  <a:moveTo>
                    <a:pt x="759" y="358"/>
                  </a:moveTo>
                  <a:cubicBezTo>
                    <a:pt x="730" y="462"/>
                    <a:pt x="536" y="507"/>
                    <a:pt x="343" y="447"/>
                  </a:cubicBezTo>
                  <a:cubicBezTo>
                    <a:pt x="134" y="388"/>
                    <a:pt x="0" y="254"/>
                    <a:pt x="45" y="150"/>
                  </a:cubicBezTo>
                  <a:cubicBezTo>
                    <a:pt x="75" y="31"/>
                    <a:pt x="253" y="1"/>
                    <a:pt x="462" y="60"/>
                  </a:cubicBezTo>
                  <a:cubicBezTo>
                    <a:pt x="655" y="120"/>
                    <a:pt x="789" y="254"/>
                    <a:pt x="759" y="35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2625900" y="2636450"/>
              <a:ext cx="16025" cy="18250"/>
            </a:xfrm>
            <a:custGeom>
              <a:avLst/>
              <a:gdLst/>
              <a:ahLst/>
              <a:cxnLst/>
              <a:rect l="l" t="t" r="r" b="b"/>
              <a:pathLst>
                <a:path w="641" h="730" extrusionOk="0">
                  <a:moveTo>
                    <a:pt x="90" y="75"/>
                  </a:moveTo>
                  <a:cubicBezTo>
                    <a:pt x="179" y="0"/>
                    <a:pt x="358" y="75"/>
                    <a:pt x="477" y="239"/>
                  </a:cubicBezTo>
                  <a:cubicBezTo>
                    <a:pt x="611" y="402"/>
                    <a:pt x="641" y="581"/>
                    <a:pt x="566" y="655"/>
                  </a:cubicBezTo>
                  <a:cubicBezTo>
                    <a:pt x="477" y="730"/>
                    <a:pt x="298" y="655"/>
                    <a:pt x="164" y="492"/>
                  </a:cubicBezTo>
                  <a:cubicBezTo>
                    <a:pt x="45" y="328"/>
                    <a:pt x="0" y="134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2695475" y="2750700"/>
              <a:ext cx="19025" cy="14150"/>
            </a:xfrm>
            <a:custGeom>
              <a:avLst/>
              <a:gdLst/>
              <a:ahLst/>
              <a:cxnLst/>
              <a:rect l="l" t="t" r="r" b="b"/>
              <a:pathLst>
                <a:path w="761" h="566" extrusionOk="0">
                  <a:moveTo>
                    <a:pt x="715" y="89"/>
                  </a:moveTo>
                  <a:cubicBezTo>
                    <a:pt x="760" y="179"/>
                    <a:pt x="671" y="342"/>
                    <a:pt x="492" y="447"/>
                  </a:cubicBezTo>
                  <a:cubicBezTo>
                    <a:pt x="314" y="551"/>
                    <a:pt x="120" y="566"/>
                    <a:pt x="60" y="461"/>
                  </a:cubicBezTo>
                  <a:cubicBezTo>
                    <a:pt x="1" y="372"/>
                    <a:pt x="105" y="208"/>
                    <a:pt x="284" y="104"/>
                  </a:cubicBezTo>
                  <a:cubicBezTo>
                    <a:pt x="462" y="0"/>
                    <a:pt x="656" y="0"/>
                    <a:pt x="715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2516875" y="2725375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506" y="60"/>
                  </a:moveTo>
                  <a:cubicBezTo>
                    <a:pt x="596" y="120"/>
                    <a:pt x="581" y="299"/>
                    <a:pt x="462" y="477"/>
                  </a:cubicBezTo>
                  <a:cubicBezTo>
                    <a:pt x="343" y="656"/>
                    <a:pt x="179" y="745"/>
                    <a:pt x="90" y="686"/>
                  </a:cubicBezTo>
                  <a:cubicBezTo>
                    <a:pt x="0" y="611"/>
                    <a:pt x="15" y="433"/>
                    <a:pt x="134" y="254"/>
                  </a:cubicBezTo>
                  <a:cubicBezTo>
                    <a:pt x="253" y="90"/>
                    <a:pt x="417" y="1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2537700" y="2771525"/>
              <a:ext cx="17150" cy="16775"/>
            </a:xfrm>
            <a:custGeom>
              <a:avLst/>
              <a:gdLst/>
              <a:ahLst/>
              <a:cxnLst/>
              <a:rect l="l" t="t" r="r" b="b"/>
              <a:pathLst>
                <a:path w="686" h="671" extrusionOk="0">
                  <a:moveTo>
                    <a:pt x="75" y="596"/>
                  </a:moveTo>
                  <a:cubicBezTo>
                    <a:pt x="1" y="522"/>
                    <a:pt x="60" y="343"/>
                    <a:pt x="209" y="194"/>
                  </a:cubicBezTo>
                  <a:cubicBezTo>
                    <a:pt x="358" y="45"/>
                    <a:pt x="537" y="1"/>
                    <a:pt x="611" y="75"/>
                  </a:cubicBezTo>
                  <a:cubicBezTo>
                    <a:pt x="685" y="149"/>
                    <a:pt x="641" y="328"/>
                    <a:pt x="492" y="477"/>
                  </a:cubicBezTo>
                  <a:cubicBezTo>
                    <a:pt x="343" y="626"/>
                    <a:pt x="164" y="670"/>
                    <a:pt x="75" y="59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2547000" y="2801300"/>
              <a:ext cx="19025" cy="13800"/>
            </a:xfrm>
            <a:custGeom>
              <a:avLst/>
              <a:gdLst/>
              <a:ahLst/>
              <a:cxnLst/>
              <a:rect l="l" t="t" r="r" b="b"/>
              <a:pathLst>
                <a:path w="761" h="552" extrusionOk="0">
                  <a:moveTo>
                    <a:pt x="46" y="90"/>
                  </a:moveTo>
                  <a:cubicBezTo>
                    <a:pt x="105" y="0"/>
                    <a:pt x="299" y="0"/>
                    <a:pt x="477" y="105"/>
                  </a:cubicBezTo>
                  <a:cubicBezTo>
                    <a:pt x="656" y="209"/>
                    <a:pt x="760" y="358"/>
                    <a:pt x="700" y="462"/>
                  </a:cubicBezTo>
                  <a:cubicBezTo>
                    <a:pt x="656" y="551"/>
                    <a:pt x="462" y="551"/>
                    <a:pt x="284" y="447"/>
                  </a:cubicBezTo>
                  <a:cubicBezTo>
                    <a:pt x="105" y="358"/>
                    <a:pt x="1" y="194"/>
                    <a:pt x="46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2531750" y="2822125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164" y="760"/>
                  </a:moveTo>
                  <a:cubicBezTo>
                    <a:pt x="60" y="745"/>
                    <a:pt x="1" y="552"/>
                    <a:pt x="45" y="358"/>
                  </a:cubicBezTo>
                  <a:cubicBezTo>
                    <a:pt x="90" y="150"/>
                    <a:pt x="224" y="1"/>
                    <a:pt x="328" y="31"/>
                  </a:cubicBezTo>
                  <a:cubicBezTo>
                    <a:pt x="432" y="46"/>
                    <a:pt x="477" y="239"/>
                    <a:pt x="432" y="433"/>
                  </a:cubicBezTo>
                  <a:cubicBezTo>
                    <a:pt x="388" y="641"/>
                    <a:pt x="269" y="790"/>
                    <a:pt x="16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2565625" y="28210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45" y="462"/>
                  </a:moveTo>
                  <a:cubicBezTo>
                    <a:pt x="0" y="372"/>
                    <a:pt x="89" y="209"/>
                    <a:pt x="283" y="104"/>
                  </a:cubicBezTo>
                  <a:cubicBezTo>
                    <a:pt x="462" y="0"/>
                    <a:pt x="655" y="0"/>
                    <a:pt x="700" y="90"/>
                  </a:cubicBezTo>
                  <a:cubicBezTo>
                    <a:pt x="759" y="194"/>
                    <a:pt x="655" y="343"/>
                    <a:pt x="476" y="447"/>
                  </a:cubicBezTo>
                  <a:cubicBezTo>
                    <a:pt x="298" y="551"/>
                    <a:pt x="104" y="566"/>
                    <a:pt x="45" y="46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2516875" y="286120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45" y="462"/>
                  </a:moveTo>
                  <a:cubicBezTo>
                    <a:pt x="0" y="373"/>
                    <a:pt x="90" y="209"/>
                    <a:pt x="268" y="105"/>
                  </a:cubicBezTo>
                  <a:cubicBezTo>
                    <a:pt x="462" y="1"/>
                    <a:pt x="640" y="1"/>
                    <a:pt x="700" y="90"/>
                  </a:cubicBezTo>
                  <a:cubicBezTo>
                    <a:pt x="759" y="194"/>
                    <a:pt x="655" y="343"/>
                    <a:pt x="477" y="447"/>
                  </a:cubicBezTo>
                  <a:cubicBezTo>
                    <a:pt x="298" y="552"/>
                    <a:pt x="104" y="566"/>
                    <a:pt x="45" y="46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2549625" y="28429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477"/>
                  </a:moveTo>
                  <a:cubicBezTo>
                    <a:pt x="0" y="373"/>
                    <a:pt x="104" y="209"/>
                    <a:pt x="283" y="105"/>
                  </a:cubicBezTo>
                  <a:cubicBezTo>
                    <a:pt x="462" y="15"/>
                    <a:pt x="655" y="0"/>
                    <a:pt x="700" y="90"/>
                  </a:cubicBezTo>
                  <a:cubicBezTo>
                    <a:pt x="759" y="194"/>
                    <a:pt x="655" y="358"/>
                    <a:pt x="476" y="462"/>
                  </a:cubicBezTo>
                  <a:cubicBezTo>
                    <a:pt x="298" y="551"/>
                    <a:pt x="104" y="566"/>
                    <a:pt x="60" y="47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2466625" y="272315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745"/>
                  </a:moveTo>
                  <a:cubicBezTo>
                    <a:pt x="75" y="745"/>
                    <a:pt x="1" y="581"/>
                    <a:pt x="1" y="373"/>
                  </a:cubicBezTo>
                  <a:cubicBezTo>
                    <a:pt x="1" y="164"/>
                    <a:pt x="90" y="1"/>
                    <a:pt x="209" y="1"/>
                  </a:cubicBezTo>
                  <a:cubicBezTo>
                    <a:pt x="313" y="1"/>
                    <a:pt x="403" y="164"/>
                    <a:pt x="403" y="373"/>
                  </a:cubicBezTo>
                  <a:cubicBezTo>
                    <a:pt x="388" y="581"/>
                    <a:pt x="298" y="745"/>
                    <a:pt x="19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2628125" y="2840375"/>
              <a:ext cx="10450" cy="19000"/>
            </a:xfrm>
            <a:custGeom>
              <a:avLst/>
              <a:gdLst/>
              <a:ahLst/>
              <a:cxnLst/>
              <a:rect l="l" t="t" r="r" b="b"/>
              <a:pathLst>
                <a:path w="418" h="760" extrusionOk="0">
                  <a:moveTo>
                    <a:pt x="209" y="759"/>
                  </a:moveTo>
                  <a:cubicBezTo>
                    <a:pt x="90" y="759"/>
                    <a:pt x="1" y="581"/>
                    <a:pt x="16" y="372"/>
                  </a:cubicBezTo>
                  <a:cubicBezTo>
                    <a:pt x="16" y="164"/>
                    <a:pt x="105" y="0"/>
                    <a:pt x="224" y="0"/>
                  </a:cubicBezTo>
                  <a:cubicBezTo>
                    <a:pt x="328" y="15"/>
                    <a:pt x="418" y="179"/>
                    <a:pt x="418" y="387"/>
                  </a:cubicBezTo>
                  <a:cubicBezTo>
                    <a:pt x="403" y="596"/>
                    <a:pt x="313" y="759"/>
                    <a:pt x="20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2736800" y="28046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36"/>
                    <a:pt x="283" y="536"/>
                    <a:pt x="462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70" y="15"/>
                    <a:pt x="491" y="0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2859975" y="2787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22"/>
                    <a:pt x="283" y="537"/>
                    <a:pt x="476" y="447"/>
                  </a:cubicBezTo>
                  <a:cubicBezTo>
                    <a:pt x="655" y="358"/>
                    <a:pt x="774" y="209"/>
                    <a:pt x="729" y="105"/>
                  </a:cubicBezTo>
                  <a:cubicBezTo>
                    <a:pt x="685" y="1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2872250" y="30413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3" y="536"/>
                    <a:pt x="462" y="447"/>
                  </a:cubicBezTo>
                  <a:cubicBezTo>
                    <a:pt x="655" y="372"/>
                    <a:pt x="774" y="209"/>
                    <a:pt x="730" y="119"/>
                  </a:cubicBezTo>
                  <a:cubicBezTo>
                    <a:pt x="670" y="15"/>
                    <a:pt x="491" y="0"/>
                    <a:pt x="298" y="89"/>
                  </a:cubicBezTo>
                  <a:cubicBezTo>
                    <a:pt x="104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2774000" y="3024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5" y="521"/>
                    <a:pt x="298" y="536"/>
                    <a:pt x="477" y="447"/>
                  </a:cubicBezTo>
                  <a:cubicBezTo>
                    <a:pt x="670" y="357"/>
                    <a:pt x="775" y="209"/>
                    <a:pt x="730" y="104"/>
                  </a:cubicBezTo>
                  <a:cubicBezTo>
                    <a:pt x="685" y="0"/>
                    <a:pt x="492" y="0"/>
                    <a:pt x="313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2883025" y="30018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2"/>
                  </a:moveTo>
                  <a:cubicBezTo>
                    <a:pt x="105" y="521"/>
                    <a:pt x="284" y="536"/>
                    <a:pt x="477" y="447"/>
                  </a:cubicBezTo>
                  <a:cubicBezTo>
                    <a:pt x="671" y="358"/>
                    <a:pt x="775" y="209"/>
                    <a:pt x="730" y="105"/>
                  </a:cubicBezTo>
                  <a:cubicBezTo>
                    <a:pt x="686" y="0"/>
                    <a:pt x="492" y="0"/>
                    <a:pt x="299" y="90"/>
                  </a:cubicBezTo>
                  <a:cubicBezTo>
                    <a:pt x="120" y="179"/>
                    <a:pt x="1" y="328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281575" y="285750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60" y="432"/>
                  </a:moveTo>
                  <a:cubicBezTo>
                    <a:pt x="105" y="536"/>
                    <a:pt x="298" y="536"/>
                    <a:pt x="477" y="447"/>
                  </a:cubicBezTo>
                  <a:cubicBezTo>
                    <a:pt x="670" y="357"/>
                    <a:pt x="775" y="208"/>
                    <a:pt x="730" y="104"/>
                  </a:cubicBezTo>
                  <a:cubicBezTo>
                    <a:pt x="685" y="15"/>
                    <a:pt x="492" y="0"/>
                    <a:pt x="313" y="89"/>
                  </a:cubicBezTo>
                  <a:cubicBezTo>
                    <a:pt x="120" y="179"/>
                    <a:pt x="1" y="327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521975" y="28928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89" y="521"/>
                    <a:pt x="283" y="536"/>
                    <a:pt x="462" y="447"/>
                  </a:cubicBezTo>
                  <a:cubicBezTo>
                    <a:pt x="655" y="357"/>
                    <a:pt x="774" y="208"/>
                    <a:pt x="715" y="104"/>
                  </a:cubicBezTo>
                  <a:cubicBezTo>
                    <a:pt x="670" y="15"/>
                    <a:pt x="476" y="0"/>
                    <a:pt x="298" y="89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519725" y="29259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8"/>
                  </a:moveTo>
                  <a:cubicBezTo>
                    <a:pt x="90" y="522"/>
                    <a:pt x="284" y="537"/>
                    <a:pt x="462" y="447"/>
                  </a:cubicBezTo>
                  <a:cubicBezTo>
                    <a:pt x="656" y="358"/>
                    <a:pt x="775" y="194"/>
                    <a:pt x="715" y="105"/>
                  </a:cubicBezTo>
                  <a:cubicBezTo>
                    <a:pt x="671" y="1"/>
                    <a:pt x="477" y="1"/>
                    <a:pt x="299" y="90"/>
                  </a:cubicBezTo>
                  <a:cubicBezTo>
                    <a:pt x="105" y="179"/>
                    <a:pt x="1" y="328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452375" y="290287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45" y="418"/>
                  </a:moveTo>
                  <a:cubicBezTo>
                    <a:pt x="105" y="522"/>
                    <a:pt x="283" y="522"/>
                    <a:pt x="477" y="448"/>
                  </a:cubicBezTo>
                  <a:cubicBezTo>
                    <a:pt x="656" y="358"/>
                    <a:pt x="775" y="194"/>
                    <a:pt x="730" y="105"/>
                  </a:cubicBezTo>
                  <a:cubicBezTo>
                    <a:pt x="685" y="1"/>
                    <a:pt x="492" y="1"/>
                    <a:pt x="298" y="75"/>
                  </a:cubicBezTo>
                  <a:cubicBezTo>
                    <a:pt x="120" y="165"/>
                    <a:pt x="1" y="328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3309475" y="2911450"/>
              <a:ext cx="19025" cy="13425"/>
            </a:xfrm>
            <a:custGeom>
              <a:avLst/>
              <a:gdLst/>
              <a:ahLst/>
              <a:cxnLst/>
              <a:rect l="l" t="t" r="r" b="b"/>
              <a:pathLst>
                <a:path w="761" h="537" extrusionOk="0">
                  <a:moveTo>
                    <a:pt x="46" y="432"/>
                  </a:moveTo>
                  <a:cubicBezTo>
                    <a:pt x="90" y="536"/>
                    <a:pt x="284" y="536"/>
                    <a:pt x="462" y="447"/>
                  </a:cubicBezTo>
                  <a:cubicBezTo>
                    <a:pt x="656" y="358"/>
                    <a:pt x="760" y="209"/>
                    <a:pt x="715" y="105"/>
                  </a:cubicBezTo>
                  <a:cubicBezTo>
                    <a:pt x="671" y="15"/>
                    <a:pt x="477" y="0"/>
                    <a:pt x="299" y="90"/>
                  </a:cubicBezTo>
                  <a:cubicBezTo>
                    <a:pt x="105" y="179"/>
                    <a:pt x="1" y="328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3284925" y="2876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5" y="536"/>
                    <a:pt x="283" y="536"/>
                    <a:pt x="477" y="462"/>
                  </a:cubicBezTo>
                  <a:cubicBezTo>
                    <a:pt x="670" y="372"/>
                    <a:pt x="775" y="209"/>
                    <a:pt x="730" y="119"/>
                  </a:cubicBezTo>
                  <a:cubicBezTo>
                    <a:pt x="685" y="15"/>
                    <a:pt x="492" y="0"/>
                    <a:pt x="313" y="90"/>
                  </a:cubicBezTo>
                  <a:cubicBezTo>
                    <a:pt x="120" y="179"/>
                    <a:pt x="1" y="343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3228000" y="2864175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45" y="433"/>
                  </a:moveTo>
                  <a:cubicBezTo>
                    <a:pt x="89" y="522"/>
                    <a:pt x="283" y="537"/>
                    <a:pt x="462" y="447"/>
                  </a:cubicBezTo>
                  <a:cubicBezTo>
                    <a:pt x="655" y="358"/>
                    <a:pt x="759" y="209"/>
                    <a:pt x="715" y="105"/>
                  </a:cubicBezTo>
                  <a:cubicBezTo>
                    <a:pt x="670" y="1"/>
                    <a:pt x="476" y="1"/>
                    <a:pt x="298" y="90"/>
                  </a:cubicBezTo>
                  <a:cubicBezTo>
                    <a:pt x="104" y="180"/>
                    <a:pt x="0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3255150" y="29490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5" y="522"/>
                    <a:pt x="298" y="537"/>
                    <a:pt x="477" y="447"/>
                  </a:cubicBezTo>
                  <a:cubicBezTo>
                    <a:pt x="671" y="358"/>
                    <a:pt x="775" y="209"/>
                    <a:pt x="730" y="105"/>
                  </a:cubicBezTo>
                  <a:cubicBezTo>
                    <a:pt x="685" y="1"/>
                    <a:pt x="492" y="1"/>
                    <a:pt x="313" y="90"/>
                  </a:cubicBezTo>
                  <a:cubicBezTo>
                    <a:pt x="120" y="179"/>
                    <a:pt x="1" y="328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3181475" y="2906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5" y="537"/>
                    <a:pt x="283" y="537"/>
                    <a:pt x="477" y="447"/>
                  </a:cubicBezTo>
                  <a:cubicBezTo>
                    <a:pt x="655" y="358"/>
                    <a:pt x="775" y="209"/>
                    <a:pt x="730" y="120"/>
                  </a:cubicBezTo>
                  <a:cubicBezTo>
                    <a:pt x="685" y="16"/>
                    <a:pt x="492" y="1"/>
                    <a:pt x="298" y="90"/>
                  </a:cubicBezTo>
                  <a:cubicBezTo>
                    <a:pt x="120" y="179"/>
                    <a:pt x="1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238775" y="2906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7"/>
                    <a:pt x="284" y="537"/>
                    <a:pt x="477" y="447"/>
                  </a:cubicBezTo>
                  <a:cubicBezTo>
                    <a:pt x="656" y="358"/>
                    <a:pt x="775" y="209"/>
                    <a:pt x="730" y="120"/>
                  </a:cubicBezTo>
                  <a:cubicBezTo>
                    <a:pt x="685" y="16"/>
                    <a:pt x="492" y="1"/>
                    <a:pt x="298" y="90"/>
                  </a:cubicBezTo>
                  <a:cubicBezTo>
                    <a:pt x="120" y="179"/>
                    <a:pt x="1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2973450" y="28214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17"/>
                  </a:moveTo>
                  <a:cubicBezTo>
                    <a:pt x="90" y="521"/>
                    <a:pt x="284" y="536"/>
                    <a:pt x="477" y="447"/>
                  </a:cubicBezTo>
                  <a:cubicBezTo>
                    <a:pt x="656" y="357"/>
                    <a:pt x="775" y="194"/>
                    <a:pt x="730" y="104"/>
                  </a:cubicBezTo>
                  <a:cubicBezTo>
                    <a:pt x="686" y="0"/>
                    <a:pt x="492" y="0"/>
                    <a:pt x="299" y="75"/>
                  </a:cubicBezTo>
                  <a:cubicBezTo>
                    <a:pt x="120" y="179"/>
                    <a:pt x="1" y="328"/>
                    <a:pt x="46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2628875" y="28839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7"/>
                    <a:pt x="283" y="537"/>
                    <a:pt x="462" y="447"/>
                  </a:cubicBezTo>
                  <a:cubicBezTo>
                    <a:pt x="655" y="358"/>
                    <a:pt x="775" y="209"/>
                    <a:pt x="715" y="105"/>
                  </a:cubicBezTo>
                  <a:cubicBezTo>
                    <a:pt x="670" y="16"/>
                    <a:pt x="492" y="1"/>
                    <a:pt x="298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2656425" y="29125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3"/>
                  </a:moveTo>
                  <a:cubicBezTo>
                    <a:pt x="89" y="537"/>
                    <a:pt x="283" y="537"/>
                    <a:pt x="461" y="448"/>
                  </a:cubicBezTo>
                  <a:cubicBezTo>
                    <a:pt x="655" y="358"/>
                    <a:pt x="774" y="209"/>
                    <a:pt x="714" y="105"/>
                  </a:cubicBezTo>
                  <a:cubicBezTo>
                    <a:pt x="670" y="16"/>
                    <a:pt x="491" y="1"/>
                    <a:pt x="298" y="90"/>
                  </a:cubicBezTo>
                  <a:cubicBezTo>
                    <a:pt x="104" y="180"/>
                    <a:pt x="0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2649725" y="2938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37"/>
                    <a:pt x="283" y="537"/>
                    <a:pt x="476" y="447"/>
                  </a:cubicBezTo>
                  <a:cubicBezTo>
                    <a:pt x="655" y="358"/>
                    <a:pt x="774" y="209"/>
                    <a:pt x="729" y="105"/>
                  </a:cubicBezTo>
                  <a:cubicBezTo>
                    <a:pt x="685" y="16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2594650" y="288950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89" y="521"/>
                    <a:pt x="283" y="536"/>
                    <a:pt x="476" y="447"/>
                  </a:cubicBezTo>
                  <a:cubicBezTo>
                    <a:pt x="655" y="357"/>
                    <a:pt x="774" y="208"/>
                    <a:pt x="730" y="104"/>
                  </a:cubicBezTo>
                  <a:cubicBezTo>
                    <a:pt x="685" y="0"/>
                    <a:pt x="491" y="0"/>
                    <a:pt x="298" y="89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2750925" y="28433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5" y="521"/>
                    <a:pt x="284" y="536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85" y="0"/>
                    <a:pt x="492" y="0"/>
                    <a:pt x="313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2692500" y="28467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17"/>
                  </a:moveTo>
                  <a:cubicBezTo>
                    <a:pt x="105" y="521"/>
                    <a:pt x="284" y="536"/>
                    <a:pt x="477" y="447"/>
                  </a:cubicBezTo>
                  <a:cubicBezTo>
                    <a:pt x="671" y="358"/>
                    <a:pt x="775" y="209"/>
                    <a:pt x="730" y="105"/>
                  </a:cubicBezTo>
                  <a:cubicBezTo>
                    <a:pt x="686" y="0"/>
                    <a:pt x="492" y="0"/>
                    <a:pt x="313" y="75"/>
                  </a:cubicBezTo>
                  <a:cubicBezTo>
                    <a:pt x="120" y="179"/>
                    <a:pt x="1" y="328"/>
                    <a:pt x="6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2730100" y="29226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3"/>
                  </a:moveTo>
                  <a:cubicBezTo>
                    <a:pt x="90" y="522"/>
                    <a:pt x="283" y="537"/>
                    <a:pt x="477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85" y="1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2927325" y="29136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22"/>
                    <a:pt x="283" y="536"/>
                    <a:pt x="462" y="447"/>
                  </a:cubicBezTo>
                  <a:cubicBezTo>
                    <a:pt x="655" y="358"/>
                    <a:pt x="774" y="209"/>
                    <a:pt x="715" y="105"/>
                  </a:cubicBezTo>
                  <a:cubicBezTo>
                    <a:pt x="670" y="16"/>
                    <a:pt x="476" y="1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2832425" y="28641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3"/>
                  </a:moveTo>
                  <a:cubicBezTo>
                    <a:pt x="90" y="522"/>
                    <a:pt x="283" y="537"/>
                    <a:pt x="477" y="447"/>
                  </a:cubicBezTo>
                  <a:cubicBezTo>
                    <a:pt x="670" y="358"/>
                    <a:pt x="775" y="209"/>
                    <a:pt x="730" y="105"/>
                  </a:cubicBezTo>
                  <a:cubicBezTo>
                    <a:pt x="685" y="1"/>
                    <a:pt x="492" y="1"/>
                    <a:pt x="298" y="90"/>
                  </a:cubicBezTo>
                  <a:cubicBezTo>
                    <a:pt x="120" y="180"/>
                    <a:pt x="1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2838000" y="29523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2"/>
                    <a:pt x="284" y="537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86" y="1"/>
                    <a:pt x="492" y="1"/>
                    <a:pt x="299" y="90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3008800" y="2940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2"/>
                  </a:moveTo>
                  <a:cubicBezTo>
                    <a:pt x="90" y="536"/>
                    <a:pt x="284" y="536"/>
                    <a:pt x="462" y="447"/>
                  </a:cubicBezTo>
                  <a:cubicBezTo>
                    <a:pt x="656" y="358"/>
                    <a:pt x="775" y="209"/>
                    <a:pt x="715" y="105"/>
                  </a:cubicBezTo>
                  <a:cubicBezTo>
                    <a:pt x="671" y="15"/>
                    <a:pt x="492" y="0"/>
                    <a:pt x="299" y="90"/>
                  </a:cubicBezTo>
                  <a:cubicBezTo>
                    <a:pt x="105" y="179"/>
                    <a:pt x="1" y="328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2994300" y="28772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3"/>
                  </a:moveTo>
                  <a:cubicBezTo>
                    <a:pt x="90" y="537"/>
                    <a:pt x="283" y="537"/>
                    <a:pt x="477" y="462"/>
                  </a:cubicBezTo>
                  <a:cubicBezTo>
                    <a:pt x="655" y="373"/>
                    <a:pt x="774" y="209"/>
                    <a:pt x="730" y="120"/>
                  </a:cubicBezTo>
                  <a:cubicBezTo>
                    <a:pt x="685" y="16"/>
                    <a:pt x="492" y="1"/>
                    <a:pt x="298" y="90"/>
                  </a:cubicBezTo>
                  <a:cubicBezTo>
                    <a:pt x="120" y="180"/>
                    <a:pt x="0" y="343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2804150" y="28005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75"/>
                  </a:moveTo>
                  <a:cubicBezTo>
                    <a:pt x="0" y="135"/>
                    <a:pt x="15" y="313"/>
                    <a:pt x="134" y="492"/>
                  </a:cubicBezTo>
                  <a:cubicBezTo>
                    <a:pt x="253" y="670"/>
                    <a:pt x="432" y="745"/>
                    <a:pt x="521" y="685"/>
                  </a:cubicBezTo>
                  <a:cubicBezTo>
                    <a:pt x="611" y="626"/>
                    <a:pt x="581" y="432"/>
                    <a:pt x="462" y="269"/>
                  </a:cubicBezTo>
                  <a:cubicBezTo>
                    <a:pt x="343" y="90"/>
                    <a:pt x="179" y="1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2733825" y="28281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89" y="75"/>
                  </a:moveTo>
                  <a:cubicBezTo>
                    <a:pt x="0" y="134"/>
                    <a:pt x="15" y="328"/>
                    <a:pt x="134" y="491"/>
                  </a:cubicBezTo>
                  <a:cubicBezTo>
                    <a:pt x="253" y="655"/>
                    <a:pt x="417" y="744"/>
                    <a:pt x="506" y="685"/>
                  </a:cubicBezTo>
                  <a:cubicBezTo>
                    <a:pt x="595" y="625"/>
                    <a:pt x="581" y="432"/>
                    <a:pt x="462" y="268"/>
                  </a:cubicBezTo>
                  <a:cubicBezTo>
                    <a:pt x="342" y="89"/>
                    <a:pt x="179" y="0"/>
                    <a:pt x="89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2662000" y="28623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34"/>
                    <a:pt x="30" y="313"/>
                    <a:pt x="149" y="492"/>
                  </a:cubicBezTo>
                  <a:cubicBezTo>
                    <a:pt x="268" y="655"/>
                    <a:pt x="432" y="745"/>
                    <a:pt x="521" y="685"/>
                  </a:cubicBezTo>
                  <a:cubicBezTo>
                    <a:pt x="611" y="626"/>
                    <a:pt x="596" y="432"/>
                    <a:pt x="477" y="268"/>
                  </a:cubicBezTo>
                  <a:cubicBezTo>
                    <a:pt x="358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2610275" y="28701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60"/>
                  </a:moveTo>
                  <a:cubicBezTo>
                    <a:pt x="0" y="119"/>
                    <a:pt x="30" y="313"/>
                    <a:pt x="134" y="476"/>
                  </a:cubicBezTo>
                  <a:cubicBezTo>
                    <a:pt x="268" y="655"/>
                    <a:pt x="432" y="744"/>
                    <a:pt x="521" y="685"/>
                  </a:cubicBezTo>
                  <a:cubicBezTo>
                    <a:pt x="611" y="625"/>
                    <a:pt x="581" y="432"/>
                    <a:pt x="477" y="253"/>
                  </a:cubicBezTo>
                  <a:cubicBezTo>
                    <a:pt x="358" y="89"/>
                    <a:pt x="179" y="0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2708500" y="2933025"/>
              <a:ext cx="14925" cy="18250"/>
            </a:xfrm>
            <a:custGeom>
              <a:avLst/>
              <a:gdLst/>
              <a:ahLst/>
              <a:cxnLst/>
              <a:rect l="l" t="t" r="r" b="b"/>
              <a:pathLst>
                <a:path w="597" h="730" extrusionOk="0">
                  <a:moveTo>
                    <a:pt x="90" y="60"/>
                  </a:moveTo>
                  <a:cubicBezTo>
                    <a:pt x="1" y="120"/>
                    <a:pt x="16" y="313"/>
                    <a:pt x="135" y="477"/>
                  </a:cubicBezTo>
                  <a:cubicBezTo>
                    <a:pt x="254" y="656"/>
                    <a:pt x="418" y="730"/>
                    <a:pt x="507" y="670"/>
                  </a:cubicBezTo>
                  <a:cubicBezTo>
                    <a:pt x="596" y="611"/>
                    <a:pt x="581" y="417"/>
                    <a:pt x="462" y="254"/>
                  </a:cubicBezTo>
                  <a:cubicBezTo>
                    <a:pt x="343" y="75"/>
                    <a:pt x="180" y="1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3194125" y="2867900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90" y="60"/>
                  </a:moveTo>
                  <a:cubicBezTo>
                    <a:pt x="1" y="120"/>
                    <a:pt x="15" y="313"/>
                    <a:pt x="135" y="477"/>
                  </a:cubicBezTo>
                  <a:cubicBezTo>
                    <a:pt x="254" y="656"/>
                    <a:pt x="417" y="745"/>
                    <a:pt x="507" y="685"/>
                  </a:cubicBezTo>
                  <a:cubicBezTo>
                    <a:pt x="596" y="626"/>
                    <a:pt x="581" y="432"/>
                    <a:pt x="462" y="254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3434150" y="28842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90" y="60"/>
                  </a:moveTo>
                  <a:cubicBezTo>
                    <a:pt x="0" y="135"/>
                    <a:pt x="15" y="313"/>
                    <a:pt x="134" y="492"/>
                  </a:cubicBezTo>
                  <a:cubicBezTo>
                    <a:pt x="253" y="656"/>
                    <a:pt x="417" y="745"/>
                    <a:pt x="506" y="685"/>
                  </a:cubicBezTo>
                  <a:cubicBezTo>
                    <a:pt x="596" y="626"/>
                    <a:pt x="581" y="432"/>
                    <a:pt x="462" y="269"/>
                  </a:cubicBezTo>
                  <a:cubicBezTo>
                    <a:pt x="343" y="90"/>
                    <a:pt x="179" y="1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3496650" y="2907725"/>
              <a:ext cx="15300" cy="18250"/>
            </a:xfrm>
            <a:custGeom>
              <a:avLst/>
              <a:gdLst/>
              <a:ahLst/>
              <a:cxnLst/>
              <a:rect l="l" t="t" r="r" b="b"/>
              <a:pathLst>
                <a:path w="612" h="730" extrusionOk="0">
                  <a:moveTo>
                    <a:pt x="90" y="60"/>
                  </a:moveTo>
                  <a:cubicBezTo>
                    <a:pt x="1" y="120"/>
                    <a:pt x="31" y="313"/>
                    <a:pt x="150" y="477"/>
                  </a:cubicBezTo>
                  <a:cubicBezTo>
                    <a:pt x="254" y="641"/>
                    <a:pt x="433" y="730"/>
                    <a:pt x="522" y="670"/>
                  </a:cubicBezTo>
                  <a:cubicBezTo>
                    <a:pt x="611" y="611"/>
                    <a:pt x="596" y="417"/>
                    <a:pt x="477" y="254"/>
                  </a:cubicBezTo>
                  <a:cubicBezTo>
                    <a:pt x="358" y="75"/>
                    <a:pt x="194" y="0"/>
                    <a:pt x="90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3333300" y="28865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2" y="685"/>
                  </a:moveTo>
                  <a:cubicBezTo>
                    <a:pt x="611" y="610"/>
                    <a:pt x="581" y="432"/>
                    <a:pt x="462" y="253"/>
                  </a:cubicBezTo>
                  <a:cubicBezTo>
                    <a:pt x="343" y="89"/>
                    <a:pt x="179" y="0"/>
                    <a:pt x="90" y="60"/>
                  </a:cubicBezTo>
                  <a:cubicBezTo>
                    <a:pt x="1" y="119"/>
                    <a:pt x="15" y="313"/>
                    <a:pt x="135" y="491"/>
                  </a:cubicBezTo>
                  <a:cubicBezTo>
                    <a:pt x="254" y="655"/>
                    <a:pt x="417" y="744"/>
                    <a:pt x="522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3279350" y="2929675"/>
              <a:ext cx="15275" cy="18275"/>
            </a:xfrm>
            <a:custGeom>
              <a:avLst/>
              <a:gdLst/>
              <a:ahLst/>
              <a:cxnLst/>
              <a:rect l="l" t="t" r="r" b="b"/>
              <a:pathLst>
                <a:path w="611" h="731" extrusionOk="0">
                  <a:moveTo>
                    <a:pt x="521" y="671"/>
                  </a:moveTo>
                  <a:cubicBezTo>
                    <a:pt x="611" y="611"/>
                    <a:pt x="581" y="417"/>
                    <a:pt x="462" y="254"/>
                  </a:cubicBezTo>
                  <a:cubicBezTo>
                    <a:pt x="343" y="75"/>
                    <a:pt x="179" y="1"/>
                    <a:pt x="90" y="60"/>
                  </a:cubicBezTo>
                  <a:cubicBezTo>
                    <a:pt x="0" y="120"/>
                    <a:pt x="15" y="313"/>
                    <a:pt x="134" y="477"/>
                  </a:cubicBezTo>
                  <a:cubicBezTo>
                    <a:pt x="253" y="641"/>
                    <a:pt x="432" y="730"/>
                    <a:pt x="521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3198975" y="29371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0" y="626"/>
                    <a:pt x="581" y="432"/>
                    <a:pt x="462" y="253"/>
                  </a:cubicBezTo>
                  <a:cubicBezTo>
                    <a:pt x="342" y="90"/>
                    <a:pt x="179" y="0"/>
                    <a:pt x="89" y="60"/>
                  </a:cubicBezTo>
                  <a:cubicBezTo>
                    <a:pt x="0" y="134"/>
                    <a:pt x="15" y="313"/>
                    <a:pt x="134" y="492"/>
                  </a:cubicBezTo>
                  <a:cubicBezTo>
                    <a:pt x="253" y="655"/>
                    <a:pt x="417" y="745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3069100" y="28567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06" y="685"/>
                  </a:moveTo>
                  <a:cubicBezTo>
                    <a:pt x="611" y="625"/>
                    <a:pt x="581" y="432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ubicBezTo>
                    <a:pt x="0" y="119"/>
                    <a:pt x="15" y="313"/>
                    <a:pt x="134" y="491"/>
                  </a:cubicBezTo>
                  <a:cubicBezTo>
                    <a:pt x="253" y="655"/>
                    <a:pt x="417" y="744"/>
                    <a:pt x="506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3067975" y="2924100"/>
              <a:ext cx="14925" cy="18250"/>
            </a:xfrm>
            <a:custGeom>
              <a:avLst/>
              <a:gdLst/>
              <a:ahLst/>
              <a:cxnLst/>
              <a:rect l="l" t="t" r="r" b="b"/>
              <a:pathLst>
                <a:path w="597" h="730" extrusionOk="0">
                  <a:moveTo>
                    <a:pt x="522" y="670"/>
                  </a:moveTo>
                  <a:cubicBezTo>
                    <a:pt x="596" y="611"/>
                    <a:pt x="581" y="417"/>
                    <a:pt x="462" y="253"/>
                  </a:cubicBezTo>
                  <a:cubicBezTo>
                    <a:pt x="343" y="90"/>
                    <a:pt x="179" y="0"/>
                    <a:pt x="90" y="60"/>
                  </a:cubicBezTo>
                  <a:cubicBezTo>
                    <a:pt x="1" y="119"/>
                    <a:pt x="16" y="313"/>
                    <a:pt x="135" y="477"/>
                  </a:cubicBezTo>
                  <a:cubicBezTo>
                    <a:pt x="254" y="655"/>
                    <a:pt x="417" y="730"/>
                    <a:pt x="522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3109650" y="2899900"/>
              <a:ext cx="15300" cy="18275"/>
            </a:xfrm>
            <a:custGeom>
              <a:avLst/>
              <a:gdLst/>
              <a:ahLst/>
              <a:cxnLst/>
              <a:rect l="l" t="t" r="r" b="b"/>
              <a:pathLst>
                <a:path w="612" h="731" extrusionOk="0">
                  <a:moveTo>
                    <a:pt x="522" y="671"/>
                  </a:moveTo>
                  <a:cubicBezTo>
                    <a:pt x="611" y="611"/>
                    <a:pt x="581" y="418"/>
                    <a:pt x="477" y="254"/>
                  </a:cubicBezTo>
                  <a:cubicBezTo>
                    <a:pt x="358" y="75"/>
                    <a:pt x="179" y="1"/>
                    <a:pt x="90" y="60"/>
                  </a:cubicBezTo>
                  <a:cubicBezTo>
                    <a:pt x="1" y="120"/>
                    <a:pt x="31" y="313"/>
                    <a:pt x="150" y="477"/>
                  </a:cubicBezTo>
                  <a:cubicBezTo>
                    <a:pt x="254" y="641"/>
                    <a:pt x="432" y="730"/>
                    <a:pt x="522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2704425" y="28798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0" y="625"/>
                    <a:pt x="581" y="432"/>
                    <a:pt x="476" y="268"/>
                  </a:cubicBezTo>
                  <a:cubicBezTo>
                    <a:pt x="357" y="89"/>
                    <a:pt x="179" y="0"/>
                    <a:pt x="89" y="75"/>
                  </a:cubicBezTo>
                  <a:cubicBezTo>
                    <a:pt x="0" y="134"/>
                    <a:pt x="30" y="313"/>
                    <a:pt x="149" y="491"/>
                  </a:cubicBezTo>
                  <a:cubicBezTo>
                    <a:pt x="253" y="655"/>
                    <a:pt x="432" y="744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2766200" y="2911825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0" y="625"/>
                    <a:pt x="581" y="432"/>
                    <a:pt x="461" y="253"/>
                  </a:cubicBezTo>
                  <a:cubicBezTo>
                    <a:pt x="342" y="90"/>
                    <a:pt x="179" y="0"/>
                    <a:pt x="89" y="60"/>
                  </a:cubicBezTo>
                  <a:cubicBezTo>
                    <a:pt x="0" y="134"/>
                    <a:pt x="15" y="313"/>
                    <a:pt x="134" y="491"/>
                  </a:cubicBezTo>
                  <a:cubicBezTo>
                    <a:pt x="253" y="655"/>
                    <a:pt x="432" y="744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2757250" y="2951625"/>
              <a:ext cx="15300" cy="18650"/>
            </a:xfrm>
            <a:custGeom>
              <a:avLst/>
              <a:gdLst/>
              <a:ahLst/>
              <a:cxnLst/>
              <a:rect l="l" t="t" r="r" b="b"/>
              <a:pathLst>
                <a:path w="612" h="746" extrusionOk="0">
                  <a:moveTo>
                    <a:pt x="522" y="671"/>
                  </a:moveTo>
                  <a:cubicBezTo>
                    <a:pt x="611" y="611"/>
                    <a:pt x="596" y="418"/>
                    <a:pt x="477" y="254"/>
                  </a:cubicBezTo>
                  <a:cubicBezTo>
                    <a:pt x="358" y="75"/>
                    <a:pt x="179" y="1"/>
                    <a:pt x="90" y="60"/>
                  </a:cubicBezTo>
                  <a:cubicBezTo>
                    <a:pt x="1" y="120"/>
                    <a:pt x="31" y="313"/>
                    <a:pt x="150" y="477"/>
                  </a:cubicBezTo>
                  <a:cubicBezTo>
                    <a:pt x="269" y="656"/>
                    <a:pt x="432" y="745"/>
                    <a:pt x="522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2849925" y="29922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0" y="626"/>
                    <a:pt x="581" y="432"/>
                    <a:pt x="462" y="253"/>
                  </a:cubicBezTo>
                  <a:cubicBezTo>
                    <a:pt x="342" y="90"/>
                    <a:pt x="179" y="0"/>
                    <a:pt x="89" y="60"/>
                  </a:cubicBezTo>
                  <a:cubicBezTo>
                    <a:pt x="0" y="119"/>
                    <a:pt x="15" y="313"/>
                    <a:pt x="134" y="492"/>
                  </a:cubicBezTo>
                  <a:cubicBezTo>
                    <a:pt x="253" y="655"/>
                    <a:pt x="417" y="745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2812325" y="300447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70"/>
                  </a:moveTo>
                  <a:cubicBezTo>
                    <a:pt x="611" y="611"/>
                    <a:pt x="581" y="417"/>
                    <a:pt x="477" y="254"/>
                  </a:cubicBezTo>
                  <a:cubicBezTo>
                    <a:pt x="358" y="90"/>
                    <a:pt x="179" y="1"/>
                    <a:pt x="90" y="60"/>
                  </a:cubicBezTo>
                  <a:cubicBezTo>
                    <a:pt x="1" y="120"/>
                    <a:pt x="31" y="313"/>
                    <a:pt x="150" y="477"/>
                  </a:cubicBezTo>
                  <a:cubicBezTo>
                    <a:pt x="269" y="655"/>
                    <a:pt x="432" y="745"/>
                    <a:pt x="522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2910575" y="3016375"/>
              <a:ext cx="14900" cy="18650"/>
            </a:xfrm>
            <a:custGeom>
              <a:avLst/>
              <a:gdLst/>
              <a:ahLst/>
              <a:cxnLst/>
              <a:rect l="l" t="t" r="r" b="b"/>
              <a:pathLst>
                <a:path w="596" h="746" extrusionOk="0">
                  <a:moveTo>
                    <a:pt x="506" y="686"/>
                  </a:moveTo>
                  <a:cubicBezTo>
                    <a:pt x="596" y="626"/>
                    <a:pt x="581" y="433"/>
                    <a:pt x="462" y="269"/>
                  </a:cubicBezTo>
                  <a:cubicBezTo>
                    <a:pt x="343" y="90"/>
                    <a:pt x="179" y="1"/>
                    <a:pt x="90" y="60"/>
                  </a:cubicBezTo>
                  <a:cubicBezTo>
                    <a:pt x="0" y="135"/>
                    <a:pt x="15" y="313"/>
                    <a:pt x="134" y="492"/>
                  </a:cubicBezTo>
                  <a:cubicBezTo>
                    <a:pt x="253" y="656"/>
                    <a:pt x="417" y="745"/>
                    <a:pt x="506" y="68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2958950" y="297360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1" y="610"/>
                    <a:pt x="581" y="432"/>
                    <a:pt x="462" y="253"/>
                  </a:cubicBezTo>
                  <a:cubicBezTo>
                    <a:pt x="343" y="89"/>
                    <a:pt x="179" y="0"/>
                    <a:pt x="90" y="60"/>
                  </a:cubicBezTo>
                  <a:cubicBezTo>
                    <a:pt x="0" y="119"/>
                    <a:pt x="15" y="313"/>
                    <a:pt x="134" y="476"/>
                  </a:cubicBezTo>
                  <a:cubicBezTo>
                    <a:pt x="253" y="655"/>
                    <a:pt x="417" y="744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2965275" y="28314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85"/>
                  </a:moveTo>
                  <a:cubicBezTo>
                    <a:pt x="611" y="625"/>
                    <a:pt x="596" y="432"/>
                    <a:pt x="477" y="253"/>
                  </a:cubicBezTo>
                  <a:cubicBezTo>
                    <a:pt x="358" y="89"/>
                    <a:pt x="194" y="0"/>
                    <a:pt x="105" y="60"/>
                  </a:cubicBezTo>
                  <a:cubicBezTo>
                    <a:pt x="0" y="119"/>
                    <a:pt x="30" y="313"/>
                    <a:pt x="149" y="491"/>
                  </a:cubicBezTo>
                  <a:cubicBezTo>
                    <a:pt x="268" y="655"/>
                    <a:pt x="432" y="744"/>
                    <a:pt x="521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2909075" y="2848925"/>
              <a:ext cx="15300" cy="18625"/>
            </a:xfrm>
            <a:custGeom>
              <a:avLst/>
              <a:gdLst/>
              <a:ahLst/>
              <a:cxnLst/>
              <a:rect l="l" t="t" r="r" b="b"/>
              <a:pathLst>
                <a:path w="612" h="745" extrusionOk="0">
                  <a:moveTo>
                    <a:pt x="522" y="685"/>
                  </a:moveTo>
                  <a:cubicBezTo>
                    <a:pt x="611" y="626"/>
                    <a:pt x="596" y="432"/>
                    <a:pt x="477" y="269"/>
                  </a:cubicBezTo>
                  <a:cubicBezTo>
                    <a:pt x="358" y="90"/>
                    <a:pt x="194" y="1"/>
                    <a:pt x="105" y="75"/>
                  </a:cubicBezTo>
                  <a:cubicBezTo>
                    <a:pt x="1" y="135"/>
                    <a:pt x="31" y="328"/>
                    <a:pt x="150" y="492"/>
                  </a:cubicBezTo>
                  <a:cubicBezTo>
                    <a:pt x="269" y="656"/>
                    <a:pt x="432" y="745"/>
                    <a:pt x="522" y="68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2845450" y="28139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521" y="670"/>
                  </a:moveTo>
                  <a:cubicBezTo>
                    <a:pt x="611" y="611"/>
                    <a:pt x="581" y="432"/>
                    <a:pt x="462" y="254"/>
                  </a:cubicBezTo>
                  <a:cubicBezTo>
                    <a:pt x="343" y="90"/>
                    <a:pt x="179" y="0"/>
                    <a:pt x="90" y="60"/>
                  </a:cubicBezTo>
                  <a:cubicBezTo>
                    <a:pt x="1" y="120"/>
                    <a:pt x="15" y="313"/>
                    <a:pt x="134" y="477"/>
                  </a:cubicBezTo>
                  <a:cubicBezTo>
                    <a:pt x="254" y="655"/>
                    <a:pt x="432" y="745"/>
                    <a:pt x="521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2869650" y="2929675"/>
              <a:ext cx="15275" cy="18275"/>
            </a:xfrm>
            <a:custGeom>
              <a:avLst/>
              <a:gdLst/>
              <a:ahLst/>
              <a:cxnLst/>
              <a:rect l="l" t="t" r="r" b="b"/>
              <a:pathLst>
                <a:path w="611" h="731" extrusionOk="0">
                  <a:moveTo>
                    <a:pt x="521" y="671"/>
                  </a:moveTo>
                  <a:cubicBezTo>
                    <a:pt x="610" y="611"/>
                    <a:pt x="581" y="417"/>
                    <a:pt x="461" y="254"/>
                  </a:cubicBezTo>
                  <a:cubicBezTo>
                    <a:pt x="357" y="75"/>
                    <a:pt x="179" y="1"/>
                    <a:pt x="89" y="60"/>
                  </a:cubicBezTo>
                  <a:cubicBezTo>
                    <a:pt x="0" y="120"/>
                    <a:pt x="30" y="313"/>
                    <a:pt x="134" y="477"/>
                  </a:cubicBezTo>
                  <a:cubicBezTo>
                    <a:pt x="253" y="641"/>
                    <a:pt x="432" y="730"/>
                    <a:pt x="521" y="67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3017375" y="2898800"/>
              <a:ext cx="14900" cy="18250"/>
            </a:xfrm>
            <a:custGeom>
              <a:avLst/>
              <a:gdLst/>
              <a:ahLst/>
              <a:cxnLst/>
              <a:rect l="l" t="t" r="r" b="b"/>
              <a:pathLst>
                <a:path w="596" h="730" extrusionOk="0">
                  <a:moveTo>
                    <a:pt x="506" y="670"/>
                  </a:moveTo>
                  <a:cubicBezTo>
                    <a:pt x="596" y="611"/>
                    <a:pt x="581" y="417"/>
                    <a:pt x="462" y="253"/>
                  </a:cubicBezTo>
                  <a:cubicBezTo>
                    <a:pt x="343" y="75"/>
                    <a:pt x="179" y="0"/>
                    <a:pt x="90" y="60"/>
                  </a:cubicBezTo>
                  <a:cubicBezTo>
                    <a:pt x="0" y="119"/>
                    <a:pt x="15" y="313"/>
                    <a:pt x="134" y="477"/>
                  </a:cubicBezTo>
                  <a:cubicBezTo>
                    <a:pt x="253" y="655"/>
                    <a:pt x="417" y="730"/>
                    <a:pt x="506" y="67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2955225" y="28668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89"/>
                  </a:moveTo>
                  <a:cubicBezTo>
                    <a:pt x="1" y="194"/>
                    <a:pt x="105" y="357"/>
                    <a:pt x="283" y="462"/>
                  </a:cubicBezTo>
                  <a:cubicBezTo>
                    <a:pt x="462" y="566"/>
                    <a:pt x="655" y="566"/>
                    <a:pt x="700" y="476"/>
                  </a:cubicBezTo>
                  <a:cubicBezTo>
                    <a:pt x="760" y="387"/>
                    <a:pt x="655" y="223"/>
                    <a:pt x="477" y="119"/>
                  </a:cubicBezTo>
                  <a:cubicBezTo>
                    <a:pt x="298" y="0"/>
                    <a:pt x="120" y="0"/>
                    <a:pt x="6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2797825" y="28876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105"/>
                  </a:moveTo>
                  <a:cubicBezTo>
                    <a:pt x="0" y="194"/>
                    <a:pt x="104" y="358"/>
                    <a:pt x="283" y="462"/>
                  </a:cubicBezTo>
                  <a:cubicBezTo>
                    <a:pt x="462" y="566"/>
                    <a:pt x="640" y="581"/>
                    <a:pt x="700" y="477"/>
                  </a:cubicBezTo>
                  <a:cubicBezTo>
                    <a:pt x="759" y="388"/>
                    <a:pt x="655" y="224"/>
                    <a:pt x="477" y="120"/>
                  </a:cubicBezTo>
                  <a:cubicBezTo>
                    <a:pt x="298" y="16"/>
                    <a:pt x="104" y="1"/>
                    <a:pt x="60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2742750" y="28690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0" y="194"/>
                    <a:pt x="105" y="358"/>
                    <a:pt x="283" y="462"/>
                  </a:cubicBezTo>
                  <a:cubicBezTo>
                    <a:pt x="462" y="566"/>
                    <a:pt x="640" y="566"/>
                    <a:pt x="700" y="477"/>
                  </a:cubicBezTo>
                  <a:cubicBezTo>
                    <a:pt x="759" y="373"/>
                    <a:pt x="655" y="224"/>
                    <a:pt x="477" y="120"/>
                  </a:cubicBezTo>
                  <a:cubicBezTo>
                    <a:pt x="298" y="15"/>
                    <a:pt x="105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2794475" y="28459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0" y="194"/>
                    <a:pt x="104" y="343"/>
                    <a:pt x="283" y="447"/>
                  </a:cubicBezTo>
                  <a:cubicBezTo>
                    <a:pt x="462" y="551"/>
                    <a:pt x="655" y="566"/>
                    <a:pt x="700" y="477"/>
                  </a:cubicBezTo>
                  <a:cubicBezTo>
                    <a:pt x="759" y="373"/>
                    <a:pt x="655" y="224"/>
                    <a:pt x="477" y="105"/>
                  </a:cubicBezTo>
                  <a:cubicBezTo>
                    <a:pt x="298" y="1"/>
                    <a:pt x="104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2666825" y="2831450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60" y="104"/>
                  </a:moveTo>
                  <a:cubicBezTo>
                    <a:pt x="1" y="194"/>
                    <a:pt x="105" y="357"/>
                    <a:pt x="269" y="461"/>
                  </a:cubicBezTo>
                  <a:cubicBezTo>
                    <a:pt x="447" y="566"/>
                    <a:pt x="641" y="581"/>
                    <a:pt x="700" y="476"/>
                  </a:cubicBezTo>
                  <a:cubicBezTo>
                    <a:pt x="760" y="387"/>
                    <a:pt x="656" y="223"/>
                    <a:pt x="477" y="119"/>
                  </a:cubicBezTo>
                  <a:cubicBezTo>
                    <a:pt x="298" y="15"/>
                    <a:pt x="105" y="0"/>
                    <a:pt x="6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2904625" y="29780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0" y="194"/>
                    <a:pt x="104" y="343"/>
                    <a:pt x="283" y="462"/>
                  </a:cubicBezTo>
                  <a:cubicBezTo>
                    <a:pt x="462" y="566"/>
                    <a:pt x="640" y="566"/>
                    <a:pt x="700" y="477"/>
                  </a:cubicBezTo>
                  <a:cubicBezTo>
                    <a:pt x="759" y="373"/>
                    <a:pt x="655" y="209"/>
                    <a:pt x="477" y="105"/>
                  </a:cubicBezTo>
                  <a:cubicBezTo>
                    <a:pt x="298" y="1"/>
                    <a:pt x="104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3059800" y="28976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0" y="194"/>
                    <a:pt x="104" y="343"/>
                    <a:pt x="283" y="447"/>
                  </a:cubicBezTo>
                  <a:cubicBezTo>
                    <a:pt x="462" y="566"/>
                    <a:pt x="655" y="566"/>
                    <a:pt x="700" y="477"/>
                  </a:cubicBezTo>
                  <a:cubicBezTo>
                    <a:pt x="759" y="373"/>
                    <a:pt x="655" y="224"/>
                    <a:pt x="476" y="120"/>
                  </a:cubicBezTo>
                  <a:cubicBezTo>
                    <a:pt x="298" y="1"/>
                    <a:pt x="119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3219425" y="28943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1" y="194"/>
                    <a:pt x="105" y="358"/>
                    <a:pt x="284" y="462"/>
                  </a:cubicBezTo>
                  <a:cubicBezTo>
                    <a:pt x="462" y="566"/>
                    <a:pt x="656" y="566"/>
                    <a:pt x="700" y="477"/>
                  </a:cubicBezTo>
                  <a:cubicBezTo>
                    <a:pt x="760" y="388"/>
                    <a:pt x="656" y="224"/>
                    <a:pt x="492" y="120"/>
                  </a:cubicBezTo>
                  <a:cubicBezTo>
                    <a:pt x="313" y="15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3229475" y="295162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1" y="194"/>
                    <a:pt x="90" y="358"/>
                    <a:pt x="283" y="462"/>
                  </a:cubicBezTo>
                  <a:cubicBezTo>
                    <a:pt x="462" y="567"/>
                    <a:pt x="641" y="567"/>
                    <a:pt x="700" y="477"/>
                  </a:cubicBezTo>
                  <a:cubicBezTo>
                    <a:pt x="760" y="373"/>
                    <a:pt x="656" y="209"/>
                    <a:pt x="477" y="105"/>
                  </a:cubicBezTo>
                  <a:cubicBezTo>
                    <a:pt x="298" y="1"/>
                    <a:pt x="105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3273400" y="290215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90"/>
                  </a:moveTo>
                  <a:cubicBezTo>
                    <a:pt x="0" y="179"/>
                    <a:pt x="104" y="343"/>
                    <a:pt x="283" y="447"/>
                  </a:cubicBezTo>
                  <a:cubicBezTo>
                    <a:pt x="462" y="551"/>
                    <a:pt x="655" y="566"/>
                    <a:pt x="715" y="477"/>
                  </a:cubicBezTo>
                  <a:cubicBezTo>
                    <a:pt x="759" y="372"/>
                    <a:pt x="670" y="209"/>
                    <a:pt x="476" y="104"/>
                  </a:cubicBezTo>
                  <a:cubicBezTo>
                    <a:pt x="298" y="0"/>
                    <a:pt x="119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3388000" y="2905500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89"/>
                  </a:moveTo>
                  <a:cubicBezTo>
                    <a:pt x="1" y="179"/>
                    <a:pt x="105" y="343"/>
                    <a:pt x="283" y="447"/>
                  </a:cubicBezTo>
                  <a:cubicBezTo>
                    <a:pt x="462" y="551"/>
                    <a:pt x="641" y="566"/>
                    <a:pt x="700" y="476"/>
                  </a:cubicBezTo>
                  <a:cubicBezTo>
                    <a:pt x="760" y="372"/>
                    <a:pt x="656" y="209"/>
                    <a:pt x="477" y="104"/>
                  </a:cubicBezTo>
                  <a:cubicBezTo>
                    <a:pt x="298" y="0"/>
                    <a:pt x="105" y="0"/>
                    <a:pt x="6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3038950" y="2957225"/>
              <a:ext cx="19000" cy="14150"/>
            </a:xfrm>
            <a:custGeom>
              <a:avLst/>
              <a:gdLst/>
              <a:ahLst/>
              <a:cxnLst/>
              <a:rect l="l" t="t" r="r" b="b"/>
              <a:pathLst>
                <a:path w="760" h="566" extrusionOk="0">
                  <a:moveTo>
                    <a:pt x="60" y="89"/>
                  </a:moveTo>
                  <a:cubicBezTo>
                    <a:pt x="1" y="179"/>
                    <a:pt x="105" y="343"/>
                    <a:pt x="283" y="447"/>
                  </a:cubicBezTo>
                  <a:cubicBezTo>
                    <a:pt x="462" y="551"/>
                    <a:pt x="641" y="566"/>
                    <a:pt x="700" y="476"/>
                  </a:cubicBezTo>
                  <a:cubicBezTo>
                    <a:pt x="760" y="372"/>
                    <a:pt x="656" y="209"/>
                    <a:pt x="477" y="104"/>
                  </a:cubicBezTo>
                  <a:cubicBezTo>
                    <a:pt x="298" y="0"/>
                    <a:pt x="105" y="0"/>
                    <a:pt x="60" y="8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2995050" y="2997775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45" y="105"/>
                  </a:moveTo>
                  <a:cubicBezTo>
                    <a:pt x="0" y="194"/>
                    <a:pt x="90" y="358"/>
                    <a:pt x="268" y="462"/>
                  </a:cubicBezTo>
                  <a:cubicBezTo>
                    <a:pt x="447" y="566"/>
                    <a:pt x="640" y="566"/>
                    <a:pt x="700" y="477"/>
                  </a:cubicBezTo>
                  <a:cubicBezTo>
                    <a:pt x="759" y="388"/>
                    <a:pt x="655" y="224"/>
                    <a:pt x="477" y="120"/>
                  </a:cubicBezTo>
                  <a:cubicBezTo>
                    <a:pt x="298" y="16"/>
                    <a:pt x="104" y="1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2910200" y="2952750"/>
              <a:ext cx="19000" cy="14175"/>
            </a:xfrm>
            <a:custGeom>
              <a:avLst/>
              <a:gdLst/>
              <a:ahLst/>
              <a:cxnLst/>
              <a:rect l="l" t="t" r="r" b="b"/>
              <a:pathLst>
                <a:path w="760" h="567" extrusionOk="0">
                  <a:moveTo>
                    <a:pt x="60" y="90"/>
                  </a:moveTo>
                  <a:cubicBezTo>
                    <a:pt x="0" y="179"/>
                    <a:pt x="105" y="343"/>
                    <a:pt x="268" y="462"/>
                  </a:cubicBezTo>
                  <a:cubicBezTo>
                    <a:pt x="447" y="566"/>
                    <a:pt x="641" y="566"/>
                    <a:pt x="700" y="477"/>
                  </a:cubicBezTo>
                  <a:cubicBezTo>
                    <a:pt x="760" y="373"/>
                    <a:pt x="655" y="209"/>
                    <a:pt x="477" y="105"/>
                  </a:cubicBezTo>
                  <a:cubicBezTo>
                    <a:pt x="298" y="1"/>
                    <a:pt x="105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2793725" y="29445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59"/>
                  </a:moveTo>
                  <a:cubicBezTo>
                    <a:pt x="313" y="759"/>
                    <a:pt x="402" y="581"/>
                    <a:pt x="402" y="372"/>
                  </a:cubicBezTo>
                  <a:cubicBezTo>
                    <a:pt x="402" y="164"/>
                    <a:pt x="313" y="0"/>
                    <a:pt x="194" y="0"/>
                  </a:cubicBezTo>
                  <a:cubicBezTo>
                    <a:pt x="90" y="0"/>
                    <a:pt x="1" y="179"/>
                    <a:pt x="1" y="372"/>
                  </a:cubicBezTo>
                  <a:cubicBezTo>
                    <a:pt x="1" y="581"/>
                    <a:pt x="90" y="759"/>
                    <a:pt x="20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2832050" y="290922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59"/>
                  </a:moveTo>
                  <a:cubicBezTo>
                    <a:pt x="328" y="759"/>
                    <a:pt x="403" y="581"/>
                    <a:pt x="403" y="387"/>
                  </a:cubicBezTo>
                  <a:cubicBezTo>
                    <a:pt x="403" y="179"/>
                    <a:pt x="313" y="0"/>
                    <a:pt x="209" y="0"/>
                  </a:cubicBezTo>
                  <a:cubicBezTo>
                    <a:pt x="90" y="0"/>
                    <a:pt x="1" y="179"/>
                    <a:pt x="16" y="387"/>
                  </a:cubicBezTo>
                  <a:cubicBezTo>
                    <a:pt x="16" y="595"/>
                    <a:pt x="105" y="759"/>
                    <a:pt x="20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2771775" y="2815800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194" y="745"/>
                  </a:moveTo>
                  <a:cubicBezTo>
                    <a:pt x="313" y="745"/>
                    <a:pt x="402" y="581"/>
                    <a:pt x="402" y="373"/>
                  </a:cubicBezTo>
                  <a:cubicBezTo>
                    <a:pt x="402" y="165"/>
                    <a:pt x="298" y="1"/>
                    <a:pt x="194" y="1"/>
                  </a:cubicBezTo>
                  <a:cubicBezTo>
                    <a:pt x="90" y="1"/>
                    <a:pt x="0" y="165"/>
                    <a:pt x="0" y="373"/>
                  </a:cubicBezTo>
                  <a:cubicBezTo>
                    <a:pt x="0" y="581"/>
                    <a:pt x="90" y="745"/>
                    <a:pt x="19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2683575" y="289172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60"/>
                  </a:moveTo>
                  <a:cubicBezTo>
                    <a:pt x="313" y="745"/>
                    <a:pt x="403" y="581"/>
                    <a:pt x="403" y="373"/>
                  </a:cubicBezTo>
                  <a:cubicBezTo>
                    <a:pt x="403" y="164"/>
                    <a:pt x="313" y="0"/>
                    <a:pt x="194" y="0"/>
                  </a:cubicBezTo>
                  <a:cubicBezTo>
                    <a:pt x="90" y="0"/>
                    <a:pt x="1" y="179"/>
                    <a:pt x="1" y="373"/>
                  </a:cubicBezTo>
                  <a:cubicBezTo>
                    <a:pt x="1" y="581"/>
                    <a:pt x="90" y="760"/>
                    <a:pt x="20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2898300" y="2809100"/>
              <a:ext cx="10075" cy="19025"/>
            </a:xfrm>
            <a:custGeom>
              <a:avLst/>
              <a:gdLst/>
              <a:ahLst/>
              <a:cxnLst/>
              <a:rect l="l" t="t" r="r" b="b"/>
              <a:pathLst>
                <a:path w="403" h="761" extrusionOk="0">
                  <a:moveTo>
                    <a:pt x="209" y="760"/>
                  </a:moveTo>
                  <a:cubicBezTo>
                    <a:pt x="313" y="760"/>
                    <a:pt x="402" y="581"/>
                    <a:pt x="402" y="373"/>
                  </a:cubicBezTo>
                  <a:cubicBezTo>
                    <a:pt x="402" y="165"/>
                    <a:pt x="313" y="1"/>
                    <a:pt x="194" y="1"/>
                  </a:cubicBezTo>
                  <a:cubicBezTo>
                    <a:pt x="89" y="1"/>
                    <a:pt x="0" y="180"/>
                    <a:pt x="0" y="373"/>
                  </a:cubicBezTo>
                  <a:cubicBezTo>
                    <a:pt x="0" y="581"/>
                    <a:pt x="89" y="760"/>
                    <a:pt x="20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2885275" y="2878325"/>
              <a:ext cx="9700" cy="19000"/>
            </a:xfrm>
            <a:custGeom>
              <a:avLst/>
              <a:gdLst/>
              <a:ahLst/>
              <a:cxnLst/>
              <a:rect l="l" t="t" r="r" b="b"/>
              <a:pathLst>
                <a:path w="388" h="760" extrusionOk="0">
                  <a:moveTo>
                    <a:pt x="194" y="760"/>
                  </a:moveTo>
                  <a:cubicBezTo>
                    <a:pt x="313" y="760"/>
                    <a:pt x="387" y="581"/>
                    <a:pt x="387" y="388"/>
                  </a:cubicBezTo>
                  <a:cubicBezTo>
                    <a:pt x="387" y="179"/>
                    <a:pt x="298" y="1"/>
                    <a:pt x="194" y="1"/>
                  </a:cubicBezTo>
                  <a:cubicBezTo>
                    <a:pt x="75" y="15"/>
                    <a:pt x="0" y="179"/>
                    <a:pt x="0" y="388"/>
                  </a:cubicBezTo>
                  <a:cubicBezTo>
                    <a:pt x="0" y="596"/>
                    <a:pt x="90" y="760"/>
                    <a:pt x="194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2862950" y="2846700"/>
              <a:ext cx="10050" cy="18625"/>
            </a:xfrm>
            <a:custGeom>
              <a:avLst/>
              <a:gdLst/>
              <a:ahLst/>
              <a:cxnLst/>
              <a:rect l="l" t="t" r="r" b="b"/>
              <a:pathLst>
                <a:path w="402" h="745" extrusionOk="0">
                  <a:moveTo>
                    <a:pt x="208" y="745"/>
                  </a:moveTo>
                  <a:cubicBezTo>
                    <a:pt x="313" y="745"/>
                    <a:pt x="402" y="581"/>
                    <a:pt x="402" y="372"/>
                  </a:cubicBezTo>
                  <a:cubicBezTo>
                    <a:pt x="402" y="164"/>
                    <a:pt x="313" y="0"/>
                    <a:pt x="208" y="0"/>
                  </a:cubicBezTo>
                  <a:cubicBezTo>
                    <a:pt x="89" y="0"/>
                    <a:pt x="0" y="164"/>
                    <a:pt x="0" y="372"/>
                  </a:cubicBezTo>
                  <a:cubicBezTo>
                    <a:pt x="15" y="581"/>
                    <a:pt x="104" y="745"/>
                    <a:pt x="208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2861825" y="28816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60"/>
                  </a:moveTo>
                  <a:cubicBezTo>
                    <a:pt x="313" y="760"/>
                    <a:pt x="402" y="596"/>
                    <a:pt x="402" y="388"/>
                  </a:cubicBezTo>
                  <a:cubicBezTo>
                    <a:pt x="402" y="179"/>
                    <a:pt x="313" y="1"/>
                    <a:pt x="209" y="15"/>
                  </a:cubicBezTo>
                  <a:cubicBezTo>
                    <a:pt x="90" y="15"/>
                    <a:pt x="0" y="179"/>
                    <a:pt x="0" y="388"/>
                  </a:cubicBezTo>
                  <a:cubicBezTo>
                    <a:pt x="15" y="596"/>
                    <a:pt x="105" y="760"/>
                    <a:pt x="20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2919125" y="289730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745"/>
                  </a:moveTo>
                  <a:cubicBezTo>
                    <a:pt x="313" y="745"/>
                    <a:pt x="403" y="581"/>
                    <a:pt x="403" y="373"/>
                  </a:cubicBezTo>
                  <a:cubicBezTo>
                    <a:pt x="403" y="164"/>
                    <a:pt x="313" y="1"/>
                    <a:pt x="194" y="1"/>
                  </a:cubicBezTo>
                  <a:cubicBezTo>
                    <a:pt x="90" y="1"/>
                    <a:pt x="1" y="164"/>
                    <a:pt x="1" y="373"/>
                  </a:cubicBezTo>
                  <a:cubicBezTo>
                    <a:pt x="1" y="581"/>
                    <a:pt x="90" y="745"/>
                    <a:pt x="20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2879675" y="29590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194" y="745"/>
                  </a:moveTo>
                  <a:cubicBezTo>
                    <a:pt x="314" y="745"/>
                    <a:pt x="403" y="581"/>
                    <a:pt x="403" y="373"/>
                  </a:cubicBezTo>
                  <a:cubicBezTo>
                    <a:pt x="388" y="164"/>
                    <a:pt x="299" y="1"/>
                    <a:pt x="194" y="1"/>
                  </a:cubicBezTo>
                  <a:cubicBezTo>
                    <a:pt x="90" y="1"/>
                    <a:pt x="1" y="164"/>
                    <a:pt x="1" y="373"/>
                  </a:cubicBezTo>
                  <a:cubicBezTo>
                    <a:pt x="1" y="581"/>
                    <a:pt x="90" y="745"/>
                    <a:pt x="194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3156925" y="2867525"/>
              <a:ext cx="10075" cy="18650"/>
            </a:xfrm>
            <a:custGeom>
              <a:avLst/>
              <a:gdLst/>
              <a:ahLst/>
              <a:cxnLst/>
              <a:rect l="l" t="t" r="r" b="b"/>
              <a:pathLst>
                <a:path w="403" h="746" extrusionOk="0">
                  <a:moveTo>
                    <a:pt x="209" y="745"/>
                  </a:moveTo>
                  <a:cubicBezTo>
                    <a:pt x="313" y="745"/>
                    <a:pt x="402" y="581"/>
                    <a:pt x="402" y="373"/>
                  </a:cubicBezTo>
                  <a:cubicBezTo>
                    <a:pt x="402" y="165"/>
                    <a:pt x="313" y="1"/>
                    <a:pt x="209" y="1"/>
                  </a:cubicBezTo>
                  <a:cubicBezTo>
                    <a:pt x="89" y="1"/>
                    <a:pt x="0" y="165"/>
                    <a:pt x="0" y="373"/>
                  </a:cubicBezTo>
                  <a:cubicBezTo>
                    <a:pt x="15" y="581"/>
                    <a:pt x="104" y="745"/>
                    <a:pt x="20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3264825" y="2850050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745"/>
                  </a:moveTo>
                  <a:cubicBezTo>
                    <a:pt x="313" y="745"/>
                    <a:pt x="403" y="581"/>
                    <a:pt x="403" y="372"/>
                  </a:cubicBezTo>
                  <a:cubicBezTo>
                    <a:pt x="403" y="164"/>
                    <a:pt x="313" y="0"/>
                    <a:pt x="209" y="0"/>
                  </a:cubicBezTo>
                  <a:cubicBezTo>
                    <a:pt x="90" y="0"/>
                    <a:pt x="1" y="164"/>
                    <a:pt x="16" y="372"/>
                  </a:cubicBezTo>
                  <a:cubicBezTo>
                    <a:pt x="16" y="581"/>
                    <a:pt x="105" y="745"/>
                    <a:pt x="20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242875" y="2931175"/>
              <a:ext cx="10075" cy="19000"/>
            </a:xfrm>
            <a:custGeom>
              <a:avLst/>
              <a:gdLst/>
              <a:ahLst/>
              <a:cxnLst/>
              <a:rect l="l" t="t" r="r" b="b"/>
              <a:pathLst>
                <a:path w="403" h="760" extrusionOk="0">
                  <a:moveTo>
                    <a:pt x="209" y="759"/>
                  </a:moveTo>
                  <a:cubicBezTo>
                    <a:pt x="313" y="759"/>
                    <a:pt x="402" y="596"/>
                    <a:pt x="402" y="387"/>
                  </a:cubicBezTo>
                  <a:cubicBezTo>
                    <a:pt x="402" y="179"/>
                    <a:pt x="313" y="0"/>
                    <a:pt x="194" y="15"/>
                  </a:cubicBezTo>
                  <a:cubicBezTo>
                    <a:pt x="90" y="15"/>
                    <a:pt x="1" y="179"/>
                    <a:pt x="1" y="387"/>
                  </a:cubicBezTo>
                  <a:cubicBezTo>
                    <a:pt x="1" y="596"/>
                    <a:pt x="105" y="759"/>
                    <a:pt x="209" y="75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286050" y="2960200"/>
              <a:ext cx="9700" cy="18625"/>
            </a:xfrm>
            <a:custGeom>
              <a:avLst/>
              <a:gdLst/>
              <a:ahLst/>
              <a:cxnLst/>
              <a:rect l="l" t="t" r="r" b="b"/>
              <a:pathLst>
                <a:path w="388" h="745" extrusionOk="0">
                  <a:moveTo>
                    <a:pt x="194" y="744"/>
                  </a:moveTo>
                  <a:cubicBezTo>
                    <a:pt x="313" y="744"/>
                    <a:pt x="387" y="581"/>
                    <a:pt x="387" y="372"/>
                  </a:cubicBezTo>
                  <a:cubicBezTo>
                    <a:pt x="387" y="164"/>
                    <a:pt x="298" y="0"/>
                    <a:pt x="194" y="0"/>
                  </a:cubicBezTo>
                  <a:cubicBezTo>
                    <a:pt x="75" y="0"/>
                    <a:pt x="0" y="164"/>
                    <a:pt x="0" y="372"/>
                  </a:cubicBezTo>
                  <a:cubicBezTo>
                    <a:pt x="0" y="581"/>
                    <a:pt x="89" y="744"/>
                    <a:pt x="194" y="74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83225" y="2964275"/>
              <a:ext cx="10075" cy="19025"/>
            </a:xfrm>
            <a:custGeom>
              <a:avLst/>
              <a:gdLst/>
              <a:ahLst/>
              <a:cxnLst/>
              <a:rect l="l" t="t" r="r" b="b"/>
              <a:pathLst>
                <a:path w="403" h="761" extrusionOk="0">
                  <a:moveTo>
                    <a:pt x="209" y="760"/>
                  </a:moveTo>
                  <a:cubicBezTo>
                    <a:pt x="314" y="760"/>
                    <a:pt x="403" y="581"/>
                    <a:pt x="403" y="373"/>
                  </a:cubicBezTo>
                  <a:cubicBezTo>
                    <a:pt x="403" y="165"/>
                    <a:pt x="314" y="1"/>
                    <a:pt x="194" y="1"/>
                  </a:cubicBezTo>
                  <a:cubicBezTo>
                    <a:pt x="90" y="1"/>
                    <a:pt x="1" y="180"/>
                    <a:pt x="1" y="388"/>
                  </a:cubicBezTo>
                  <a:cubicBezTo>
                    <a:pt x="1" y="596"/>
                    <a:pt x="90" y="760"/>
                    <a:pt x="209" y="7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3325" y="2952375"/>
              <a:ext cx="10075" cy="18625"/>
            </a:xfrm>
            <a:custGeom>
              <a:avLst/>
              <a:gdLst/>
              <a:ahLst/>
              <a:cxnLst/>
              <a:rect l="l" t="t" r="r" b="b"/>
              <a:pathLst>
                <a:path w="403" h="745" extrusionOk="0">
                  <a:moveTo>
                    <a:pt x="209" y="745"/>
                  </a:moveTo>
                  <a:cubicBezTo>
                    <a:pt x="314" y="745"/>
                    <a:pt x="403" y="581"/>
                    <a:pt x="403" y="373"/>
                  </a:cubicBezTo>
                  <a:cubicBezTo>
                    <a:pt x="403" y="164"/>
                    <a:pt x="314" y="1"/>
                    <a:pt x="209" y="1"/>
                  </a:cubicBezTo>
                  <a:cubicBezTo>
                    <a:pt x="90" y="1"/>
                    <a:pt x="1" y="164"/>
                    <a:pt x="1" y="373"/>
                  </a:cubicBezTo>
                  <a:cubicBezTo>
                    <a:pt x="16" y="581"/>
                    <a:pt x="105" y="745"/>
                    <a:pt x="20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48725" y="29017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1"/>
                    <a:pt x="492" y="536"/>
                    <a:pt x="298" y="447"/>
                  </a:cubicBezTo>
                  <a:cubicBezTo>
                    <a:pt x="120" y="372"/>
                    <a:pt x="1" y="224"/>
                    <a:pt x="45" y="119"/>
                  </a:cubicBezTo>
                  <a:cubicBezTo>
                    <a:pt x="90" y="15"/>
                    <a:pt x="283" y="0"/>
                    <a:pt x="462" y="90"/>
                  </a:cubicBezTo>
                  <a:cubicBezTo>
                    <a:pt x="656" y="179"/>
                    <a:pt x="775" y="328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137575" y="28426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29" y="417"/>
                  </a:moveTo>
                  <a:cubicBezTo>
                    <a:pt x="685" y="522"/>
                    <a:pt x="491" y="522"/>
                    <a:pt x="313" y="447"/>
                  </a:cubicBezTo>
                  <a:cubicBezTo>
                    <a:pt x="119" y="358"/>
                    <a:pt x="0" y="209"/>
                    <a:pt x="45" y="105"/>
                  </a:cubicBezTo>
                  <a:cubicBezTo>
                    <a:pt x="89" y="1"/>
                    <a:pt x="283" y="1"/>
                    <a:pt x="476" y="75"/>
                  </a:cubicBezTo>
                  <a:cubicBezTo>
                    <a:pt x="655" y="164"/>
                    <a:pt x="774" y="313"/>
                    <a:pt x="729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093650" y="2866800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685" y="521"/>
                    <a:pt x="492" y="521"/>
                    <a:pt x="298" y="447"/>
                  </a:cubicBezTo>
                  <a:cubicBezTo>
                    <a:pt x="120" y="357"/>
                    <a:pt x="1" y="209"/>
                    <a:pt x="45" y="104"/>
                  </a:cubicBezTo>
                  <a:cubicBezTo>
                    <a:pt x="90" y="0"/>
                    <a:pt x="269" y="0"/>
                    <a:pt x="462" y="75"/>
                  </a:cubicBezTo>
                  <a:cubicBezTo>
                    <a:pt x="656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07800" y="29568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32"/>
                  </a:moveTo>
                  <a:cubicBezTo>
                    <a:pt x="685" y="521"/>
                    <a:pt x="492" y="536"/>
                    <a:pt x="313" y="447"/>
                  </a:cubicBezTo>
                  <a:cubicBezTo>
                    <a:pt x="119" y="372"/>
                    <a:pt x="0" y="224"/>
                    <a:pt x="45" y="119"/>
                  </a:cubicBezTo>
                  <a:cubicBezTo>
                    <a:pt x="90" y="15"/>
                    <a:pt x="283" y="0"/>
                    <a:pt x="477" y="90"/>
                  </a:cubicBezTo>
                  <a:cubicBezTo>
                    <a:pt x="655" y="179"/>
                    <a:pt x="774" y="328"/>
                    <a:pt x="73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029650" y="28623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1"/>
                    <a:pt x="492" y="536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5"/>
                    <a:pt x="283" y="1"/>
                    <a:pt x="477" y="75"/>
                  </a:cubicBezTo>
                  <a:cubicBezTo>
                    <a:pt x="655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2922850" y="28325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2"/>
                    <a:pt x="492" y="537"/>
                    <a:pt x="313" y="447"/>
                  </a:cubicBezTo>
                  <a:cubicBezTo>
                    <a:pt x="120" y="358"/>
                    <a:pt x="1" y="209"/>
                    <a:pt x="45" y="120"/>
                  </a:cubicBezTo>
                  <a:cubicBezTo>
                    <a:pt x="90" y="16"/>
                    <a:pt x="283" y="1"/>
                    <a:pt x="477" y="90"/>
                  </a:cubicBezTo>
                  <a:cubicBezTo>
                    <a:pt x="655" y="164"/>
                    <a:pt x="775" y="328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2824975" y="28314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417"/>
                  </a:moveTo>
                  <a:cubicBezTo>
                    <a:pt x="686" y="521"/>
                    <a:pt x="492" y="536"/>
                    <a:pt x="299" y="447"/>
                  </a:cubicBezTo>
                  <a:cubicBezTo>
                    <a:pt x="120" y="357"/>
                    <a:pt x="1" y="208"/>
                    <a:pt x="46" y="104"/>
                  </a:cubicBezTo>
                  <a:cubicBezTo>
                    <a:pt x="90" y="15"/>
                    <a:pt x="284" y="0"/>
                    <a:pt x="462" y="89"/>
                  </a:cubicBezTo>
                  <a:cubicBezTo>
                    <a:pt x="656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2835775" y="27841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7"/>
                  </a:moveTo>
                  <a:cubicBezTo>
                    <a:pt x="685" y="522"/>
                    <a:pt x="507" y="537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6"/>
                    <a:pt x="283" y="1"/>
                    <a:pt x="477" y="75"/>
                  </a:cubicBezTo>
                  <a:cubicBezTo>
                    <a:pt x="670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2779575" y="2873125"/>
              <a:ext cx="19750" cy="13425"/>
            </a:xfrm>
            <a:custGeom>
              <a:avLst/>
              <a:gdLst/>
              <a:ahLst/>
              <a:cxnLst/>
              <a:rect l="l" t="t" r="r" b="b"/>
              <a:pathLst>
                <a:path w="790" h="537" extrusionOk="0">
                  <a:moveTo>
                    <a:pt x="730" y="432"/>
                  </a:moveTo>
                  <a:cubicBezTo>
                    <a:pt x="686" y="521"/>
                    <a:pt x="507" y="536"/>
                    <a:pt x="313" y="462"/>
                  </a:cubicBezTo>
                  <a:cubicBezTo>
                    <a:pt x="120" y="372"/>
                    <a:pt x="1" y="223"/>
                    <a:pt x="60" y="119"/>
                  </a:cubicBezTo>
                  <a:cubicBezTo>
                    <a:pt x="90" y="15"/>
                    <a:pt x="284" y="0"/>
                    <a:pt x="477" y="89"/>
                  </a:cubicBezTo>
                  <a:cubicBezTo>
                    <a:pt x="671" y="179"/>
                    <a:pt x="790" y="328"/>
                    <a:pt x="73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2732325" y="28943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685" y="522"/>
                    <a:pt x="492" y="522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"/>
                    <a:pt x="283" y="1"/>
                    <a:pt x="477" y="75"/>
                  </a:cubicBezTo>
                  <a:cubicBezTo>
                    <a:pt x="655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2798575" y="2916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29" y="418"/>
                  </a:moveTo>
                  <a:cubicBezTo>
                    <a:pt x="685" y="522"/>
                    <a:pt x="491" y="537"/>
                    <a:pt x="298" y="447"/>
                  </a:cubicBezTo>
                  <a:cubicBezTo>
                    <a:pt x="119" y="358"/>
                    <a:pt x="0" y="209"/>
                    <a:pt x="45" y="105"/>
                  </a:cubicBezTo>
                  <a:cubicBezTo>
                    <a:pt x="89" y="16"/>
                    <a:pt x="283" y="1"/>
                    <a:pt x="461" y="90"/>
                  </a:cubicBezTo>
                  <a:cubicBezTo>
                    <a:pt x="655" y="165"/>
                    <a:pt x="774" y="313"/>
                    <a:pt x="729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2859225" y="3021975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730" y="417"/>
                  </a:moveTo>
                  <a:cubicBezTo>
                    <a:pt x="670" y="521"/>
                    <a:pt x="491" y="536"/>
                    <a:pt x="298" y="447"/>
                  </a:cubicBezTo>
                  <a:cubicBezTo>
                    <a:pt x="104" y="357"/>
                    <a:pt x="0" y="209"/>
                    <a:pt x="45" y="104"/>
                  </a:cubicBezTo>
                  <a:cubicBezTo>
                    <a:pt x="75" y="15"/>
                    <a:pt x="268" y="0"/>
                    <a:pt x="462" y="89"/>
                  </a:cubicBezTo>
                  <a:cubicBezTo>
                    <a:pt x="655" y="164"/>
                    <a:pt x="774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2948150" y="2943825"/>
              <a:ext cx="19375" cy="13050"/>
            </a:xfrm>
            <a:custGeom>
              <a:avLst/>
              <a:gdLst/>
              <a:ahLst/>
              <a:cxnLst/>
              <a:rect l="l" t="t" r="r" b="b"/>
              <a:pathLst>
                <a:path w="775" h="522" extrusionOk="0">
                  <a:moveTo>
                    <a:pt x="730" y="417"/>
                  </a:moveTo>
                  <a:cubicBezTo>
                    <a:pt x="685" y="521"/>
                    <a:pt x="492" y="521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5"/>
                    <a:pt x="284" y="0"/>
                    <a:pt x="477" y="75"/>
                  </a:cubicBezTo>
                  <a:cubicBezTo>
                    <a:pt x="656" y="164"/>
                    <a:pt x="775" y="313"/>
                    <a:pt x="73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2974575" y="2916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730" y="418"/>
                  </a:moveTo>
                  <a:cubicBezTo>
                    <a:pt x="685" y="522"/>
                    <a:pt x="507" y="537"/>
                    <a:pt x="313" y="447"/>
                  </a:cubicBezTo>
                  <a:cubicBezTo>
                    <a:pt x="120" y="358"/>
                    <a:pt x="1" y="209"/>
                    <a:pt x="45" y="105"/>
                  </a:cubicBezTo>
                  <a:cubicBezTo>
                    <a:pt x="90" y="16"/>
                    <a:pt x="283" y="1"/>
                    <a:pt x="477" y="90"/>
                  </a:cubicBezTo>
                  <a:cubicBezTo>
                    <a:pt x="655" y="165"/>
                    <a:pt x="775" y="313"/>
                    <a:pt x="730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2934375" y="2992200"/>
              <a:ext cx="14925" cy="19000"/>
            </a:xfrm>
            <a:custGeom>
              <a:avLst/>
              <a:gdLst/>
              <a:ahLst/>
              <a:cxnLst/>
              <a:rect l="l" t="t" r="r" b="b"/>
              <a:pathLst>
                <a:path w="597" h="760" extrusionOk="0">
                  <a:moveTo>
                    <a:pt x="507" y="75"/>
                  </a:moveTo>
                  <a:cubicBezTo>
                    <a:pt x="596" y="119"/>
                    <a:pt x="582" y="313"/>
                    <a:pt x="462" y="492"/>
                  </a:cubicBezTo>
                  <a:cubicBezTo>
                    <a:pt x="343" y="670"/>
                    <a:pt x="180" y="759"/>
                    <a:pt x="90" y="700"/>
                  </a:cubicBezTo>
                  <a:cubicBezTo>
                    <a:pt x="1" y="640"/>
                    <a:pt x="16" y="447"/>
                    <a:pt x="135" y="268"/>
                  </a:cubicBezTo>
                  <a:cubicBezTo>
                    <a:pt x="239" y="105"/>
                    <a:pt x="418" y="0"/>
                    <a:pt x="507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2881550" y="2908475"/>
              <a:ext cx="14900" cy="19000"/>
            </a:xfrm>
            <a:custGeom>
              <a:avLst/>
              <a:gdLst/>
              <a:ahLst/>
              <a:cxnLst/>
              <a:rect l="l" t="t" r="r" b="b"/>
              <a:pathLst>
                <a:path w="596" h="760" extrusionOk="0">
                  <a:moveTo>
                    <a:pt x="506" y="75"/>
                  </a:moveTo>
                  <a:cubicBezTo>
                    <a:pt x="596" y="134"/>
                    <a:pt x="581" y="313"/>
                    <a:pt x="462" y="491"/>
                  </a:cubicBezTo>
                  <a:cubicBezTo>
                    <a:pt x="343" y="670"/>
                    <a:pt x="179" y="759"/>
                    <a:pt x="90" y="700"/>
                  </a:cubicBezTo>
                  <a:cubicBezTo>
                    <a:pt x="0" y="640"/>
                    <a:pt x="15" y="447"/>
                    <a:pt x="134" y="268"/>
                  </a:cubicBezTo>
                  <a:cubicBezTo>
                    <a:pt x="239" y="104"/>
                    <a:pt x="402" y="0"/>
                    <a:pt x="506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2874850" y="28251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0"/>
                  </a:moveTo>
                  <a:cubicBezTo>
                    <a:pt x="596" y="119"/>
                    <a:pt x="581" y="313"/>
                    <a:pt x="462" y="476"/>
                  </a:cubicBezTo>
                  <a:cubicBezTo>
                    <a:pt x="358" y="655"/>
                    <a:pt x="179" y="744"/>
                    <a:pt x="90" y="685"/>
                  </a:cubicBezTo>
                  <a:cubicBezTo>
                    <a:pt x="0" y="625"/>
                    <a:pt x="15" y="432"/>
                    <a:pt x="134" y="253"/>
                  </a:cubicBezTo>
                  <a:cubicBezTo>
                    <a:pt x="253" y="89"/>
                    <a:pt x="417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2941075" y="2886525"/>
              <a:ext cx="14925" cy="19000"/>
            </a:xfrm>
            <a:custGeom>
              <a:avLst/>
              <a:gdLst/>
              <a:ahLst/>
              <a:cxnLst/>
              <a:rect l="l" t="t" r="r" b="b"/>
              <a:pathLst>
                <a:path w="597" h="760" extrusionOk="0">
                  <a:moveTo>
                    <a:pt x="507" y="60"/>
                  </a:moveTo>
                  <a:cubicBezTo>
                    <a:pt x="596" y="119"/>
                    <a:pt x="567" y="313"/>
                    <a:pt x="462" y="491"/>
                  </a:cubicBezTo>
                  <a:cubicBezTo>
                    <a:pt x="343" y="655"/>
                    <a:pt x="180" y="759"/>
                    <a:pt x="90" y="700"/>
                  </a:cubicBezTo>
                  <a:cubicBezTo>
                    <a:pt x="1" y="640"/>
                    <a:pt x="16" y="447"/>
                    <a:pt x="120" y="268"/>
                  </a:cubicBezTo>
                  <a:cubicBezTo>
                    <a:pt x="239" y="104"/>
                    <a:pt x="403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2979425" y="29572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5" y="119"/>
                    <a:pt x="581" y="298"/>
                    <a:pt x="461" y="476"/>
                  </a:cubicBezTo>
                  <a:cubicBezTo>
                    <a:pt x="357" y="655"/>
                    <a:pt x="194" y="744"/>
                    <a:pt x="89" y="685"/>
                  </a:cubicBezTo>
                  <a:cubicBezTo>
                    <a:pt x="0" y="625"/>
                    <a:pt x="15" y="432"/>
                    <a:pt x="134" y="268"/>
                  </a:cubicBezTo>
                  <a:cubicBezTo>
                    <a:pt x="253" y="89"/>
                    <a:pt x="417" y="0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2992800" y="28504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19"/>
                    <a:pt x="567" y="313"/>
                    <a:pt x="462" y="477"/>
                  </a:cubicBezTo>
                  <a:cubicBezTo>
                    <a:pt x="343" y="655"/>
                    <a:pt x="180" y="744"/>
                    <a:pt x="90" y="685"/>
                  </a:cubicBezTo>
                  <a:cubicBezTo>
                    <a:pt x="1" y="625"/>
                    <a:pt x="16" y="432"/>
                    <a:pt x="120" y="253"/>
                  </a:cubicBezTo>
                  <a:cubicBezTo>
                    <a:pt x="239" y="89"/>
                    <a:pt x="403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3015875" y="29825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19"/>
                    <a:pt x="581" y="313"/>
                    <a:pt x="462" y="477"/>
                  </a:cubicBezTo>
                  <a:cubicBezTo>
                    <a:pt x="343" y="655"/>
                    <a:pt x="179" y="745"/>
                    <a:pt x="90" y="685"/>
                  </a:cubicBezTo>
                  <a:cubicBezTo>
                    <a:pt x="1" y="626"/>
                    <a:pt x="16" y="432"/>
                    <a:pt x="135" y="268"/>
                  </a:cubicBezTo>
                  <a:cubicBezTo>
                    <a:pt x="239" y="90"/>
                    <a:pt x="403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3027800" y="288577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45"/>
                  </a:moveTo>
                  <a:cubicBezTo>
                    <a:pt x="595" y="119"/>
                    <a:pt x="581" y="298"/>
                    <a:pt x="476" y="477"/>
                  </a:cubicBezTo>
                  <a:cubicBezTo>
                    <a:pt x="357" y="640"/>
                    <a:pt x="194" y="745"/>
                    <a:pt x="104" y="685"/>
                  </a:cubicBezTo>
                  <a:cubicBezTo>
                    <a:pt x="0" y="625"/>
                    <a:pt x="30" y="432"/>
                    <a:pt x="134" y="253"/>
                  </a:cubicBezTo>
                  <a:cubicBezTo>
                    <a:pt x="253" y="90"/>
                    <a:pt x="417" y="0"/>
                    <a:pt x="506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3035600" y="2933025"/>
              <a:ext cx="14925" cy="18625"/>
            </a:xfrm>
            <a:custGeom>
              <a:avLst/>
              <a:gdLst/>
              <a:ahLst/>
              <a:cxnLst/>
              <a:rect l="l" t="t" r="r" b="b"/>
              <a:pathLst>
                <a:path w="597" h="745" extrusionOk="0">
                  <a:moveTo>
                    <a:pt x="507" y="60"/>
                  </a:moveTo>
                  <a:cubicBezTo>
                    <a:pt x="596" y="120"/>
                    <a:pt x="581" y="298"/>
                    <a:pt x="462" y="477"/>
                  </a:cubicBezTo>
                  <a:cubicBezTo>
                    <a:pt x="358" y="656"/>
                    <a:pt x="194" y="745"/>
                    <a:pt x="90" y="685"/>
                  </a:cubicBezTo>
                  <a:cubicBezTo>
                    <a:pt x="1" y="626"/>
                    <a:pt x="16" y="432"/>
                    <a:pt x="135" y="254"/>
                  </a:cubicBezTo>
                  <a:cubicBezTo>
                    <a:pt x="254" y="90"/>
                    <a:pt x="417" y="1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3156925" y="29747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491" y="60"/>
                  </a:moveTo>
                  <a:cubicBezTo>
                    <a:pt x="596" y="120"/>
                    <a:pt x="581" y="313"/>
                    <a:pt x="462" y="492"/>
                  </a:cubicBezTo>
                  <a:cubicBezTo>
                    <a:pt x="342" y="656"/>
                    <a:pt x="179" y="745"/>
                    <a:pt x="89" y="685"/>
                  </a:cubicBezTo>
                  <a:cubicBezTo>
                    <a:pt x="0" y="626"/>
                    <a:pt x="15" y="447"/>
                    <a:pt x="134" y="269"/>
                  </a:cubicBezTo>
                  <a:cubicBezTo>
                    <a:pt x="238" y="90"/>
                    <a:pt x="402" y="1"/>
                    <a:pt x="491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3095150" y="2924100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6" y="60"/>
                  </a:moveTo>
                  <a:cubicBezTo>
                    <a:pt x="596" y="119"/>
                    <a:pt x="581" y="313"/>
                    <a:pt x="462" y="477"/>
                  </a:cubicBezTo>
                  <a:cubicBezTo>
                    <a:pt x="357" y="655"/>
                    <a:pt x="179" y="745"/>
                    <a:pt x="90" y="685"/>
                  </a:cubicBezTo>
                  <a:cubicBezTo>
                    <a:pt x="0" y="626"/>
                    <a:pt x="15" y="432"/>
                    <a:pt x="134" y="268"/>
                  </a:cubicBezTo>
                  <a:cubicBezTo>
                    <a:pt x="238" y="90"/>
                    <a:pt x="417" y="0"/>
                    <a:pt x="506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3210875" y="2918525"/>
              <a:ext cx="14900" cy="18625"/>
            </a:xfrm>
            <a:custGeom>
              <a:avLst/>
              <a:gdLst/>
              <a:ahLst/>
              <a:cxnLst/>
              <a:rect l="l" t="t" r="r" b="b"/>
              <a:pathLst>
                <a:path w="596" h="745" extrusionOk="0">
                  <a:moveTo>
                    <a:pt x="507" y="60"/>
                  </a:moveTo>
                  <a:cubicBezTo>
                    <a:pt x="596" y="119"/>
                    <a:pt x="566" y="313"/>
                    <a:pt x="462" y="491"/>
                  </a:cubicBezTo>
                  <a:cubicBezTo>
                    <a:pt x="343" y="655"/>
                    <a:pt x="179" y="744"/>
                    <a:pt x="90" y="685"/>
                  </a:cubicBezTo>
                  <a:cubicBezTo>
                    <a:pt x="0" y="625"/>
                    <a:pt x="15" y="447"/>
                    <a:pt x="120" y="268"/>
                  </a:cubicBezTo>
                  <a:cubicBezTo>
                    <a:pt x="239" y="89"/>
                    <a:pt x="402" y="0"/>
                    <a:pt x="507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3169200" y="2849675"/>
              <a:ext cx="19750" cy="12300"/>
            </a:xfrm>
            <a:custGeom>
              <a:avLst/>
              <a:gdLst/>
              <a:ahLst/>
              <a:cxnLst/>
              <a:rect l="l" t="t" r="r" b="b"/>
              <a:pathLst>
                <a:path w="790" h="492" extrusionOk="0">
                  <a:moveTo>
                    <a:pt x="759" y="328"/>
                  </a:moveTo>
                  <a:cubicBezTo>
                    <a:pt x="730" y="432"/>
                    <a:pt x="551" y="492"/>
                    <a:pt x="358" y="447"/>
                  </a:cubicBezTo>
                  <a:cubicBezTo>
                    <a:pt x="149" y="387"/>
                    <a:pt x="0" y="268"/>
                    <a:pt x="30" y="164"/>
                  </a:cubicBezTo>
                  <a:cubicBezTo>
                    <a:pt x="60" y="60"/>
                    <a:pt x="238" y="0"/>
                    <a:pt x="432" y="60"/>
                  </a:cubicBezTo>
                  <a:cubicBezTo>
                    <a:pt x="640" y="105"/>
                    <a:pt x="789" y="224"/>
                    <a:pt x="759" y="32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2658275" y="2779350"/>
              <a:ext cx="79650" cy="71100"/>
            </a:xfrm>
            <a:custGeom>
              <a:avLst/>
              <a:gdLst/>
              <a:ahLst/>
              <a:cxnLst/>
              <a:rect l="l" t="t" r="r" b="b"/>
              <a:pathLst>
                <a:path w="3186" h="2844" extrusionOk="0">
                  <a:moveTo>
                    <a:pt x="1459" y="2650"/>
                  </a:moveTo>
                  <a:cubicBezTo>
                    <a:pt x="611" y="2456"/>
                    <a:pt x="0" y="1742"/>
                    <a:pt x="75" y="1072"/>
                  </a:cubicBezTo>
                  <a:cubicBezTo>
                    <a:pt x="149" y="402"/>
                    <a:pt x="894" y="0"/>
                    <a:pt x="1727" y="194"/>
                  </a:cubicBezTo>
                  <a:cubicBezTo>
                    <a:pt x="2561" y="387"/>
                    <a:pt x="3186" y="1102"/>
                    <a:pt x="3111" y="1771"/>
                  </a:cubicBezTo>
                  <a:cubicBezTo>
                    <a:pt x="3037" y="2441"/>
                    <a:pt x="2293" y="2843"/>
                    <a:pt x="1459" y="265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2681725" y="2797575"/>
              <a:ext cx="48400" cy="43200"/>
            </a:xfrm>
            <a:custGeom>
              <a:avLst/>
              <a:gdLst/>
              <a:ahLst/>
              <a:cxnLst/>
              <a:rect l="l" t="t" r="r" b="b"/>
              <a:pathLst>
                <a:path w="1936" h="1728" extrusionOk="0">
                  <a:moveTo>
                    <a:pt x="878" y="1608"/>
                  </a:moveTo>
                  <a:cubicBezTo>
                    <a:pt x="372" y="1489"/>
                    <a:pt x="0" y="1057"/>
                    <a:pt x="45" y="641"/>
                  </a:cubicBezTo>
                  <a:cubicBezTo>
                    <a:pt x="90" y="239"/>
                    <a:pt x="536" y="1"/>
                    <a:pt x="1042" y="105"/>
                  </a:cubicBezTo>
                  <a:cubicBezTo>
                    <a:pt x="1563" y="224"/>
                    <a:pt x="1935" y="655"/>
                    <a:pt x="1891" y="1072"/>
                  </a:cubicBezTo>
                  <a:cubicBezTo>
                    <a:pt x="1846" y="1474"/>
                    <a:pt x="1399" y="1727"/>
                    <a:pt x="878" y="160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7" name="Google Shape;2547;p31"/>
            <p:cNvSpPr/>
            <p:nvPr/>
          </p:nvSpPr>
          <p:spPr>
            <a:xfrm>
              <a:off x="2622925" y="2825850"/>
              <a:ext cx="79650" cy="70725"/>
            </a:xfrm>
            <a:custGeom>
              <a:avLst/>
              <a:gdLst/>
              <a:ahLst/>
              <a:cxnLst/>
              <a:rect l="l" t="t" r="r" b="b"/>
              <a:pathLst>
                <a:path w="3186" h="2829" extrusionOk="0">
                  <a:moveTo>
                    <a:pt x="1459" y="2635"/>
                  </a:moveTo>
                  <a:cubicBezTo>
                    <a:pt x="611" y="2442"/>
                    <a:pt x="0" y="1742"/>
                    <a:pt x="75" y="1058"/>
                  </a:cubicBezTo>
                  <a:cubicBezTo>
                    <a:pt x="149" y="388"/>
                    <a:pt x="879" y="1"/>
                    <a:pt x="1727" y="194"/>
                  </a:cubicBezTo>
                  <a:cubicBezTo>
                    <a:pt x="2561" y="388"/>
                    <a:pt x="3186" y="1087"/>
                    <a:pt x="3096" y="1757"/>
                  </a:cubicBezTo>
                  <a:cubicBezTo>
                    <a:pt x="3037" y="2442"/>
                    <a:pt x="2293" y="2829"/>
                    <a:pt x="1459" y="263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8" name="Google Shape;2548;p31"/>
            <p:cNvSpPr/>
            <p:nvPr/>
          </p:nvSpPr>
          <p:spPr>
            <a:xfrm>
              <a:off x="2646375" y="2843725"/>
              <a:ext cx="48400" cy="43175"/>
            </a:xfrm>
            <a:custGeom>
              <a:avLst/>
              <a:gdLst/>
              <a:ahLst/>
              <a:cxnLst/>
              <a:rect l="l" t="t" r="r" b="b"/>
              <a:pathLst>
                <a:path w="1936" h="1727" extrusionOk="0">
                  <a:moveTo>
                    <a:pt x="878" y="1608"/>
                  </a:moveTo>
                  <a:cubicBezTo>
                    <a:pt x="372" y="1489"/>
                    <a:pt x="0" y="1057"/>
                    <a:pt x="45" y="655"/>
                  </a:cubicBezTo>
                  <a:cubicBezTo>
                    <a:pt x="89" y="238"/>
                    <a:pt x="536" y="0"/>
                    <a:pt x="1042" y="119"/>
                  </a:cubicBezTo>
                  <a:cubicBezTo>
                    <a:pt x="1563" y="238"/>
                    <a:pt x="1935" y="655"/>
                    <a:pt x="1891" y="1072"/>
                  </a:cubicBezTo>
                  <a:cubicBezTo>
                    <a:pt x="1846" y="1489"/>
                    <a:pt x="1384" y="1727"/>
                    <a:pt x="878" y="160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2640400" y="2798700"/>
              <a:ext cx="79675" cy="70725"/>
            </a:xfrm>
            <a:custGeom>
              <a:avLst/>
              <a:gdLst/>
              <a:ahLst/>
              <a:cxnLst/>
              <a:rect l="l" t="t" r="r" b="b"/>
              <a:pathLst>
                <a:path w="3187" h="2829" extrusionOk="0">
                  <a:moveTo>
                    <a:pt x="1460" y="2635"/>
                  </a:moveTo>
                  <a:cubicBezTo>
                    <a:pt x="611" y="2441"/>
                    <a:pt x="1" y="1742"/>
                    <a:pt x="75" y="1072"/>
                  </a:cubicBezTo>
                  <a:cubicBezTo>
                    <a:pt x="150" y="387"/>
                    <a:pt x="879" y="0"/>
                    <a:pt x="1728" y="194"/>
                  </a:cubicBezTo>
                  <a:cubicBezTo>
                    <a:pt x="2561" y="387"/>
                    <a:pt x="3186" y="1087"/>
                    <a:pt x="3112" y="1757"/>
                  </a:cubicBezTo>
                  <a:cubicBezTo>
                    <a:pt x="3023" y="2441"/>
                    <a:pt x="2293" y="2828"/>
                    <a:pt x="1460" y="263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2663850" y="2816550"/>
              <a:ext cx="48400" cy="43200"/>
            </a:xfrm>
            <a:custGeom>
              <a:avLst/>
              <a:gdLst/>
              <a:ahLst/>
              <a:cxnLst/>
              <a:rect l="l" t="t" r="r" b="b"/>
              <a:pathLst>
                <a:path w="1936" h="1728" extrusionOk="0">
                  <a:moveTo>
                    <a:pt x="879" y="1608"/>
                  </a:moveTo>
                  <a:cubicBezTo>
                    <a:pt x="373" y="1489"/>
                    <a:pt x="1" y="1057"/>
                    <a:pt x="45" y="656"/>
                  </a:cubicBezTo>
                  <a:cubicBezTo>
                    <a:pt x="90" y="239"/>
                    <a:pt x="537" y="1"/>
                    <a:pt x="1043" y="120"/>
                  </a:cubicBezTo>
                  <a:cubicBezTo>
                    <a:pt x="1564" y="239"/>
                    <a:pt x="1936" y="670"/>
                    <a:pt x="1891" y="1072"/>
                  </a:cubicBezTo>
                  <a:cubicBezTo>
                    <a:pt x="1846" y="1489"/>
                    <a:pt x="1400" y="1727"/>
                    <a:pt x="879" y="160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2591675" y="2785300"/>
              <a:ext cx="85975" cy="58075"/>
            </a:xfrm>
            <a:custGeom>
              <a:avLst/>
              <a:gdLst/>
              <a:ahLst/>
              <a:cxnLst/>
              <a:rect l="l" t="t" r="r" b="b"/>
              <a:pathLst>
                <a:path w="3439" h="2323" extrusionOk="0">
                  <a:moveTo>
                    <a:pt x="1131" y="1727"/>
                  </a:moveTo>
                  <a:cubicBezTo>
                    <a:pt x="1384" y="1920"/>
                    <a:pt x="1801" y="2144"/>
                    <a:pt x="2307" y="2322"/>
                  </a:cubicBezTo>
                  <a:cubicBezTo>
                    <a:pt x="2292" y="2263"/>
                    <a:pt x="2263" y="2203"/>
                    <a:pt x="2248" y="2129"/>
                  </a:cubicBezTo>
                  <a:cubicBezTo>
                    <a:pt x="2054" y="1578"/>
                    <a:pt x="2471" y="1072"/>
                    <a:pt x="2843" y="998"/>
                  </a:cubicBezTo>
                  <a:cubicBezTo>
                    <a:pt x="3156" y="938"/>
                    <a:pt x="3394" y="1087"/>
                    <a:pt x="3438" y="1027"/>
                  </a:cubicBezTo>
                  <a:cubicBezTo>
                    <a:pt x="3096" y="983"/>
                    <a:pt x="2739" y="879"/>
                    <a:pt x="2426" y="685"/>
                  </a:cubicBezTo>
                  <a:cubicBezTo>
                    <a:pt x="1355" y="0"/>
                    <a:pt x="0" y="893"/>
                    <a:pt x="1131" y="1727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2571575" y="2784925"/>
              <a:ext cx="99750" cy="61800"/>
            </a:xfrm>
            <a:custGeom>
              <a:avLst/>
              <a:gdLst/>
              <a:ahLst/>
              <a:cxnLst/>
              <a:rect l="l" t="t" r="r" b="b"/>
              <a:pathLst>
                <a:path w="3990" h="2472" extrusionOk="0">
                  <a:moveTo>
                    <a:pt x="253" y="1251"/>
                  </a:moveTo>
                  <a:cubicBezTo>
                    <a:pt x="804" y="1787"/>
                    <a:pt x="1682" y="2174"/>
                    <a:pt x="2322" y="2278"/>
                  </a:cubicBezTo>
                  <a:cubicBezTo>
                    <a:pt x="2962" y="2382"/>
                    <a:pt x="3007" y="2471"/>
                    <a:pt x="2769" y="1935"/>
                  </a:cubicBezTo>
                  <a:cubicBezTo>
                    <a:pt x="2546" y="1400"/>
                    <a:pt x="2933" y="953"/>
                    <a:pt x="3320" y="894"/>
                  </a:cubicBezTo>
                  <a:cubicBezTo>
                    <a:pt x="3692" y="849"/>
                    <a:pt x="3989" y="1102"/>
                    <a:pt x="3930" y="879"/>
                  </a:cubicBezTo>
                  <a:cubicBezTo>
                    <a:pt x="3870" y="655"/>
                    <a:pt x="3662" y="343"/>
                    <a:pt x="3349" y="179"/>
                  </a:cubicBezTo>
                  <a:cubicBezTo>
                    <a:pt x="3022" y="0"/>
                    <a:pt x="0" y="417"/>
                    <a:pt x="253" y="125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2571575" y="2784925"/>
              <a:ext cx="97525" cy="40225"/>
            </a:xfrm>
            <a:custGeom>
              <a:avLst/>
              <a:gdLst/>
              <a:ahLst/>
              <a:cxnLst/>
              <a:rect l="l" t="t" r="r" b="b"/>
              <a:pathLst>
                <a:path w="3901" h="1609" extrusionOk="0">
                  <a:moveTo>
                    <a:pt x="253" y="1251"/>
                  </a:moveTo>
                  <a:cubicBezTo>
                    <a:pt x="387" y="1385"/>
                    <a:pt x="536" y="1504"/>
                    <a:pt x="715" y="1608"/>
                  </a:cubicBezTo>
                  <a:cubicBezTo>
                    <a:pt x="998" y="1563"/>
                    <a:pt x="1265" y="1325"/>
                    <a:pt x="1459" y="1117"/>
                  </a:cubicBezTo>
                  <a:cubicBezTo>
                    <a:pt x="1772" y="789"/>
                    <a:pt x="3156" y="358"/>
                    <a:pt x="3588" y="655"/>
                  </a:cubicBezTo>
                  <a:cubicBezTo>
                    <a:pt x="3736" y="745"/>
                    <a:pt x="3826" y="789"/>
                    <a:pt x="3900" y="804"/>
                  </a:cubicBezTo>
                  <a:cubicBezTo>
                    <a:pt x="3826" y="581"/>
                    <a:pt x="3632" y="328"/>
                    <a:pt x="3349" y="179"/>
                  </a:cubicBezTo>
                  <a:cubicBezTo>
                    <a:pt x="3022" y="0"/>
                    <a:pt x="0" y="417"/>
                    <a:pt x="253" y="125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2543650" y="2728725"/>
              <a:ext cx="125075" cy="94925"/>
            </a:xfrm>
            <a:custGeom>
              <a:avLst/>
              <a:gdLst/>
              <a:ahLst/>
              <a:cxnLst/>
              <a:rect l="l" t="t" r="r" b="b"/>
              <a:pathLst>
                <a:path w="5003" h="3797" extrusionOk="0">
                  <a:moveTo>
                    <a:pt x="1" y="1043"/>
                  </a:moveTo>
                  <a:cubicBezTo>
                    <a:pt x="31" y="1623"/>
                    <a:pt x="522" y="2993"/>
                    <a:pt x="1058" y="3395"/>
                  </a:cubicBezTo>
                  <a:cubicBezTo>
                    <a:pt x="1594" y="3796"/>
                    <a:pt x="2040" y="3395"/>
                    <a:pt x="2368" y="3067"/>
                  </a:cubicBezTo>
                  <a:cubicBezTo>
                    <a:pt x="2680" y="2725"/>
                    <a:pt x="4064" y="2308"/>
                    <a:pt x="4496" y="2591"/>
                  </a:cubicBezTo>
                  <a:cubicBezTo>
                    <a:pt x="4928" y="2888"/>
                    <a:pt x="5002" y="2680"/>
                    <a:pt x="4987" y="2516"/>
                  </a:cubicBezTo>
                  <a:cubicBezTo>
                    <a:pt x="4958" y="2353"/>
                    <a:pt x="4943" y="2219"/>
                    <a:pt x="4556" y="1727"/>
                  </a:cubicBezTo>
                  <a:cubicBezTo>
                    <a:pt x="4184" y="1236"/>
                    <a:pt x="284" y="1"/>
                    <a:pt x="1" y="104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2543650" y="2728725"/>
              <a:ext cx="124700" cy="63300"/>
            </a:xfrm>
            <a:custGeom>
              <a:avLst/>
              <a:gdLst/>
              <a:ahLst/>
              <a:cxnLst/>
              <a:rect l="l" t="t" r="r" b="b"/>
              <a:pathLst>
                <a:path w="4988" h="2532" extrusionOk="0">
                  <a:moveTo>
                    <a:pt x="1" y="1043"/>
                  </a:moveTo>
                  <a:cubicBezTo>
                    <a:pt x="1" y="1177"/>
                    <a:pt x="46" y="1355"/>
                    <a:pt x="90" y="1564"/>
                  </a:cubicBezTo>
                  <a:cubicBezTo>
                    <a:pt x="477" y="1936"/>
                    <a:pt x="1266" y="1504"/>
                    <a:pt x="1876" y="1549"/>
                  </a:cubicBezTo>
                  <a:cubicBezTo>
                    <a:pt x="2472" y="1579"/>
                    <a:pt x="4005" y="1832"/>
                    <a:pt x="4437" y="2100"/>
                  </a:cubicBezTo>
                  <a:cubicBezTo>
                    <a:pt x="4868" y="2382"/>
                    <a:pt x="4987" y="2531"/>
                    <a:pt x="4958" y="2412"/>
                  </a:cubicBezTo>
                  <a:cubicBezTo>
                    <a:pt x="4928" y="2278"/>
                    <a:pt x="4868" y="2114"/>
                    <a:pt x="4556" y="1727"/>
                  </a:cubicBezTo>
                  <a:cubicBezTo>
                    <a:pt x="4184" y="1236"/>
                    <a:pt x="284" y="1"/>
                    <a:pt x="1" y="104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2540675" y="2684075"/>
              <a:ext cx="129150" cy="102725"/>
            </a:xfrm>
            <a:custGeom>
              <a:avLst/>
              <a:gdLst/>
              <a:ahLst/>
              <a:cxnLst/>
              <a:rect l="l" t="t" r="r" b="b"/>
              <a:pathLst>
                <a:path w="5166" h="4109" extrusionOk="0">
                  <a:moveTo>
                    <a:pt x="1" y="2680"/>
                  </a:moveTo>
                  <a:cubicBezTo>
                    <a:pt x="45" y="1846"/>
                    <a:pt x="120" y="1221"/>
                    <a:pt x="775" y="685"/>
                  </a:cubicBezTo>
                  <a:cubicBezTo>
                    <a:pt x="1415" y="149"/>
                    <a:pt x="1698" y="224"/>
                    <a:pt x="2085" y="105"/>
                  </a:cubicBezTo>
                  <a:cubicBezTo>
                    <a:pt x="2487" y="1"/>
                    <a:pt x="4809" y="2010"/>
                    <a:pt x="4987" y="2561"/>
                  </a:cubicBezTo>
                  <a:cubicBezTo>
                    <a:pt x="5166" y="3112"/>
                    <a:pt x="5017" y="3156"/>
                    <a:pt x="5002" y="3633"/>
                  </a:cubicBezTo>
                  <a:cubicBezTo>
                    <a:pt x="4987" y="4109"/>
                    <a:pt x="4690" y="3826"/>
                    <a:pt x="4317" y="3424"/>
                  </a:cubicBezTo>
                  <a:cubicBezTo>
                    <a:pt x="3945" y="3022"/>
                    <a:pt x="2546" y="2903"/>
                    <a:pt x="1906" y="2859"/>
                  </a:cubicBezTo>
                  <a:cubicBezTo>
                    <a:pt x="1251" y="2829"/>
                    <a:pt x="269" y="3380"/>
                    <a:pt x="1" y="268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2572325" y="2684075"/>
              <a:ext cx="96400" cy="84500"/>
            </a:xfrm>
            <a:custGeom>
              <a:avLst/>
              <a:gdLst/>
              <a:ahLst/>
              <a:cxnLst/>
              <a:rect l="l" t="t" r="r" b="b"/>
              <a:pathLst>
                <a:path w="3856" h="3380" extrusionOk="0">
                  <a:moveTo>
                    <a:pt x="0" y="343"/>
                  </a:moveTo>
                  <a:cubicBezTo>
                    <a:pt x="328" y="179"/>
                    <a:pt x="551" y="179"/>
                    <a:pt x="819" y="105"/>
                  </a:cubicBezTo>
                  <a:cubicBezTo>
                    <a:pt x="1221" y="1"/>
                    <a:pt x="3543" y="2010"/>
                    <a:pt x="3721" y="2561"/>
                  </a:cubicBezTo>
                  <a:cubicBezTo>
                    <a:pt x="3855" y="3007"/>
                    <a:pt x="3796" y="3112"/>
                    <a:pt x="3766" y="3380"/>
                  </a:cubicBezTo>
                  <a:cubicBezTo>
                    <a:pt x="3706" y="3350"/>
                    <a:pt x="3662" y="3260"/>
                    <a:pt x="3602" y="3156"/>
                  </a:cubicBezTo>
                  <a:cubicBezTo>
                    <a:pt x="3394" y="2799"/>
                    <a:pt x="2277" y="2129"/>
                    <a:pt x="1444" y="1519"/>
                  </a:cubicBezTo>
                  <a:cubicBezTo>
                    <a:pt x="819" y="1072"/>
                    <a:pt x="149" y="656"/>
                    <a:pt x="0" y="34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2574175" y="2658775"/>
              <a:ext cx="121325" cy="103850"/>
            </a:xfrm>
            <a:custGeom>
              <a:avLst/>
              <a:gdLst/>
              <a:ahLst/>
              <a:cxnLst/>
              <a:rect l="l" t="t" r="r" b="b"/>
              <a:pathLst>
                <a:path w="4853" h="4154" extrusionOk="0">
                  <a:moveTo>
                    <a:pt x="2025" y="0"/>
                  </a:moveTo>
                  <a:cubicBezTo>
                    <a:pt x="1534" y="90"/>
                    <a:pt x="670" y="581"/>
                    <a:pt x="343" y="894"/>
                  </a:cubicBezTo>
                  <a:cubicBezTo>
                    <a:pt x="0" y="1191"/>
                    <a:pt x="804" y="1697"/>
                    <a:pt x="1563" y="2248"/>
                  </a:cubicBezTo>
                  <a:cubicBezTo>
                    <a:pt x="2308" y="2814"/>
                    <a:pt x="3290" y="3424"/>
                    <a:pt x="3469" y="3751"/>
                  </a:cubicBezTo>
                  <a:cubicBezTo>
                    <a:pt x="3647" y="4079"/>
                    <a:pt x="3647" y="4153"/>
                    <a:pt x="4243" y="3290"/>
                  </a:cubicBezTo>
                  <a:cubicBezTo>
                    <a:pt x="4853" y="2427"/>
                    <a:pt x="3796" y="298"/>
                    <a:pt x="2025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2621050" y="2658775"/>
              <a:ext cx="69250" cy="75575"/>
            </a:xfrm>
            <a:custGeom>
              <a:avLst/>
              <a:gdLst/>
              <a:ahLst/>
              <a:cxnLst/>
              <a:rect l="l" t="t" r="r" b="b"/>
              <a:pathLst>
                <a:path w="2770" h="3023" extrusionOk="0">
                  <a:moveTo>
                    <a:pt x="150" y="0"/>
                  </a:moveTo>
                  <a:cubicBezTo>
                    <a:pt x="105" y="15"/>
                    <a:pt x="46" y="15"/>
                    <a:pt x="1" y="30"/>
                  </a:cubicBezTo>
                  <a:cubicBezTo>
                    <a:pt x="1" y="268"/>
                    <a:pt x="537" y="521"/>
                    <a:pt x="1102" y="1400"/>
                  </a:cubicBezTo>
                  <a:cubicBezTo>
                    <a:pt x="1683" y="2293"/>
                    <a:pt x="1936" y="2888"/>
                    <a:pt x="2487" y="3022"/>
                  </a:cubicBezTo>
                  <a:cubicBezTo>
                    <a:pt x="2770" y="2055"/>
                    <a:pt x="1757" y="268"/>
                    <a:pt x="150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2614725" y="2629375"/>
              <a:ext cx="143300" cy="108325"/>
            </a:xfrm>
            <a:custGeom>
              <a:avLst/>
              <a:gdLst/>
              <a:ahLst/>
              <a:cxnLst/>
              <a:rect l="l" t="t" r="r" b="b"/>
              <a:pathLst>
                <a:path w="5732" h="4333" extrusionOk="0">
                  <a:moveTo>
                    <a:pt x="4407" y="105"/>
                  </a:moveTo>
                  <a:cubicBezTo>
                    <a:pt x="3499" y="1"/>
                    <a:pt x="1728" y="388"/>
                    <a:pt x="998" y="789"/>
                  </a:cubicBezTo>
                  <a:cubicBezTo>
                    <a:pt x="1" y="1355"/>
                    <a:pt x="790" y="1251"/>
                    <a:pt x="1638" y="2561"/>
                  </a:cubicBezTo>
                  <a:cubicBezTo>
                    <a:pt x="2368" y="3692"/>
                    <a:pt x="2576" y="4332"/>
                    <a:pt x="3514" y="4198"/>
                  </a:cubicBezTo>
                  <a:cubicBezTo>
                    <a:pt x="4824" y="4019"/>
                    <a:pt x="5732" y="3320"/>
                    <a:pt x="5583" y="2144"/>
                  </a:cubicBezTo>
                  <a:cubicBezTo>
                    <a:pt x="5404" y="804"/>
                    <a:pt x="4734" y="135"/>
                    <a:pt x="4407" y="10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2714100" y="2631600"/>
              <a:ext cx="42450" cy="92700"/>
            </a:xfrm>
            <a:custGeom>
              <a:avLst/>
              <a:gdLst/>
              <a:ahLst/>
              <a:cxnLst/>
              <a:rect l="l" t="t" r="r" b="b"/>
              <a:pathLst>
                <a:path w="1698" h="3708" extrusionOk="0">
                  <a:moveTo>
                    <a:pt x="432" y="16"/>
                  </a:moveTo>
                  <a:cubicBezTo>
                    <a:pt x="357" y="1"/>
                    <a:pt x="283" y="1"/>
                    <a:pt x="194" y="1"/>
                  </a:cubicBezTo>
                  <a:cubicBezTo>
                    <a:pt x="0" y="269"/>
                    <a:pt x="655" y="581"/>
                    <a:pt x="849" y="2100"/>
                  </a:cubicBezTo>
                  <a:cubicBezTo>
                    <a:pt x="923" y="2635"/>
                    <a:pt x="551" y="3216"/>
                    <a:pt x="759" y="3707"/>
                  </a:cubicBezTo>
                  <a:cubicBezTo>
                    <a:pt x="1370" y="3365"/>
                    <a:pt x="1697" y="2814"/>
                    <a:pt x="1608" y="2055"/>
                  </a:cubicBezTo>
                  <a:cubicBezTo>
                    <a:pt x="1429" y="715"/>
                    <a:pt x="759" y="46"/>
                    <a:pt x="432" y="1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2717825" y="2605550"/>
              <a:ext cx="282450" cy="164875"/>
            </a:xfrm>
            <a:custGeom>
              <a:avLst/>
              <a:gdLst/>
              <a:ahLst/>
              <a:cxnLst/>
              <a:rect l="l" t="t" r="r" b="b"/>
              <a:pathLst>
                <a:path w="11298" h="6595" extrusionOk="0">
                  <a:moveTo>
                    <a:pt x="566" y="909"/>
                  </a:moveTo>
                  <a:cubicBezTo>
                    <a:pt x="2158" y="1"/>
                    <a:pt x="8008" y="120"/>
                    <a:pt x="9645" y="537"/>
                  </a:cubicBezTo>
                  <a:cubicBezTo>
                    <a:pt x="11298" y="954"/>
                    <a:pt x="11193" y="1266"/>
                    <a:pt x="10107" y="1236"/>
                  </a:cubicBezTo>
                  <a:cubicBezTo>
                    <a:pt x="9020" y="1207"/>
                    <a:pt x="8633" y="1623"/>
                    <a:pt x="8976" y="1787"/>
                  </a:cubicBezTo>
                  <a:cubicBezTo>
                    <a:pt x="9303" y="1951"/>
                    <a:pt x="9258" y="2129"/>
                    <a:pt x="8395" y="2338"/>
                  </a:cubicBezTo>
                  <a:cubicBezTo>
                    <a:pt x="7532" y="2531"/>
                    <a:pt x="6892" y="3514"/>
                    <a:pt x="6147" y="4094"/>
                  </a:cubicBezTo>
                  <a:cubicBezTo>
                    <a:pt x="5403" y="4690"/>
                    <a:pt x="3007" y="6595"/>
                    <a:pt x="1235" y="5106"/>
                  </a:cubicBezTo>
                  <a:cubicBezTo>
                    <a:pt x="566" y="4526"/>
                    <a:pt x="1146" y="3797"/>
                    <a:pt x="1057" y="3142"/>
                  </a:cubicBezTo>
                  <a:cubicBezTo>
                    <a:pt x="834" y="1385"/>
                    <a:pt x="0" y="1236"/>
                    <a:pt x="566" y="90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3" name="Google Shape;2563;p31"/>
            <p:cNvSpPr/>
            <p:nvPr/>
          </p:nvSpPr>
          <p:spPr>
            <a:xfrm>
              <a:off x="2770275" y="2629000"/>
              <a:ext cx="144775" cy="84875"/>
            </a:xfrm>
            <a:custGeom>
              <a:avLst/>
              <a:gdLst/>
              <a:ahLst/>
              <a:cxnLst/>
              <a:rect l="l" t="t" r="r" b="b"/>
              <a:pathLst>
                <a:path w="5791" h="3395" extrusionOk="0">
                  <a:moveTo>
                    <a:pt x="5627" y="745"/>
                  </a:moveTo>
                  <a:cubicBezTo>
                    <a:pt x="5791" y="1504"/>
                    <a:pt x="3990" y="2248"/>
                    <a:pt x="3320" y="2814"/>
                  </a:cubicBezTo>
                  <a:cubicBezTo>
                    <a:pt x="2635" y="3394"/>
                    <a:pt x="819" y="3201"/>
                    <a:pt x="418" y="2308"/>
                  </a:cubicBezTo>
                  <a:cubicBezTo>
                    <a:pt x="1" y="1430"/>
                    <a:pt x="1608" y="358"/>
                    <a:pt x="2531" y="283"/>
                  </a:cubicBezTo>
                  <a:cubicBezTo>
                    <a:pt x="3439" y="209"/>
                    <a:pt x="5464" y="1"/>
                    <a:pt x="5627" y="74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4" name="Google Shape;2564;p31"/>
            <p:cNvSpPr/>
            <p:nvPr/>
          </p:nvSpPr>
          <p:spPr>
            <a:xfrm>
              <a:off x="2877450" y="2627900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760" h="760" extrusionOk="0">
                  <a:moveTo>
                    <a:pt x="60" y="268"/>
                  </a:moveTo>
                  <a:cubicBezTo>
                    <a:pt x="120" y="89"/>
                    <a:pt x="313" y="0"/>
                    <a:pt x="492" y="60"/>
                  </a:cubicBezTo>
                  <a:cubicBezTo>
                    <a:pt x="656" y="119"/>
                    <a:pt x="760" y="313"/>
                    <a:pt x="700" y="491"/>
                  </a:cubicBezTo>
                  <a:cubicBezTo>
                    <a:pt x="641" y="670"/>
                    <a:pt x="447" y="759"/>
                    <a:pt x="269" y="700"/>
                  </a:cubicBezTo>
                  <a:cubicBezTo>
                    <a:pt x="90" y="640"/>
                    <a:pt x="1" y="447"/>
                    <a:pt x="60" y="268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2673525" y="2670675"/>
              <a:ext cx="61425" cy="43200"/>
            </a:xfrm>
            <a:custGeom>
              <a:avLst/>
              <a:gdLst/>
              <a:ahLst/>
              <a:cxnLst/>
              <a:rect l="l" t="t" r="r" b="b"/>
              <a:pathLst>
                <a:path w="2457" h="1728" extrusionOk="0">
                  <a:moveTo>
                    <a:pt x="1817" y="105"/>
                  </a:moveTo>
                  <a:cubicBezTo>
                    <a:pt x="1430" y="1"/>
                    <a:pt x="700" y="16"/>
                    <a:pt x="403" y="135"/>
                  </a:cubicBezTo>
                  <a:cubicBezTo>
                    <a:pt x="1" y="298"/>
                    <a:pt x="328" y="313"/>
                    <a:pt x="715" y="909"/>
                  </a:cubicBezTo>
                  <a:cubicBezTo>
                    <a:pt x="1058" y="1415"/>
                    <a:pt x="1162" y="1698"/>
                    <a:pt x="1549" y="1713"/>
                  </a:cubicBezTo>
                  <a:cubicBezTo>
                    <a:pt x="2099" y="1727"/>
                    <a:pt x="2457" y="1504"/>
                    <a:pt x="2367" y="1013"/>
                  </a:cubicBezTo>
                  <a:cubicBezTo>
                    <a:pt x="2248" y="462"/>
                    <a:pt x="1951" y="135"/>
                    <a:pt x="1817" y="10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2621425" y="2697850"/>
              <a:ext cx="49900" cy="42825"/>
            </a:xfrm>
            <a:custGeom>
              <a:avLst/>
              <a:gdLst/>
              <a:ahLst/>
              <a:cxnLst/>
              <a:rect l="l" t="t" r="r" b="b"/>
              <a:pathLst>
                <a:path w="1996" h="1713" extrusionOk="0">
                  <a:moveTo>
                    <a:pt x="760" y="15"/>
                  </a:moveTo>
                  <a:cubicBezTo>
                    <a:pt x="566" y="0"/>
                    <a:pt x="239" y="90"/>
                    <a:pt x="120" y="164"/>
                  </a:cubicBezTo>
                  <a:cubicBezTo>
                    <a:pt x="1" y="239"/>
                    <a:pt x="343" y="506"/>
                    <a:pt x="671" y="789"/>
                  </a:cubicBezTo>
                  <a:cubicBezTo>
                    <a:pt x="998" y="1072"/>
                    <a:pt x="1415" y="1400"/>
                    <a:pt x="1504" y="1548"/>
                  </a:cubicBezTo>
                  <a:cubicBezTo>
                    <a:pt x="1594" y="1682"/>
                    <a:pt x="1594" y="1712"/>
                    <a:pt x="1787" y="1459"/>
                  </a:cubicBezTo>
                  <a:cubicBezTo>
                    <a:pt x="1995" y="1206"/>
                    <a:pt x="1474" y="313"/>
                    <a:pt x="760" y="1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589425" y="2728350"/>
              <a:ext cx="57350" cy="37625"/>
            </a:xfrm>
            <a:custGeom>
              <a:avLst/>
              <a:gdLst/>
              <a:ahLst/>
              <a:cxnLst/>
              <a:rect l="l" t="t" r="r" b="b"/>
              <a:pathLst>
                <a:path w="2294" h="1505" extrusionOk="0">
                  <a:moveTo>
                    <a:pt x="75" y="656"/>
                  </a:moveTo>
                  <a:cubicBezTo>
                    <a:pt x="31" y="403"/>
                    <a:pt x="1" y="224"/>
                    <a:pt x="239" y="105"/>
                  </a:cubicBezTo>
                  <a:cubicBezTo>
                    <a:pt x="462" y="1"/>
                    <a:pt x="596" y="46"/>
                    <a:pt x="745" y="31"/>
                  </a:cubicBezTo>
                  <a:cubicBezTo>
                    <a:pt x="909" y="31"/>
                    <a:pt x="2040" y="849"/>
                    <a:pt x="2159" y="1028"/>
                  </a:cubicBezTo>
                  <a:cubicBezTo>
                    <a:pt x="2278" y="1207"/>
                    <a:pt x="2219" y="1207"/>
                    <a:pt x="2263" y="1355"/>
                  </a:cubicBezTo>
                  <a:cubicBezTo>
                    <a:pt x="2293" y="1504"/>
                    <a:pt x="2144" y="1400"/>
                    <a:pt x="1951" y="1236"/>
                  </a:cubicBezTo>
                  <a:cubicBezTo>
                    <a:pt x="1757" y="1088"/>
                    <a:pt x="1162" y="939"/>
                    <a:pt x="894" y="879"/>
                  </a:cubicBezTo>
                  <a:cubicBezTo>
                    <a:pt x="611" y="805"/>
                    <a:pt x="254" y="894"/>
                    <a:pt x="75" y="656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586825" y="2772650"/>
              <a:ext cx="64400" cy="25325"/>
            </a:xfrm>
            <a:custGeom>
              <a:avLst/>
              <a:gdLst/>
              <a:ahLst/>
              <a:cxnLst/>
              <a:rect l="l" t="t" r="r" b="b"/>
              <a:pathLst>
                <a:path w="2576" h="1013" extrusionOk="0">
                  <a:moveTo>
                    <a:pt x="1" y="313"/>
                  </a:moveTo>
                  <a:cubicBezTo>
                    <a:pt x="90" y="462"/>
                    <a:pt x="209" y="849"/>
                    <a:pt x="551" y="923"/>
                  </a:cubicBezTo>
                  <a:cubicBezTo>
                    <a:pt x="879" y="1012"/>
                    <a:pt x="1072" y="878"/>
                    <a:pt x="1206" y="774"/>
                  </a:cubicBezTo>
                  <a:cubicBezTo>
                    <a:pt x="1340" y="655"/>
                    <a:pt x="2025" y="477"/>
                    <a:pt x="2293" y="536"/>
                  </a:cubicBezTo>
                  <a:cubicBezTo>
                    <a:pt x="2561" y="596"/>
                    <a:pt x="2576" y="536"/>
                    <a:pt x="2546" y="491"/>
                  </a:cubicBezTo>
                  <a:cubicBezTo>
                    <a:pt x="2501" y="447"/>
                    <a:pt x="2486" y="402"/>
                    <a:pt x="2218" y="283"/>
                  </a:cubicBezTo>
                  <a:cubicBezTo>
                    <a:pt x="1950" y="164"/>
                    <a:pt x="30" y="0"/>
                    <a:pt x="1" y="31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615100" y="2800175"/>
              <a:ext cx="36875" cy="32025"/>
            </a:xfrm>
            <a:custGeom>
              <a:avLst/>
              <a:gdLst/>
              <a:ahLst/>
              <a:cxnLst/>
              <a:rect l="l" t="t" r="r" b="b"/>
              <a:pathLst>
                <a:path w="1475" h="1281" extrusionOk="0">
                  <a:moveTo>
                    <a:pt x="45" y="953"/>
                  </a:moveTo>
                  <a:cubicBezTo>
                    <a:pt x="165" y="1192"/>
                    <a:pt x="432" y="1281"/>
                    <a:pt x="641" y="1236"/>
                  </a:cubicBezTo>
                  <a:cubicBezTo>
                    <a:pt x="864" y="1206"/>
                    <a:pt x="864" y="1251"/>
                    <a:pt x="864" y="983"/>
                  </a:cubicBezTo>
                  <a:cubicBezTo>
                    <a:pt x="849" y="715"/>
                    <a:pt x="1058" y="388"/>
                    <a:pt x="1206" y="313"/>
                  </a:cubicBezTo>
                  <a:cubicBezTo>
                    <a:pt x="1355" y="224"/>
                    <a:pt x="1430" y="313"/>
                    <a:pt x="1430" y="209"/>
                  </a:cubicBezTo>
                  <a:cubicBezTo>
                    <a:pt x="1445" y="90"/>
                    <a:pt x="1474" y="16"/>
                    <a:pt x="1117" y="16"/>
                  </a:cubicBezTo>
                  <a:cubicBezTo>
                    <a:pt x="745" y="1"/>
                    <a:pt x="1" y="343"/>
                    <a:pt x="45" y="95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689525" y="2956100"/>
              <a:ext cx="70375" cy="86725"/>
            </a:xfrm>
            <a:custGeom>
              <a:avLst/>
              <a:gdLst/>
              <a:ahLst/>
              <a:cxnLst/>
              <a:rect l="l" t="t" r="r" b="b"/>
              <a:pathLst>
                <a:path w="2815" h="3469" extrusionOk="0">
                  <a:moveTo>
                    <a:pt x="2338" y="923"/>
                  </a:moveTo>
                  <a:cubicBezTo>
                    <a:pt x="2814" y="1623"/>
                    <a:pt x="2799" y="2561"/>
                    <a:pt x="2293" y="3007"/>
                  </a:cubicBezTo>
                  <a:cubicBezTo>
                    <a:pt x="1787" y="3469"/>
                    <a:pt x="983" y="3245"/>
                    <a:pt x="492" y="2546"/>
                  </a:cubicBezTo>
                  <a:cubicBezTo>
                    <a:pt x="1" y="1846"/>
                    <a:pt x="16" y="908"/>
                    <a:pt x="522" y="462"/>
                  </a:cubicBezTo>
                  <a:cubicBezTo>
                    <a:pt x="1028" y="1"/>
                    <a:pt x="1846" y="209"/>
                    <a:pt x="2338" y="92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2699950" y="2964650"/>
              <a:ext cx="43200" cy="52875"/>
            </a:xfrm>
            <a:custGeom>
              <a:avLst/>
              <a:gdLst/>
              <a:ahLst/>
              <a:cxnLst/>
              <a:rect l="l" t="t" r="r" b="b"/>
              <a:pathLst>
                <a:path w="1728" h="2115" extrusionOk="0">
                  <a:moveTo>
                    <a:pt x="1429" y="566"/>
                  </a:moveTo>
                  <a:cubicBezTo>
                    <a:pt x="1727" y="998"/>
                    <a:pt x="1727" y="1564"/>
                    <a:pt x="1415" y="1832"/>
                  </a:cubicBezTo>
                  <a:cubicBezTo>
                    <a:pt x="1102" y="2115"/>
                    <a:pt x="611" y="1981"/>
                    <a:pt x="313" y="1549"/>
                  </a:cubicBezTo>
                  <a:cubicBezTo>
                    <a:pt x="1" y="1117"/>
                    <a:pt x="15" y="552"/>
                    <a:pt x="328" y="284"/>
                  </a:cubicBezTo>
                  <a:cubicBezTo>
                    <a:pt x="641" y="1"/>
                    <a:pt x="1132" y="135"/>
                    <a:pt x="1429" y="566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2746850" y="2945675"/>
              <a:ext cx="70725" cy="86375"/>
            </a:xfrm>
            <a:custGeom>
              <a:avLst/>
              <a:gdLst/>
              <a:ahLst/>
              <a:cxnLst/>
              <a:rect l="l" t="t" r="r" b="b"/>
              <a:pathLst>
                <a:path w="2829" h="3455" extrusionOk="0">
                  <a:moveTo>
                    <a:pt x="2337" y="924"/>
                  </a:moveTo>
                  <a:cubicBezTo>
                    <a:pt x="2828" y="1623"/>
                    <a:pt x="2813" y="2561"/>
                    <a:pt x="2292" y="3007"/>
                  </a:cubicBezTo>
                  <a:cubicBezTo>
                    <a:pt x="1786" y="3454"/>
                    <a:pt x="968" y="3261"/>
                    <a:pt x="491" y="2546"/>
                  </a:cubicBezTo>
                  <a:cubicBezTo>
                    <a:pt x="0" y="1846"/>
                    <a:pt x="15" y="909"/>
                    <a:pt x="521" y="462"/>
                  </a:cubicBezTo>
                  <a:cubicBezTo>
                    <a:pt x="1027" y="1"/>
                    <a:pt x="1846" y="209"/>
                    <a:pt x="2337" y="92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2757625" y="2954250"/>
              <a:ext cx="42825" cy="52850"/>
            </a:xfrm>
            <a:custGeom>
              <a:avLst/>
              <a:gdLst/>
              <a:ahLst/>
              <a:cxnLst/>
              <a:rect l="l" t="t" r="r" b="b"/>
              <a:pathLst>
                <a:path w="1713" h="2114" extrusionOk="0">
                  <a:moveTo>
                    <a:pt x="1415" y="566"/>
                  </a:moveTo>
                  <a:cubicBezTo>
                    <a:pt x="1712" y="997"/>
                    <a:pt x="1712" y="1563"/>
                    <a:pt x="1400" y="1831"/>
                  </a:cubicBezTo>
                  <a:cubicBezTo>
                    <a:pt x="1087" y="2114"/>
                    <a:pt x="596" y="1980"/>
                    <a:pt x="298" y="1548"/>
                  </a:cubicBezTo>
                  <a:cubicBezTo>
                    <a:pt x="1" y="1131"/>
                    <a:pt x="1" y="551"/>
                    <a:pt x="313" y="283"/>
                  </a:cubicBezTo>
                  <a:cubicBezTo>
                    <a:pt x="626" y="0"/>
                    <a:pt x="1117" y="134"/>
                    <a:pt x="1415" y="566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2715575" y="2954250"/>
              <a:ext cx="70725" cy="86350"/>
            </a:xfrm>
            <a:custGeom>
              <a:avLst/>
              <a:gdLst/>
              <a:ahLst/>
              <a:cxnLst/>
              <a:rect l="l" t="t" r="r" b="b"/>
              <a:pathLst>
                <a:path w="2829" h="3454" extrusionOk="0">
                  <a:moveTo>
                    <a:pt x="2338" y="908"/>
                  </a:moveTo>
                  <a:cubicBezTo>
                    <a:pt x="2829" y="1608"/>
                    <a:pt x="2814" y="2545"/>
                    <a:pt x="2293" y="3007"/>
                  </a:cubicBezTo>
                  <a:cubicBezTo>
                    <a:pt x="1787" y="3453"/>
                    <a:pt x="983" y="3245"/>
                    <a:pt x="492" y="2531"/>
                  </a:cubicBezTo>
                  <a:cubicBezTo>
                    <a:pt x="1" y="1831"/>
                    <a:pt x="16" y="893"/>
                    <a:pt x="522" y="447"/>
                  </a:cubicBezTo>
                  <a:cubicBezTo>
                    <a:pt x="1028" y="0"/>
                    <a:pt x="1846" y="208"/>
                    <a:pt x="2338" y="908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2726375" y="2962800"/>
              <a:ext cx="43200" cy="52500"/>
            </a:xfrm>
            <a:custGeom>
              <a:avLst/>
              <a:gdLst/>
              <a:ahLst/>
              <a:cxnLst/>
              <a:rect l="l" t="t" r="r" b="b"/>
              <a:pathLst>
                <a:path w="1728" h="2100" extrusionOk="0">
                  <a:moveTo>
                    <a:pt x="1414" y="551"/>
                  </a:moveTo>
                  <a:cubicBezTo>
                    <a:pt x="1727" y="983"/>
                    <a:pt x="1712" y="1548"/>
                    <a:pt x="1400" y="1831"/>
                  </a:cubicBezTo>
                  <a:cubicBezTo>
                    <a:pt x="1087" y="2099"/>
                    <a:pt x="596" y="1980"/>
                    <a:pt x="298" y="1548"/>
                  </a:cubicBezTo>
                  <a:cubicBezTo>
                    <a:pt x="0" y="1117"/>
                    <a:pt x="0" y="536"/>
                    <a:pt x="313" y="268"/>
                  </a:cubicBezTo>
                  <a:cubicBezTo>
                    <a:pt x="626" y="0"/>
                    <a:pt x="1117" y="120"/>
                    <a:pt x="1414" y="55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6" name="Google Shape;2576;p31"/>
            <p:cNvSpPr/>
            <p:nvPr/>
          </p:nvSpPr>
          <p:spPr>
            <a:xfrm>
              <a:off x="2737175" y="3011175"/>
              <a:ext cx="61425" cy="65150"/>
            </a:xfrm>
            <a:custGeom>
              <a:avLst/>
              <a:gdLst/>
              <a:ahLst/>
              <a:cxnLst/>
              <a:rect l="l" t="t" r="r" b="b"/>
              <a:pathLst>
                <a:path w="2457" h="2606" extrusionOk="0">
                  <a:moveTo>
                    <a:pt x="2188" y="1236"/>
                  </a:moveTo>
                  <a:cubicBezTo>
                    <a:pt x="2114" y="923"/>
                    <a:pt x="1965" y="477"/>
                    <a:pt x="1712" y="0"/>
                  </a:cubicBezTo>
                  <a:cubicBezTo>
                    <a:pt x="1682" y="45"/>
                    <a:pt x="1652" y="105"/>
                    <a:pt x="1637" y="179"/>
                  </a:cubicBezTo>
                  <a:cubicBezTo>
                    <a:pt x="1399" y="715"/>
                    <a:pt x="744" y="819"/>
                    <a:pt x="417" y="611"/>
                  </a:cubicBezTo>
                  <a:cubicBezTo>
                    <a:pt x="149" y="462"/>
                    <a:pt x="74" y="179"/>
                    <a:pt x="0" y="194"/>
                  </a:cubicBezTo>
                  <a:cubicBezTo>
                    <a:pt x="223" y="462"/>
                    <a:pt x="417" y="774"/>
                    <a:pt x="521" y="1132"/>
                  </a:cubicBezTo>
                  <a:cubicBezTo>
                    <a:pt x="863" y="2352"/>
                    <a:pt x="2456" y="2605"/>
                    <a:pt x="2188" y="123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7" name="Google Shape;2577;p31"/>
            <p:cNvSpPr/>
            <p:nvPr/>
          </p:nvSpPr>
          <p:spPr>
            <a:xfrm>
              <a:off x="2736050" y="3010800"/>
              <a:ext cx="78550" cy="88225"/>
            </a:xfrm>
            <a:custGeom>
              <a:avLst/>
              <a:gdLst/>
              <a:ahLst/>
              <a:cxnLst/>
              <a:rect l="l" t="t" r="r" b="b"/>
              <a:pathLst>
                <a:path w="3142" h="3529" extrusionOk="0">
                  <a:moveTo>
                    <a:pt x="3141" y="2754"/>
                  </a:moveTo>
                  <a:cubicBezTo>
                    <a:pt x="3082" y="1965"/>
                    <a:pt x="2695" y="1102"/>
                    <a:pt x="2293" y="581"/>
                  </a:cubicBezTo>
                  <a:cubicBezTo>
                    <a:pt x="1891" y="75"/>
                    <a:pt x="1921" y="1"/>
                    <a:pt x="1742" y="536"/>
                  </a:cubicBezTo>
                  <a:cubicBezTo>
                    <a:pt x="1548" y="1087"/>
                    <a:pt x="953" y="1162"/>
                    <a:pt x="626" y="938"/>
                  </a:cubicBezTo>
                  <a:cubicBezTo>
                    <a:pt x="313" y="715"/>
                    <a:pt x="268" y="343"/>
                    <a:pt x="164" y="536"/>
                  </a:cubicBezTo>
                  <a:cubicBezTo>
                    <a:pt x="60" y="745"/>
                    <a:pt x="0" y="1117"/>
                    <a:pt x="134" y="1459"/>
                  </a:cubicBezTo>
                  <a:cubicBezTo>
                    <a:pt x="253" y="1802"/>
                    <a:pt x="2754" y="3528"/>
                    <a:pt x="3141" y="275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2736425" y="3026050"/>
              <a:ext cx="78175" cy="72975"/>
            </a:xfrm>
            <a:custGeom>
              <a:avLst/>
              <a:gdLst/>
              <a:ahLst/>
              <a:cxnLst/>
              <a:rect l="l" t="t" r="r" b="b"/>
              <a:pathLst>
                <a:path w="3127" h="2919" extrusionOk="0">
                  <a:moveTo>
                    <a:pt x="3126" y="2144"/>
                  </a:moveTo>
                  <a:cubicBezTo>
                    <a:pt x="3111" y="1951"/>
                    <a:pt x="3081" y="1742"/>
                    <a:pt x="3022" y="1564"/>
                  </a:cubicBezTo>
                  <a:cubicBezTo>
                    <a:pt x="2784" y="1400"/>
                    <a:pt x="2426" y="1400"/>
                    <a:pt x="2144" y="1415"/>
                  </a:cubicBezTo>
                  <a:cubicBezTo>
                    <a:pt x="1682" y="1445"/>
                    <a:pt x="372" y="834"/>
                    <a:pt x="253" y="328"/>
                  </a:cubicBezTo>
                  <a:cubicBezTo>
                    <a:pt x="209" y="165"/>
                    <a:pt x="164" y="60"/>
                    <a:pt x="119" y="1"/>
                  </a:cubicBezTo>
                  <a:cubicBezTo>
                    <a:pt x="30" y="224"/>
                    <a:pt x="0" y="552"/>
                    <a:pt x="119" y="849"/>
                  </a:cubicBezTo>
                  <a:cubicBezTo>
                    <a:pt x="238" y="1192"/>
                    <a:pt x="2739" y="2918"/>
                    <a:pt x="3126" y="214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2724500" y="3030900"/>
              <a:ext cx="97150" cy="131375"/>
            </a:xfrm>
            <a:custGeom>
              <a:avLst/>
              <a:gdLst/>
              <a:ahLst/>
              <a:cxnLst/>
              <a:rect l="l" t="t" r="r" b="b"/>
              <a:pathLst>
                <a:path w="3886" h="5255" extrusionOk="0">
                  <a:moveTo>
                    <a:pt x="2963" y="4674"/>
                  </a:moveTo>
                  <a:cubicBezTo>
                    <a:pt x="3320" y="4228"/>
                    <a:pt x="3886" y="2873"/>
                    <a:pt x="3767" y="2218"/>
                  </a:cubicBezTo>
                  <a:cubicBezTo>
                    <a:pt x="3633" y="1563"/>
                    <a:pt x="3023" y="1563"/>
                    <a:pt x="2576" y="1593"/>
                  </a:cubicBezTo>
                  <a:cubicBezTo>
                    <a:pt x="2115" y="1623"/>
                    <a:pt x="805" y="1013"/>
                    <a:pt x="671" y="506"/>
                  </a:cubicBezTo>
                  <a:cubicBezTo>
                    <a:pt x="552" y="0"/>
                    <a:pt x="358" y="90"/>
                    <a:pt x="269" y="239"/>
                  </a:cubicBezTo>
                  <a:cubicBezTo>
                    <a:pt x="180" y="373"/>
                    <a:pt x="90" y="477"/>
                    <a:pt x="46" y="1102"/>
                  </a:cubicBezTo>
                  <a:cubicBezTo>
                    <a:pt x="1" y="1727"/>
                    <a:pt x="2040" y="5255"/>
                    <a:pt x="2963" y="467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2724500" y="3036100"/>
              <a:ext cx="81150" cy="126175"/>
            </a:xfrm>
            <a:custGeom>
              <a:avLst/>
              <a:gdLst/>
              <a:ahLst/>
              <a:cxnLst/>
              <a:rect l="l" t="t" r="r" b="b"/>
              <a:pathLst>
                <a:path w="3246" h="5047" extrusionOk="0">
                  <a:moveTo>
                    <a:pt x="2963" y="4466"/>
                  </a:moveTo>
                  <a:cubicBezTo>
                    <a:pt x="3052" y="4362"/>
                    <a:pt x="3142" y="4198"/>
                    <a:pt x="3246" y="4020"/>
                  </a:cubicBezTo>
                  <a:cubicBezTo>
                    <a:pt x="3216" y="3484"/>
                    <a:pt x="2338" y="3275"/>
                    <a:pt x="1906" y="2844"/>
                  </a:cubicBezTo>
                  <a:cubicBezTo>
                    <a:pt x="1489" y="2397"/>
                    <a:pt x="522" y="1192"/>
                    <a:pt x="388" y="700"/>
                  </a:cubicBezTo>
                  <a:cubicBezTo>
                    <a:pt x="269" y="209"/>
                    <a:pt x="269" y="1"/>
                    <a:pt x="209" y="120"/>
                  </a:cubicBezTo>
                  <a:cubicBezTo>
                    <a:pt x="135" y="239"/>
                    <a:pt x="75" y="403"/>
                    <a:pt x="46" y="894"/>
                  </a:cubicBezTo>
                  <a:cubicBezTo>
                    <a:pt x="1" y="1519"/>
                    <a:pt x="2040" y="5047"/>
                    <a:pt x="2963" y="446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2698100" y="3042050"/>
              <a:ext cx="106825" cy="135500"/>
            </a:xfrm>
            <a:custGeom>
              <a:avLst/>
              <a:gdLst/>
              <a:ahLst/>
              <a:cxnLst/>
              <a:rect l="l" t="t" r="r" b="b"/>
              <a:pathLst>
                <a:path w="4273" h="5420" extrusionOk="0">
                  <a:moveTo>
                    <a:pt x="4004" y="4422"/>
                  </a:moveTo>
                  <a:cubicBezTo>
                    <a:pt x="3409" y="5002"/>
                    <a:pt x="2932" y="5419"/>
                    <a:pt x="2099" y="5374"/>
                  </a:cubicBezTo>
                  <a:cubicBezTo>
                    <a:pt x="1250" y="5345"/>
                    <a:pt x="1087" y="5106"/>
                    <a:pt x="729" y="4913"/>
                  </a:cubicBezTo>
                  <a:cubicBezTo>
                    <a:pt x="357" y="4734"/>
                    <a:pt x="0" y="1683"/>
                    <a:pt x="238" y="1147"/>
                  </a:cubicBezTo>
                  <a:cubicBezTo>
                    <a:pt x="476" y="626"/>
                    <a:pt x="610" y="701"/>
                    <a:pt x="938" y="358"/>
                  </a:cubicBezTo>
                  <a:cubicBezTo>
                    <a:pt x="1265" y="1"/>
                    <a:pt x="1310" y="418"/>
                    <a:pt x="1310" y="968"/>
                  </a:cubicBezTo>
                  <a:cubicBezTo>
                    <a:pt x="1310" y="1519"/>
                    <a:pt x="2263" y="2546"/>
                    <a:pt x="2724" y="3008"/>
                  </a:cubicBezTo>
                  <a:cubicBezTo>
                    <a:pt x="3171" y="3469"/>
                    <a:pt x="4272" y="3722"/>
                    <a:pt x="4004" y="442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2698100" y="3055075"/>
              <a:ext cx="39825" cy="119475"/>
            </a:xfrm>
            <a:custGeom>
              <a:avLst/>
              <a:gdLst/>
              <a:ahLst/>
              <a:cxnLst/>
              <a:rect l="l" t="t" r="r" b="b"/>
              <a:pathLst>
                <a:path w="1593" h="4779" extrusionOk="0">
                  <a:moveTo>
                    <a:pt x="1503" y="4779"/>
                  </a:moveTo>
                  <a:cubicBezTo>
                    <a:pt x="1131" y="4675"/>
                    <a:pt x="983" y="4526"/>
                    <a:pt x="729" y="4392"/>
                  </a:cubicBezTo>
                  <a:cubicBezTo>
                    <a:pt x="357" y="4213"/>
                    <a:pt x="0" y="1162"/>
                    <a:pt x="238" y="626"/>
                  </a:cubicBezTo>
                  <a:cubicBezTo>
                    <a:pt x="432" y="209"/>
                    <a:pt x="551" y="165"/>
                    <a:pt x="759" y="1"/>
                  </a:cubicBezTo>
                  <a:cubicBezTo>
                    <a:pt x="774" y="60"/>
                    <a:pt x="744" y="150"/>
                    <a:pt x="715" y="269"/>
                  </a:cubicBezTo>
                  <a:cubicBezTo>
                    <a:pt x="640" y="671"/>
                    <a:pt x="1012" y="1921"/>
                    <a:pt x="1221" y="2933"/>
                  </a:cubicBezTo>
                  <a:cubicBezTo>
                    <a:pt x="1384" y="3692"/>
                    <a:pt x="1593" y="4451"/>
                    <a:pt x="1503" y="477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2646375" y="3060300"/>
              <a:ext cx="85225" cy="115750"/>
            </a:xfrm>
            <a:custGeom>
              <a:avLst/>
              <a:gdLst/>
              <a:ahLst/>
              <a:cxnLst/>
              <a:rect l="l" t="t" r="r" b="b"/>
              <a:pathLst>
                <a:path w="3409" h="4630" extrusionOk="0">
                  <a:moveTo>
                    <a:pt x="1102" y="4153"/>
                  </a:moveTo>
                  <a:cubicBezTo>
                    <a:pt x="1518" y="4421"/>
                    <a:pt x="2486" y="4630"/>
                    <a:pt x="2947" y="4630"/>
                  </a:cubicBezTo>
                  <a:cubicBezTo>
                    <a:pt x="3409" y="4630"/>
                    <a:pt x="3141" y="3722"/>
                    <a:pt x="2962" y="2799"/>
                  </a:cubicBezTo>
                  <a:cubicBezTo>
                    <a:pt x="2784" y="1891"/>
                    <a:pt x="2456" y="774"/>
                    <a:pt x="2560" y="417"/>
                  </a:cubicBezTo>
                  <a:cubicBezTo>
                    <a:pt x="2650" y="45"/>
                    <a:pt x="2694" y="0"/>
                    <a:pt x="1667" y="224"/>
                  </a:cubicBezTo>
                  <a:cubicBezTo>
                    <a:pt x="640" y="462"/>
                    <a:pt x="0" y="2739"/>
                    <a:pt x="1102" y="415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2648600" y="3068850"/>
              <a:ext cx="40950" cy="97150"/>
            </a:xfrm>
            <a:custGeom>
              <a:avLst/>
              <a:gdLst/>
              <a:ahLst/>
              <a:cxnLst/>
              <a:rect l="l" t="t" r="r" b="b"/>
              <a:pathLst>
                <a:path w="1638" h="3886" extrusionOk="0">
                  <a:moveTo>
                    <a:pt x="1013" y="3811"/>
                  </a:moveTo>
                  <a:cubicBezTo>
                    <a:pt x="1042" y="3841"/>
                    <a:pt x="1102" y="3871"/>
                    <a:pt x="1147" y="3886"/>
                  </a:cubicBezTo>
                  <a:cubicBezTo>
                    <a:pt x="1310" y="3722"/>
                    <a:pt x="1072" y="3171"/>
                    <a:pt x="1251" y="2144"/>
                  </a:cubicBezTo>
                  <a:cubicBezTo>
                    <a:pt x="1415" y="1072"/>
                    <a:pt x="1638" y="477"/>
                    <a:pt x="1310" y="1"/>
                  </a:cubicBezTo>
                  <a:cubicBezTo>
                    <a:pt x="447" y="536"/>
                    <a:pt x="0" y="2531"/>
                    <a:pt x="1013" y="381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2574925" y="3035000"/>
              <a:ext cx="112025" cy="132500"/>
            </a:xfrm>
            <a:custGeom>
              <a:avLst/>
              <a:gdLst/>
              <a:ahLst/>
              <a:cxnLst/>
              <a:rect l="l" t="t" r="r" b="b"/>
              <a:pathLst>
                <a:path w="4481" h="5300" extrusionOk="0">
                  <a:moveTo>
                    <a:pt x="268" y="3275"/>
                  </a:moveTo>
                  <a:cubicBezTo>
                    <a:pt x="878" y="3960"/>
                    <a:pt x="2441" y="4867"/>
                    <a:pt x="3260" y="5046"/>
                  </a:cubicBezTo>
                  <a:cubicBezTo>
                    <a:pt x="4362" y="5299"/>
                    <a:pt x="3721" y="4853"/>
                    <a:pt x="3974" y="3319"/>
                  </a:cubicBezTo>
                  <a:cubicBezTo>
                    <a:pt x="4198" y="1980"/>
                    <a:pt x="4481" y="1370"/>
                    <a:pt x="3692" y="834"/>
                  </a:cubicBezTo>
                  <a:cubicBezTo>
                    <a:pt x="2590" y="89"/>
                    <a:pt x="1459" y="0"/>
                    <a:pt x="774" y="968"/>
                  </a:cubicBezTo>
                  <a:cubicBezTo>
                    <a:pt x="0" y="2084"/>
                    <a:pt x="45" y="3022"/>
                    <a:pt x="268" y="327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2574925" y="3039075"/>
              <a:ext cx="62900" cy="81900"/>
            </a:xfrm>
            <a:custGeom>
              <a:avLst/>
              <a:gdLst/>
              <a:ahLst/>
              <a:cxnLst/>
              <a:rect l="l" t="t" r="r" b="b"/>
              <a:pathLst>
                <a:path w="2516" h="3276" extrusionOk="0">
                  <a:moveTo>
                    <a:pt x="268" y="3112"/>
                  </a:moveTo>
                  <a:cubicBezTo>
                    <a:pt x="313" y="3156"/>
                    <a:pt x="372" y="3216"/>
                    <a:pt x="432" y="3276"/>
                  </a:cubicBezTo>
                  <a:cubicBezTo>
                    <a:pt x="759" y="3201"/>
                    <a:pt x="491" y="2531"/>
                    <a:pt x="1370" y="1281"/>
                  </a:cubicBezTo>
                  <a:cubicBezTo>
                    <a:pt x="1667" y="849"/>
                    <a:pt x="2337" y="656"/>
                    <a:pt x="2516" y="150"/>
                  </a:cubicBezTo>
                  <a:cubicBezTo>
                    <a:pt x="1831" y="1"/>
                    <a:pt x="1221" y="179"/>
                    <a:pt x="774" y="805"/>
                  </a:cubicBezTo>
                  <a:cubicBezTo>
                    <a:pt x="0" y="1921"/>
                    <a:pt x="45" y="2859"/>
                    <a:pt x="268" y="311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2376200" y="2929300"/>
              <a:ext cx="259025" cy="189075"/>
            </a:xfrm>
            <a:custGeom>
              <a:avLst/>
              <a:gdLst/>
              <a:ahLst/>
              <a:cxnLst/>
              <a:rect l="l" t="t" r="r" b="b"/>
              <a:pathLst>
                <a:path w="10361" h="7563" extrusionOk="0">
                  <a:moveTo>
                    <a:pt x="7905" y="7413"/>
                  </a:moveTo>
                  <a:cubicBezTo>
                    <a:pt x="6133" y="7012"/>
                    <a:pt x="1876" y="2993"/>
                    <a:pt x="938" y="1579"/>
                  </a:cubicBezTo>
                  <a:cubicBezTo>
                    <a:pt x="1" y="165"/>
                    <a:pt x="298" y="1"/>
                    <a:pt x="1087" y="745"/>
                  </a:cubicBezTo>
                  <a:cubicBezTo>
                    <a:pt x="1861" y="1504"/>
                    <a:pt x="2427" y="1460"/>
                    <a:pt x="2293" y="1102"/>
                  </a:cubicBezTo>
                  <a:cubicBezTo>
                    <a:pt x="2144" y="745"/>
                    <a:pt x="2308" y="656"/>
                    <a:pt x="3082" y="1087"/>
                  </a:cubicBezTo>
                  <a:cubicBezTo>
                    <a:pt x="3856" y="1519"/>
                    <a:pt x="4987" y="1221"/>
                    <a:pt x="5940" y="1296"/>
                  </a:cubicBezTo>
                  <a:cubicBezTo>
                    <a:pt x="6878" y="1370"/>
                    <a:pt x="9929" y="1564"/>
                    <a:pt x="10242" y="3856"/>
                  </a:cubicBezTo>
                  <a:cubicBezTo>
                    <a:pt x="10361" y="4734"/>
                    <a:pt x="9438" y="4883"/>
                    <a:pt x="9051" y="5434"/>
                  </a:cubicBezTo>
                  <a:cubicBezTo>
                    <a:pt x="8039" y="6878"/>
                    <a:pt x="8560" y="7562"/>
                    <a:pt x="7905" y="741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2445425" y="2962800"/>
              <a:ext cx="139575" cy="99000"/>
            </a:xfrm>
            <a:custGeom>
              <a:avLst/>
              <a:gdLst/>
              <a:ahLst/>
              <a:cxnLst/>
              <a:rect l="l" t="t" r="r" b="b"/>
              <a:pathLst>
                <a:path w="5583" h="3960" extrusionOk="0">
                  <a:moveTo>
                    <a:pt x="372" y="685"/>
                  </a:moveTo>
                  <a:cubicBezTo>
                    <a:pt x="759" y="0"/>
                    <a:pt x="2590" y="670"/>
                    <a:pt x="3468" y="700"/>
                  </a:cubicBezTo>
                  <a:cubicBezTo>
                    <a:pt x="4362" y="745"/>
                    <a:pt x="5582" y="2099"/>
                    <a:pt x="5284" y="3037"/>
                  </a:cubicBezTo>
                  <a:cubicBezTo>
                    <a:pt x="4987" y="3960"/>
                    <a:pt x="3081" y="3677"/>
                    <a:pt x="2352" y="3111"/>
                  </a:cubicBezTo>
                  <a:cubicBezTo>
                    <a:pt x="1623" y="2561"/>
                    <a:pt x="0" y="1340"/>
                    <a:pt x="372" y="68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2455850" y="29940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551" y="685"/>
                  </a:moveTo>
                  <a:cubicBezTo>
                    <a:pt x="387" y="775"/>
                    <a:pt x="179" y="715"/>
                    <a:pt x="89" y="552"/>
                  </a:cubicBezTo>
                  <a:cubicBezTo>
                    <a:pt x="0" y="388"/>
                    <a:pt x="60" y="179"/>
                    <a:pt x="223" y="90"/>
                  </a:cubicBezTo>
                  <a:cubicBezTo>
                    <a:pt x="387" y="1"/>
                    <a:pt x="595" y="60"/>
                    <a:pt x="685" y="224"/>
                  </a:cubicBezTo>
                  <a:cubicBezTo>
                    <a:pt x="774" y="388"/>
                    <a:pt x="715" y="596"/>
                    <a:pt x="551" y="685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0" name="Google Shape;2590;p31"/>
            <p:cNvSpPr/>
            <p:nvPr/>
          </p:nvSpPr>
          <p:spPr>
            <a:xfrm>
              <a:off x="2611750" y="3053225"/>
              <a:ext cx="40975" cy="64025"/>
            </a:xfrm>
            <a:custGeom>
              <a:avLst/>
              <a:gdLst/>
              <a:ahLst/>
              <a:cxnLst/>
              <a:rect l="l" t="t" r="r" b="b"/>
              <a:pathLst>
                <a:path w="1639" h="2561" extrusionOk="0">
                  <a:moveTo>
                    <a:pt x="90" y="1474"/>
                  </a:moveTo>
                  <a:cubicBezTo>
                    <a:pt x="299" y="1816"/>
                    <a:pt x="864" y="2293"/>
                    <a:pt x="1162" y="2412"/>
                  </a:cubicBezTo>
                  <a:cubicBezTo>
                    <a:pt x="1564" y="2561"/>
                    <a:pt x="1326" y="2323"/>
                    <a:pt x="1445" y="1623"/>
                  </a:cubicBezTo>
                  <a:cubicBezTo>
                    <a:pt x="1534" y="1013"/>
                    <a:pt x="1638" y="745"/>
                    <a:pt x="1370" y="462"/>
                  </a:cubicBezTo>
                  <a:cubicBezTo>
                    <a:pt x="968" y="90"/>
                    <a:pt x="566" y="0"/>
                    <a:pt x="299" y="432"/>
                  </a:cubicBezTo>
                  <a:cubicBezTo>
                    <a:pt x="1" y="923"/>
                    <a:pt x="16" y="1355"/>
                    <a:pt x="90" y="1474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1" name="Google Shape;2591;p31"/>
            <p:cNvSpPr/>
            <p:nvPr/>
          </p:nvSpPr>
          <p:spPr>
            <a:xfrm>
              <a:off x="2680600" y="3079275"/>
              <a:ext cx="26075" cy="53975"/>
            </a:xfrm>
            <a:custGeom>
              <a:avLst/>
              <a:gdLst/>
              <a:ahLst/>
              <a:cxnLst/>
              <a:rect l="l" t="t" r="r" b="b"/>
              <a:pathLst>
                <a:path w="1043" h="2159" extrusionOk="0">
                  <a:moveTo>
                    <a:pt x="328" y="1816"/>
                  </a:moveTo>
                  <a:cubicBezTo>
                    <a:pt x="462" y="1965"/>
                    <a:pt x="760" y="2114"/>
                    <a:pt x="894" y="2129"/>
                  </a:cubicBezTo>
                  <a:cubicBezTo>
                    <a:pt x="1042" y="2159"/>
                    <a:pt x="968" y="1727"/>
                    <a:pt x="923" y="1295"/>
                  </a:cubicBezTo>
                  <a:cubicBezTo>
                    <a:pt x="879" y="864"/>
                    <a:pt x="775" y="343"/>
                    <a:pt x="804" y="179"/>
                  </a:cubicBezTo>
                  <a:cubicBezTo>
                    <a:pt x="849" y="15"/>
                    <a:pt x="864" y="0"/>
                    <a:pt x="536" y="45"/>
                  </a:cubicBezTo>
                  <a:cubicBezTo>
                    <a:pt x="224" y="105"/>
                    <a:pt x="1" y="1102"/>
                    <a:pt x="328" y="1816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2723400" y="3070350"/>
              <a:ext cx="33875" cy="62150"/>
            </a:xfrm>
            <a:custGeom>
              <a:avLst/>
              <a:gdLst/>
              <a:ahLst/>
              <a:cxnLst/>
              <a:rect l="l" t="t" r="r" b="b"/>
              <a:pathLst>
                <a:path w="1355" h="2486" extrusionOk="0">
                  <a:moveTo>
                    <a:pt x="1325" y="2099"/>
                  </a:moveTo>
                  <a:cubicBezTo>
                    <a:pt x="1191" y="2322"/>
                    <a:pt x="1087" y="2486"/>
                    <a:pt x="834" y="2412"/>
                  </a:cubicBezTo>
                  <a:cubicBezTo>
                    <a:pt x="596" y="2337"/>
                    <a:pt x="536" y="2218"/>
                    <a:pt x="417" y="2114"/>
                  </a:cubicBezTo>
                  <a:cubicBezTo>
                    <a:pt x="298" y="2010"/>
                    <a:pt x="0" y="655"/>
                    <a:pt x="30" y="432"/>
                  </a:cubicBezTo>
                  <a:cubicBezTo>
                    <a:pt x="75" y="209"/>
                    <a:pt x="104" y="253"/>
                    <a:pt x="179" y="119"/>
                  </a:cubicBezTo>
                  <a:cubicBezTo>
                    <a:pt x="253" y="0"/>
                    <a:pt x="298" y="179"/>
                    <a:pt x="328" y="417"/>
                  </a:cubicBezTo>
                  <a:cubicBezTo>
                    <a:pt x="358" y="655"/>
                    <a:pt x="700" y="1176"/>
                    <a:pt x="864" y="1399"/>
                  </a:cubicBezTo>
                  <a:cubicBezTo>
                    <a:pt x="1027" y="1638"/>
                    <a:pt x="1355" y="1816"/>
                    <a:pt x="1325" y="2099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2739400" y="3051375"/>
              <a:ext cx="49525" cy="53600"/>
            </a:xfrm>
            <a:custGeom>
              <a:avLst/>
              <a:gdLst/>
              <a:ahLst/>
              <a:cxnLst/>
              <a:rect l="l" t="t" r="r" b="b"/>
              <a:pathLst>
                <a:path w="1981" h="2144" extrusionOk="0">
                  <a:moveTo>
                    <a:pt x="1772" y="1935"/>
                  </a:moveTo>
                  <a:cubicBezTo>
                    <a:pt x="1816" y="1756"/>
                    <a:pt x="1980" y="1399"/>
                    <a:pt x="1787" y="1116"/>
                  </a:cubicBezTo>
                  <a:cubicBezTo>
                    <a:pt x="1593" y="819"/>
                    <a:pt x="1370" y="789"/>
                    <a:pt x="1191" y="789"/>
                  </a:cubicBezTo>
                  <a:cubicBezTo>
                    <a:pt x="1027" y="774"/>
                    <a:pt x="387" y="447"/>
                    <a:pt x="239" y="223"/>
                  </a:cubicBezTo>
                  <a:cubicBezTo>
                    <a:pt x="75" y="0"/>
                    <a:pt x="30" y="30"/>
                    <a:pt x="15" y="89"/>
                  </a:cubicBezTo>
                  <a:cubicBezTo>
                    <a:pt x="15" y="149"/>
                    <a:pt x="0" y="194"/>
                    <a:pt x="119" y="461"/>
                  </a:cubicBezTo>
                  <a:cubicBezTo>
                    <a:pt x="224" y="729"/>
                    <a:pt x="1533" y="2143"/>
                    <a:pt x="1772" y="193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2749075" y="3028675"/>
              <a:ext cx="43925" cy="30900"/>
            </a:xfrm>
            <a:custGeom>
              <a:avLst/>
              <a:gdLst/>
              <a:ahLst/>
              <a:cxnLst/>
              <a:rect l="l" t="t" r="r" b="b"/>
              <a:pathLst>
                <a:path w="1757" h="1236" extrusionOk="0">
                  <a:moveTo>
                    <a:pt x="1697" y="759"/>
                  </a:moveTo>
                  <a:cubicBezTo>
                    <a:pt x="1757" y="506"/>
                    <a:pt x="1623" y="268"/>
                    <a:pt x="1444" y="149"/>
                  </a:cubicBezTo>
                  <a:cubicBezTo>
                    <a:pt x="1266" y="30"/>
                    <a:pt x="1280" y="0"/>
                    <a:pt x="1102" y="194"/>
                  </a:cubicBezTo>
                  <a:cubicBezTo>
                    <a:pt x="938" y="402"/>
                    <a:pt x="566" y="491"/>
                    <a:pt x="402" y="462"/>
                  </a:cubicBezTo>
                  <a:cubicBezTo>
                    <a:pt x="239" y="417"/>
                    <a:pt x="239" y="298"/>
                    <a:pt x="164" y="387"/>
                  </a:cubicBezTo>
                  <a:cubicBezTo>
                    <a:pt x="75" y="462"/>
                    <a:pt x="0" y="491"/>
                    <a:pt x="268" y="744"/>
                  </a:cubicBezTo>
                  <a:cubicBezTo>
                    <a:pt x="536" y="997"/>
                    <a:pt x="1310" y="1236"/>
                    <a:pt x="1697" y="759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3199700" y="2937125"/>
              <a:ext cx="77425" cy="66625"/>
            </a:xfrm>
            <a:custGeom>
              <a:avLst/>
              <a:gdLst/>
              <a:ahLst/>
              <a:cxnLst/>
              <a:rect l="l" t="t" r="r" b="b"/>
              <a:pathLst>
                <a:path w="3097" h="2665" extrusionOk="0">
                  <a:moveTo>
                    <a:pt x="1549" y="105"/>
                  </a:moveTo>
                  <a:cubicBezTo>
                    <a:pt x="2412" y="209"/>
                    <a:pt x="3097" y="834"/>
                    <a:pt x="3097" y="1519"/>
                  </a:cubicBezTo>
                  <a:cubicBezTo>
                    <a:pt x="3097" y="2188"/>
                    <a:pt x="2412" y="2665"/>
                    <a:pt x="1549" y="2561"/>
                  </a:cubicBezTo>
                  <a:cubicBezTo>
                    <a:pt x="700" y="2471"/>
                    <a:pt x="1" y="1831"/>
                    <a:pt x="1" y="1161"/>
                  </a:cubicBezTo>
                  <a:cubicBezTo>
                    <a:pt x="1" y="477"/>
                    <a:pt x="700" y="0"/>
                    <a:pt x="1549" y="10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3206775" y="2947175"/>
              <a:ext cx="46925" cy="40200"/>
            </a:xfrm>
            <a:custGeom>
              <a:avLst/>
              <a:gdLst/>
              <a:ahLst/>
              <a:cxnLst/>
              <a:rect l="l" t="t" r="r" b="b"/>
              <a:pathLst>
                <a:path w="1877" h="1608" extrusionOk="0">
                  <a:moveTo>
                    <a:pt x="938" y="60"/>
                  </a:moveTo>
                  <a:cubicBezTo>
                    <a:pt x="1459" y="119"/>
                    <a:pt x="1876" y="506"/>
                    <a:pt x="1876" y="908"/>
                  </a:cubicBezTo>
                  <a:cubicBezTo>
                    <a:pt x="1876" y="1325"/>
                    <a:pt x="1459" y="1608"/>
                    <a:pt x="938" y="1548"/>
                  </a:cubicBezTo>
                  <a:cubicBezTo>
                    <a:pt x="417" y="1489"/>
                    <a:pt x="1" y="1117"/>
                    <a:pt x="1" y="700"/>
                  </a:cubicBezTo>
                  <a:cubicBezTo>
                    <a:pt x="1" y="283"/>
                    <a:pt x="417" y="0"/>
                    <a:pt x="938" y="60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3229850" y="2887250"/>
              <a:ext cx="77425" cy="66650"/>
            </a:xfrm>
            <a:custGeom>
              <a:avLst/>
              <a:gdLst/>
              <a:ahLst/>
              <a:cxnLst/>
              <a:rect l="l" t="t" r="r" b="b"/>
              <a:pathLst>
                <a:path w="3097" h="2666" extrusionOk="0">
                  <a:moveTo>
                    <a:pt x="1549" y="105"/>
                  </a:moveTo>
                  <a:cubicBezTo>
                    <a:pt x="2412" y="209"/>
                    <a:pt x="3097" y="834"/>
                    <a:pt x="3097" y="1519"/>
                  </a:cubicBezTo>
                  <a:cubicBezTo>
                    <a:pt x="3097" y="2189"/>
                    <a:pt x="2412" y="2665"/>
                    <a:pt x="1549" y="2561"/>
                  </a:cubicBezTo>
                  <a:cubicBezTo>
                    <a:pt x="700" y="2472"/>
                    <a:pt x="1" y="1832"/>
                    <a:pt x="1" y="1162"/>
                  </a:cubicBezTo>
                  <a:cubicBezTo>
                    <a:pt x="1" y="477"/>
                    <a:pt x="700" y="1"/>
                    <a:pt x="1549" y="10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3236925" y="2896925"/>
              <a:ext cx="46900" cy="40600"/>
            </a:xfrm>
            <a:custGeom>
              <a:avLst/>
              <a:gdLst/>
              <a:ahLst/>
              <a:cxnLst/>
              <a:rect l="l" t="t" r="r" b="b"/>
              <a:pathLst>
                <a:path w="1876" h="1624" extrusionOk="0">
                  <a:moveTo>
                    <a:pt x="938" y="75"/>
                  </a:moveTo>
                  <a:cubicBezTo>
                    <a:pt x="1459" y="135"/>
                    <a:pt x="1876" y="507"/>
                    <a:pt x="1876" y="924"/>
                  </a:cubicBezTo>
                  <a:cubicBezTo>
                    <a:pt x="1876" y="1340"/>
                    <a:pt x="1459" y="1623"/>
                    <a:pt x="938" y="1564"/>
                  </a:cubicBezTo>
                  <a:cubicBezTo>
                    <a:pt x="417" y="1504"/>
                    <a:pt x="0" y="1117"/>
                    <a:pt x="0" y="715"/>
                  </a:cubicBezTo>
                  <a:cubicBezTo>
                    <a:pt x="0" y="299"/>
                    <a:pt x="417" y="1"/>
                    <a:pt x="938" y="7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3215700" y="2916275"/>
              <a:ext cx="77075" cy="66650"/>
            </a:xfrm>
            <a:custGeom>
              <a:avLst/>
              <a:gdLst/>
              <a:ahLst/>
              <a:cxnLst/>
              <a:rect l="l" t="t" r="r" b="b"/>
              <a:pathLst>
                <a:path w="3083" h="2666" extrusionOk="0">
                  <a:moveTo>
                    <a:pt x="1534" y="105"/>
                  </a:moveTo>
                  <a:cubicBezTo>
                    <a:pt x="2397" y="194"/>
                    <a:pt x="3082" y="834"/>
                    <a:pt x="3082" y="1504"/>
                  </a:cubicBezTo>
                  <a:cubicBezTo>
                    <a:pt x="3082" y="2189"/>
                    <a:pt x="2397" y="2665"/>
                    <a:pt x="1534" y="2561"/>
                  </a:cubicBezTo>
                  <a:cubicBezTo>
                    <a:pt x="686" y="2457"/>
                    <a:pt x="1" y="1832"/>
                    <a:pt x="1" y="1147"/>
                  </a:cubicBezTo>
                  <a:cubicBezTo>
                    <a:pt x="1" y="477"/>
                    <a:pt x="686" y="1"/>
                    <a:pt x="1534" y="10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3222400" y="2925950"/>
              <a:ext cx="46925" cy="40600"/>
            </a:xfrm>
            <a:custGeom>
              <a:avLst/>
              <a:gdLst/>
              <a:ahLst/>
              <a:cxnLst/>
              <a:rect l="l" t="t" r="r" b="b"/>
              <a:pathLst>
                <a:path w="1877" h="1624" extrusionOk="0">
                  <a:moveTo>
                    <a:pt x="939" y="60"/>
                  </a:moveTo>
                  <a:cubicBezTo>
                    <a:pt x="1460" y="120"/>
                    <a:pt x="1876" y="507"/>
                    <a:pt x="1876" y="924"/>
                  </a:cubicBezTo>
                  <a:cubicBezTo>
                    <a:pt x="1876" y="1340"/>
                    <a:pt x="1460" y="1623"/>
                    <a:pt x="939" y="1564"/>
                  </a:cubicBezTo>
                  <a:cubicBezTo>
                    <a:pt x="418" y="1504"/>
                    <a:pt x="1" y="1117"/>
                    <a:pt x="1" y="700"/>
                  </a:cubicBezTo>
                  <a:cubicBezTo>
                    <a:pt x="1" y="284"/>
                    <a:pt x="418" y="1"/>
                    <a:pt x="939" y="60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3259250" y="2936750"/>
              <a:ext cx="85975" cy="55100"/>
            </a:xfrm>
            <a:custGeom>
              <a:avLst/>
              <a:gdLst/>
              <a:ahLst/>
              <a:cxnLst/>
              <a:rect l="l" t="t" r="r" b="b"/>
              <a:pathLst>
                <a:path w="3439" h="2204" extrusionOk="0">
                  <a:moveTo>
                    <a:pt x="2218" y="462"/>
                  </a:moveTo>
                  <a:cubicBezTo>
                    <a:pt x="1950" y="313"/>
                    <a:pt x="1504" y="134"/>
                    <a:pt x="983" y="0"/>
                  </a:cubicBezTo>
                  <a:cubicBezTo>
                    <a:pt x="998" y="60"/>
                    <a:pt x="1028" y="120"/>
                    <a:pt x="1057" y="179"/>
                  </a:cubicBezTo>
                  <a:cubicBezTo>
                    <a:pt x="1310" y="715"/>
                    <a:pt x="953" y="1266"/>
                    <a:pt x="596" y="1385"/>
                  </a:cubicBezTo>
                  <a:cubicBezTo>
                    <a:pt x="298" y="1474"/>
                    <a:pt x="45" y="1355"/>
                    <a:pt x="0" y="1415"/>
                  </a:cubicBezTo>
                  <a:cubicBezTo>
                    <a:pt x="358" y="1429"/>
                    <a:pt x="700" y="1489"/>
                    <a:pt x="1042" y="1653"/>
                  </a:cubicBezTo>
                  <a:cubicBezTo>
                    <a:pt x="2189" y="2203"/>
                    <a:pt x="3439" y="1162"/>
                    <a:pt x="2218" y="46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3265200" y="2933400"/>
              <a:ext cx="101250" cy="61050"/>
            </a:xfrm>
            <a:custGeom>
              <a:avLst/>
              <a:gdLst/>
              <a:ahLst/>
              <a:cxnLst/>
              <a:rect l="l" t="t" r="r" b="b"/>
              <a:pathLst>
                <a:path w="4050" h="2442" extrusionOk="0">
                  <a:moveTo>
                    <a:pt x="3707" y="909"/>
                  </a:moveTo>
                  <a:cubicBezTo>
                    <a:pt x="3097" y="432"/>
                    <a:pt x="2174" y="149"/>
                    <a:pt x="1534" y="105"/>
                  </a:cubicBezTo>
                  <a:cubicBezTo>
                    <a:pt x="879" y="75"/>
                    <a:pt x="834" y="1"/>
                    <a:pt x="1132" y="507"/>
                  </a:cubicBezTo>
                  <a:cubicBezTo>
                    <a:pt x="1415" y="1013"/>
                    <a:pt x="1072" y="1504"/>
                    <a:pt x="700" y="1593"/>
                  </a:cubicBezTo>
                  <a:cubicBezTo>
                    <a:pt x="328" y="1683"/>
                    <a:pt x="1" y="1474"/>
                    <a:pt x="90" y="1683"/>
                  </a:cubicBezTo>
                  <a:cubicBezTo>
                    <a:pt x="179" y="1891"/>
                    <a:pt x="417" y="2189"/>
                    <a:pt x="745" y="2308"/>
                  </a:cubicBezTo>
                  <a:cubicBezTo>
                    <a:pt x="1087" y="2442"/>
                    <a:pt x="4049" y="1712"/>
                    <a:pt x="3707" y="90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3" name="Google Shape;2603;p31"/>
            <p:cNvSpPr/>
            <p:nvPr/>
          </p:nvSpPr>
          <p:spPr>
            <a:xfrm>
              <a:off x="3268175" y="2948275"/>
              <a:ext cx="98275" cy="46175"/>
            </a:xfrm>
            <a:custGeom>
              <a:avLst/>
              <a:gdLst/>
              <a:ahLst/>
              <a:cxnLst/>
              <a:rect l="l" t="t" r="r" b="b"/>
              <a:pathLst>
                <a:path w="3931" h="1847" extrusionOk="0">
                  <a:moveTo>
                    <a:pt x="3588" y="314"/>
                  </a:moveTo>
                  <a:cubicBezTo>
                    <a:pt x="3439" y="194"/>
                    <a:pt x="3275" y="90"/>
                    <a:pt x="3097" y="1"/>
                  </a:cubicBezTo>
                  <a:cubicBezTo>
                    <a:pt x="2799" y="75"/>
                    <a:pt x="2576" y="343"/>
                    <a:pt x="2397" y="567"/>
                  </a:cubicBezTo>
                  <a:cubicBezTo>
                    <a:pt x="2129" y="939"/>
                    <a:pt x="790" y="1519"/>
                    <a:pt x="328" y="1266"/>
                  </a:cubicBezTo>
                  <a:cubicBezTo>
                    <a:pt x="179" y="1192"/>
                    <a:pt x="75" y="1162"/>
                    <a:pt x="1" y="1162"/>
                  </a:cubicBezTo>
                  <a:cubicBezTo>
                    <a:pt x="105" y="1370"/>
                    <a:pt x="328" y="1608"/>
                    <a:pt x="626" y="1713"/>
                  </a:cubicBezTo>
                  <a:cubicBezTo>
                    <a:pt x="968" y="1847"/>
                    <a:pt x="3930" y="1117"/>
                    <a:pt x="3588" y="31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4" name="Google Shape;2604;p31"/>
            <p:cNvSpPr/>
            <p:nvPr/>
          </p:nvSpPr>
          <p:spPr>
            <a:xfrm>
              <a:off x="3269675" y="2949400"/>
              <a:ext cx="129150" cy="90450"/>
            </a:xfrm>
            <a:custGeom>
              <a:avLst/>
              <a:gdLst/>
              <a:ahLst/>
              <a:cxnLst/>
              <a:rect l="l" t="t" r="r" b="b"/>
              <a:pathLst>
                <a:path w="5166" h="3618" extrusionOk="0">
                  <a:moveTo>
                    <a:pt x="5165" y="2546"/>
                  </a:moveTo>
                  <a:cubicBezTo>
                    <a:pt x="5061" y="1980"/>
                    <a:pt x="4421" y="670"/>
                    <a:pt x="3841" y="328"/>
                  </a:cubicBezTo>
                  <a:cubicBezTo>
                    <a:pt x="3260" y="1"/>
                    <a:pt x="2858" y="447"/>
                    <a:pt x="2590" y="804"/>
                  </a:cubicBezTo>
                  <a:cubicBezTo>
                    <a:pt x="2307" y="1176"/>
                    <a:pt x="983" y="1757"/>
                    <a:pt x="521" y="1504"/>
                  </a:cubicBezTo>
                  <a:cubicBezTo>
                    <a:pt x="60" y="1266"/>
                    <a:pt x="0" y="1474"/>
                    <a:pt x="45" y="1638"/>
                  </a:cubicBezTo>
                  <a:cubicBezTo>
                    <a:pt x="90" y="1802"/>
                    <a:pt x="119" y="1936"/>
                    <a:pt x="551" y="2382"/>
                  </a:cubicBezTo>
                  <a:cubicBezTo>
                    <a:pt x="983" y="2829"/>
                    <a:pt x="4987" y="3618"/>
                    <a:pt x="5165" y="254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3270400" y="2989975"/>
              <a:ext cx="128425" cy="49875"/>
            </a:xfrm>
            <a:custGeom>
              <a:avLst/>
              <a:gdLst/>
              <a:ahLst/>
              <a:cxnLst/>
              <a:rect l="l" t="t" r="r" b="b"/>
              <a:pathLst>
                <a:path w="5137" h="1995" extrusionOk="0">
                  <a:moveTo>
                    <a:pt x="5136" y="923"/>
                  </a:moveTo>
                  <a:cubicBezTo>
                    <a:pt x="5106" y="789"/>
                    <a:pt x="5047" y="625"/>
                    <a:pt x="4973" y="432"/>
                  </a:cubicBezTo>
                  <a:cubicBezTo>
                    <a:pt x="4556" y="89"/>
                    <a:pt x="3812" y="610"/>
                    <a:pt x="3216" y="640"/>
                  </a:cubicBezTo>
                  <a:cubicBezTo>
                    <a:pt x="2606" y="670"/>
                    <a:pt x="1058" y="595"/>
                    <a:pt x="596" y="357"/>
                  </a:cubicBezTo>
                  <a:cubicBezTo>
                    <a:pt x="150" y="134"/>
                    <a:pt x="1" y="0"/>
                    <a:pt x="46" y="119"/>
                  </a:cubicBezTo>
                  <a:cubicBezTo>
                    <a:pt x="90" y="253"/>
                    <a:pt x="180" y="402"/>
                    <a:pt x="522" y="759"/>
                  </a:cubicBezTo>
                  <a:cubicBezTo>
                    <a:pt x="954" y="1206"/>
                    <a:pt x="4958" y="1995"/>
                    <a:pt x="5136" y="92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3272650" y="2994800"/>
              <a:ext cx="130625" cy="95300"/>
            </a:xfrm>
            <a:custGeom>
              <a:avLst/>
              <a:gdLst/>
              <a:ahLst/>
              <a:cxnLst/>
              <a:rect l="l" t="t" r="r" b="b"/>
              <a:pathLst>
                <a:path w="5225" h="3812" extrusionOk="0">
                  <a:moveTo>
                    <a:pt x="5165" y="864"/>
                  </a:moveTo>
                  <a:cubicBezTo>
                    <a:pt x="5225" y="1712"/>
                    <a:pt x="5210" y="2337"/>
                    <a:pt x="4629" y="2948"/>
                  </a:cubicBezTo>
                  <a:cubicBezTo>
                    <a:pt x="4049" y="3543"/>
                    <a:pt x="3751" y="3513"/>
                    <a:pt x="3379" y="3662"/>
                  </a:cubicBezTo>
                  <a:cubicBezTo>
                    <a:pt x="2992" y="3811"/>
                    <a:pt x="462" y="2070"/>
                    <a:pt x="224" y="1534"/>
                  </a:cubicBezTo>
                  <a:cubicBezTo>
                    <a:pt x="0" y="1013"/>
                    <a:pt x="134" y="953"/>
                    <a:pt x="90" y="477"/>
                  </a:cubicBezTo>
                  <a:cubicBezTo>
                    <a:pt x="45" y="1"/>
                    <a:pt x="387" y="239"/>
                    <a:pt x="804" y="611"/>
                  </a:cubicBezTo>
                  <a:cubicBezTo>
                    <a:pt x="1206" y="968"/>
                    <a:pt x="2620" y="938"/>
                    <a:pt x="3260" y="894"/>
                  </a:cubicBezTo>
                  <a:cubicBezTo>
                    <a:pt x="3900" y="864"/>
                    <a:pt x="4823" y="209"/>
                    <a:pt x="5165" y="86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3273750" y="3013025"/>
              <a:ext cx="103125" cy="77075"/>
            </a:xfrm>
            <a:custGeom>
              <a:avLst/>
              <a:gdLst/>
              <a:ahLst/>
              <a:cxnLst/>
              <a:rect l="l" t="t" r="r" b="b"/>
              <a:pathLst>
                <a:path w="4125" h="3083" extrusionOk="0">
                  <a:moveTo>
                    <a:pt x="4124" y="2606"/>
                  </a:moveTo>
                  <a:cubicBezTo>
                    <a:pt x="3811" y="2814"/>
                    <a:pt x="3603" y="2829"/>
                    <a:pt x="3335" y="2933"/>
                  </a:cubicBezTo>
                  <a:cubicBezTo>
                    <a:pt x="2948" y="3082"/>
                    <a:pt x="418" y="1341"/>
                    <a:pt x="180" y="805"/>
                  </a:cubicBezTo>
                  <a:cubicBezTo>
                    <a:pt x="1" y="388"/>
                    <a:pt x="46" y="269"/>
                    <a:pt x="61" y="1"/>
                  </a:cubicBezTo>
                  <a:cubicBezTo>
                    <a:pt x="105" y="31"/>
                    <a:pt x="165" y="105"/>
                    <a:pt x="239" y="209"/>
                  </a:cubicBezTo>
                  <a:cubicBezTo>
                    <a:pt x="477" y="537"/>
                    <a:pt x="1653" y="1088"/>
                    <a:pt x="2561" y="1594"/>
                  </a:cubicBezTo>
                  <a:cubicBezTo>
                    <a:pt x="3231" y="1966"/>
                    <a:pt x="3945" y="2323"/>
                    <a:pt x="4124" y="260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3251800" y="3019000"/>
              <a:ext cx="123950" cy="98625"/>
            </a:xfrm>
            <a:custGeom>
              <a:avLst/>
              <a:gdLst/>
              <a:ahLst/>
              <a:cxnLst/>
              <a:rect l="l" t="t" r="r" b="b"/>
              <a:pathLst>
                <a:path w="4958" h="3945" extrusionOk="0">
                  <a:moveTo>
                    <a:pt x="3067" y="3945"/>
                  </a:moveTo>
                  <a:cubicBezTo>
                    <a:pt x="3543" y="3811"/>
                    <a:pt x="4347" y="3215"/>
                    <a:pt x="4645" y="2873"/>
                  </a:cubicBezTo>
                  <a:cubicBezTo>
                    <a:pt x="4957" y="2530"/>
                    <a:pt x="4094" y="2129"/>
                    <a:pt x="3290" y="1652"/>
                  </a:cubicBezTo>
                  <a:cubicBezTo>
                    <a:pt x="2487" y="1191"/>
                    <a:pt x="1430" y="685"/>
                    <a:pt x="1221" y="372"/>
                  </a:cubicBezTo>
                  <a:cubicBezTo>
                    <a:pt x="1013" y="60"/>
                    <a:pt x="998" y="0"/>
                    <a:pt x="507" y="923"/>
                  </a:cubicBezTo>
                  <a:cubicBezTo>
                    <a:pt x="1" y="1846"/>
                    <a:pt x="1281" y="3840"/>
                    <a:pt x="3067" y="394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3257750" y="3049125"/>
              <a:ext cx="74450" cy="68500"/>
            </a:xfrm>
            <a:custGeom>
              <a:avLst/>
              <a:gdLst/>
              <a:ahLst/>
              <a:cxnLst/>
              <a:rect l="l" t="t" r="r" b="b"/>
              <a:pathLst>
                <a:path w="2978" h="2740" extrusionOk="0">
                  <a:moveTo>
                    <a:pt x="2829" y="2740"/>
                  </a:moveTo>
                  <a:cubicBezTo>
                    <a:pt x="2874" y="2725"/>
                    <a:pt x="2918" y="2710"/>
                    <a:pt x="2978" y="2680"/>
                  </a:cubicBezTo>
                  <a:cubicBezTo>
                    <a:pt x="2948" y="2457"/>
                    <a:pt x="2397" y="2263"/>
                    <a:pt x="1728" y="1459"/>
                  </a:cubicBezTo>
                  <a:cubicBezTo>
                    <a:pt x="1043" y="626"/>
                    <a:pt x="730" y="60"/>
                    <a:pt x="165" y="1"/>
                  </a:cubicBezTo>
                  <a:cubicBezTo>
                    <a:pt x="1" y="983"/>
                    <a:pt x="1192" y="2650"/>
                    <a:pt x="2829" y="274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3190025" y="3045050"/>
              <a:ext cx="147775" cy="110525"/>
            </a:xfrm>
            <a:custGeom>
              <a:avLst/>
              <a:gdLst/>
              <a:ahLst/>
              <a:cxnLst/>
              <a:rect l="l" t="t" r="r" b="b"/>
              <a:pathLst>
                <a:path w="5911" h="4421" extrusionOk="0">
                  <a:moveTo>
                    <a:pt x="1668" y="4421"/>
                  </a:moveTo>
                  <a:cubicBezTo>
                    <a:pt x="2591" y="4406"/>
                    <a:pt x="4303" y="3840"/>
                    <a:pt x="4987" y="3349"/>
                  </a:cubicBezTo>
                  <a:cubicBezTo>
                    <a:pt x="5910" y="2694"/>
                    <a:pt x="5151" y="2873"/>
                    <a:pt x="4154" y="1667"/>
                  </a:cubicBezTo>
                  <a:cubicBezTo>
                    <a:pt x="3305" y="625"/>
                    <a:pt x="3022" y="0"/>
                    <a:pt x="2115" y="238"/>
                  </a:cubicBezTo>
                  <a:cubicBezTo>
                    <a:pt x="834" y="566"/>
                    <a:pt x="1" y="1355"/>
                    <a:pt x="284" y="2516"/>
                  </a:cubicBezTo>
                  <a:cubicBezTo>
                    <a:pt x="611" y="3825"/>
                    <a:pt x="1355" y="4421"/>
                    <a:pt x="1668" y="442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3192650" y="3064400"/>
              <a:ext cx="49125" cy="91175"/>
            </a:xfrm>
            <a:custGeom>
              <a:avLst/>
              <a:gdLst/>
              <a:ahLst/>
              <a:cxnLst/>
              <a:rect l="l" t="t" r="r" b="b"/>
              <a:pathLst>
                <a:path w="1965" h="3647" extrusionOk="0">
                  <a:moveTo>
                    <a:pt x="1563" y="3647"/>
                  </a:moveTo>
                  <a:cubicBezTo>
                    <a:pt x="1637" y="3647"/>
                    <a:pt x="1727" y="3632"/>
                    <a:pt x="1801" y="3632"/>
                  </a:cubicBezTo>
                  <a:cubicBezTo>
                    <a:pt x="1965" y="3334"/>
                    <a:pt x="1280" y="3096"/>
                    <a:pt x="923" y="1608"/>
                  </a:cubicBezTo>
                  <a:cubicBezTo>
                    <a:pt x="804" y="1087"/>
                    <a:pt x="1102" y="476"/>
                    <a:pt x="834" y="0"/>
                  </a:cubicBezTo>
                  <a:cubicBezTo>
                    <a:pt x="283" y="402"/>
                    <a:pt x="0" y="997"/>
                    <a:pt x="179" y="1742"/>
                  </a:cubicBezTo>
                  <a:cubicBezTo>
                    <a:pt x="506" y="3051"/>
                    <a:pt x="1250" y="3647"/>
                    <a:pt x="1563" y="3647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2958575" y="3024950"/>
              <a:ext cx="280225" cy="174925"/>
            </a:xfrm>
            <a:custGeom>
              <a:avLst/>
              <a:gdLst/>
              <a:ahLst/>
              <a:cxnLst/>
              <a:rect l="l" t="t" r="r" b="b"/>
              <a:pathLst>
                <a:path w="11209" h="6997" extrusionOk="0">
                  <a:moveTo>
                    <a:pt x="10658" y="5389"/>
                  </a:moveTo>
                  <a:cubicBezTo>
                    <a:pt x="9184" y="6475"/>
                    <a:pt x="3364" y="6996"/>
                    <a:pt x="1682" y="6758"/>
                  </a:cubicBezTo>
                  <a:cubicBezTo>
                    <a:pt x="1" y="6535"/>
                    <a:pt x="75" y="6207"/>
                    <a:pt x="1147" y="6118"/>
                  </a:cubicBezTo>
                  <a:cubicBezTo>
                    <a:pt x="2233" y="6014"/>
                    <a:pt x="2576" y="5567"/>
                    <a:pt x="2218" y="5433"/>
                  </a:cubicBezTo>
                  <a:cubicBezTo>
                    <a:pt x="1861" y="5314"/>
                    <a:pt x="1906" y="5121"/>
                    <a:pt x="2739" y="4838"/>
                  </a:cubicBezTo>
                  <a:cubicBezTo>
                    <a:pt x="3573" y="4540"/>
                    <a:pt x="4094" y="3498"/>
                    <a:pt x="4779" y="2828"/>
                  </a:cubicBezTo>
                  <a:cubicBezTo>
                    <a:pt x="5448" y="2159"/>
                    <a:pt x="7622" y="0"/>
                    <a:pt x="9542" y="1295"/>
                  </a:cubicBezTo>
                  <a:cubicBezTo>
                    <a:pt x="10271" y="1786"/>
                    <a:pt x="9780" y="2590"/>
                    <a:pt x="9929" y="3230"/>
                  </a:cubicBezTo>
                  <a:cubicBezTo>
                    <a:pt x="10345" y="4942"/>
                    <a:pt x="11209" y="5002"/>
                    <a:pt x="10658" y="538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3038950" y="3085975"/>
              <a:ext cx="144050" cy="92300"/>
            </a:xfrm>
            <a:custGeom>
              <a:avLst/>
              <a:gdLst/>
              <a:ahLst/>
              <a:cxnLst/>
              <a:rect l="l" t="t" r="r" b="b"/>
              <a:pathLst>
                <a:path w="5762" h="3692" extrusionOk="0">
                  <a:moveTo>
                    <a:pt x="254" y="2962"/>
                  </a:moveTo>
                  <a:cubicBezTo>
                    <a:pt x="1" y="2233"/>
                    <a:pt x="1712" y="1295"/>
                    <a:pt x="2323" y="655"/>
                  </a:cubicBezTo>
                  <a:cubicBezTo>
                    <a:pt x="2933" y="15"/>
                    <a:pt x="4764" y="0"/>
                    <a:pt x="5270" y="834"/>
                  </a:cubicBezTo>
                  <a:cubicBezTo>
                    <a:pt x="5761" y="1667"/>
                    <a:pt x="4287" y="2918"/>
                    <a:pt x="3394" y="3082"/>
                  </a:cubicBezTo>
                  <a:cubicBezTo>
                    <a:pt x="2486" y="3260"/>
                    <a:pt x="507" y="3692"/>
                    <a:pt x="254" y="2962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3061275" y="3158525"/>
              <a:ext cx="18275" cy="18650"/>
            </a:xfrm>
            <a:custGeom>
              <a:avLst/>
              <a:gdLst/>
              <a:ahLst/>
              <a:cxnLst/>
              <a:rect l="l" t="t" r="r" b="b"/>
              <a:pathLst>
                <a:path w="731" h="746" extrusionOk="0">
                  <a:moveTo>
                    <a:pt x="685" y="447"/>
                  </a:moveTo>
                  <a:cubicBezTo>
                    <a:pt x="656" y="626"/>
                    <a:pt x="477" y="745"/>
                    <a:pt x="284" y="701"/>
                  </a:cubicBezTo>
                  <a:cubicBezTo>
                    <a:pt x="105" y="656"/>
                    <a:pt x="1" y="477"/>
                    <a:pt x="30" y="299"/>
                  </a:cubicBezTo>
                  <a:cubicBezTo>
                    <a:pt x="75" y="120"/>
                    <a:pt x="254" y="1"/>
                    <a:pt x="432" y="46"/>
                  </a:cubicBezTo>
                  <a:cubicBezTo>
                    <a:pt x="611" y="75"/>
                    <a:pt x="730" y="254"/>
                    <a:pt x="685" y="44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3213475" y="3072200"/>
              <a:ext cx="64400" cy="43200"/>
            </a:xfrm>
            <a:custGeom>
              <a:avLst/>
              <a:gdLst/>
              <a:ahLst/>
              <a:cxnLst/>
              <a:rect l="l" t="t" r="r" b="b"/>
              <a:pathLst>
                <a:path w="2576" h="1728" extrusionOk="0">
                  <a:moveTo>
                    <a:pt x="790" y="1653"/>
                  </a:moveTo>
                  <a:cubicBezTo>
                    <a:pt x="1191" y="1727"/>
                    <a:pt x="1921" y="1608"/>
                    <a:pt x="2204" y="1474"/>
                  </a:cubicBezTo>
                  <a:cubicBezTo>
                    <a:pt x="2576" y="1266"/>
                    <a:pt x="2248" y="1281"/>
                    <a:pt x="1802" y="745"/>
                  </a:cubicBezTo>
                  <a:cubicBezTo>
                    <a:pt x="1400" y="269"/>
                    <a:pt x="1266" y="1"/>
                    <a:pt x="879" y="30"/>
                  </a:cubicBezTo>
                  <a:cubicBezTo>
                    <a:pt x="343" y="75"/>
                    <a:pt x="1" y="328"/>
                    <a:pt x="149" y="804"/>
                  </a:cubicBezTo>
                  <a:cubicBezTo>
                    <a:pt x="313" y="1355"/>
                    <a:pt x="656" y="1638"/>
                    <a:pt x="790" y="165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3274500" y="3040200"/>
              <a:ext cx="52500" cy="40225"/>
            </a:xfrm>
            <a:custGeom>
              <a:avLst/>
              <a:gdLst/>
              <a:ahLst/>
              <a:cxnLst/>
              <a:rect l="l" t="t" r="r" b="b"/>
              <a:pathLst>
                <a:path w="2100" h="1609" extrusionOk="0">
                  <a:moveTo>
                    <a:pt x="1370" y="1608"/>
                  </a:moveTo>
                  <a:cubicBezTo>
                    <a:pt x="1564" y="1593"/>
                    <a:pt x="1876" y="1474"/>
                    <a:pt x="1980" y="1385"/>
                  </a:cubicBezTo>
                  <a:cubicBezTo>
                    <a:pt x="2099" y="1295"/>
                    <a:pt x="1727" y="1057"/>
                    <a:pt x="1370" y="819"/>
                  </a:cubicBezTo>
                  <a:cubicBezTo>
                    <a:pt x="1013" y="566"/>
                    <a:pt x="551" y="283"/>
                    <a:pt x="462" y="149"/>
                  </a:cubicBezTo>
                  <a:cubicBezTo>
                    <a:pt x="358" y="30"/>
                    <a:pt x="358" y="1"/>
                    <a:pt x="179" y="268"/>
                  </a:cubicBezTo>
                  <a:cubicBezTo>
                    <a:pt x="1" y="551"/>
                    <a:pt x="626" y="1385"/>
                    <a:pt x="1370" y="160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3294975" y="3013400"/>
              <a:ext cx="60300" cy="32775"/>
            </a:xfrm>
            <a:custGeom>
              <a:avLst/>
              <a:gdLst/>
              <a:ahLst/>
              <a:cxnLst/>
              <a:rect l="l" t="t" r="r" b="b"/>
              <a:pathLst>
                <a:path w="2412" h="1311" extrusionOk="0">
                  <a:moveTo>
                    <a:pt x="2293" y="596"/>
                  </a:moveTo>
                  <a:cubicBezTo>
                    <a:pt x="2367" y="849"/>
                    <a:pt x="2412" y="1028"/>
                    <a:pt x="2188" y="1162"/>
                  </a:cubicBezTo>
                  <a:cubicBezTo>
                    <a:pt x="1980" y="1311"/>
                    <a:pt x="1846" y="1266"/>
                    <a:pt x="1697" y="1296"/>
                  </a:cubicBezTo>
                  <a:cubicBezTo>
                    <a:pt x="1534" y="1311"/>
                    <a:pt x="313" y="626"/>
                    <a:pt x="179" y="462"/>
                  </a:cubicBezTo>
                  <a:cubicBezTo>
                    <a:pt x="45" y="298"/>
                    <a:pt x="105" y="284"/>
                    <a:pt x="45" y="150"/>
                  </a:cubicBezTo>
                  <a:cubicBezTo>
                    <a:pt x="0" y="1"/>
                    <a:pt x="164" y="90"/>
                    <a:pt x="358" y="224"/>
                  </a:cubicBezTo>
                  <a:cubicBezTo>
                    <a:pt x="566" y="358"/>
                    <a:pt x="1176" y="447"/>
                    <a:pt x="1459" y="477"/>
                  </a:cubicBezTo>
                  <a:cubicBezTo>
                    <a:pt x="1742" y="507"/>
                    <a:pt x="2099" y="388"/>
                    <a:pt x="2293" y="596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3288275" y="2977300"/>
              <a:ext cx="64400" cy="24225"/>
            </a:xfrm>
            <a:custGeom>
              <a:avLst/>
              <a:gdLst/>
              <a:ahLst/>
              <a:cxnLst/>
              <a:rect l="l" t="t" r="r" b="b"/>
              <a:pathLst>
                <a:path w="2576" h="969" extrusionOk="0">
                  <a:moveTo>
                    <a:pt x="2576" y="611"/>
                  </a:moveTo>
                  <a:cubicBezTo>
                    <a:pt x="2471" y="462"/>
                    <a:pt x="2308" y="105"/>
                    <a:pt x="1965" y="60"/>
                  </a:cubicBezTo>
                  <a:cubicBezTo>
                    <a:pt x="1623" y="1"/>
                    <a:pt x="1459" y="165"/>
                    <a:pt x="1325" y="284"/>
                  </a:cubicBezTo>
                  <a:cubicBezTo>
                    <a:pt x="1221" y="403"/>
                    <a:pt x="551" y="671"/>
                    <a:pt x="283" y="641"/>
                  </a:cubicBezTo>
                  <a:cubicBezTo>
                    <a:pt x="15" y="611"/>
                    <a:pt x="0" y="671"/>
                    <a:pt x="45" y="715"/>
                  </a:cubicBezTo>
                  <a:cubicBezTo>
                    <a:pt x="75" y="745"/>
                    <a:pt x="105" y="790"/>
                    <a:pt x="373" y="879"/>
                  </a:cubicBezTo>
                  <a:cubicBezTo>
                    <a:pt x="655" y="968"/>
                    <a:pt x="2576" y="924"/>
                    <a:pt x="2576" y="61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9" name="Google Shape;2619;p31"/>
            <p:cNvSpPr/>
            <p:nvPr/>
          </p:nvSpPr>
          <p:spPr>
            <a:xfrm>
              <a:off x="3286050" y="2945675"/>
              <a:ext cx="35375" cy="33900"/>
            </a:xfrm>
            <a:custGeom>
              <a:avLst/>
              <a:gdLst/>
              <a:ahLst/>
              <a:cxnLst/>
              <a:rect l="l" t="t" r="r" b="b"/>
              <a:pathLst>
                <a:path w="1415" h="1356" extrusionOk="0">
                  <a:moveTo>
                    <a:pt x="1310" y="269"/>
                  </a:moveTo>
                  <a:cubicBezTo>
                    <a:pt x="1161" y="60"/>
                    <a:pt x="893" y="1"/>
                    <a:pt x="685" y="45"/>
                  </a:cubicBezTo>
                  <a:cubicBezTo>
                    <a:pt x="476" y="105"/>
                    <a:pt x="462" y="75"/>
                    <a:pt x="506" y="328"/>
                  </a:cubicBezTo>
                  <a:cubicBezTo>
                    <a:pt x="536" y="596"/>
                    <a:pt x="357" y="938"/>
                    <a:pt x="223" y="1043"/>
                  </a:cubicBezTo>
                  <a:cubicBezTo>
                    <a:pt x="89" y="1147"/>
                    <a:pt x="0" y="1058"/>
                    <a:pt x="15" y="1177"/>
                  </a:cubicBezTo>
                  <a:cubicBezTo>
                    <a:pt x="15" y="1281"/>
                    <a:pt x="0" y="1355"/>
                    <a:pt x="357" y="1325"/>
                  </a:cubicBezTo>
                  <a:cubicBezTo>
                    <a:pt x="715" y="1296"/>
                    <a:pt x="1414" y="864"/>
                    <a:pt x="1310" y="269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0" name="Google Shape;2620;p31"/>
            <p:cNvSpPr/>
            <p:nvPr/>
          </p:nvSpPr>
          <p:spPr>
            <a:xfrm>
              <a:off x="2571950" y="2854500"/>
              <a:ext cx="171200" cy="167125"/>
            </a:xfrm>
            <a:custGeom>
              <a:avLst/>
              <a:gdLst/>
              <a:ahLst/>
              <a:cxnLst/>
              <a:rect l="l" t="t" r="r" b="b"/>
              <a:pathLst>
                <a:path w="6848" h="6685" extrusionOk="0">
                  <a:moveTo>
                    <a:pt x="3230" y="5925"/>
                  </a:moveTo>
                  <a:cubicBezTo>
                    <a:pt x="0" y="2665"/>
                    <a:pt x="5091" y="1"/>
                    <a:pt x="6654" y="3290"/>
                  </a:cubicBezTo>
                  <a:cubicBezTo>
                    <a:pt x="6847" y="3678"/>
                    <a:pt x="6520" y="4124"/>
                    <a:pt x="6177" y="3752"/>
                  </a:cubicBezTo>
                  <a:cubicBezTo>
                    <a:pt x="4317" y="1728"/>
                    <a:pt x="2769" y="3544"/>
                    <a:pt x="4287" y="5002"/>
                  </a:cubicBezTo>
                  <a:cubicBezTo>
                    <a:pt x="5269" y="5940"/>
                    <a:pt x="3974" y="6684"/>
                    <a:pt x="3230" y="592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2624775" y="2899900"/>
              <a:ext cx="114650" cy="102375"/>
            </a:xfrm>
            <a:custGeom>
              <a:avLst/>
              <a:gdLst/>
              <a:ahLst/>
              <a:cxnLst/>
              <a:rect l="l" t="t" r="r" b="b"/>
              <a:pathLst>
                <a:path w="4586" h="4095" extrusionOk="0">
                  <a:moveTo>
                    <a:pt x="4213" y="939"/>
                  </a:moveTo>
                  <a:cubicBezTo>
                    <a:pt x="4332" y="1087"/>
                    <a:pt x="4451" y="1266"/>
                    <a:pt x="4541" y="1474"/>
                  </a:cubicBezTo>
                  <a:cubicBezTo>
                    <a:pt x="4570" y="1519"/>
                    <a:pt x="4585" y="1579"/>
                    <a:pt x="4585" y="1623"/>
                  </a:cubicBezTo>
                  <a:lnTo>
                    <a:pt x="4020" y="1906"/>
                  </a:lnTo>
                  <a:cubicBezTo>
                    <a:pt x="3886" y="1742"/>
                    <a:pt x="3737" y="1608"/>
                    <a:pt x="3588" y="1504"/>
                  </a:cubicBezTo>
                  <a:close/>
                  <a:moveTo>
                    <a:pt x="3097" y="105"/>
                  </a:moveTo>
                  <a:cubicBezTo>
                    <a:pt x="3380" y="194"/>
                    <a:pt x="3648" y="358"/>
                    <a:pt x="3886" y="581"/>
                  </a:cubicBezTo>
                  <a:lnTo>
                    <a:pt x="3290" y="1281"/>
                  </a:lnTo>
                  <a:cubicBezTo>
                    <a:pt x="3082" y="1162"/>
                    <a:pt x="2874" y="1087"/>
                    <a:pt x="2695" y="1058"/>
                  </a:cubicBezTo>
                  <a:close/>
                  <a:moveTo>
                    <a:pt x="760" y="522"/>
                  </a:moveTo>
                  <a:cubicBezTo>
                    <a:pt x="1102" y="254"/>
                    <a:pt x="1519" y="60"/>
                    <a:pt x="1966" y="1"/>
                  </a:cubicBezTo>
                  <a:lnTo>
                    <a:pt x="2174" y="1073"/>
                  </a:lnTo>
                  <a:cubicBezTo>
                    <a:pt x="1966" y="1132"/>
                    <a:pt x="1817" y="1251"/>
                    <a:pt x="1713" y="1415"/>
                  </a:cubicBezTo>
                  <a:close/>
                  <a:moveTo>
                    <a:pt x="135" y="2546"/>
                  </a:moveTo>
                  <a:cubicBezTo>
                    <a:pt x="1" y="2040"/>
                    <a:pt x="60" y="1579"/>
                    <a:pt x="254" y="1192"/>
                  </a:cubicBezTo>
                  <a:lnTo>
                    <a:pt x="1579" y="1757"/>
                  </a:lnTo>
                  <a:cubicBezTo>
                    <a:pt x="1549" y="1936"/>
                    <a:pt x="1549" y="2129"/>
                    <a:pt x="1623" y="2338"/>
                  </a:cubicBezTo>
                  <a:close/>
                  <a:moveTo>
                    <a:pt x="1102" y="4094"/>
                  </a:moveTo>
                  <a:cubicBezTo>
                    <a:pt x="819" y="3811"/>
                    <a:pt x="596" y="3529"/>
                    <a:pt x="432" y="3246"/>
                  </a:cubicBezTo>
                  <a:lnTo>
                    <a:pt x="1772" y="2680"/>
                  </a:lnTo>
                  <a:cubicBezTo>
                    <a:pt x="1847" y="2814"/>
                    <a:pt x="1951" y="2963"/>
                    <a:pt x="2085" y="3097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2902750" y="2711975"/>
              <a:ext cx="172700" cy="168975"/>
            </a:xfrm>
            <a:custGeom>
              <a:avLst/>
              <a:gdLst/>
              <a:ahLst/>
              <a:cxnLst/>
              <a:rect l="l" t="t" r="r" b="b"/>
              <a:pathLst>
                <a:path w="6908" h="6759" extrusionOk="0">
                  <a:moveTo>
                    <a:pt x="3469" y="6059"/>
                  </a:moveTo>
                  <a:cubicBezTo>
                    <a:pt x="1" y="3023"/>
                    <a:pt x="4883" y="1"/>
                    <a:pt x="6684" y="3157"/>
                  </a:cubicBezTo>
                  <a:cubicBezTo>
                    <a:pt x="6907" y="3544"/>
                    <a:pt x="6610" y="4020"/>
                    <a:pt x="6238" y="3663"/>
                  </a:cubicBezTo>
                  <a:cubicBezTo>
                    <a:pt x="4243" y="1772"/>
                    <a:pt x="2829" y="3707"/>
                    <a:pt x="4451" y="5062"/>
                  </a:cubicBezTo>
                  <a:cubicBezTo>
                    <a:pt x="5493" y="5910"/>
                    <a:pt x="4273" y="6759"/>
                    <a:pt x="3469" y="6059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2957825" y="2758875"/>
              <a:ext cx="113525" cy="103850"/>
            </a:xfrm>
            <a:custGeom>
              <a:avLst/>
              <a:gdLst/>
              <a:ahLst/>
              <a:cxnLst/>
              <a:rect l="l" t="t" r="r" b="b"/>
              <a:pathLst>
                <a:path w="4541" h="4154" extrusionOk="0">
                  <a:moveTo>
                    <a:pt x="4124" y="775"/>
                  </a:moveTo>
                  <a:cubicBezTo>
                    <a:pt x="4258" y="923"/>
                    <a:pt x="4377" y="1102"/>
                    <a:pt x="4481" y="1281"/>
                  </a:cubicBezTo>
                  <a:cubicBezTo>
                    <a:pt x="4511" y="1340"/>
                    <a:pt x="4526" y="1385"/>
                    <a:pt x="4541" y="1429"/>
                  </a:cubicBezTo>
                  <a:cubicBezTo>
                    <a:pt x="4362" y="1534"/>
                    <a:pt x="4183" y="1653"/>
                    <a:pt x="4005" y="1757"/>
                  </a:cubicBezTo>
                  <a:cubicBezTo>
                    <a:pt x="3841" y="1608"/>
                    <a:pt x="3692" y="1489"/>
                    <a:pt x="3543" y="1385"/>
                  </a:cubicBezTo>
                  <a:close/>
                  <a:moveTo>
                    <a:pt x="2933" y="30"/>
                  </a:moveTo>
                  <a:cubicBezTo>
                    <a:pt x="3231" y="105"/>
                    <a:pt x="3514" y="239"/>
                    <a:pt x="3767" y="447"/>
                  </a:cubicBezTo>
                  <a:lnTo>
                    <a:pt x="3216" y="1191"/>
                  </a:lnTo>
                  <a:cubicBezTo>
                    <a:pt x="3007" y="1087"/>
                    <a:pt x="2799" y="1028"/>
                    <a:pt x="2606" y="1013"/>
                  </a:cubicBezTo>
                  <a:close/>
                  <a:moveTo>
                    <a:pt x="656" y="626"/>
                  </a:moveTo>
                  <a:cubicBezTo>
                    <a:pt x="953" y="328"/>
                    <a:pt x="1370" y="105"/>
                    <a:pt x="1802" y="0"/>
                  </a:cubicBezTo>
                  <a:lnTo>
                    <a:pt x="2085" y="1072"/>
                  </a:lnTo>
                  <a:cubicBezTo>
                    <a:pt x="1891" y="1147"/>
                    <a:pt x="1742" y="1281"/>
                    <a:pt x="1653" y="1444"/>
                  </a:cubicBezTo>
                  <a:close/>
                  <a:moveTo>
                    <a:pt x="164" y="2680"/>
                  </a:moveTo>
                  <a:cubicBezTo>
                    <a:pt x="1" y="2189"/>
                    <a:pt x="16" y="1712"/>
                    <a:pt x="179" y="1325"/>
                  </a:cubicBezTo>
                  <a:lnTo>
                    <a:pt x="1549" y="1787"/>
                  </a:lnTo>
                  <a:cubicBezTo>
                    <a:pt x="1534" y="1965"/>
                    <a:pt x="1549" y="2159"/>
                    <a:pt x="1638" y="2367"/>
                  </a:cubicBezTo>
                  <a:close/>
                  <a:moveTo>
                    <a:pt x="1236" y="4153"/>
                  </a:moveTo>
                  <a:cubicBezTo>
                    <a:pt x="938" y="3885"/>
                    <a:pt x="700" y="3632"/>
                    <a:pt x="522" y="3364"/>
                  </a:cubicBezTo>
                  <a:lnTo>
                    <a:pt x="1802" y="2695"/>
                  </a:lnTo>
                  <a:cubicBezTo>
                    <a:pt x="1891" y="2829"/>
                    <a:pt x="2010" y="2963"/>
                    <a:pt x="2144" y="3097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2776975" y="2963925"/>
              <a:ext cx="163775" cy="158900"/>
            </a:xfrm>
            <a:custGeom>
              <a:avLst/>
              <a:gdLst/>
              <a:ahLst/>
              <a:cxnLst/>
              <a:rect l="l" t="t" r="r" b="b"/>
              <a:pathLst>
                <a:path w="6551" h="6356" extrusionOk="0">
                  <a:moveTo>
                    <a:pt x="2576" y="5478"/>
                  </a:moveTo>
                  <a:cubicBezTo>
                    <a:pt x="1" y="1667"/>
                    <a:pt x="5493" y="0"/>
                    <a:pt x="6431" y="3498"/>
                  </a:cubicBezTo>
                  <a:cubicBezTo>
                    <a:pt x="6550" y="3930"/>
                    <a:pt x="6148" y="4317"/>
                    <a:pt x="5880" y="3870"/>
                  </a:cubicBezTo>
                  <a:cubicBezTo>
                    <a:pt x="4422" y="1548"/>
                    <a:pt x="2561" y="3052"/>
                    <a:pt x="3796" y="4763"/>
                  </a:cubicBezTo>
                  <a:cubicBezTo>
                    <a:pt x="4585" y="5865"/>
                    <a:pt x="3171" y="6356"/>
                    <a:pt x="2576" y="547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2823500" y="3003000"/>
              <a:ext cx="115000" cy="97500"/>
            </a:xfrm>
            <a:custGeom>
              <a:avLst/>
              <a:gdLst/>
              <a:ahLst/>
              <a:cxnLst/>
              <a:rect l="l" t="t" r="r" b="b"/>
              <a:pathLst>
                <a:path w="4600" h="3900" extrusionOk="0">
                  <a:moveTo>
                    <a:pt x="4347" y="1369"/>
                  </a:moveTo>
                  <a:cubicBezTo>
                    <a:pt x="4436" y="1533"/>
                    <a:pt x="4510" y="1727"/>
                    <a:pt x="4570" y="1935"/>
                  </a:cubicBezTo>
                  <a:cubicBezTo>
                    <a:pt x="4585" y="1995"/>
                    <a:pt x="4600" y="2054"/>
                    <a:pt x="4585" y="2099"/>
                  </a:cubicBezTo>
                  <a:cubicBezTo>
                    <a:pt x="4391" y="2158"/>
                    <a:pt x="4183" y="2218"/>
                    <a:pt x="3989" y="2277"/>
                  </a:cubicBezTo>
                  <a:cubicBezTo>
                    <a:pt x="3870" y="2084"/>
                    <a:pt x="3751" y="1935"/>
                    <a:pt x="3632" y="1801"/>
                  </a:cubicBezTo>
                  <a:close/>
                  <a:moveTo>
                    <a:pt x="3394" y="327"/>
                  </a:moveTo>
                  <a:cubicBezTo>
                    <a:pt x="3662" y="476"/>
                    <a:pt x="3900" y="685"/>
                    <a:pt x="4094" y="953"/>
                  </a:cubicBezTo>
                  <a:lnTo>
                    <a:pt x="3379" y="1533"/>
                  </a:lnTo>
                  <a:cubicBezTo>
                    <a:pt x="3186" y="1369"/>
                    <a:pt x="3007" y="1265"/>
                    <a:pt x="2828" y="1191"/>
                  </a:cubicBezTo>
                  <a:close/>
                  <a:moveTo>
                    <a:pt x="1027" y="327"/>
                  </a:moveTo>
                  <a:cubicBezTo>
                    <a:pt x="1414" y="104"/>
                    <a:pt x="1861" y="0"/>
                    <a:pt x="2307" y="30"/>
                  </a:cubicBezTo>
                  <a:lnTo>
                    <a:pt x="2307" y="1116"/>
                  </a:lnTo>
                  <a:cubicBezTo>
                    <a:pt x="2099" y="1146"/>
                    <a:pt x="1935" y="1235"/>
                    <a:pt x="1801" y="1369"/>
                  </a:cubicBezTo>
                  <a:close/>
                  <a:moveTo>
                    <a:pt x="45" y="2188"/>
                  </a:moveTo>
                  <a:cubicBezTo>
                    <a:pt x="0" y="1667"/>
                    <a:pt x="149" y="1221"/>
                    <a:pt x="402" y="878"/>
                  </a:cubicBezTo>
                  <a:lnTo>
                    <a:pt x="1608" y="1682"/>
                  </a:lnTo>
                  <a:cubicBezTo>
                    <a:pt x="1548" y="1846"/>
                    <a:pt x="1519" y="2039"/>
                    <a:pt x="1533" y="2263"/>
                  </a:cubicBezTo>
                  <a:close/>
                  <a:moveTo>
                    <a:pt x="700" y="3900"/>
                  </a:moveTo>
                  <a:cubicBezTo>
                    <a:pt x="477" y="3558"/>
                    <a:pt x="313" y="3245"/>
                    <a:pt x="209" y="2947"/>
                  </a:cubicBezTo>
                  <a:lnTo>
                    <a:pt x="1623" y="2620"/>
                  </a:lnTo>
                  <a:cubicBezTo>
                    <a:pt x="1682" y="2769"/>
                    <a:pt x="1757" y="2932"/>
                    <a:pt x="1861" y="3096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3177000" y="2783075"/>
              <a:ext cx="142550" cy="139925"/>
            </a:xfrm>
            <a:custGeom>
              <a:avLst/>
              <a:gdLst/>
              <a:ahLst/>
              <a:cxnLst/>
              <a:rect l="l" t="t" r="r" b="b"/>
              <a:pathLst>
                <a:path w="5702" h="5597" extrusionOk="0">
                  <a:moveTo>
                    <a:pt x="2249" y="387"/>
                  </a:moveTo>
                  <a:cubicBezTo>
                    <a:pt x="5702" y="2099"/>
                    <a:pt x="2397" y="5597"/>
                    <a:pt x="254" y="3424"/>
                  </a:cubicBezTo>
                  <a:cubicBezTo>
                    <a:pt x="1" y="3171"/>
                    <a:pt x="135" y="2724"/>
                    <a:pt x="507" y="2917"/>
                  </a:cubicBezTo>
                  <a:cubicBezTo>
                    <a:pt x="2531" y="4019"/>
                    <a:pt x="3276" y="2158"/>
                    <a:pt x="1653" y="1414"/>
                  </a:cubicBezTo>
                  <a:cubicBezTo>
                    <a:pt x="626" y="938"/>
                    <a:pt x="1445" y="0"/>
                    <a:pt x="2249" y="387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7" name="Google Shape;2627;p31"/>
            <p:cNvSpPr/>
            <p:nvPr/>
          </p:nvSpPr>
          <p:spPr>
            <a:xfrm>
              <a:off x="3181475" y="2793100"/>
              <a:ext cx="90075" cy="92700"/>
            </a:xfrm>
            <a:custGeom>
              <a:avLst/>
              <a:gdLst/>
              <a:ahLst/>
              <a:cxnLst/>
              <a:rect l="l" t="t" r="r" b="b"/>
              <a:pathLst>
                <a:path w="3603" h="3708" extrusionOk="0">
                  <a:moveTo>
                    <a:pt x="477" y="3365"/>
                  </a:moveTo>
                  <a:cubicBezTo>
                    <a:pt x="343" y="3261"/>
                    <a:pt x="209" y="3157"/>
                    <a:pt x="75" y="3023"/>
                  </a:cubicBezTo>
                  <a:cubicBezTo>
                    <a:pt x="45" y="2993"/>
                    <a:pt x="15" y="2963"/>
                    <a:pt x="1" y="2918"/>
                  </a:cubicBezTo>
                  <a:cubicBezTo>
                    <a:pt x="120" y="2799"/>
                    <a:pt x="254" y="2665"/>
                    <a:pt x="373" y="2546"/>
                  </a:cubicBezTo>
                  <a:cubicBezTo>
                    <a:pt x="521" y="2621"/>
                    <a:pt x="670" y="2695"/>
                    <a:pt x="819" y="2740"/>
                  </a:cubicBezTo>
                  <a:close/>
                  <a:moveTo>
                    <a:pt x="1593" y="3707"/>
                  </a:moveTo>
                  <a:cubicBezTo>
                    <a:pt x="1355" y="3707"/>
                    <a:pt x="1087" y="3663"/>
                    <a:pt x="834" y="3558"/>
                  </a:cubicBezTo>
                  <a:lnTo>
                    <a:pt x="1117" y="2829"/>
                  </a:lnTo>
                  <a:cubicBezTo>
                    <a:pt x="1325" y="2874"/>
                    <a:pt x="1504" y="2874"/>
                    <a:pt x="1653" y="2844"/>
                  </a:cubicBezTo>
                  <a:close/>
                  <a:moveTo>
                    <a:pt x="3335" y="2740"/>
                  </a:moveTo>
                  <a:cubicBezTo>
                    <a:pt x="3141" y="3052"/>
                    <a:pt x="2858" y="3320"/>
                    <a:pt x="2531" y="3484"/>
                  </a:cubicBezTo>
                  <a:lnTo>
                    <a:pt x="2070" y="2680"/>
                  </a:lnTo>
                  <a:cubicBezTo>
                    <a:pt x="2203" y="2591"/>
                    <a:pt x="2308" y="2442"/>
                    <a:pt x="2337" y="2293"/>
                  </a:cubicBezTo>
                  <a:close/>
                  <a:moveTo>
                    <a:pt x="3275" y="968"/>
                  </a:moveTo>
                  <a:cubicBezTo>
                    <a:pt x="3513" y="1326"/>
                    <a:pt x="3603" y="1713"/>
                    <a:pt x="3558" y="2070"/>
                  </a:cubicBezTo>
                  <a:lnTo>
                    <a:pt x="2352" y="1981"/>
                  </a:lnTo>
                  <a:cubicBezTo>
                    <a:pt x="2323" y="1832"/>
                    <a:pt x="2263" y="1683"/>
                    <a:pt x="2159" y="1534"/>
                  </a:cubicBezTo>
                  <a:close/>
                  <a:moveTo>
                    <a:pt x="2084" y="1"/>
                  </a:moveTo>
                  <a:cubicBezTo>
                    <a:pt x="2397" y="150"/>
                    <a:pt x="2635" y="313"/>
                    <a:pt x="2844" y="492"/>
                  </a:cubicBezTo>
                  <a:lnTo>
                    <a:pt x="1950" y="1311"/>
                  </a:lnTo>
                  <a:cubicBezTo>
                    <a:pt x="1846" y="1221"/>
                    <a:pt x="1727" y="1132"/>
                    <a:pt x="1578" y="1058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8" name="Google Shape;2628;p31"/>
            <p:cNvSpPr/>
            <p:nvPr/>
          </p:nvSpPr>
          <p:spPr>
            <a:xfrm>
              <a:off x="3313950" y="2856375"/>
              <a:ext cx="198375" cy="163375"/>
            </a:xfrm>
            <a:custGeom>
              <a:avLst/>
              <a:gdLst/>
              <a:ahLst/>
              <a:cxnLst/>
              <a:rect l="l" t="t" r="r" b="b"/>
              <a:pathLst>
                <a:path w="7935" h="6535" extrusionOk="0">
                  <a:moveTo>
                    <a:pt x="7607" y="5686"/>
                  </a:moveTo>
                  <a:cubicBezTo>
                    <a:pt x="7860" y="5672"/>
                    <a:pt x="7934" y="3215"/>
                    <a:pt x="6237" y="1831"/>
                  </a:cubicBezTo>
                  <a:cubicBezTo>
                    <a:pt x="4526" y="447"/>
                    <a:pt x="611" y="0"/>
                    <a:pt x="313" y="462"/>
                  </a:cubicBezTo>
                  <a:cubicBezTo>
                    <a:pt x="1" y="923"/>
                    <a:pt x="700" y="2456"/>
                    <a:pt x="1653" y="3364"/>
                  </a:cubicBezTo>
                  <a:cubicBezTo>
                    <a:pt x="2590" y="4272"/>
                    <a:pt x="6996" y="6535"/>
                    <a:pt x="7249" y="6059"/>
                  </a:cubicBezTo>
                  <a:cubicBezTo>
                    <a:pt x="7488" y="5597"/>
                    <a:pt x="4555" y="4466"/>
                    <a:pt x="4764" y="3588"/>
                  </a:cubicBezTo>
                  <a:cubicBezTo>
                    <a:pt x="4957" y="2724"/>
                    <a:pt x="7443" y="5880"/>
                    <a:pt x="7607" y="568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327725" y="2867175"/>
              <a:ext cx="111275" cy="80775"/>
            </a:xfrm>
            <a:custGeom>
              <a:avLst/>
              <a:gdLst/>
              <a:ahLst/>
              <a:cxnLst/>
              <a:rect l="l" t="t" r="r" b="b"/>
              <a:pathLst>
                <a:path w="4451" h="3231" extrusionOk="0">
                  <a:moveTo>
                    <a:pt x="358" y="402"/>
                  </a:moveTo>
                  <a:cubicBezTo>
                    <a:pt x="1072" y="0"/>
                    <a:pt x="3930" y="729"/>
                    <a:pt x="4198" y="1652"/>
                  </a:cubicBezTo>
                  <a:cubicBezTo>
                    <a:pt x="4451" y="2590"/>
                    <a:pt x="3275" y="3230"/>
                    <a:pt x="2441" y="3037"/>
                  </a:cubicBezTo>
                  <a:cubicBezTo>
                    <a:pt x="1623" y="2843"/>
                    <a:pt x="0" y="804"/>
                    <a:pt x="358" y="402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2803775" y="3087100"/>
              <a:ext cx="225525" cy="136200"/>
            </a:xfrm>
            <a:custGeom>
              <a:avLst/>
              <a:gdLst/>
              <a:ahLst/>
              <a:cxnLst/>
              <a:rect l="l" t="t" r="r" b="b"/>
              <a:pathLst>
                <a:path w="9021" h="5448" extrusionOk="0">
                  <a:moveTo>
                    <a:pt x="328" y="3736"/>
                  </a:moveTo>
                  <a:cubicBezTo>
                    <a:pt x="209" y="3959"/>
                    <a:pt x="2159" y="5448"/>
                    <a:pt x="4272" y="4867"/>
                  </a:cubicBezTo>
                  <a:cubicBezTo>
                    <a:pt x="6386" y="4287"/>
                    <a:pt x="9021" y="1369"/>
                    <a:pt x="8827" y="848"/>
                  </a:cubicBezTo>
                  <a:cubicBezTo>
                    <a:pt x="8619" y="327"/>
                    <a:pt x="6967" y="0"/>
                    <a:pt x="5686" y="238"/>
                  </a:cubicBezTo>
                  <a:cubicBezTo>
                    <a:pt x="4406" y="476"/>
                    <a:pt x="0" y="2754"/>
                    <a:pt x="239" y="3230"/>
                  </a:cubicBezTo>
                  <a:cubicBezTo>
                    <a:pt x="477" y="3706"/>
                    <a:pt x="3096" y="1980"/>
                    <a:pt x="3692" y="2650"/>
                  </a:cubicBezTo>
                  <a:cubicBezTo>
                    <a:pt x="4287" y="3319"/>
                    <a:pt x="283" y="3498"/>
                    <a:pt x="328" y="373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2904250" y="3101975"/>
              <a:ext cx="103850" cy="81150"/>
            </a:xfrm>
            <a:custGeom>
              <a:avLst/>
              <a:gdLst/>
              <a:ahLst/>
              <a:cxnLst/>
              <a:rect l="l" t="t" r="r" b="b"/>
              <a:pathLst>
                <a:path w="4154" h="3246" extrusionOk="0">
                  <a:moveTo>
                    <a:pt x="4153" y="521"/>
                  </a:moveTo>
                  <a:cubicBezTo>
                    <a:pt x="4064" y="1325"/>
                    <a:pt x="1816" y="3245"/>
                    <a:pt x="908" y="2903"/>
                  </a:cubicBezTo>
                  <a:cubicBezTo>
                    <a:pt x="0" y="2575"/>
                    <a:pt x="164" y="1251"/>
                    <a:pt x="804" y="685"/>
                  </a:cubicBezTo>
                  <a:cubicBezTo>
                    <a:pt x="1444" y="134"/>
                    <a:pt x="4049" y="0"/>
                    <a:pt x="4153" y="52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2421225" y="2760375"/>
              <a:ext cx="183500" cy="191275"/>
            </a:xfrm>
            <a:custGeom>
              <a:avLst/>
              <a:gdLst/>
              <a:ahLst/>
              <a:cxnLst/>
              <a:rect l="l" t="t" r="r" b="b"/>
              <a:pathLst>
                <a:path w="7340" h="7651" extrusionOk="0">
                  <a:moveTo>
                    <a:pt x="805" y="715"/>
                  </a:moveTo>
                  <a:cubicBezTo>
                    <a:pt x="552" y="685"/>
                    <a:pt x="1" y="3066"/>
                    <a:pt x="1400" y="4763"/>
                  </a:cubicBezTo>
                  <a:cubicBezTo>
                    <a:pt x="2799" y="6445"/>
                    <a:pt x="6550" y="7651"/>
                    <a:pt x="6937" y="7249"/>
                  </a:cubicBezTo>
                  <a:cubicBezTo>
                    <a:pt x="7339" y="6862"/>
                    <a:pt x="6952" y="5210"/>
                    <a:pt x="6193" y="4153"/>
                  </a:cubicBezTo>
                  <a:cubicBezTo>
                    <a:pt x="5449" y="3081"/>
                    <a:pt x="1564" y="0"/>
                    <a:pt x="1236" y="417"/>
                  </a:cubicBezTo>
                  <a:cubicBezTo>
                    <a:pt x="894" y="819"/>
                    <a:pt x="3558" y="2501"/>
                    <a:pt x="3186" y="3319"/>
                  </a:cubicBezTo>
                  <a:cubicBezTo>
                    <a:pt x="2814" y="4138"/>
                    <a:pt x="998" y="551"/>
                    <a:pt x="805" y="71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2492300" y="2845950"/>
              <a:ext cx="100500" cy="90075"/>
            </a:xfrm>
            <a:custGeom>
              <a:avLst/>
              <a:gdLst/>
              <a:ahLst/>
              <a:cxnLst/>
              <a:rect l="l" t="t" r="r" b="b"/>
              <a:pathLst>
                <a:path w="4020" h="3603" extrusionOk="0">
                  <a:moveTo>
                    <a:pt x="3588" y="3350"/>
                  </a:moveTo>
                  <a:cubicBezTo>
                    <a:pt x="2814" y="3603"/>
                    <a:pt x="150" y="2338"/>
                    <a:pt x="75" y="1370"/>
                  </a:cubicBezTo>
                  <a:cubicBezTo>
                    <a:pt x="1" y="402"/>
                    <a:pt x="1281" y="1"/>
                    <a:pt x="2055" y="358"/>
                  </a:cubicBezTo>
                  <a:cubicBezTo>
                    <a:pt x="2829" y="715"/>
                    <a:pt x="4020" y="3037"/>
                    <a:pt x="3588" y="3350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2874475" y="2649100"/>
              <a:ext cx="197625" cy="140325"/>
            </a:xfrm>
            <a:custGeom>
              <a:avLst/>
              <a:gdLst/>
              <a:ahLst/>
              <a:cxnLst/>
              <a:rect l="l" t="t" r="r" b="b"/>
              <a:pathLst>
                <a:path w="7905" h="5613" extrusionOk="0">
                  <a:moveTo>
                    <a:pt x="7473" y="1281"/>
                  </a:moveTo>
                  <a:cubicBezTo>
                    <a:pt x="7547" y="1057"/>
                    <a:pt x="5582" y="0"/>
                    <a:pt x="3766" y="834"/>
                  </a:cubicBezTo>
                  <a:cubicBezTo>
                    <a:pt x="1950" y="1668"/>
                    <a:pt x="1" y="4689"/>
                    <a:pt x="254" y="5121"/>
                  </a:cubicBezTo>
                  <a:cubicBezTo>
                    <a:pt x="507" y="5553"/>
                    <a:pt x="2040" y="5612"/>
                    <a:pt x="3156" y="5210"/>
                  </a:cubicBezTo>
                  <a:cubicBezTo>
                    <a:pt x="4272" y="4808"/>
                    <a:pt x="7904" y="2114"/>
                    <a:pt x="7636" y="1727"/>
                  </a:cubicBezTo>
                  <a:cubicBezTo>
                    <a:pt x="7354" y="1340"/>
                    <a:pt x="5240" y="3275"/>
                    <a:pt x="4615" y="2754"/>
                  </a:cubicBezTo>
                  <a:cubicBezTo>
                    <a:pt x="3975" y="2233"/>
                    <a:pt x="7562" y="1489"/>
                    <a:pt x="7473" y="128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2893450" y="2698975"/>
              <a:ext cx="88225" cy="81125"/>
            </a:xfrm>
            <a:custGeom>
              <a:avLst/>
              <a:gdLst/>
              <a:ahLst/>
              <a:cxnLst/>
              <a:rect l="l" t="t" r="r" b="b"/>
              <a:pathLst>
                <a:path w="3529" h="3245" extrusionOk="0">
                  <a:moveTo>
                    <a:pt x="45" y="2784"/>
                  </a:moveTo>
                  <a:cubicBezTo>
                    <a:pt x="1" y="2054"/>
                    <a:pt x="1742" y="0"/>
                    <a:pt x="2620" y="164"/>
                  </a:cubicBezTo>
                  <a:cubicBezTo>
                    <a:pt x="3484" y="327"/>
                    <a:pt x="3528" y="1548"/>
                    <a:pt x="3037" y="2143"/>
                  </a:cubicBezTo>
                  <a:cubicBezTo>
                    <a:pt x="2531" y="2739"/>
                    <a:pt x="224" y="3245"/>
                    <a:pt x="45" y="2784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3025550" y="2857500"/>
              <a:ext cx="70375" cy="88200"/>
            </a:xfrm>
            <a:custGeom>
              <a:avLst/>
              <a:gdLst/>
              <a:ahLst/>
              <a:cxnLst/>
              <a:rect l="l" t="t" r="r" b="b"/>
              <a:pathLst>
                <a:path w="2815" h="3528" extrusionOk="0">
                  <a:moveTo>
                    <a:pt x="2487" y="1161"/>
                  </a:moveTo>
                  <a:cubicBezTo>
                    <a:pt x="2814" y="1950"/>
                    <a:pt x="2591" y="2873"/>
                    <a:pt x="1995" y="3200"/>
                  </a:cubicBezTo>
                  <a:cubicBezTo>
                    <a:pt x="1415" y="3528"/>
                    <a:pt x="656" y="3156"/>
                    <a:pt x="328" y="2352"/>
                  </a:cubicBezTo>
                  <a:cubicBezTo>
                    <a:pt x="1" y="1563"/>
                    <a:pt x="224" y="655"/>
                    <a:pt x="819" y="327"/>
                  </a:cubicBezTo>
                  <a:cubicBezTo>
                    <a:pt x="1400" y="0"/>
                    <a:pt x="2159" y="372"/>
                    <a:pt x="2487" y="116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038200" y="2865675"/>
              <a:ext cx="42825" cy="53975"/>
            </a:xfrm>
            <a:custGeom>
              <a:avLst/>
              <a:gdLst/>
              <a:ahLst/>
              <a:cxnLst/>
              <a:rect l="l" t="t" r="r" b="b"/>
              <a:pathLst>
                <a:path w="1713" h="2159" extrusionOk="0">
                  <a:moveTo>
                    <a:pt x="1504" y="715"/>
                  </a:moveTo>
                  <a:cubicBezTo>
                    <a:pt x="1713" y="1206"/>
                    <a:pt x="1579" y="1757"/>
                    <a:pt x="1221" y="1965"/>
                  </a:cubicBezTo>
                  <a:cubicBezTo>
                    <a:pt x="849" y="2159"/>
                    <a:pt x="403" y="1936"/>
                    <a:pt x="194" y="1444"/>
                  </a:cubicBezTo>
                  <a:cubicBezTo>
                    <a:pt x="1" y="968"/>
                    <a:pt x="135" y="402"/>
                    <a:pt x="492" y="209"/>
                  </a:cubicBezTo>
                  <a:cubicBezTo>
                    <a:pt x="849" y="0"/>
                    <a:pt x="1311" y="239"/>
                    <a:pt x="1504" y="71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3083975" y="2859350"/>
              <a:ext cx="70000" cy="88600"/>
            </a:xfrm>
            <a:custGeom>
              <a:avLst/>
              <a:gdLst/>
              <a:ahLst/>
              <a:cxnLst/>
              <a:rect l="l" t="t" r="r" b="b"/>
              <a:pathLst>
                <a:path w="2800" h="3544" extrusionOk="0">
                  <a:moveTo>
                    <a:pt x="2472" y="1176"/>
                  </a:moveTo>
                  <a:cubicBezTo>
                    <a:pt x="2799" y="1965"/>
                    <a:pt x="2591" y="2873"/>
                    <a:pt x="1995" y="3201"/>
                  </a:cubicBezTo>
                  <a:cubicBezTo>
                    <a:pt x="1400" y="3543"/>
                    <a:pt x="656" y="3156"/>
                    <a:pt x="328" y="2367"/>
                  </a:cubicBezTo>
                  <a:cubicBezTo>
                    <a:pt x="1" y="1578"/>
                    <a:pt x="209" y="655"/>
                    <a:pt x="804" y="328"/>
                  </a:cubicBezTo>
                  <a:cubicBezTo>
                    <a:pt x="1400" y="0"/>
                    <a:pt x="2144" y="373"/>
                    <a:pt x="2472" y="117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9" name="Google Shape;2639;p31"/>
            <p:cNvSpPr/>
            <p:nvPr/>
          </p:nvSpPr>
          <p:spPr>
            <a:xfrm>
              <a:off x="3096250" y="2867900"/>
              <a:ext cx="42825" cy="54000"/>
            </a:xfrm>
            <a:custGeom>
              <a:avLst/>
              <a:gdLst/>
              <a:ahLst/>
              <a:cxnLst/>
              <a:rect l="l" t="t" r="r" b="b"/>
              <a:pathLst>
                <a:path w="1713" h="2160" extrusionOk="0">
                  <a:moveTo>
                    <a:pt x="1519" y="715"/>
                  </a:moveTo>
                  <a:cubicBezTo>
                    <a:pt x="1713" y="1192"/>
                    <a:pt x="1579" y="1757"/>
                    <a:pt x="1221" y="1951"/>
                  </a:cubicBezTo>
                  <a:cubicBezTo>
                    <a:pt x="864" y="2159"/>
                    <a:pt x="403" y="1921"/>
                    <a:pt x="209" y="1445"/>
                  </a:cubicBezTo>
                  <a:cubicBezTo>
                    <a:pt x="1" y="953"/>
                    <a:pt x="135" y="403"/>
                    <a:pt x="492" y="194"/>
                  </a:cubicBezTo>
                  <a:cubicBezTo>
                    <a:pt x="864" y="1"/>
                    <a:pt x="1311" y="224"/>
                    <a:pt x="1519" y="71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0" name="Google Shape;2640;p31"/>
            <p:cNvSpPr/>
            <p:nvPr/>
          </p:nvSpPr>
          <p:spPr>
            <a:xfrm>
              <a:off x="3051600" y="2860825"/>
              <a:ext cx="70350" cy="88600"/>
            </a:xfrm>
            <a:custGeom>
              <a:avLst/>
              <a:gdLst/>
              <a:ahLst/>
              <a:cxnLst/>
              <a:rect l="l" t="t" r="r" b="b"/>
              <a:pathLst>
                <a:path w="2814" h="3544" extrusionOk="0">
                  <a:moveTo>
                    <a:pt x="2486" y="1162"/>
                  </a:moveTo>
                  <a:cubicBezTo>
                    <a:pt x="2814" y="1966"/>
                    <a:pt x="2591" y="2874"/>
                    <a:pt x="1995" y="3201"/>
                  </a:cubicBezTo>
                  <a:cubicBezTo>
                    <a:pt x="1400" y="3544"/>
                    <a:pt x="656" y="3157"/>
                    <a:pt x="328" y="2368"/>
                  </a:cubicBezTo>
                  <a:cubicBezTo>
                    <a:pt x="1" y="1579"/>
                    <a:pt x="224" y="656"/>
                    <a:pt x="804" y="328"/>
                  </a:cubicBezTo>
                  <a:cubicBezTo>
                    <a:pt x="1400" y="1"/>
                    <a:pt x="2159" y="373"/>
                    <a:pt x="2486" y="116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1" name="Google Shape;2641;p31"/>
            <p:cNvSpPr/>
            <p:nvPr/>
          </p:nvSpPr>
          <p:spPr>
            <a:xfrm>
              <a:off x="3064250" y="2869400"/>
              <a:ext cx="42825" cy="53975"/>
            </a:xfrm>
            <a:custGeom>
              <a:avLst/>
              <a:gdLst/>
              <a:ahLst/>
              <a:cxnLst/>
              <a:rect l="l" t="t" r="r" b="b"/>
              <a:pathLst>
                <a:path w="1713" h="2159" extrusionOk="0">
                  <a:moveTo>
                    <a:pt x="1504" y="715"/>
                  </a:moveTo>
                  <a:cubicBezTo>
                    <a:pt x="1713" y="1191"/>
                    <a:pt x="1579" y="1742"/>
                    <a:pt x="1206" y="1950"/>
                  </a:cubicBezTo>
                  <a:cubicBezTo>
                    <a:pt x="849" y="2159"/>
                    <a:pt x="388" y="1920"/>
                    <a:pt x="194" y="1444"/>
                  </a:cubicBezTo>
                  <a:cubicBezTo>
                    <a:pt x="1" y="953"/>
                    <a:pt x="120" y="402"/>
                    <a:pt x="492" y="194"/>
                  </a:cubicBezTo>
                  <a:cubicBezTo>
                    <a:pt x="849" y="0"/>
                    <a:pt x="1311" y="224"/>
                    <a:pt x="1504" y="715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2" name="Google Shape;2642;p31"/>
            <p:cNvSpPr/>
            <p:nvPr/>
          </p:nvSpPr>
          <p:spPr>
            <a:xfrm>
              <a:off x="3069100" y="2920375"/>
              <a:ext cx="48025" cy="72225"/>
            </a:xfrm>
            <a:custGeom>
              <a:avLst/>
              <a:gdLst/>
              <a:ahLst/>
              <a:cxnLst/>
              <a:rect l="l" t="t" r="r" b="b"/>
              <a:pathLst>
                <a:path w="1921" h="2889" extrusionOk="0">
                  <a:moveTo>
                    <a:pt x="1920" y="1489"/>
                  </a:moveTo>
                  <a:cubicBezTo>
                    <a:pt x="1920" y="1162"/>
                    <a:pt x="1861" y="700"/>
                    <a:pt x="1712" y="179"/>
                  </a:cubicBezTo>
                  <a:cubicBezTo>
                    <a:pt x="1682" y="224"/>
                    <a:pt x="1653" y="268"/>
                    <a:pt x="1608" y="328"/>
                  </a:cubicBezTo>
                  <a:cubicBezTo>
                    <a:pt x="1266" y="819"/>
                    <a:pt x="611" y="760"/>
                    <a:pt x="328" y="507"/>
                  </a:cubicBezTo>
                  <a:cubicBezTo>
                    <a:pt x="104" y="283"/>
                    <a:pt x="90" y="1"/>
                    <a:pt x="0" y="1"/>
                  </a:cubicBezTo>
                  <a:cubicBezTo>
                    <a:pt x="179" y="313"/>
                    <a:pt x="298" y="655"/>
                    <a:pt x="313" y="1028"/>
                  </a:cubicBezTo>
                  <a:cubicBezTo>
                    <a:pt x="387" y="2293"/>
                    <a:pt x="1891" y="2888"/>
                    <a:pt x="1920" y="148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3" name="Google Shape;2643;p31"/>
            <p:cNvSpPr/>
            <p:nvPr/>
          </p:nvSpPr>
          <p:spPr>
            <a:xfrm>
              <a:off x="3063525" y="2924850"/>
              <a:ext cx="70725" cy="91175"/>
            </a:xfrm>
            <a:custGeom>
              <a:avLst/>
              <a:gdLst/>
              <a:ahLst/>
              <a:cxnLst/>
              <a:rect l="l" t="t" r="r" b="b"/>
              <a:pathLst>
                <a:path w="2829" h="3647" extrusionOk="0">
                  <a:moveTo>
                    <a:pt x="2709" y="2962"/>
                  </a:moveTo>
                  <a:cubicBezTo>
                    <a:pt x="2828" y="2188"/>
                    <a:pt x="2635" y="1251"/>
                    <a:pt x="2352" y="670"/>
                  </a:cubicBezTo>
                  <a:cubicBezTo>
                    <a:pt x="2069" y="89"/>
                    <a:pt x="2114" y="15"/>
                    <a:pt x="1816" y="506"/>
                  </a:cubicBezTo>
                  <a:cubicBezTo>
                    <a:pt x="1518" y="997"/>
                    <a:pt x="908" y="938"/>
                    <a:pt x="655" y="655"/>
                  </a:cubicBezTo>
                  <a:cubicBezTo>
                    <a:pt x="387" y="387"/>
                    <a:pt x="417" y="0"/>
                    <a:pt x="283" y="179"/>
                  </a:cubicBezTo>
                  <a:cubicBezTo>
                    <a:pt x="134" y="357"/>
                    <a:pt x="0" y="700"/>
                    <a:pt x="45" y="1057"/>
                  </a:cubicBezTo>
                  <a:cubicBezTo>
                    <a:pt x="104" y="1414"/>
                    <a:pt x="2173" y="3647"/>
                    <a:pt x="2709" y="296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4" name="Google Shape;2644;p31"/>
            <p:cNvSpPr/>
            <p:nvPr/>
          </p:nvSpPr>
          <p:spPr>
            <a:xfrm>
              <a:off x="3063525" y="2930800"/>
              <a:ext cx="68850" cy="85225"/>
            </a:xfrm>
            <a:custGeom>
              <a:avLst/>
              <a:gdLst/>
              <a:ahLst/>
              <a:cxnLst/>
              <a:rect l="l" t="t" r="r" b="b"/>
              <a:pathLst>
                <a:path w="2754" h="3409" extrusionOk="0">
                  <a:moveTo>
                    <a:pt x="2709" y="2724"/>
                  </a:moveTo>
                  <a:cubicBezTo>
                    <a:pt x="2739" y="2531"/>
                    <a:pt x="2754" y="2337"/>
                    <a:pt x="2754" y="2129"/>
                  </a:cubicBezTo>
                  <a:cubicBezTo>
                    <a:pt x="2530" y="1920"/>
                    <a:pt x="2188" y="1846"/>
                    <a:pt x="1905" y="1801"/>
                  </a:cubicBezTo>
                  <a:cubicBezTo>
                    <a:pt x="1459" y="1742"/>
                    <a:pt x="313" y="864"/>
                    <a:pt x="298" y="343"/>
                  </a:cubicBezTo>
                  <a:cubicBezTo>
                    <a:pt x="283" y="179"/>
                    <a:pt x="268" y="60"/>
                    <a:pt x="223" y="0"/>
                  </a:cubicBezTo>
                  <a:cubicBezTo>
                    <a:pt x="104" y="194"/>
                    <a:pt x="0" y="506"/>
                    <a:pt x="45" y="819"/>
                  </a:cubicBezTo>
                  <a:cubicBezTo>
                    <a:pt x="104" y="1176"/>
                    <a:pt x="2173" y="3409"/>
                    <a:pt x="2709" y="272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5" name="Google Shape;2645;p31"/>
            <p:cNvSpPr/>
            <p:nvPr/>
          </p:nvSpPr>
          <p:spPr>
            <a:xfrm>
              <a:off x="3044525" y="2934900"/>
              <a:ext cx="89725" cy="136575"/>
            </a:xfrm>
            <a:custGeom>
              <a:avLst/>
              <a:gdLst/>
              <a:ahLst/>
              <a:cxnLst/>
              <a:rect l="l" t="t" r="r" b="b"/>
              <a:pathLst>
                <a:path w="3589" h="5463" extrusionOk="0">
                  <a:moveTo>
                    <a:pt x="2263" y="5091"/>
                  </a:moveTo>
                  <a:cubicBezTo>
                    <a:pt x="2710" y="4733"/>
                    <a:pt x="3558" y="3528"/>
                    <a:pt x="3573" y="2858"/>
                  </a:cubicBezTo>
                  <a:cubicBezTo>
                    <a:pt x="3588" y="2203"/>
                    <a:pt x="2993" y="2069"/>
                    <a:pt x="2546" y="1995"/>
                  </a:cubicBezTo>
                  <a:cubicBezTo>
                    <a:pt x="2085" y="1935"/>
                    <a:pt x="939" y="1042"/>
                    <a:pt x="924" y="521"/>
                  </a:cubicBezTo>
                  <a:cubicBezTo>
                    <a:pt x="909" y="0"/>
                    <a:pt x="700" y="60"/>
                    <a:pt x="581" y="179"/>
                  </a:cubicBezTo>
                  <a:cubicBezTo>
                    <a:pt x="462" y="298"/>
                    <a:pt x="358" y="387"/>
                    <a:pt x="180" y="982"/>
                  </a:cubicBezTo>
                  <a:cubicBezTo>
                    <a:pt x="1" y="1578"/>
                    <a:pt x="1251" y="5463"/>
                    <a:pt x="2263" y="509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6" name="Google Shape;2646;p31"/>
            <p:cNvSpPr/>
            <p:nvPr/>
          </p:nvSpPr>
          <p:spPr>
            <a:xfrm>
              <a:off x="3044525" y="2938600"/>
              <a:ext cx="68125" cy="132875"/>
            </a:xfrm>
            <a:custGeom>
              <a:avLst/>
              <a:gdLst/>
              <a:ahLst/>
              <a:cxnLst/>
              <a:rect l="l" t="t" r="r" b="b"/>
              <a:pathLst>
                <a:path w="2725" h="5315" extrusionOk="0">
                  <a:moveTo>
                    <a:pt x="2263" y="4943"/>
                  </a:moveTo>
                  <a:cubicBezTo>
                    <a:pt x="2382" y="4853"/>
                    <a:pt x="2502" y="4734"/>
                    <a:pt x="2636" y="4571"/>
                  </a:cubicBezTo>
                  <a:cubicBezTo>
                    <a:pt x="2725" y="4035"/>
                    <a:pt x="1921" y="3648"/>
                    <a:pt x="1594" y="3127"/>
                  </a:cubicBezTo>
                  <a:cubicBezTo>
                    <a:pt x="1266" y="2621"/>
                    <a:pt x="581" y="1221"/>
                    <a:pt x="567" y="715"/>
                  </a:cubicBezTo>
                  <a:cubicBezTo>
                    <a:pt x="552" y="209"/>
                    <a:pt x="596" y="1"/>
                    <a:pt x="507" y="105"/>
                  </a:cubicBezTo>
                  <a:cubicBezTo>
                    <a:pt x="418" y="209"/>
                    <a:pt x="313" y="358"/>
                    <a:pt x="180" y="834"/>
                  </a:cubicBezTo>
                  <a:cubicBezTo>
                    <a:pt x="1" y="1430"/>
                    <a:pt x="1251" y="5315"/>
                    <a:pt x="2263" y="494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7" name="Google Shape;2647;p31"/>
            <p:cNvSpPr/>
            <p:nvPr/>
          </p:nvSpPr>
          <p:spPr>
            <a:xfrm>
              <a:off x="3009175" y="2944575"/>
              <a:ext cx="101250" cy="141050"/>
            </a:xfrm>
            <a:custGeom>
              <a:avLst/>
              <a:gdLst/>
              <a:ahLst/>
              <a:cxnLst/>
              <a:rect l="l" t="t" r="r" b="b"/>
              <a:pathLst>
                <a:path w="4050" h="5642" extrusionOk="0">
                  <a:moveTo>
                    <a:pt x="3633" y="4882"/>
                  </a:moveTo>
                  <a:cubicBezTo>
                    <a:pt x="2918" y="5329"/>
                    <a:pt x="2368" y="5641"/>
                    <a:pt x="1549" y="5418"/>
                  </a:cubicBezTo>
                  <a:cubicBezTo>
                    <a:pt x="745" y="5195"/>
                    <a:pt x="641" y="4927"/>
                    <a:pt x="328" y="4674"/>
                  </a:cubicBezTo>
                  <a:cubicBezTo>
                    <a:pt x="1" y="4406"/>
                    <a:pt x="299" y="1355"/>
                    <a:pt x="656" y="893"/>
                  </a:cubicBezTo>
                  <a:cubicBezTo>
                    <a:pt x="998" y="432"/>
                    <a:pt x="1102" y="521"/>
                    <a:pt x="1504" y="253"/>
                  </a:cubicBezTo>
                  <a:cubicBezTo>
                    <a:pt x="1891" y="0"/>
                    <a:pt x="1847" y="402"/>
                    <a:pt x="1727" y="938"/>
                  </a:cubicBezTo>
                  <a:cubicBezTo>
                    <a:pt x="1608" y="1474"/>
                    <a:pt x="2338" y="2679"/>
                    <a:pt x="2680" y="3230"/>
                  </a:cubicBezTo>
                  <a:cubicBezTo>
                    <a:pt x="3022" y="3781"/>
                    <a:pt x="4050" y="4257"/>
                    <a:pt x="3633" y="488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8" name="Google Shape;2648;p31"/>
            <p:cNvSpPr/>
            <p:nvPr/>
          </p:nvSpPr>
          <p:spPr>
            <a:xfrm>
              <a:off x="3009175" y="2954250"/>
              <a:ext cx="32025" cy="120575"/>
            </a:xfrm>
            <a:custGeom>
              <a:avLst/>
              <a:gdLst/>
              <a:ahLst/>
              <a:cxnLst/>
              <a:rect l="l" t="t" r="r" b="b"/>
              <a:pathLst>
                <a:path w="1281" h="4823" extrusionOk="0">
                  <a:moveTo>
                    <a:pt x="998" y="4823"/>
                  </a:moveTo>
                  <a:cubicBezTo>
                    <a:pt x="656" y="4659"/>
                    <a:pt x="537" y="4466"/>
                    <a:pt x="328" y="4287"/>
                  </a:cubicBezTo>
                  <a:cubicBezTo>
                    <a:pt x="1" y="4019"/>
                    <a:pt x="299" y="968"/>
                    <a:pt x="656" y="506"/>
                  </a:cubicBezTo>
                  <a:cubicBezTo>
                    <a:pt x="924" y="134"/>
                    <a:pt x="1043" y="119"/>
                    <a:pt x="1281" y="0"/>
                  </a:cubicBezTo>
                  <a:cubicBezTo>
                    <a:pt x="1281" y="60"/>
                    <a:pt x="1251" y="149"/>
                    <a:pt x="1192" y="253"/>
                  </a:cubicBezTo>
                  <a:cubicBezTo>
                    <a:pt x="1028" y="640"/>
                    <a:pt x="1117" y="1920"/>
                    <a:pt x="1117" y="2962"/>
                  </a:cubicBezTo>
                  <a:cubicBezTo>
                    <a:pt x="1102" y="3736"/>
                    <a:pt x="1147" y="4525"/>
                    <a:pt x="998" y="4823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9" name="Google Shape;2649;p31"/>
            <p:cNvSpPr/>
            <p:nvPr/>
          </p:nvSpPr>
          <p:spPr>
            <a:xfrm>
              <a:off x="2956350" y="2958700"/>
              <a:ext cx="80775" cy="116875"/>
            </a:xfrm>
            <a:custGeom>
              <a:avLst/>
              <a:gdLst/>
              <a:ahLst/>
              <a:cxnLst/>
              <a:rect l="l" t="t" r="r" b="b"/>
              <a:pathLst>
                <a:path w="3231" h="4675" extrusionOk="0">
                  <a:moveTo>
                    <a:pt x="789" y="3722"/>
                  </a:moveTo>
                  <a:cubicBezTo>
                    <a:pt x="1146" y="4064"/>
                    <a:pt x="2039" y="4481"/>
                    <a:pt x="2486" y="4570"/>
                  </a:cubicBezTo>
                  <a:cubicBezTo>
                    <a:pt x="2933" y="4675"/>
                    <a:pt x="2873" y="3722"/>
                    <a:pt x="2888" y="2799"/>
                  </a:cubicBezTo>
                  <a:cubicBezTo>
                    <a:pt x="2918" y="1861"/>
                    <a:pt x="2828" y="700"/>
                    <a:pt x="3007" y="373"/>
                  </a:cubicBezTo>
                  <a:cubicBezTo>
                    <a:pt x="3171" y="30"/>
                    <a:pt x="3230" y="1"/>
                    <a:pt x="2173" y="1"/>
                  </a:cubicBezTo>
                  <a:cubicBezTo>
                    <a:pt x="1131" y="16"/>
                    <a:pt x="0" y="2099"/>
                    <a:pt x="789" y="372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0" name="Google Shape;2650;p31"/>
            <p:cNvSpPr/>
            <p:nvPr/>
          </p:nvSpPr>
          <p:spPr>
            <a:xfrm>
              <a:off x="2958200" y="2960200"/>
              <a:ext cx="50625" cy="94175"/>
            </a:xfrm>
            <a:custGeom>
              <a:avLst/>
              <a:gdLst/>
              <a:ahLst/>
              <a:cxnLst/>
              <a:rect l="l" t="t" r="r" b="b"/>
              <a:pathLst>
                <a:path w="2025" h="3767" extrusionOk="0">
                  <a:moveTo>
                    <a:pt x="715" y="3662"/>
                  </a:moveTo>
                  <a:cubicBezTo>
                    <a:pt x="745" y="3692"/>
                    <a:pt x="775" y="3721"/>
                    <a:pt x="819" y="3766"/>
                  </a:cubicBezTo>
                  <a:cubicBezTo>
                    <a:pt x="1013" y="3632"/>
                    <a:pt x="909" y="3052"/>
                    <a:pt x="1296" y="2084"/>
                  </a:cubicBezTo>
                  <a:cubicBezTo>
                    <a:pt x="1697" y="1072"/>
                    <a:pt x="2025" y="521"/>
                    <a:pt x="1817" y="0"/>
                  </a:cubicBezTo>
                  <a:cubicBezTo>
                    <a:pt x="864" y="328"/>
                    <a:pt x="1" y="2188"/>
                    <a:pt x="715" y="366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1" name="Google Shape;2651;p31"/>
            <p:cNvSpPr/>
            <p:nvPr/>
          </p:nvSpPr>
          <p:spPr>
            <a:xfrm>
              <a:off x="2891975" y="2911825"/>
              <a:ext cx="116850" cy="145525"/>
            </a:xfrm>
            <a:custGeom>
              <a:avLst/>
              <a:gdLst/>
              <a:ahLst/>
              <a:cxnLst/>
              <a:rect l="l" t="t" r="r" b="b"/>
              <a:pathLst>
                <a:path w="4674" h="5821" extrusionOk="0">
                  <a:moveTo>
                    <a:pt x="164" y="2947"/>
                  </a:moveTo>
                  <a:cubicBezTo>
                    <a:pt x="610" y="3751"/>
                    <a:pt x="1935" y="4972"/>
                    <a:pt x="2709" y="5329"/>
                  </a:cubicBezTo>
                  <a:cubicBezTo>
                    <a:pt x="3721" y="5820"/>
                    <a:pt x="3200" y="5240"/>
                    <a:pt x="3766" y="3781"/>
                  </a:cubicBezTo>
                  <a:cubicBezTo>
                    <a:pt x="4272" y="2531"/>
                    <a:pt x="4674" y="1995"/>
                    <a:pt x="4019" y="1310"/>
                  </a:cubicBezTo>
                  <a:cubicBezTo>
                    <a:pt x="3111" y="343"/>
                    <a:pt x="2024" y="0"/>
                    <a:pt x="1146" y="819"/>
                  </a:cubicBezTo>
                  <a:cubicBezTo>
                    <a:pt x="149" y="1742"/>
                    <a:pt x="0" y="2665"/>
                    <a:pt x="164" y="2947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2" name="Google Shape;2652;p31"/>
            <p:cNvSpPr/>
            <p:nvPr/>
          </p:nvSpPr>
          <p:spPr>
            <a:xfrm>
              <a:off x="2891975" y="2918150"/>
              <a:ext cx="74800" cy="72575"/>
            </a:xfrm>
            <a:custGeom>
              <a:avLst/>
              <a:gdLst/>
              <a:ahLst/>
              <a:cxnLst/>
              <a:rect l="l" t="t" r="r" b="b"/>
              <a:pathLst>
                <a:path w="2992" h="2903" extrusionOk="0">
                  <a:moveTo>
                    <a:pt x="164" y="2694"/>
                  </a:moveTo>
                  <a:cubicBezTo>
                    <a:pt x="194" y="2769"/>
                    <a:pt x="238" y="2828"/>
                    <a:pt x="283" y="2903"/>
                  </a:cubicBezTo>
                  <a:cubicBezTo>
                    <a:pt x="610" y="2903"/>
                    <a:pt x="491" y="2188"/>
                    <a:pt x="1623" y="1146"/>
                  </a:cubicBezTo>
                  <a:cubicBezTo>
                    <a:pt x="2010" y="789"/>
                    <a:pt x="2694" y="744"/>
                    <a:pt x="2992" y="283"/>
                  </a:cubicBezTo>
                  <a:cubicBezTo>
                    <a:pt x="2352" y="0"/>
                    <a:pt x="1712" y="45"/>
                    <a:pt x="1146" y="566"/>
                  </a:cubicBezTo>
                  <a:cubicBezTo>
                    <a:pt x="149" y="1489"/>
                    <a:pt x="0" y="2412"/>
                    <a:pt x="164" y="269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3" name="Google Shape;2653;p31"/>
            <p:cNvSpPr/>
            <p:nvPr/>
          </p:nvSpPr>
          <p:spPr>
            <a:xfrm>
              <a:off x="2734175" y="2760375"/>
              <a:ext cx="235225" cy="228500"/>
            </a:xfrm>
            <a:custGeom>
              <a:avLst/>
              <a:gdLst/>
              <a:ahLst/>
              <a:cxnLst/>
              <a:rect l="l" t="t" r="r" b="b"/>
              <a:pathLst>
                <a:path w="9409" h="9140" extrusionOk="0">
                  <a:moveTo>
                    <a:pt x="6193" y="8857"/>
                  </a:moveTo>
                  <a:cubicBezTo>
                    <a:pt x="4526" y="8097"/>
                    <a:pt x="1236" y="3260"/>
                    <a:pt x="626" y="1682"/>
                  </a:cubicBezTo>
                  <a:cubicBezTo>
                    <a:pt x="1" y="89"/>
                    <a:pt x="328" y="0"/>
                    <a:pt x="939" y="893"/>
                  </a:cubicBezTo>
                  <a:cubicBezTo>
                    <a:pt x="1534" y="1801"/>
                    <a:pt x="2100" y="1876"/>
                    <a:pt x="2040" y="1503"/>
                  </a:cubicBezTo>
                  <a:cubicBezTo>
                    <a:pt x="1981" y="1131"/>
                    <a:pt x="2159" y="1072"/>
                    <a:pt x="2829" y="1667"/>
                  </a:cubicBezTo>
                  <a:cubicBezTo>
                    <a:pt x="3484" y="2248"/>
                    <a:pt x="4645" y="2203"/>
                    <a:pt x="5553" y="2471"/>
                  </a:cubicBezTo>
                  <a:cubicBezTo>
                    <a:pt x="6476" y="2739"/>
                    <a:pt x="9408" y="3572"/>
                    <a:pt x="9215" y="5880"/>
                  </a:cubicBezTo>
                  <a:cubicBezTo>
                    <a:pt x="9140" y="6773"/>
                    <a:pt x="8217" y="6713"/>
                    <a:pt x="7726" y="7160"/>
                  </a:cubicBezTo>
                  <a:cubicBezTo>
                    <a:pt x="6416" y="8365"/>
                    <a:pt x="6788" y="9139"/>
                    <a:pt x="6193" y="8857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4" name="Google Shape;2654;p31"/>
            <p:cNvSpPr/>
            <p:nvPr/>
          </p:nvSpPr>
          <p:spPr>
            <a:xfrm>
              <a:off x="2788525" y="2810600"/>
              <a:ext cx="132125" cy="119100"/>
            </a:xfrm>
            <a:custGeom>
              <a:avLst/>
              <a:gdLst/>
              <a:ahLst/>
              <a:cxnLst/>
              <a:rect l="l" t="t" r="r" b="b"/>
              <a:pathLst>
                <a:path w="5285" h="4764" extrusionOk="0">
                  <a:moveTo>
                    <a:pt x="506" y="581"/>
                  </a:moveTo>
                  <a:cubicBezTo>
                    <a:pt x="1027" y="1"/>
                    <a:pt x="2665" y="1042"/>
                    <a:pt x="3528" y="1251"/>
                  </a:cubicBezTo>
                  <a:cubicBezTo>
                    <a:pt x="4391" y="1474"/>
                    <a:pt x="5284" y="3067"/>
                    <a:pt x="4808" y="3915"/>
                  </a:cubicBezTo>
                  <a:cubicBezTo>
                    <a:pt x="4317" y="4764"/>
                    <a:pt x="2516" y="4064"/>
                    <a:pt x="1920" y="3364"/>
                  </a:cubicBezTo>
                  <a:cubicBezTo>
                    <a:pt x="1340" y="2665"/>
                    <a:pt x="0" y="1132"/>
                    <a:pt x="506" y="58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5" name="Google Shape;2655;p31"/>
            <p:cNvSpPr/>
            <p:nvPr/>
          </p:nvSpPr>
          <p:spPr>
            <a:xfrm>
              <a:off x="2797075" y="2841125"/>
              <a:ext cx="19000" cy="18625"/>
            </a:xfrm>
            <a:custGeom>
              <a:avLst/>
              <a:gdLst/>
              <a:ahLst/>
              <a:cxnLst/>
              <a:rect l="l" t="t" r="r" b="b"/>
              <a:pathLst>
                <a:path w="760" h="745" extrusionOk="0">
                  <a:moveTo>
                    <a:pt x="477" y="700"/>
                  </a:moveTo>
                  <a:cubicBezTo>
                    <a:pt x="298" y="744"/>
                    <a:pt x="120" y="655"/>
                    <a:pt x="60" y="476"/>
                  </a:cubicBezTo>
                  <a:cubicBezTo>
                    <a:pt x="0" y="298"/>
                    <a:pt x="105" y="104"/>
                    <a:pt x="283" y="45"/>
                  </a:cubicBezTo>
                  <a:cubicBezTo>
                    <a:pt x="462" y="0"/>
                    <a:pt x="655" y="104"/>
                    <a:pt x="700" y="283"/>
                  </a:cubicBezTo>
                  <a:cubicBezTo>
                    <a:pt x="760" y="461"/>
                    <a:pt x="655" y="640"/>
                    <a:pt x="477" y="70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6" name="Google Shape;2656;p31"/>
            <p:cNvSpPr/>
            <p:nvPr/>
          </p:nvSpPr>
          <p:spPr>
            <a:xfrm>
              <a:off x="2931775" y="2933025"/>
              <a:ext cx="43200" cy="67750"/>
            </a:xfrm>
            <a:custGeom>
              <a:avLst/>
              <a:gdLst/>
              <a:ahLst/>
              <a:cxnLst/>
              <a:rect l="l" t="t" r="r" b="b"/>
              <a:pathLst>
                <a:path w="1728" h="2710" extrusionOk="0">
                  <a:moveTo>
                    <a:pt x="60" y="1340"/>
                  </a:moveTo>
                  <a:cubicBezTo>
                    <a:pt x="194" y="1712"/>
                    <a:pt x="641" y="2308"/>
                    <a:pt x="909" y="2472"/>
                  </a:cubicBezTo>
                  <a:cubicBezTo>
                    <a:pt x="1266" y="2710"/>
                    <a:pt x="1087" y="2442"/>
                    <a:pt x="1340" y="1772"/>
                  </a:cubicBezTo>
                  <a:cubicBezTo>
                    <a:pt x="1564" y="1206"/>
                    <a:pt x="1727" y="953"/>
                    <a:pt x="1519" y="626"/>
                  </a:cubicBezTo>
                  <a:cubicBezTo>
                    <a:pt x="1221" y="179"/>
                    <a:pt x="834" y="1"/>
                    <a:pt x="477" y="358"/>
                  </a:cubicBezTo>
                  <a:cubicBezTo>
                    <a:pt x="90" y="775"/>
                    <a:pt x="1" y="1206"/>
                    <a:pt x="60" y="1340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7" name="Google Shape;2657;p31"/>
            <p:cNvSpPr/>
            <p:nvPr/>
          </p:nvSpPr>
          <p:spPr>
            <a:xfrm>
              <a:off x="2994675" y="2973600"/>
              <a:ext cx="26825" cy="54725"/>
            </a:xfrm>
            <a:custGeom>
              <a:avLst/>
              <a:gdLst/>
              <a:ahLst/>
              <a:cxnLst/>
              <a:rect l="l" t="t" r="r" b="b"/>
              <a:pathLst>
                <a:path w="1073" h="2189" extrusionOk="0">
                  <a:moveTo>
                    <a:pt x="179" y="1712"/>
                  </a:moveTo>
                  <a:cubicBezTo>
                    <a:pt x="268" y="1876"/>
                    <a:pt x="536" y="2084"/>
                    <a:pt x="670" y="2144"/>
                  </a:cubicBezTo>
                  <a:cubicBezTo>
                    <a:pt x="789" y="2188"/>
                    <a:pt x="819" y="1757"/>
                    <a:pt x="864" y="1325"/>
                  </a:cubicBezTo>
                  <a:cubicBezTo>
                    <a:pt x="908" y="893"/>
                    <a:pt x="923" y="357"/>
                    <a:pt x="998" y="208"/>
                  </a:cubicBezTo>
                  <a:cubicBezTo>
                    <a:pt x="1057" y="60"/>
                    <a:pt x="1072" y="45"/>
                    <a:pt x="759" y="15"/>
                  </a:cubicBezTo>
                  <a:cubicBezTo>
                    <a:pt x="432" y="0"/>
                    <a:pt x="0" y="938"/>
                    <a:pt x="179" y="1712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8" name="Google Shape;2658;p31"/>
            <p:cNvSpPr/>
            <p:nvPr/>
          </p:nvSpPr>
          <p:spPr>
            <a:xfrm>
              <a:off x="3040825" y="2971725"/>
              <a:ext cx="27175" cy="65150"/>
            </a:xfrm>
            <a:custGeom>
              <a:avLst/>
              <a:gdLst/>
              <a:ahLst/>
              <a:cxnLst/>
              <a:rect l="l" t="t" r="r" b="b"/>
              <a:pathLst>
                <a:path w="1087" h="2606" extrusionOk="0">
                  <a:moveTo>
                    <a:pt x="982" y="2293"/>
                  </a:moveTo>
                  <a:cubicBezTo>
                    <a:pt x="804" y="2486"/>
                    <a:pt x="670" y="2606"/>
                    <a:pt x="447" y="2486"/>
                  </a:cubicBezTo>
                  <a:cubicBezTo>
                    <a:pt x="223" y="2367"/>
                    <a:pt x="179" y="2233"/>
                    <a:pt x="89" y="2114"/>
                  </a:cubicBezTo>
                  <a:cubicBezTo>
                    <a:pt x="0" y="1980"/>
                    <a:pt x="0" y="581"/>
                    <a:pt x="74" y="388"/>
                  </a:cubicBezTo>
                  <a:cubicBezTo>
                    <a:pt x="164" y="179"/>
                    <a:pt x="194" y="224"/>
                    <a:pt x="298" y="120"/>
                  </a:cubicBezTo>
                  <a:cubicBezTo>
                    <a:pt x="387" y="1"/>
                    <a:pt x="387" y="194"/>
                    <a:pt x="372" y="432"/>
                  </a:cubicBezTo>
                  <a:cubicBezTo>
                    <a:pt x="357" y="670"/>
                    <a:pt x="581" y="1251"/>
                    <a:pt x="685" y="1504"/>
                  </a:cubicBezTo>
                  <a:cubicBezTo>
                    <a:pt x="789" y="1772"/>
                    <a:pt x="1087" y="2010"/>
                    <a:pt x="982" y="229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9" name="Google Shape;2659;p31"/>
            <p:cNvSpPr/>
            <p:nvPr/>
          </p:nvSpPr>
          <p:spPr>
            <a:xfrm>
              <a:off x="3063150" y="2956100"/>
              <a:ext cx="41700" cy="59925"/>
            </a:xfrm>
            <a:custGeom>
              <a:avLst/>
              <a:gdLst/>
              <a:ahLst/>
              <a:cxnLst/>
              <a:rect l="l" t="t" r="r" b="b"/>
              <a:pathLst>
                <a:path w="1668" h="2397" extrusionOk="0">
                  <a:moveTo>
                    <a:pt x="1355" y="2248"/>
                  </a:moveTo>
                  <a:cubicBezTo>
                    <a:pt x="1429" y="2084"/>
                    <a:pt x="1667" y="1757"/>
                    <a:pt x="1548" y="1429"/>
                  </a:cubicBezTo>
                  <a:cubicBezTo>
                    <a:pt x="1429" y="1117"/>
                    <a:pt x="1191" y="1042"/>
                    <a:pt x="1042" y="998"/>
                  </a:cubicBezTo>
                  <a:cubicBezTo>
                    <a:pt x="863" y="953"/>
                    <a:pt x="313" y="492"/>
                    <a:pt x="209" y="239"/>
                  </a:cubicBezTo>
                  <a:cubicBezTo>
                    <a:pt x="119" y="1"/>
                    <a:pt x="45" y="15"/>
                    <a:pt x="30" y="60"/>
                  </a:cubicBezTo>
                  <a:cubicBezTo>
                    <a:pt x="15" y="120"/>
                    <a:pt x="0" y="164"/>
                    <a:pt x="45" y="447"/>
                  </a:cubicBezTo>
                  <a:cubicBezTo>
                    <a:pt x="104" y="730"/>
                    <a:pt x="1072" y="2397"/>
                    <a:pt x="1355" y="224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0" name="Google Shape;2660;p31"/>
            <p:cNvSpPr/>
            <p:nvPr/>
          </p:nvSpPr>
          <p:spPr>
            <a:xfrm>
              <a:off x="3075800" y="2941950"/>
              <a:ext cx="42800" cy="30550"/>
            </a:xfrm>
            <a:custGeom>
              <a:avLst/>
              <a:gdLst/>
              <a:ahLst/>
              <a:cxnLst/>
              <a:rect l="l" t="t" r="r" b="b"/>
              <a:pathLst>
                <a:path w="1712" h="1222" extrusionOk="0">
                  <a:moveTo>
                    <a:pt x="1593" y="834"/>
                  </a:moveTo>
                  <a:cubicBezTo>
                    <a:pt x="1712" y="611"/>
                    <a:pt x="1638" y="343"/>
                    <a:pt x="1474" y="180"/>
                  </a:cubicBezTo>
                  <a:cubicBezTo>
                    <a:pt x="1325" y="31"/>
                    <a:pt x="1355" y="1"/>
                    <a:pt x="1146" y="165"/>
                  </a:cubicBezTo>
                  <a:cubicBezTo>
                    <a:pt x="923" y="328"/>
                    <a:pt x="536" y="328"/>
                    <a:pt x="387" y="269"/>
                  </a:cubicBezTo>
                  <a:cubicBezTo>
                    <a:pt x="238" y="194"/>
                    <a:pt x="268" y="75"/>
                    <a:pt x="179" y="135"/>
                  </a:cubicBezTo>
                  <a:cubicBezTo>
                    <a:pt x="75" y="194"/>
                    <a:pt x="0" y="209"/>
                    <a:pt x="209" y="522"/>
                  </a:cubicBezTo>
                  <a:cubicBezTo>
                    <a:pt x="417" y="820"/>
                    <a:pt x="1117" y="1221"/>
                    <a:pt x="1593" y="834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1" name="Google Shape;2661;p31"/>
            <p:cNvSpPr/>
            <p:nvPr/>
          </p:nvSpPr>
          <p:spPr>
            <a:xfrm>
              <a:off x="3137925" y="2762975"/>
              <a:ext cx="70750" cy="85975"/>
            </a:xfrm>
            <a:custGeom>
              <a:avLst/>
              <a:gdLst/>
              <a:ahLst/>
              <a:cxnLst/>
              <a:rect l="l" t="t" r="r" b="b"/>
              <a:pathLst>
                <a:path w="2830" h="3439" extrusionOk="0">
                  <a:moveTo>
                    <a:pt x="507" y="2560"/>
                  </a:moveTo>
                  <a:cubicBezTo>
                    <a:pt x="1" y="1876"/>
                    <a:pt x="1" y="938"/>
                    <a:pt x="492" y="477"/>
                  </a:cubicBezTo>
                  <a:cubicBezTo>
                    <a:pt x="983" y="0"/>
                    <a:pt x="1802" y="194"/>
                    <a:pt x="2308" y="878"/>
                  </a:cubicBezTo>
                  <a:cubicBezTo>
                    <a:pt x="2829" y="1578"/>
                    <a:pt x="2829" y="2516"/>
                    <a:pt x="2338" y="2977"/>
                  </a:cubicBezTo>
                  <a:cubicBezTo>
                    <a:pt x="1832" y="3439"/>
                    <a:pt x="1028" y="3260"/>
                    <a:pt x="507" y="256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2" name="Google Shape;2662;p31"/>
            <p:cNvSpPr/>
            <p:nvPr/>
          </p:nvSpPr>
          <p:spPr>
            <a:xfrm>
              <a:off x="3155050" y="2788275"/>
              <a:ext cx="43200" cy="52125"/>
            </a:xfrm>
            <a:custGeom>
              <a:avLst/>
              <a:gdLst/>
              <a:ahLst/>
              <a:cxnLst/>
              <a:rect l="l" t="t" r="r" b="b"/>
              <a:pathLst>
                <a:path w="1728" h="2085" extrusionOk="0">
                  <a:moveTo>
                    <a:pt x="313" y="1548"/>
                  </a:moveTo>
                  <a:cubicBezTo>
                    <a:pt x="1" y="1132"/>
                    <a:pt x="1" y="566"/>
                    <a:pt x="298" y="283"/>
                  </a:cubicBezTo>
                  <a:cubicBezTo>
                    <a:pt x="596" y="0"/>
                    <a:pt x="1102" y="105"/>
                    <a:pt x="1415" y="536"/>
                  </a:cubicBezTo>
                  <a:cubicBezTo>
                    <a:pt x="1712" y="953"/>
                    <a:pt x="1727" y="1519"/>
                    <a:pt x="1415" y="1801"/>
                  </a:cubicBezTo>
                  <a:cubicBezTo>
                    <a:pt x="1117" y="2084"/>
                    <a:pt x="626" y="1980"/>
                    <a:pt x="313" y="154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3" name="Google Shape;2663;p31"/>
            <p:cNvSpPr/>
            <p:nvPr/>
          </p:nvSpPr>
          <p:spPr>
            <a:xfrm>
              <a:off x="3080625" y="2775250"/>
              <a:ext cx="71100" cy="85600"/>
            </a:xfrm>
            <a:custGeom>
              <a:avLst/>
              <a:gdLst/>
              <a:ahLst/>
              <a:cxnLst/>
              <a:rect l="l" t="t" r="r" b="b"/>
              <a:pathLst>
                <a:path w="2844" h="3424" extrusionOk="0">
                  <a:moveTo>
                    <a:pt x="522" y="2546"/>
                  </a:moveTo>
                  <a:cubicBezTo>
                    <a:pt x="16" y="1861"/>
                    <a:pt x="1" y="923"/>
                    <a:pt x="507" y="462"/>
                  </a:cubicBezTo>
                  <a:cubicBezTo>
                    <a:pt x="998" y="0"/>
                    <a:pt x="1817" y="179"/>
                    <a:pt x="2323" y="879"/>
                  </a:cubicBezTo>
                  <a:cubicBezTo>
                    <a:pt x="2829" y="1563"/>
                    <a:pt x="2844" y="2501"/>
                    <a:pt x="2353" y="2963"/>
                  </a:cubicBezTo>
                  <a:cubicBezTo>
                    <a:pt x="1846" y="3424"/>
                    <a:pt x="1028" y="3245"/>
                    <a:pt x="522" y="2546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4" name="Google Shape;2664;p31"/>
            <p:cNvSpPr/>
            <p:nvPr/>
          </p:nvSpPr>
          <p:spPr>
            <a:xfrm>
              <a:off x="3097750" y="2800175"/>
              <a:ext cx="43550" cy="52125"/>
            </a:xfrm>
            <a:custGeom>
              <a:avLst/>
              <a:gdLst/>
              <a:ahLst/>
              <a:cxnLst/>
              <a:rect l="l" t="t" r="r" b="b"/>
              <a:pathLst>
                <a:path w="1742" h="2085" extrusionOk="0">
                  <a:moveTo>
                    <a:pt x="328" y="1549"/>
                  </a:moveTo>
                  <a:cubicBezTo>
                    <a:pt x="15" y="1132"/>
                    <a:pt x="0" y="566"/>
                    <a:pt x="313" y="284"/>
                  </a:cubicBezTo>
                  <a:cubicBezTo>
                    <a:pt x="611" y="1"/>
                    <a:pt x="1117" y="120"/>
                    <a:pt x="1414" y="537"/>
                  </a:cubicBezTo>
                  <a:cubicBezTo>
                    <a:pt x="1727" y="953"/>
                    <a:pt x="1742" y="1519"/>
                    <a:pt x="1429" y="1802"/>
                  </a:cubicBezTo>
                  <a:cubicBezTo>
                    <a:pt x="1132" y="2085"/>
                    <a:pt x="640" y="1980"/>
                    <a:pt x="328" y="1549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5" name="Google Shape;2665;p31"/>
            <p:cNvSpPr/>
            <p:nvPr/>
          </p:nvSpPr>
          <p:spPr>
            <a:xfrm>
              <a:off x="3111900" y="2765950"/>
              <a:ext cx="70725" cy="85975"/>
            </a:xfrm>
            <a:custGeom>
              <a:avLst/>
              <a:gdLst/>
              <a:ahLst/>
              <a:cxnLst/>
              <a:rect l="l" t="t" r="r" b="b"/>
              <a:pathLst>
                <a:path w="2829" h="3439" extrusionOk="0">
                  <a:moveTo>
                    <a:pt x="506" y="2561"/>
                  </a:moveTo>
                  <a:cubicBezTo>
                    <a:pt x="0" y="1861"/>
                    <a:pt x="0" y="923"/>
                    <a:pt x="491" y="462"/>
                  </a:cubicBezTo>
                  <a:cubicBezTo>
                    <a:pt x="982" y="0"/>
                    <a:pt x="1801" y="179"/>
                    <a:pt x="2307" y="879"/>
                  </a:cubicBezTo>
                  <a:cubicBezTo>
                    <a:pt x="2828" y="1563"/>
                    <a:pt x="2828" y="2501"/>
                    <a:pt x="2337" y="2977"/>
                  </a:cubicBezTo>
                  <a:cubicBezTo>
                    <a:pt x="1831" y="3439"/>
                    <a:pt x="1027" y="3245"/>
                    <a:pt x="506" y="256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6" name="Google Shape;2666;p31"/>
            <p:cNvSpPr/>
            <p:nvPr/>
          </p:nvSpPr>
          <p:spPr>
            <a:xfrm>
              <a:off x="3129000" y="2790875"/>
              <a:ext cx="43200" cy="52500"/>
            </a:xfrm>
            <a:custGeom>
              <a:avLst/>
              <a:gdLst/>
              <a:ahLst/>
              <a:cxnLst/>
              <a:rect l="l" t="t" r="r" b="b"/>
              <a:pathLst>
                <a:path w="1728" h="2100" extrusionOk="0">
                  <a:moveTo>
                    <a:pt x="313" y="1564"/>
                  </a:moveTo>
                  <a:cubicBezTo>
                    <a:pt x="1" y="1147"/>
                    <a:pt x="1" y="566"/>
                    <a:pt x="298" y="283"/>
                  </a:cubicBezTo>
                  <a:cubicBezTo>
                    <a:pt x="596" y="1"/>
                    <a:pt x="1102" y="120"/>
                    <a:pt x="1415" y="536"/>
                  </a:cubicBezTo>
                  <a:cubicBezTo>
                    <a:pt x="1713" y="953"/>
                    <a:pt x="1727" y="1534"/>
                    <a:pt x="1415" y="1817"/>
                  </a:cubicBezTo>
                  <a:cubicBezTo>
                    <a:pt x="1117" y="2099"/>
                    <a:pt x="626" y="1980"/>
                    <a:pt x="313" y="1564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7" name="Google Shape;2667;p31"/>
            <p:cNvSpPr/>
            <p:nvPr/>
          </p:nvSpPr>
          <p:spPr>
            <a:xfrm>
              <a:off x="3097375" y="2731350"/>
              <a:ext cx="63275" cy="64400"/>
            </a:xfrm>
            <a:custGeom>
              <a:avLst/>
              <a:gdLst/>
              <a:ahLst/>
              <a:cxnLst/>
              <a:rect l="l" t="t" r="r" b="b"/>
              <a:pathLst>
                <a:path w="2531" h="2576" extrusionOk="0">
                  <a:moveTo>
                    <a:pt x="313" y="1355"/>
                  </a:moveTo>
                  <a:cubicBezTo>
                    <a:pt x="388" y="1667"/>
                    <a:pt x="551" y="2114"/>
                    <a:pt x="819" y="2575"/>
                  </a:cubicBezTo>
                  <a:cubicBezTo>
                    <a:pt x="834" y="2530"/>
                    <a:pt x="864" y="2471"/>
                    <a:pt x="894" y="2396"/>
                  </a:cubicBezTo>
                  <a:cubicBezTo>
                    <a:pt x="1102" y="1846"/>
                    <a:pt x="1757" y="1742"/>
                    <a:pt x="2084" y="1935"/>
                  </a:cubicBezTo>
                  <a:cubicBezTo>
                    <a:pt x="2367" y="2084"/>
                    <a:pt x="2442" y="2352"/>
                    <a:pt x="2531" y="2337"/>
                  </a:cubicBezTo>
                  <a:cubicBezTo>
                    <a:pt x="2293" y="2069"/>
                    <a:pt x="2084" y="1771"/>
                    <a:pt x="1980" y="1414"/>
                  </a:cubicBezTo>
                  <a:cubicBezTo>
                    <a:pt x="1608" y="208"/>
                    <a:pt x="1" y="0"/>
                    <a:pt x="313" y="1355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8" name="Google Shape;2668;p31"/>
            <p:cNvSpPr/>
            <p:nvPr/>
          </p:nvSpPr>
          <p:spPr>
            <a:xfrm>
              <a:off x="3081375" y="2708650"/>
              <a:ext cx="79275" cy="87825"/>
            </a:xfrm>
            <a:custGeom>
              <a:avLst/>
              <a:gdLst/>
              <a:ahLst/>
              <a:cxnLst/>
              <a:rect l="l" t="t" r="r" b="b"/>
              <a:pathLst>
                <a:path w="3171" h="3513" extrusionOk="0">
                  <a:moveTo>
                    <a:pt x="1" y="789"/>
                  </a:moveTo>
                  <a:cubicBezTo>
                    <a:pt x="75" y="1578"/>
                    <a:pt x="477" y="2441"/>
                    <a:pt x="908" y="2932"/>
                  </a:cubicBezTo>
                  <a:cubicBezTo>
                    <a:pt x="1310" y="3424"/>
                    <a:pt x="1295" y="3513"/>
                    <a:pt x="1459" y="2962"/>
                  </a:cubicBezTo>
                  <a:cubicBezTo>
                    <a:pt x="1638" y="2411"/>
                    <a:pt x="2233" y="2322"/>
                    <a:pt x="2546" y="2530"/>
                  </a:cubicBezTo>
                  <a:cubicBezTo>
                    <a:pt x="2873" y="2739"/>
                    <a:pt x="2933" y="3126"/>
                    <a:pt x="3037" y="2917"/>
                  </a:cubicBezTo>
                  <a:cubicBezTo>
                    <a:pt x="3126" y="2709"/>
                    <a:pt x="3171" y="2337"/>
                    <a:pt x="3037" y="1995"/>
                  </a:cubicBezTo>
                  <a:cubicBezTo>
                    <a:pt x="2903" y="1667"/>
                    <a:pt x="358" y="0"/>
                    <a:pt x="1" y="78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9" name="Google Shape;2669;p31"/>
            <p:cNvSpPr/>
            <p:nvPr/>
          </p:nvSpPr>
          <p:spPr>
            <a:xfrm>
              <a:off x="3081375" y="2708650"/>
              <a:ext cx="78925" cy="71100"/>
            </a:xfrm>
            <a:custGeom>
              <a:avLst/>
              <a:gdLst/>
              <a:ahLst/>
              <a:cxnLst/>
              <a:rect l="l" t="t" r="r" b="b"/>
              <a:pathLst>
                <a:path w="3157" h="2844" extrusionOk="0">
                  <a:moveTo>
                    <a:pt x="1" y="789"/>
                  </a:moveTo>
                  <a:cubicBezTo>
                    <a:pt x="15" y="982"/>
                    <a:pt x="60" y="1176"/>
                    <a:pt x="105" y="1369"/>
                  </a:cubicBezTo>
                  <a:cubicBezTo>
                    <a:pt x="358" y="1533"/>
                    <a:pt x="715" y="1518"/>
                    <a:pt x="998" y="1489"/>
                  </a:cubicBezTo>
                  <a:cubicBezTo>
                    <a:pt x="1459" y="1444"/>
                    <a:pt x="2784" y="2024"/>
                    <a:pt x="2918" y="2530"/>
                  </a:cubicBezTo>
                  <a:cubicBezTo>
                    <a:pt x="2963" y="2679"/>
                    <a:pt x="3007" y="2784"/>
                    <a:pt x="3067" y="2843"/>
                  </a:cubicBezTo>
                  <a:cubicBezTo>
                    <a:pt x="3141" y="2620"/>
                    <a:pt x="3156" y="2292"/>
                    <a:pt x="3037" y="1995"/>
                  </a:cubicBezTo>
                  <a:cubicBezTo>
                    <a:pt x="2903" y="1667"/>
                    <a:pt x="358" y="0"/>
                    <a:pt x="1" y="789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3073550" y="2644625"/>
              <a:ext cx="97900" cy="130650"/>
            </a:xfrm>
            <a:custGeom>
              <a:avLst/>
              <a:gdLst/>
              <a:ahLst/>
              <a:cxnLst/>
              <a:rect l="l" t="t" r="r" b="b"/>
              <a:pathLst>
                <a:path w="3916" h="5226" extrusionOk="0">
                  <a:moveTo>
                    <a:pt x="879" y="611"/>
                  </a:moveTo>
                  <a:cubicBezTo>
                    <a:pt x="522" y="1073"/>
                    <a:pt x="1" y="2427"/>
                    <a:pt x="135" y="3082"/>
                  </a:cubicBezTo>
                  <a:cubicBezTo>
                    <a:pt x="284" y="3737"/>
                    <a:pt x="894" y="3722"/>
                    <a:pt x="1355" y="3677"/>
                  </a:cubicBezTo>
                  <a:cubicBezTo>
                    <a:pt x="1802" y="3633"/>
                    <a:pt x="3142" y="4213"/>
                    <a:pt x="3276" y="4719"/>
                  </a:cubicBezTo>
                  <a:cubicBezTo>
                    <a:pt x="3410" y="5225"/>
                    <a:pt x="3603" y="5121"/>
                    <a:pt x="3692" y="4972"/>
                  </a:cubicBezTo>
                  <a:cubicBezTo>
                    <a:pt x="3782" y="4838"/>
                    <a:pt x="3856" y="4719"/>
                    <a:pt x="3886" y="4094"/>
                  </a:cubicBezTo>
                  <a:cubicBezTo>
                    <a:pt x="3916" y="3484"/>
                    <a:pt x="1772" y="1"/>
                    <a:pt x="879" y="61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088825" y="2644625"/>
              <a:ext cx="82625" cy="125075"/>
            </a:xfrm>
            <a:custGeom>
              <a:avLst/>
              <a:gdLst/>
              <a:ahLst/>
              <a:cxnLst/>
              <a:rect l="l" t="t" r="r" b="b"/>
              <a:pathLst>
                <a:path w="3305" h="5003" extrusionOk="0">
                  <a:moveTo>
                    <a:pt x="268" y="611"/>
                  </a:moveTo>
                  <a:cubicBezTo>
                    <a:pt x="179" y="715"/>
                    <a:pt x="90" y="879"/>
                    <a:pt x="0" y="1058"/>
                  </a:cubicBezTo>
                  <a:cubicBezTo>
                    <a:pt x="30" y="1594"/>
                    <a:pt x="923" y="1787"/>
                    <a:pt x="1355" y="2204"/>
                  </a:cubicBezTo>
                  <a:cubicBezTo>
                    <a:pt x="1801" y="2621"/>
                    <a:pt x="2784" y="3811"/>
                    <a:pt x="2933" y="4303"/>
                  </a:cubicBezTo>
                  <a:cubicBezTo>
                    <a:pt x="3081" y="4794"/>
                    <a:pt x="3081" y="5002"/>
                    <a:pt x="3141" y="4883"/>
                  </a:cubicBezTo>
                  <a:cubicBezTo>
                    <a:pt x="3200" y="4764"/>
                    <a:pt x="3260" y="4585"/>
                    <a:pt x="3275" y="4094"/>
                  </a:cubicBezTo>
                  <a:cubicBezTo>
                    <a:pt x="3305" y="3484"/>
                    <a:pt x="1161" y="1"/>
                    <a:pt x="268" y="61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3089200" y="2629375"/>
              <a:ext cx="108300" cy="134000"/>
            </a:xfrm>
            <a:custGeom>
              <a:avLst/>
              <a:gdLst/>
              <a:ahLst/>
              <a:cxnLst/>
              <a:rect l="l" t="t" r="r" b="b"/>
              <a:pathLst>
                <a:path w="4332" h="5360" extrusionOk="0">
                  <a:moveTo>
                    <a:pt x="253" y="1028"/>
                  </a:moveTo>
                  <a:cubicBezTo>
                    <a:pt x="834" y="417"/>
                    <a:pt x="1295" y="1"/>
                    <a:pt x="2144" y="15"/>
                  </a:cubicBezTo>
                  <a:cubicBezTo>
                    <a:pt x="2977" y="30"/>
                    <a:pt x="3156" y="268"/>
                    <a:pt x="3513" y="447"/>
                  </a:cubicBezTo>
                  <a:cubicBezTo>
                    <a:pt x="3885" y="611"/>
                    <a:pt x="4332" y="3662"/>
                    <a:pt x="4108" y="4198"/>
                  </a:cubicBezTo>
                  <a:cubicBezTo>
                    <a:pt x="3885" y="4719"/>
                    <a:pt x="3751" y="4660"/>
                    <a:pt x="3438" y="5017"/>
                  </a:cubicBezTo>
                  <a:cubicBezTo>
                    <a:pt x="3111" y="5359"/>
                    <a:pt x="3051" y="4957"/>
                    <a:pt x="3051" y="4406"/>
                  </a:cubicBezTo>
                  <a:cubicBezTo>
                    <a:pt x="3037" y="3856"/>
                    <a:pt x="2039" y="2858"/>
                    <a:pt x="1578" y="2412"/>
                  </a:cubicBezTo>
                  <a:cubicBezTo>
                    <a:pt x="1116" y="1965"/>
                    <a:pt x="0" y="1742"/>
                    <a:pt x="253" y="1028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3155425" y="2631225"/>
              <a:ext cx="42075" cy="119125"/>
            </a:xfrm>
            <a:custGeom>
              <a:avLst/>
              <a:gdLst/>
              <a:ahLst/>
              <a:cxnLst/>
              <a:rect l="l" t="t" r="r" b="b"/>
              <a:pathLst>
                <a:path w="1683" h="4765" extrusionOk="0">
                  <a:moveTo>
                    <a:pt x="90" y="1"/>
                  </a:moveTo>
                  <a:cubicBezTo>
                    <a:pt x="447" y="90"/>
                    <a:pt x="611" y="239"/>
                    <a:pt x="864" y="373"/>
                  </a:cubicBezTo>
                  <a:cubicBezTo>
                    <a:pt x="1236" y="537"/>
                    <a:pt x="1683" y="3588"/>
                    <a:pt x="1459" y="4124"/>
                  </a:cubicBezTo>
                  <a:cubicBezTo>
                    <a:pt x="1281" y="4541"/>
                    <a:pt x="1162" y="4586"/>
                    <a:pt x="968" y="4764"/>
                  </a:cubicBezTo>
                  <a:cubicBezTo>
                    <a:pt x="953" y="4705"/>
                    <a:pt x="968" y="4615"/>
                    <a:pt x="983" y="4481"/>
                  </a:cubicBezTo>
                  <a:cubicBezTo>
                    <a:pt x="1057" y="4079"/>
                    <a:pt x="656" y="2844"/>
                    <a:pt x="417" y="1847"/>
                  </a:cubicBezTo>
                  <a:cubicBezTo>
                    <a:pt x="239" y="1088"/>
                    <a:pt x="1" y="343"/>
                    <a:pt x="90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3161750" y="2629000"/>
              <a:ext cx="86350" cy="115750"/>
            </a:xfrm>
            <a:custGeom>
              <a:avLst/>
              <a:gdLst/>
              <a:ahLst/>
              <a:cxnLst/>
              <a:rect l="l" t="t" r="r" b="b"/>
              <a:pathLst>
                <a:path w="3454" h="4630" extrusionOk="0">
                  <a:moveTo>
                    <a:pt x="2323" y="432"/>
                  </a:moveTo>
                  <a:cubicBezTo>
                    <a:pt x="1876" y="179"/>
                    <a:pt x="909" y="1"/>
                    <a:pt x="447" y="16"/>
                  </a:cubicBezTo>
                  <a:cubicBezTo>
                    <a:pt x="1" y="16"/>
                    <a:pt x="283" y="924"/>
                    <a:pt x="492" y="1832"/>
                  </a:cubicBezTo>
                  <a:cubicBezTo>
                    <a:pt x="700" y="2754"/>
                    <a:pt x="1043" y="3856"/>
                    <a:pt x="968" y="4228"/>
                  </a:cubicBezTo>
                  <a:cubicBezTo>
                    <a:pt x="879" y="4585"/>
                    <a:pt x="834" y="4630"/>
                    <a:pt x="1846" y="4377"/>
                  </a:cubicBezTo>
                  <a:cubicBezTo>
                    <a:pt x="2873" y="4124"/>
                    <a:pt x="3454" y="1817"/>
                    <a:pt x="2323" y="432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206400" y="2638300"/>
              <a:ext cx="39100" cy="97150"/>
            </a:xfrm>
            <a:custGeom>
              <a:avLst/>
              <a:gdLst/>
              <a:ahLst/>
              <a:cxnLst/>
              <a:rect l="l" t="t" r="r" b="b"/>
              <a:pathLst>
                <a:path w="1564" h="3886" extrusionOk="0">
                  <a:moveTo>
                    <a:pt x="537" y="60"/>
                  </a:moveTo>
                  <a:cubicBezTo>
                    <a:pt x="492" y="45"/>
                    <a:pt x="432" y="16"/>
                    <a:pt x="388" y="1"/>
                  </a:cubicBezTo>
                  <a:cubicBezTo>
                    <a:pt x="239" y="165"/>
                    <a:pt x="477" y="700"/>
                    <a:pt x="343" y="1742"/>
                  </a:cubicBezTo>
                  <a:cubicBezTo>
                    <a:pt x="194" y="2814"/>
                    <a:pt x="1" y="3424"/>
                    <a:pt x="328" y="3886"/>
                  </a:cubicBezTo>
                  <a:cubicBezTo>
                    <a:pt x="1177" y="3335"/>
                    <a:pt x="1564" y="1326"/>
                    <a:pt x="537" y="6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3209375" y="2636825"/>
              <a:ext cx="111300" cy="130625"/>
            </a:xfrm>
            <a:custGeom>
              <a:avLst/>
              <a:gdLst/>
              <a:ahLst/>
              <a:cxnLst/>
              <a:rect l="l" t="t" r="r" b="b"/>
              <a:pathLst>
                <a:path w="4452" h="5225" extrusionOk="0">
                  <a:moveTo>
                    <a:pt x="4154" y="1920"/>
                  </a:moveTo>
                  <a:cubicBezTo>
                    <a:pt x="3514" y="1251"/>
                    <a:pt x="1936" y="387"/>
                    <a:pt x="1102" y="224"/>
                  </a:cubicBezTo>
                  <a:cubicBezTo>
                    <a:pt x="1" y="0"/>
                    <a:pt x="656" y="432"/>
                    <a:pt x="447" y="1980"/>
                  </a:cubicBezTo>
                  <a:cubicBezTo>
                    <a:pt x="254" y="3320"/>
                    <a:pt x="1" y="3945"/>
                    <a:pt x="790" y="4451"/>
                  </a:cubicBezTo>
                  <a:cubicBezTo>
                    <a:pt x="1906" y="5165"/>
                    <a:pt x="3052" y="5225"/>
                    <a:pt x="3707" y="4228"/>
                  </a:cubicBezTo>
                  <a:cubicBezTo>
                    <a:pt x="4451" y="3096"/>
                    <a:pt x="4377" y="2159"/>
                    <a:pt x="4154" y="192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3258875" y="2680725"/>
              <a:ext cx="61800" cy="83000"/>
            </a:xfrm>
            <a:custGeom>
              <a:avLst/>
              <a:gdLst/>
              <a:ahLst/>
              <a:cxnLst/>
              <a:rect l="l" t="t" r="r" b="b"/>
              <a:pathLst>
                <a:path w="2472" h="3320" extrusionOk="0">
                  <a:moveTo>
                    <a:pt x="2174" y="164"/>
                  </a:moveTo>
                  <a:cubicBezTo>
                    <a:pt x="2114" y="105"/>
                    <a:pt x="2055" y="60"/>
                    <a:pt x="1995" y="1"/>
                  </a:cubicBezTo>
                  <a:cubicBezTo>
                    <a:pt x="1668" y="75"/>
                    <a:pt x="1965" y="745"/>
                    <a:pt x="1117" y="2025"/>
                  </a:cubicBezTo>
                  <a:cubicBezTo>
                    <a:pt x="819" y="2472"/>
                    <a:pt x="164" y="2665"/>
                    <a:pt x="1" y="3186"/>
                  </a:cubicBezTo>
                  <a:cubicBezTo>
                    <a:pt x="685" y="3320"/>
                    <a:pt x="1310" y="3112"/>
                    <a:pt x="1727" y="2472"/>
                  </a:cubicBezTo>
                  <a:cubicBezTo>
                    <a:pt x="2471" y="1340"/>
                    <a:pt x="2397" y="403"/>
                    <a:pt x="2174" y="164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3261475" y="2683700"/>
              <a:ext cx="262000" cy="182750"/>
            </a:xfrm>
            <a:custGeom>
              <a:avLst/>
              <a:gdLst/>
              <a:ahLst/>
              <a:cxnLst/>
              <a:rect l="l" t="t" r="r" b="b"/>
              <a:pathLst>
                <a:path w="10480" h="7310" extrusionOk="0">
                  <a:moveTo>
                    <a:pt x="2367" y="120"/>
                  </a:moveTo>
                  <a:cubicBezTo>
                    <a:pt x="4169" y="462"/>
                    <a:pt x="8530" y="4377"/>
                    <a:pt x="9497" y="5761"/>
                  </a:cubicBezTo>
                  <a:cubicBezTo>
                    <a:pt x="10480" y="7146"/>
                    <a:pt x="10197" y="7309"/>
                    <a:pt x="9393" y="6595"/>
                  </a:cubicBezTo>
                  <a:cubicBezTo>
                    <a:pt x="8574" y="5865"/>
                    <a:pt x="8024" y="5925"/>
                    <a:pt x="8173" y="6267"/>
                  </a:cubicBezTo>
                  <a:cubicBezTo>
                    <a:pt x="8321" y="6625"/>
                    <a:pt x="8158" y="6714"/>
                    <a:pt x="7369" y="6297"/>
                  </a:cubicBezTo>
                  <a:cubicBezTo>
                    <a:pt x="6580" y="5895"/>
                    <a:pt x="5463" y="6223"/>
                    <a:pt x="4511" y="6178"/>
                  </a:cubicBezTo>
                  <a:cubicBezTo>
                    <a:pt x="3573" y="6133"/>
                    <a:pt x="507" y="6029"/>
                    <a:pt x="150" y="3737"/>
                  </a:cubicBezTo>
                  <a:cubicBezTo>
                    <a:pt x="1" y="2859"/>
                    <a:pt x="924" y="2680"/>
                    <a:pt x="1296" y="2129"/>
                  </a:cubicBezTo>
                  <a:cubicBezTo>
                    <a:pt x="2263" y="656"/>
                    <a:pt x="1727" y="1"/>
                    <a:pt x="2367" y="12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3312825" y="2739525"/>
              <a:ext cx="139950" cy="95650"/>
            </a:xfrm>
            <a:custGeom>
              <a:avLst/>
              <a:gdLst/>
              <a:ahLst/>
              <a:cxnLst/>
              <a:rect l="l" t="t" r="r" b="b"/>
              <a:pathLst>
                <a:path w="5598" h="3826" extrusionOk="0">
                  <a:moveTo>
                    <a:pt x="5240" y="3141"/>
                  </a:moveTo>
                  <a:cubicBezTo>
                    <a:pt x="4868" y="3826"/>
                    <a:pt x="3022" y="3216"/>
                    <a:pt x="2129" y="3201"/>
                  </a:cubicBezTo>
                  <a:cubicBezTo>
                    <a:pt x="1236" y="3201"/>
                    <a:pt x="1" y="1861"/>
                    <a:pt x="269" y="923"/>
                  </a:cubicBezTo>
                  <a:cubicBezTo>
                    <a:pt x="522" y="0"/>
                    <a:pt x="2442" y="224"/>
                    <a:pt x="3186" y="760"/>
                  </a:cubicBezTo>
                  <a:cubicBezTo>
                    <a:pt x="3930" y="1310"/>
                    <a:pt x="5598" y="2471"/>
                    <a:pt x="5240" y="314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3422600" y="2784925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209" y="105"/>
                  </a:moveTo>
                  <a:cubicBezTo>
                    <a:pt x="373" y="0"/>
                    <a:pt x="581" y="60"/>
                    <a:pt x="671" y="224"/>
                  </a:cubicBezTo>
                  <a:cubicBezTo>
                    <a:pt x="775" y="373"/>
                    <a:pt x="715" y="581"/>
                    <a:pt x="552" y="670"/>
                  </a:cubicBezTo>
                  <a:cubicBezTo>
                    <a:pt x="403" y="774"/>
                    <a:pt x="194" y="715"/>
                    <a:pt x="90" y="551"/>
                  </a:cubicBezTo>
                  <a:cubicBezTo>
                    <a:pt x="1" y="402"/>
                    <a:pt x="60" y="194"/>
                    <a:pt x="209" y="105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3243250" y="2686300"/>
              <a:ext cx="40575" cy="63300"/>
            </a:xfrm>
            <a:custGeom>
              <a:avLst/>
              <a:gdLst/>
              <a:ahLst/>
              <a:cxnLst/>
              <a:rect l="l" t="t" r="r" b="b"/>
              <a:pathLst>
                <a:path w="1623" h="2532" extrusionOk="0">
                  <a:moveTo>
                    <a:pt x="1534" y="1043"/>
                  </a:moveTo>
                  <a:cubicBezTo>
                    <a:pt x="1310" y="701"/>
                    <a:pt x="730" y="254"/>
                    <a:pt x="432" y="135"/>
                  </a:cubicBezTo>
                  <a:cubicBezTo>
                    <a:pt x="30" y="1"/>
                    <a:pt x="268" y="224"/>
                    <a:pt x="179" y="924"/>
                  </a:cubicBezTo>
                  <a:cubicBezTo>
                    <a:pt x="90" y="1534"/>
                    <a:pt x="0" y="1817"/>
                    <a:pt x="283" y="2085"/>
                  </a:cubicBezTo>
                  <a:cubicBezTo>
                    <a:pt x="685" y="2457"/>
                    <a:pt x="1102" y="2531"/>
                    <a:pt x="1340" y="2085"/>
                  </a:cubicBezTo>
                  <a:cubicBezTo>
                    <a:pt x="1623" y="1594"/>
                    <a:pt x="1608" y="1162"/>
                    <a:pt x="1534" y="104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3187425" y="2671800"/>
              <a:ext cx="27200" cy="53975"/>
            </a:xfrm>
            <a:custGeom>
              <a:avLst/>
              <a:gdLst/>
              <a:ahLst/>
              <a:cxnLst/>
              <a:rect l="l" t="t" r="r" b="b"/>
              <a:pathLst>
                <a:path w="1088" h="2159" extrusionOk="0">
                  <a:moveTo>
                    <a:pt x="730" y="328"/>
                  </a:moveTo>
                  <a:cubicBezTo>
                    <a:pt x="596" y="179"/>
                    <a:pt x="283" y="45"/>
                    <a:pt x="150" y="15"/>
                  </a:cubicBezTo>
                  <a:cubicBezTo>
                    <a:pt x="1" y="0"/>
                    <a:pt x="90" y="432"/>
                    <a:pt x="150" y="864"/>
                  </a:cubicBezTo>
                  <a:cubicBezTo>
                    <a:pt x="224" y="1281"/>
                    <a:pt x="328" y="1816"/>
                    <a:pt x="298" y="1980"/>
                  </a:cubicBezTo>
                  <a:cubicBezTo>
                    <a:pt x="269" y="2144"/>
                    <a:pt x="254" y="2159"/>
                    <a:pt x="566" y="2099"/>
                  </a:cubicBezTo>
                  <a:cubicBezTo>
                    <a:pt x="894" y="2040"/>
                    <a:pt x="1087" y="1027"/>
                    <a:pt x="730" y="32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3137575" y="2674025"/>
              <a:ext cx="34625" cy="61425"/>
            </a:xfrm>
            <a:custGeom>
              <a:avLst/>
              <a:gdLst/>
              <a:ahLst/>
              <a:cxnLst/>
              <a:rect l="l" t="t" r="r" b="b"/>
              <a:pathLst>
                <a:path w="1385" h="2457" extrusionOk="0">
                  <a:moveTo>
                    <a:pt x="15" y="373"/>
                  </a:moveTo>
                  <a:cubicBezTo>
                    <a:pt x="149" y="150"/>
                    <a:pt x="253" y="1"/>
                    <a:pt x="506" y="60"/>
                  </a:cubicBezTo>
                  <a:cubicBezTo>
                    <a:pt x="744" y="120"/>
                    <a:pt x="819" y="239"/>
                    <a:pt x="938" y="343"/>
                  </a:cubicBezTo>
                  <a:cubicBezTo>
                    <a:pt x="1057" y="447"/>
                    <a:pt x="1384" y="1802"/>
                    <a:pt x="1355" y="2010"/>
                  </a:cubicBezTo>
                  <a:cubicBezTo>
                    <a:pt x="1325" y="2233"/>
                    <a:pt x="1280" y="2189"/>
                    <a:pt x="1221" y="2323"/>
                  </a:cubicBezTo>
                  <a:cubicBezTo>
                    <a:pt x="1146" y="2457"/>
                    <a:pt x="1102" y="2278"/>
                    <a:pt x="1057" y="2040"/>
                  </a:cubicBezTo>
                  <a:cubicBezTo>
                    <a:pt x="1027" y="1802"/>
                    <a:pt x="670" y="1296"/>
                    <a:pt x="491" y="1072"/>
                  </a:cubicBezTo>
                  <a:cubicBezTo>
                    <a:pt x="328" y="834"/>
                    <a:pt x="0" y="671"/>
                    <a:pt x="15" y="373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3106675" y="2701950"/>
              <a:ext cx="50275" cy="52475"/>
            </a:xfrm>
            <a:custGeom>
              <a:avLst/>
              <a:gdLst/>
              <a:ahLst/>
              <a:cxnLst/>
              <a:rect l="l" t="t" r="r" b="b"/>
              <a:pathLst>
                <a:path w="2011" h="2099" extrusionOk="0">
                  <a:moveTo>
                    <a:pt x="194" y="208"/>
                  </a:moveTo>
                  <a:cubicBezTo>
                    <a:pt x="164" y="402"/>
                    <a:pt x="1" y="759"/>
                    <a:pt x="194" y="1042"/>
                  </a:cubicBezTo>
                  <a:cubicBezTo>
                    <a:pt x="403" y="1325"/>
                    <a:pt x="641" y="1355"/>
                    <a:pt x="804" y="1355"/>
                  </a:cubicBezTo>
                  <a:cubicBezTo>
                    <a:pt x="968" y="1355"/>
                    <a:pt x="1623" y="1667"/>
                    <a:pt x="1787" y="1876"/>
                  </a:cubicBezTo>
                  <a:cubicBezTo>
                    <a:pt x="1936" y="2099"/>
                    <a:pt x="1995" y="2069"/>
                    <a:pt x="1995" y="2010"/>
                  </a:cubicBezTo>
                  <a:cubicBezTo>
                    <a:pt x="2010" y="1950"/>
                    <a:pt x="2010" y="1905"/>
                    <a:pt x="1891" y="1652"/>
                  </a:cubicBezTo>
                  <a:cubicBezTo>
                    <a:pt x="1772" y="1384"/>
                    <a:pt x="432" y="0"/>
                    <a:pt x="194" y="20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3103700" y="2747350"/>
              <a:ext cx="43925" cy="31275"/>
            </a:xfrm>
            <a:custGeom>
              <a:avLst/>
              <a:gdLst/>
              <a:ahLst/>
              <a:cxnLst/>
              <a:rect l="l" t="t" r="r" b="b"/>
              <a:pathLst>
                <a:path w="1757" h="1251" extrusionOk="0">
                  <a:moveTo>
                    <a:pt x="60" y="491"/>
                  </a:moveTo>
                  <a:cubicBezTo>
                    <a:pt x="1" y="744"/>
                    <a:pt x="149" y="982"/>
                    <a:pt x="328" y="1102"/>
                  </a:cubicBezTo>
                  <a:cubicBezTo>
                    <a:pt x="522" y="1221"/>
                    <a:pt x="492" y="1250"/>
                    <a:pt x="670" y="1042"/>
                  </a:cubicBezTo>
                  <a:cubicBezTo>
                    <a:pt x="834" y="834"/>
                    <a:pt x="1206" y="729"/>
                    <a:pt x="1370" y="759"/>
                  </a:cubicBezTo>
                  <a:cubicBezTo>
                    <a:pt x="1534" y="789"/>
                    <a:pt x="1519" y="908"/>
                    <a:pt x="1608" y="834"/>
                  </a:cubicBezTo>
                  <a:cubicBezTo>
                    <a:pt x="1697" y="744"/>
                    <a:pt x="1757" y="715"/>
                    <a:pt x="1489" y="476"/>
                  </a:cubicBezTo>
                  <a:cubicBezTo>
                    <a:pt x="1206" y="223"/>
                    <a:pt x="432" y="0"/>
                    <a:pt x="60" y="49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3091425" y="3179750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462" y="715"/>
                  </a:moveTo>
                  <a:cubicBezTo>
                    <a:pt x="358" y="774"/>
                    <a:pt x="194" y="670"/>
                    <a:pt x="105" y="477"/>
                  </a:cubicBezTo>
                  <a:cubicBezTo>
                    <a:pt x="0" y="298"/>
                    <a:pt x="0" y="105"/>
                    <a:pt x="105" y="60"/>
                  </a:cubicBezTo>
                  <a:cubicBezTo>
                    <a:pt x="209" y="0"/>
                    <a:pt x="358" y="105"/>
                    <a:pt x="462" y="298"/>
                  </a:cubicBezTo>
                  <a:cubicBezTo>
                    <a:pt x="551" y="477"/>
                    <a:pt x="551" y="670"/>
                    <a:pt x="462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3184075" y="31615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50" y="760"/>
                  </a:moveTo>
                  <a:cubicBezTo>
                    <a:pt x="45" y="730"/>
                    <a:pt x="1" y="537"/>
                    <a:pt x="60" y="343"/>
                  </a:cubicBezTo>
                  <a:cubicBezTo>
                    <a:pt x="105" y="150"/>
                    <a:pt x="239" y="1"/>
                    <a:pt x="343" y="31"/>
                  </a:cubicBezTo>
                  <a:cubicBezTo>
                    <a:pt x="447" y="61"/>
                    <a:pt x="492" y="239"/>
                    <a:pt x="432" y="448"/>
                  </a:cubicBezTo>
                  <a:cubicBezTo>
                    <a:pt x="388" y="641"/>
                    <a:pt x="254" y="790"/>
                    <a:pt x="150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3276000" y="28374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59"/>
                  </a:moveTo>
                  <a:cubicBezTo>
                    <a:pt x="45" y="730"/>
                    <a:pt x="0" y="551"/>
                    <a:pt x="45" y="343"/>
                  </a:cubicBezTo>
                  <a:cubicBezTo>
                    <a:pt x="104" y="149"/>
                    <a:pt x="238" y="0"/>
                    <a:pt x="343" y="30"/>
                  </a:cubicBezTo>
                  <a:cubicBezTo>
                    <a:pt x="447" y="60"/>
                    <a:pt x="491" y="253"/>
                    <a:pt x="432" y="447"/>
                  </a:cubicBezTo>
                  <a:cubicBezTo>
                    <a:pt x="387" y="655"/>
                    <a:pt x="253" y="789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3215700" y="276147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150" y="760"/>
                  </a:moveTo>
                  <a:cubicBezTo>
                    <a:pt x="31" y="730"/>
                    <a:pt x="1" y="537"/>
                    <a:pt x="46" y="343"/>
                  </a:cubicBezTo>
                  <a:cubicBezTo>
                    <a:pt x="105" y="135"/>
                    <a:pt x="224" y="1"/>
                    <a:pt x="328" y="30"/>
                  </a:cubicBezTo>
                  <a:cubicBezTo>
                    <a:pt x="447" y="60"/>
                    <a:pt x="477" y="239"/>
                    <a:pt x="433" y="447"/>
                  </a:cubicBezTo>
                  <a:cubicBezTo>
                    <a:pt x="373" y="641"/>
                    <a:pt x="254" y="775"/>
                    <a:pt x="150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837275" y="273245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760"/>
                  </a:moveTo>
                  <a:cubicBezTo>
                    <a:pt x="45" y="730"/>
                    <a:pt x="0" y="537"/>
                    <a:pt x="45" y="343"/>
                  </a:cubicBezTo>
                  <a:cubicBezTo>
                    <a:pt x="104" y="135"/>
                    <a:pt x="223" y="1"/>
                    <a:pt x="342" y="30"/>
                  </a:cubicBezTo>
                  <a:cubicBezTo>
                    <a:pt x="447" y="60"/>
                    <a:pt x="491" y="239"/>
                    <a:pt x="432" y="432"/>
                  </a:cubicBezTo>
                  <a:cubicBezTo>
                    <a:pt x="387" y="641"/>
                    <a:pt x="253" y="775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702925" y="272465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49" y="744"/>
                  </a:moveTo>
                  <a:cubicBezTo>
                    <a:pt x="30" y="729"/>
                    <a:pt x="1" y="536"/>
                    <a:pt x="45" y="342"/>
                  </a:cubicBezTo>
                  <a:cubicBezTo>
                    <a:pt x="105" y="134"/>
                    <a:pt x="224" y="0"/>
                    <a:pt x="328" y="30"/>
                  </a:cubicBezTo>
                  <a:cubicBezTo>
                    <a:pt x="447" y="45"/>
                    <a:pt x="477" y="238"/>
                    <a:pt x="432" y="432"/>
                  </a:cubicBezTo>
                  <a:cubicBezTo>
                    <a:pt x="373" y="640"/>
                    <a:pt x="254" y="774"/>
                    <a:pt x="149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613625" y="28437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759"/>
                  </a:moveTo>
                  <a:cubicBezTo>
                    <a:pt x="45" y="730"/>
                    <a:pt x="0" y="536"/>
                    <a:pt x="45" y="343"/>
                  </a:cubicBezTo>
                  <a:cubicBezTo>
                    <a:pt x="104" y="134"/>
                    <a:pt x="238" y="0"/>
                    <a:pt x="343" y="30"/>
                  </a:cubicBezTo>
                  <a:cubicBezTo>
                    <a:pt x="447" y="45"/>
                    <a:pt x="491" y="238"/>
                    <a:pt x="432" y="432"/>
                  </a:cubicBezTo>
                  <a:cubicBezTo>
                    <a:pt x="387" y="640"/>
                    <a:pt x="253" y="774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520225" y="30774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0" y="552"/>
                    <a:pt x="45" y="343"/>
                  </a:cubicBezTo>
                  <a:cubicBezTo>
                    <a:pt x="104" y="150"/>
                    <a:pt x="238" y="1"/>
                    <a:pt x="343" y="31"/>
                  </a:cubicBezTo>
                  <a:cubicBezTo>
                    <a:pt x="447" y="61"/>
                    <a:pt x="491" y="239"/>
                    <a:pt x="432" y="448"/>
                  </a:cubicBezTo>
                  <a:cubicBezTo>
                    <a:pt x="387" y="641"/>
                    <a:pt x="253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638550" y="314587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1" y="537"/>
                    <a:pt x="60" y="343"/>
                  </a:cubicBezTo>
                  <a:cubicBezTo>
                    <a:pt x="105" y="150"/>
                    <a:pt x="239" y="1"/>
                    <a:pt x="343" y="31"/>
                  </a:cubicBezTo>
                  <a:cubicBezTo>
                    <a:pt x="447" y="60"/>
                    <a:pt x="492" y="239"/>
                    <a:pt x="447" y="447"/>
                  </a:cubicBezTo>
                  <a:cubicBezTo>
                    <a:pt x="388" y="641"/>
                    <a:pt x="254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3016250" y="31857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50" y="760"/>
                  </a:moveTo>
                  <a:cubicBezTo>
                    <a:pt x="45" y="730"/>
                    <a:pt x="1" y="536"/>
                    <a:pt x="45" y="343"/>
                  </a:cubicBezTo>
                  <a:cubicBezTo>
                    <a:pt x="105" y="149"/>
                    <a:pt x="224" y="1"/>
                    <a:pt x="328" y="30"/>
                  </a:cubicBezTo>
                  <a:cubicBezTo>
                    <a:pt x="447" y="60"/>
                    <a:pt x="492" y="239"/>
                    <a:pt x="432" y="447"/>
                  </a:cubicBezTo>
                  <a:cubicBezTo>
                    <a:pt x="373" y="641"/>
                    <a:pt x="254" y="789"/>
                    <a:pt x="150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3404000" y="29657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50" y="745"/>
                  </a:moveTo>
                  <a:cubicBezTo>
                    <a:pt x="45" y="730"/>
                    <a:pt x="1" y="536"/>
                    <a:pt x="60" y="343"/>
                  </a:cubicBezTo>
                  <a:cubicBezTo>
                    <a:pt x="105" y="134"/>
                    <a:pt x="239" y="1"/>
                    <a:pt x="343" y="30"/>
                  </a:cubicBezTo>
                  <a:cubicBezTo>
                    <a:pt x="447" y="60"/>
                    <a:pt x="492" y="239"/>
                    <a:pt x="447" y="432"/>
                  </a:cubicBezTo>
                  <a:cubicBezTo>
                    <a:pt x="388" y="641"/>
                    <a:pt x="269" y="775"/>
                    <a:pt x="150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914675" y="31961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64" y="759"/>
                  </a:moveTo>
                  <a:cubicBezTo>
                    <a:pt x="45" y="730"/>
                    <a:pt x="0" y="536"/>
                    <a:pt x="60" y="343"/>
                  </a:cubicBezTo>
                  <a:cubicBezTo>
                    <a:pt x="104" y="134"/>
                    <a:pt x="238" y="0"/>
                    <a:pt x="342" y="30"/>
                  </a:cubicBezTo>
                  <a:cubicBezTo>
                    <a:pt x="447" y="60"/>
                    <a:pt x="491" y="238"/>
                    <a:pt x="447" y="447"/>
                  </a:cubicBezTo>
                  <a:cubicBezTo>
                    <a:pt x="387" y="640"/>
                    <a:pt x="268" y="774"/>
                    <a:pt x="164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861450" y="3143275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49" y="745"/>
                  </a:moveTo>
                  <a:cubicBezTo>
                    <a:pt x="45" y="715"/>
                    <a:pt x="1" y="536"/>
                    <a:pt x="45" y="343"/>
                  </a:cubicBezTo>
                  <a:cubicBezTo>
                    <a:pt x="105" y="135"/>
                    <a:pt x="224" y="1"/>
                    <a:pt x="328" y="30"/>
                  </a:cubicBezTo>
                  <a:cubicBezTo>
                    <a:pt x="432" y="45"/>
                    <a:pt x="477" y="239"/>
                    <a:pt x="432" y="432"/>
                  </a:cubicBezTo>
                  <a:cubicBezTo>
                    <a:pt x="388" y="641"/>
                    <a:pt x="254" y="775"/>
                    <a:pt x="14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472225" y="279012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0" y="537"/>
                    <a:pt x="45" y="343"/>
                  </a:cubicBezTo>
                  <a:cubicBezTo>
                    <a:pt x="104" y="150"/>
                    <a:pt x="238" y="1"/>
                    <a:pt x="342" y="31"/>
                  </a:cubicBezTo>
                  <a:cubicBezTo>
                    <a:pt x="447" y="60"/>
                    <a:pt x="491" y="239"/>
                    <a:pt x="432" y="447"/>
                  </a:cubicBezTo>
                  <a:cubicBezTo>
                    <a:pt x="387" y="641"/>
                    <a:pt x="253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2507575" y="2911825"/>
              <a:ext cx="11925" cy="19750"/>
            </a:xfrm>
            <a:custGeom>
              <a:avLst/>
              <a:gdLst/>
              <a:ahLst/>
              <a:cxnLst/>
              <a:rect l="l" t="t" r="r" b="b"/>
              <a:pathLst>
                <a:path w="477" h="790" extrusionOk="0">
                  <a:moveTo>
                    <a:pt x="149" y="759"/>
                  </a:moveTo>
                  <a:cubicBezTo>
                    <a:pt x="30" y="730"/>
                    <a:pt x="0" y="551"/>
                    <a:pt x="45" y="343"/>
                  </a:cubicBezTo>
                  <a:cubicBezTo>
                    <a:pt x="89" y="149"/>
                    <a:pt x="223" y="0"/>
                    <a:pt x="328" y="30"/>
                  </a:cubicBezTo>
                  <a:cubicBezTo>
                    <a:pt x="432" y="60"/>
                    <a:pt x="476" y="238"/>
                    <a:pt x="432" y="447"/>
                  </a:cubicBezTo>
                  <a:cubicBezTo>
                    <a:pt x="372" y="640"/>
                    <a:pt x="253" y="789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2977925" y="28467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59"/>
                  </a:moveTo>
                  <a:cubicBezTo>
                    <a:pt x="45" y="730"/>
                    <a:pt x="1" y="551"/>
                    <a:pt x="60" y="343"/>
                  </a:cubicBezTo>
                  <a:cubicBezTo>
                    <a:pt x="105" y="149"/>
                    <a:pt x="239" y="0"/>
                    <a:pt x="343" y="30"/>
                  </a:cubicBezTo>
                  <a:cubicBezTo>
                    <a:pt x="447" y="60"/>
                    <a:pt x="492" y="238"/>
                    <a:pt x="447" y="447"/>
                  </a:cubicBezTo>
                  <a:cubicBezTo>
                    <a:pt x="388" y="640"/>
                    <a:pt x="268" y="789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3027425" y="277935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59"/>
                  </a:moveTo>
                  <a:cubicBezTo>
                    <a:pt x="45" y="730"/>
                    <a:pt x="0" y="536"/>
                    <a:pt x="45" y="343"/>
                  </a:cubicBezTo>
                  <a:cubicBezTo>
                    <a:pt x="104" y="149"/>
                    <a:pt x="223" y="0"/>
                    <a:pt x="328" y="30"/>
                  </a:cubicBezTo>
                  <a:cubicBezTo>
                    <a:pt x="432" y="60"/>
                    <a:pt x="491" y="238"/>
                    <a:pt x="432" y="447"/>
                  </a:cubicBezTo>
                  <a:cubicBezTo>
                    <a:pt x="372" y="640"/>
                    <a:pt x="253" y="789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3017375" y="27235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745"/>
                  </a:moveTo>
                  <a:cubicBezTo>
                    <a:pt x="45" y="715"/>
                    <a:pt x="0" y="536"/>
                    <a:pt x="60" y="343"/>
                  </a:cubicBezTo>
                  <a:cubicBezTo>
                    <a:pt x="105" y="134"/>
                    <a:pt x="238" y="0"/>
                    <a:pt x="343" y="15"/>
                  </a:cubicBezTo>
                  <a:cubicBezTo>
                    <a:pt x="447" y="45"/>
                    <a:pt x="492" y="239"/>
                    <a:pt x="447" y="432"/>
                  </a:cubicBezTo>
                  <a:cubicBezTo>
                    <a:pt x="387" y="640"/>
                    <a:pt x="253" y="774"/>
                    <a:pt x="149" y="74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924350" y="277785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0" y="536"/>
                    <a:pt x="45" y="343"/>
                  </a:cubicBezTo>
                  <a:cubicBezTo>
                    <a:pt x="104" y="135"/>
                    <a:pt x="223" y="1"/>
                    <a:pt x="342" y="30"/>
                  </a:cubicBezTo>
                  <a:cubicBezTo>
                    <a:pt x="447" y="60"/>
                    <a:pt x="491" y="239"/>
                    <a:pt x="432" y="447"/>
                  </a:cubicBezTo>
                  <a:cubicBezTo>
                    <a:pt x="387" y="641"/>
                    <a:pt x="253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2998400" y="2692625"/>
              <a:ext cx="18625" cy="15675"/>
            </a:xfrm>
            <a:custGeom>
              <a:avLst/>
              <a:gdLst/>
              <a:ahLst/>
              <a:cxnLst/>
              <a:rect l="l" t="t" r="r" b="b"/>
              <a:pathLst>
                <a:path w="745" h="627" extrusionOk="0">
                  <a:moveTo>
                    <a:pt x="670" y="537"/>
                  </a:moveTo>
                  <a:cubicBezTo>
                    <a:pt x="610" y="626"/>
                    <a:pt x="417" y="596"/>
                    <a:pt x="253" y="477"/>
                  </a:cubicBezTo>
                  <a:cubicBezTo>
                    <a:pt x="89" y="358"/>
                    <a:pt x="0" y="180"/>
                    <a:pt x="75" y="90"/>
                  </a:cubicBezTo>
                  <a:cubicBezTo>
                    <a:pt x="134" y="1"/>
                    <a:pt x="328" y="31"/>
                    <a:pt x="491" y="165"/>
                  </a:cubicBezTo>
                  <a:cubicBezTo>
                    <a:pt x="655" y="284"/>
                    <a:pt x="744" y="448"/>
                    <a:pt x="670" y="537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695125" y="300932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744"/>
                  </a:moveTo>
                  <a:cubicBezTo>
                    <a:pt x="45" y="715"/>
                    <a:pt x="0" y="536"/>
                    <a:pt x="45" y="328"/>
                  </a:cubicBezTo>
                  <a:cubicBezTo>
                    <a:pt x="104" y="134"/>
                    <a:pt x="238" y="0"/>
                    <a:pt x="342" y="15"/>
                  </a:cubicBezTo>
                  <a:cubicBezTo>
                    <a:pt x="447" y="45"/>
                    <a:pt x="491" y="238"/>
                    <a:pt x="432" y="432"/>
                  </a:cubicBezTo>
                  <a:cubicBezTo>
                    <a:pt x="387" y="640"/>
                    <a:pt x="253" y="774"/>
                    <a:pt x="149" y="74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561525" y="279870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59"/>
                  </a:moveTo>
                  <a:cubicBezTo>
                    <a:pt x="45" y="730"/>
                    <a:pt x="0" y="551"/>
                    <a:pt x="60" y="343"/>
                  </a:cubicBezTo>
                  <a:cubicBezTo>
                    <a:pt x="105" y="149"/>
                    <a:pt x="239" y="0"/>
                    <a:pt x="343" y="30"/>
                  </a:cubicBezTo>
                  <a:cubicBezTo>
                    <a:pt x="447" y="60"/>
                    <a:pt x="492" y="238"/>
                    <a:pt x="447" y="447"/>
                  </a:cubicBezTo>
                  <a:cubicBezTo>
                    <a:pt x="387" y="640"/>
                    <a:pt x="253" y="789"/>
                    <a:pt x="149" y="75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2592025" y="2820650"/>
              <a:ext cx="15300" cy="18250"/>
            </a:xfrm>
            <a:custGeom>
              <a:avLst/>
              <a:gdLst/>
              <a:ahLst/>
              <a:cxnLst/>
              <a:rect l="l" t="t" r="r" b="b"/>
              <a:pathLst>
                <a:path w="612" h="730" extrusionOk="0">
                  <a:moveTo>
                    <a:pt x="90" y="60"/>
                  </a:moveTo>
                  <a:cubicBezTo>
                    <a:pt x="180" y="0"/>
                    <a:pt x="358" y="75"/>
                    <a:pt x="477" y="253"/>
                  </a:cubicBezTo>
                  <a:cubicBezTo>
                    <a:pt x="596" y="417"/>
                    <a:pt x="611" y="611"/>
                    <a:pt x="522" y="670"/>
                  </a:cubicBezTo>
                  <a:cubicBezTo>
                    <a:pt x="433" y="730"/>
                    <a:pt x="269" y="655"/>
                    <a:pt x="150" y="477"/>
                  </a:cubicBezTo>
                  <a:cubicBezTo>
                    <a:pt x="31" y="313"/>
                    <a:pt x="1" y="119"/>
                    <a:pt x="90" y="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2832800" y="2928575"/>
              <a:ext cx="18250" cy="15650"/>
            </a:xfrm>
            <a:custGeom>
              <a:avLst/>
              <a:gdLst/>
              <a:ahLst/>
              <a:cxnLst/>
              <a:rect l="l" t="t" r="r" b="b"/>
              <a:pathLst>
                <a:path w="730" h="626" extrusionOk="0">
                  <a:moveTo>
                    <a:pt x="655" y="536"/>
                  </a:moveTo>
                  <a:cubicBezTo>
                    <a:pt x="596" y="625"/>
                    <a:pt x="402" y="595"/>
                    <a:pt x="239" y="476"/>
                  </a:cubicBezTo>
                  <a:cubicBezTo>
                    <a:pt x="75" y="357"/>
                    <a:pt x="0" y="179"/>
                    <a:pt x="60" y="89"/>
                  </a:cubicBezTo>
                  <a:cubicBezTo>
                    <a:pt x="120" y="0"/>
                    <a:pt x="313" y="30"/>
                    <a:pt x="477" y="164"/>
                  </a:cubicBezTo>
                  <a:cubicBezTo>
                    <a:pt x="640" y="283"/>
                    <a:pt x="730" y="447"/>
                    <a:pt x="655" y="53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2979425" y="3052850"/>
              <a:ext cx="16375" cy="17525"/>
            </a:xfrm>
            <a:custGeom>
              <a:avLst/>
              <a:gdLst/>
              <a:ahLst/>
              <a:cxnLst/>
              <a:rect l="l" t="t" r="r" b="b"/>
              <a:pathLst>
                <a:path w="655" h="701" extrusionOk="0">
                  <a:moveTo>
                    <a:pt x="89" y="626"/>
                  </a:moveTo>
                  <a:cubicBezTo>
                    <a:pt x="0" y="551"/>
                    <a:pt x="45" y="373"/>
                    <a:pt x="179" y="224"/>
                  </a:cubicBezTo>
                  <a:cubicBezTo>
                    <a:pt x="328" y="60"/>
                    <a:pt x="491" y="1"/>
                    <a:pt x="581" y="60"/>
                  </a:cubicBezTo>
                  <a:cubicBezTo>
                    <a:pt x="655" y="135"/>
                    <a:pt x="625" y="328"/>
                    <a:pt x="491" y="477"/>
                  </a:cubicBezTo>
                  <a:cubicBezTo>
                    <a:pt x="342" y="641"/>
                    <a:pt x="164" y="700"/>
                    <a:pt x="89" y="62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3242125" y="2869775"/>
              <a:ext cx="18625" cy="15650"/>
            </a:xfrm>
            <a:custGeom>
              <a:avLst/>
              <a:gdLst/>
              <a:ahLst/>
              <a:cxnLst/>
              <a:rect l="l" t="t" r="r" b="b"/>
              <a:pathLst>
                <a:path w="745" h="626" extrusionOk="0">
                  <a:moveTo>
                    <a:pt x="671" y="536"/>
                  </a:moveTo>
                  <a:cubicBezTo>
                    <a:pt x="611" y="625"/>
                    <a:pt x="418" y="596"/>
                    <a:pt x="254" y="462"/>
                  </a:cubicBezTo>
                  <a:cubicBezTo>
                    <a:pt x="90" y="343"/>
                    <a:pt x="1" y="179"/>
                    <a:pt x="75" y="90"/>
                  </a:cubicBezTo>
                  <a:cubicBezTo>
                    <a:pt x="135" y="0"/>
                    <a:pt x="328" y="30"/>
                    <a:pt x="492" y="149"/>
                  </a:cubicBezTo>
                  <a:cubicBezTo>
                    <a:pt x="656" y="268"/>
                    <a:pt x="745" y="447"/>
                    <a:pt x="671" y="53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3213100" y="2810600"/>
              <a:ext cx="18625" cy="15650"/>
            </a:xfrm>
            <a:custGeom>
              <a:avLst/>
              <a:gdLst/>
              <a:ahLst/>
              <a:cxnLst/>
              <a:rect l="l" t="t" r="r" b="b"/>
              <a:pathLst>
                <a:path w="745" h="626" extrusionOk="0">
                  <a:moveTo>
                    <a:pt x="671" y="536"/>
                  </a:moveTo>
                  <a:cubicBezTo>
                    <a:pt x="611" y="626"/>
                    <a:pt x="418" y="596"/>
                    <a:pt x="254" y="477"/>
                  </a:cubicBezTo>
                  <a:cubicBezTo>
                    <a:pt x="90" y="358"/>
                    <a:pt x="1" y="179"/>
                    <a:pt x="75" y="90"/>
                  </a:cubicBezTo>
                  <a:cubicBezTo>
                    <a:pt x="135" y="1"/>
                    <a:pt x="328" y="30"/>
                    <a:pt x="492" y="149"/>
                  </a:cubicBezTo>
                  <a:cubicBezTo>
                    <a:pt x="656" y="283"/>
                    <a:pt x="745" y="447"/>
                    <a:pt x="671" y="53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3242875" y="2744350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1" y="552"/>
                    <a:pt x="60" y="343"/>
                  </a:cubicBezTo>
                  <a:cubicBezTo>
                    <a:pt x="105" y="150"/>
                    <a:pt x="239" y="1"/>
                    <a:pt x="343" y="31"/>
                  </a:cubicBezTo>
                  <a:cubicBezTo>
                    <a:pt x="447" y="61"/>
                    <a:pt x="492" y="239"/>
                    <a:pt x="447" y="448"/>
                  </a:cubicBezTo>
                  <a:cubicBezTo>
                    <a:pt x="388" y="641"/>
                    <a:pt x="254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3372375" y="2829200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462" y="715"/>
                  </a:moveTo>
                  <a:cubicBezTo>
                    <a:pt x="358" y="760"/>
                    <a:pt x="209" y="656"/>
                    <a:pt x="105" y="477"/>
                  </a:cubicBezTo>
                  <a:cubicBezTo>
                    <a:pt x="0" y="298"/>
                    <a:pt x="0" y="105"/>
                    <a:pt x="90" y="45"/>
                  </a:cubicBezTo>
                  <a:cubicBezTo>
                    <a:pt x="194" y="1"/>
                    <a:pt x="358" y="105"/>
                    <a:pt x="447" y="284"/>
                  </a:cubicBezTo>
                  <a:cubicBezTo>
                    <a:pt x="551" y="462"/>
                    <a:pt x="551" y="656"/>
                    <a:pt x="462" y="715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3353025" y="2828825"/>
              <a:ext cx="12300" cy="19750"/>
            </a:xfrm>
            <a:custGeom>
              <a:avLst/>
              <a:gdLst/>
              <a:ahLst/>
              <a:cxnLst/>
              <a:rect l="l" t="t" r="r" b="b"/>
              <a:pathLst>
                <a:path w="492" h="790" extrusionOk="0">
                  <a:moveTo>
                    <a:pt x="149" y="760"/>
                  </a:moveTo>
                  <a:cubicBezTo>
                    <a:pt x="45" y="730"/>
                    <a:pt x="0" y="552"/>
                    <a:pt x="45" y="343"/>
                  </a:cubicBezTo>
                  <a:cubicBezTo>
                    <a:pt x="105" y="150"/>
                    <a:pt x="224" y="1"/>
                    <a:pt x="328" y="31"/>
                  </a:cubicBezTo>
                  <a:cubicBezTo>
                    <a:pt x="447" y="60"/>
                    <a:pt x="492" y="239"/>
                    <a:pt x="432" y="447"/>
                  </a:cubicBezTo>
                  <a:cubicBezTo>
                    <a:pt x="387" y="641"/>
                    <a:pt x="253" y="790"/>
                    <a:pt x="149" y="76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3340375" y="28537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17"/>
                  </a:moveTo>
                  <a:cubicBezTo>
                    <a:pt x="105" y="521"/>
                    <a:pt x="298" y="536"/>
                    <a:pt x="477" y="447"/>
                  </a:cubicBezTo>
                  <a:cubicBezTo>
                    <a:pt x="670" y="357"/>
                    <a:pt x="774" y="209"/>
                    <a:pt x="730" y="104"/>
                  </a:cubicBezTo>
                  <a:cubicBezTo>
                    <a:pt x="685" y="0"/>
                    <a:pt x="492" y="0"/>
                    <a:pt x="313" y="89"/>
                  </a:cubicBezTo>
                  <a:cubicBezTo>
                    <a:pt x="119" y="179"/>
                    <a:pt x="0" y="328"/>
                    <a:pt x="60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3241375" y="2786400"/>
              <a:ext cx="16400" cy="18275"/>
            </a:xfrm>
            <a:custGeom>
              <a:avLst/>
              <a:gdLst/>
              <a:ahLst/>
              <a:cxnLst/>
              <a:rect l="l" t="t" r="r" b="b"/>
              <a:pathLst>
                <a:path w="656" h="731" extrusionOk="0">
                  <a:moveTo>
                    <a:pt x="90" y="75"/>
                  </a:moveTo>
                  <a:cubicBezTo>
                    <a:pt x="1" y="135"/>
                    <a:pt x="46" y="328"/>
                    <a:pt x="180" y="492"/>
                  </a:cubicBezTo>
                  <a:cubicBezTo>
                    <a:pt x="299" y="656"/>
                    <a:pt x="477" y="730"/>
                    <a:pt x="567" y="656"/>
                  </a:cubicBezTo>
                  <a:cubicBezTo>
                    <a:pt x="656" y="581"/>
                    <a:pt x="611" y="403"/>
                    <a:pt x="477" y="239"/>
                  </a:cubicBezTo>
                  <a:cubicBezTo>
                    <a:pt x="358" y="75"/>
                    <a:pt x="180" y="1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3162875" y="27555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3" y="536"/>
                    <a:pt x="477" y="447"/>
                  </a:cubicBezTo>
                  <a:cubicBezTo>
                    <a:pt x="655" y="358"/>
                    <a:pt x="774" y="209"/>
                    <a:pt x="730" y="120"/>
                  </a:cubicBezTo>
                  <a:cubicBezTo>
                    <a:pt x="685" y="15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3149850" y="28701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17"/>
                  </a:moveTo>
                  <a:cubicBezTo>
                    <a:pt x="90" y="521"/>
                    <a:pt x="283" y="536"/>
                    <a:pt x="462" y="447"/>
                  </a:cubicBezTo>
                  <a:cubicBezTo>
                    <a:pt x="655" y="357"/>
                    <a:pt x="774" y="194"/>
                    <a:pt x="715" y="104"/>
                  </a:cubicBezTo>
                  <a:cubicBezTo>
                    <a:pt x="670" y="0"/>
                    <a:pt x="492" y="0"/>
                    <a:pt x="298" y="89"/>
                  </a:cubicBezTo>
                  <a:cubicBezTo>
                    <a:pt x="105" y="179"/>
                    <a:pt x="0" y="328"/>
                    <a:pt x="45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3077650" y="27912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1"/>
                    <a:pt x="283" y="536"/>
                    <a:pt x="462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70" y="0"/>
                    <a:pt x="477" y="0"/>
                    <a:pt x="298" y="90"/>
                  </a:cubicBezTo>
                  <a:cubicBezTo>
                    <a:pt x="105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3121925" y="2838875"/>
              <a:ext cx="11950" cy="19375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165" y="16"/>
                  </a:moveTo>
                  <a:cubicBezTo>
                    <a:pt x="60" y="45"/>
                    <a:pt x="1" y="224"/>
                    <a:pt x="46" y="432"/>
                  </a:cubicBezTo>
                  <a:cubicBezTo>
                    <a:pt x="90" y="626"/>
                    <a:pt x="209" y="775"/>
                    <a:pt x="314" y="760"/>
                  </a:cubicBezTo>
                  <a:cubicBezTo>
                    <a:pt x="418" y="730"/>
                    <a:pt x="477" y="551"/>
                    <a:pt x="433" y="358"/>
                  </a:cubicBezTo>
                  <a:cubicBezTo>
                    <a:pt x="403" y="150"/>
                    <a:pt x="284" y="1"/>
                    <a:pt x="165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3380550" y="30599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32"/>
                  </a:moveTo>
                  <a:cubicBezTo>
                    <a:pt x="90" y="536"/>
                    <a:pt x="284" y="536"/>
                    <a:pt x="462" y="462"/>
                  </a:cubicBezTo>
                  <a:cubicBezTo>
                    <a:pt x="656" y="373"/>
                    <a:pt x="775" y="209"/>
                    <a:pt x="715" y="119"/>
                  </a:cubicBezTo>
                  <a:cubicBezTo>
                    <a:pt x="671" y="15"/>
                    <a:pt x="477" y="0"/>
                    <a:pt x="299" y="90"/>
                  </a:cubicBezTo>
                  <a:cubicBezTo>
                    <a:pt x="105" y="179"/>
                    <a:pt x="1" y="343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3249950" y="31451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105" y="536"/>
                    <a:pt x="283" y="536"/>
                    <a:pt x="477" y="447"/>
                  </a:cubicBezTo>
                  <a:cubicBezTo>
                    <a:pt x="655" y="357"/>
                    <a:pt x="774" y="208"/>
                    <a:pt x="730" y="104"/>
                  </a:cubicBezTo>
                  <a:cubicBezTo>
                    <a:pt x="685" y="15"/>
                    <a:pt x="492" y="0"/>
                    <a:pt x="313" y="89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3138675" y="3174525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90"/>
                  </a:moveTo>
                  <a:cubicBezTo>
                    <a:pt x="1" y="180"/>
                    <a:pt x="105" y="343"/>
                    <a:pt x="269" y="462"/>
                  </a:cubicBezTo>
                  <a:cubicBezTo>
                    <a:pt x="447" y="567"/>
                    <a:pt x="641" y="581"/>
                    <a:pt x="700" y="492"/>
                  </a:cubicBezTo>
                  <a:cubicBezTo>
                    <a:pt x="760" y="403"/>
                    <a:pt x="671" y="239"/>
                    <a:pt x="492" y="120"/>
                  </a:cubicBezTo>
                  <a:cubicBezTo>
                    <a:pt x="313" y="16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2987600" y="31864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7"/>
                  </a:moveTo>
                  <a:cubicBezTo>
                    <a:pt x="105" y="521"/>
                    <a:pt x="298" y="536"/>
                    <a:pt x="477" y="447"/>
                  </a:cubicBezTo>
                  <a:cubicBezTo>
                    <a:pt x="670" y="358"/>
                    <a:pt x="775" y="194"/>
                    <a:pt x="730" y="104"/>
                  </a:cubicBezTo>
                  <a:cubicBezTo>
                    <a:pt x="685" y="0"/>
                    <a:pt x="492" y="0"/>
                    <a:pt x="313" y="90"/>
                  </a:cubicBezTo>
                  <a:cubicBezTo>
                    <a:pt x="120" y="164"/>
                    <a:pt x="1" y="328"/>
                    <a:pt x="45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2728975" y="3174175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105" y="536"/>
                    <a:pt x="283" y="536"/>
                    <a:pt x="477" y="447"/>
                  </a:cubicBezTo>
                  <a:cubicBezTo>
                    <a:pt x="656" y="357"/>
                    <a:pt x="775" y="208"/>
                    <a:pt x="730" y="104"/>
                  </a:cubicBezTo>
                  <a:cubicBezTo>
                    <a:pt x="685" y="15"/>
                    <a:pt x="492" y="0"/>
                    <a:pt x="313" y="89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2552975" y="31008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37"/>
                    <a:pt x="283" y="537"/>
                    <a:pt x="476" y="447"/>
                  </a:cubicBezTo>
                  <a:cubicBezTo>
                    <a:pt x="655" y="358"/>
                    <a:pt x="774" y="209"/>
                    <a:pt x="729" y="105"/>
                  </a:cubicBezTo>
                  <a:cubicBezTo>
                    <a:pt x="685" y="16"/>
                    <a:pt x="491" y="1"/>
                    <a:pt x="313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2401500" y="29728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6" y="417"/>
                  </a:moveTo>
                  <a:cubicBezTo>
                    <a:pt x="90" y="521"/>
                    <a:pt x="284" y="536"/>
                    <a:pt x="462" y="447"/>
                  </a:cubicBezTo>
                  <a:cubicBezTo>
                    <a:pt x="656" y="358"/>
                    <a:pt x="775" y="209"/>
                    <a:pt x="715" y="105"/>
                  </a:cubicBezTo>
                  <a:cubicBezTo>
                    <a:pt x="671" y="0"/>
                    <a:pt x="492" y="0"/>
                    <a:pt x="299" y="90"/>
                  </a:cubicBezTo>
                  <a:cubicBezTo>
                    <a:pt x="105" y="179"/>
                    <a:pt x="1" y="328"/>
                    <a:pt x="46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2532125" y="2803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2"/>
                    <a:pt x="283" y="537"/>
                    <a:pt x="462" y="447"/>
                  </a:cubicBezTo>
                  <a:cubicBezTo>
                    <a:pt x="655" y="358"/>
                    <a:pt x="775" y="209"/>
                    <a:pt x="715" y="105"/>
                  </a:cubicBezTo>
                  <a:cubicBezTo>
                    <a:pt x="670" y="16"/>
                    <a:pt x="492" y="1"/>
                    <a:pt x="298" y="90"/>
                  </a:cubicBezTo>
                  <a:cubicBezTo>
                    <a:pt x="105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2610650" y="28321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7"/>
                    <a:pt x="283" y="537"/>
                    <a:pt x="477" y="447"/>
                  </a:cubicBezTo>
                  <a:cubicBezTo>
                    <a:pt x="655" y="358"/>
                    <a:pt x="774" y="209"/>
                    <a:pt x="730" y="120"/>
                  </a:cubicBezTo>
                  <a:cubicBezTo>
                    <a:pt x="685" y="16"/>
                    <a:pt x="491" y="1"/>
                    <a:pt x="298" y="90"/>
                  </a:cubicBezTo>
                  <a:cubicBezTo>
                    <a:pt x="119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2679475" y="274400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6" y="417"/>
                  </a:moveTo>
                  <a:cubicBezTo>
                    <a:pt x="90" y="521"/>
                    <a:pt x="284" y="536"/>
                    <a:pt x="477" y="447"/>
                  </a:cubicBezTo>
                  <a:cubicBezTo>
                    <a:pt x="656" y="357"/>
                    <a:pt x="775" y="208"/>
                    <a:pt x="730" y="104"/>
                  </a:cubicBezTo>
                  <a:cubicBezTo>
                    <a:pt x="686" y="0"/>
                    <a:pt x="492" y="0"/>
                    <a:pt x="299" y="89"/>
                  </a:cubicBezTo>
                  <a:cubicBezTo>
                    <a:pt x="120" y="179"/>
                    <a:pt x="1" y="328"/>
                    <a:pt x="46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2807500" y="27462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36"/>
                    <a:pt x="298" y="536"/>
                    <a:pt x="477" y="447"/>
                  </a:cubicBezTo>
                  <a:cubicBezTo>
                    <a:pt x="670" y="358"/>
                    <a:pt x="774" y="209"/>
                    <a:pt x="730" y="105"/>
                  </a:cubicBezTo>
                  <a:cubicBezTo>
                    <a:pt x="685" y="15"/>
                    <a:pt x="491" y="0"/>
                    <a:pt x="313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2902025" y="26785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36"/>
                    <a:pt x="283" y="536"/>
                    <a:pt x="461" y="447"/>
                  </a:cubicBezTo>
                  <a:cubicBezTo>
                    <a:pt x="655" y="358"/>
                    <a:pt x="774" y="209"/>
                    <a:pt x="729" y="105"/>
                  </a:cubicBezTo>
                  <a:cubicBezTo>
                    <a:pt x="670" y="15"/>
                    <a:pt x="491" y="0"/>
                    <a:pt x="298" y="90"/>
                  </a:cubicBezTo>
                  <a:cubicBezTo>
                    <a:pt x="104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2815675" y="29181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7"/>
                  </a:moveTo>
                  <a:cubicBezTo>
                    <a:pt x="105" y="521"/>
                    <a:pt x="284" y="536"/>
                    <a:pt x="477" y="447"/>
                  </a:cubicBezTo>
                  <a:cubicBezTo>
                    <a:pt x="656" y="357"/>
                    <a:pt x="775" y="209"/>
                    <a:pt x="730" y="104"/>
                  </a:cubicBezTo>
                  <a:cubicBezTo>
                    <a:pt x="685" y="0"/>
                    <a:pt x="492" y="0"/>
                    <a:pt x="298" y="75"/>
                  </a:cubicBezTo>
                  <a:cubicBezTo>
                    <a:pt x="120" y="179"/>
                    <a:pt x="1" y="328"/>
                    <a:pt x="45" y="417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2746475" y="28173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21"/>
                    <a:pt x="283" y="536"/>
                    <a:pt x="462" y="447"/>
                  </a:cubicBezTo>
                  <a:cubicBezTo>
                    <a:pt x="655" y="358"/>
                    <a:pt x="774" y="209"/>
                    <a:pt x="715" y="105"/>
                  </a:cubicBezTo>
                  <a:cubicBezTo>
                    <a:pt x="670" y="15"/>
                    <a:pt x="491" y="0"/>
                    <a:pt x="298" y="90"/>
                  </a:cubicBezTo>
                  <a:cubicBezTo>
                    <a:pt x="104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2871125" y="29709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8"/>
                  </a:moveTo>
                  <a:cubicBezTo>
                    <a:pt x="105" y="522"/>
                    <a:pt x="283" y="537"/>
                    <a:pt x="477" y="447"/>
                  </a:cubicBezTo>
                  <a:cubicBezTo>
                    <a:pt x="656" y="358"/>
                    <a:pt x="775" y="194"/>
                    <a:pt x="730" y="105"/>
                  </a:cubicBezTo>
                  <a:cubicBezTo>
                    <a:pt x="685" y="1"/>
                    <a:pt x="492" y="1"/>
                    <a:pt x="313" y="75"/>
                  </a:cubicBezTo>
                  <a:cubicBezTo>
                    <a:pt x="120" y="180"/>
                    <a:pt x="1" y="328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3001000" y="30625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5" y="522"/>
                    <a:pt x="283" y="536"/>
                    <a:pt x="477" y="447"/>
                  </a:cubicBezTo>
                  <a:cubicBezTo>
                    <a:pt x="670" y="358"/>
                    <a:pt x="774" y="209"/>
                    <a:pt x="730" y="105"/>
                  </a:cubicBezTo>
                  <a:cubicBezTo>
                    <a:pt x="685" y="1"/>
                    <a:pt x="492" y="1"/>
                    <a:pt x="313" y="90"/>
                  </a:cubicBezTo>
                  <a:cubicBezTo>
                    <a:pt x="119" y="179"/>
                    <a:pt x="0" y="328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8" name="Google Shape;2738;p31"/>
            <p:cNvSpPr/>
            <p:nvPr/>
          </p:nvSpPr>
          <p:spPr>
            <a:xfrm>
              <a:off x="3061650" y="30748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8"/>
                  </a:moveTo>
                  <a:cubicBezTo>
                    <a:pt x="90" y="522"/>
                    <a:pt x="283" y="537"/>
                    <a:pt x="477" y="447"/>
                  </a:cubicBezTo>
                  <a:cubicBezTo>
                    <a:pt x="656" y="358"/>
                    <a:pt x="775" y="209"/>
                    <a:pt x="730" y="105"/>
                  </a:cubicBezTo>
                  <a:cubicBezTo>
                    <a:pt x="670" y="1"/>
                    <a:pt x="492" y="1"/>
                    <a:pt x="298" y="75"/>
                  </a:cubicBezTo>
                  <a:cubicBezTo>
                    <a:pt x="120" y="179"/>
                    <a:pt x="1" y="328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9" name="Google Shape;2739;p31"/>
            <p:cNvSpPr/>
            <p:nvPr/>
          </p:nvSpPr>
          <p:spPr>
            <a:xfrm>
              <a:off x="3136450" y="298065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45" y="433"/>
                  </a:moveTo>
                  <a:cubicBezTo>
                    <a:pt x="90" y="537"/>
                    <a:pt x="283" y="552"/>
                    <a:pt x="477" y="447"/>
                  </a:cubicBezTo>
                  <a:cubicBezTo>
                    <a:pt x="655" y="373"/>
                    <a:pt x="774" y="209"/>
                    <a:pt x="730" y="120"/>
                  </a:cubicBezTo>
                  <a:cubicBezTo>
                    <a:pt x="670" y="16"/>
                    <a:pt x="492" y="1"/>
                    <a:pt x="298" y="90"/>
                  </a:cubicBezTo>
                  <a:cubicBezTo>
                    <a:pt x="120" y="180"/>
                    <a:pt x="0" y="343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0" name="Google Shape;2740;p31"/>
            <p:cNvSpPr/>
            <p:nvPr/>
          </p:nvSpPr>
          <p:spPr>
            <a:xfrm>
              <a:off x="2953000" y="3038700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45" y="105"/>
                  </a:moveTo>
                  <a:cubicBezTo>
                    <a:pt x="0" y="194"/>
                    <a:pt x="90" y="358"/>
                    <a:pt x="268" y="462"/>
                  </a:cubicBezTo>
                  <a:cubicBezTo>
                    <a:pt x="432" y="581"/>
                    <a:pt x="625" y="596"/>
                    <a:pt x="685" y="507"/>
                  </a:cubicBezTo>
                  <a:cubicBezTo>
                    <a:pt x="744" y="403"/>
                    <a:pt x="655" y="239"/>
                    <a:pt x="477" y="135"/>
                  </a:cubicBezTo>
                  <a:cubicBezTo>
                    <a:pt x="298" y="16"/>
                    <a:pt x="104" y="1"/>
                    <a:pt x="45" y="10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1" name="Google Shape;2741;p31"/>
            <p:cNvSpPr/>
            <p:nvPr/>
          </p:nvSpPr>
          <p:spPr>
            <a:xfrm>
              <a:off x="2853625" y="2716450"/>
              <a:ext cx="18650" cy="14550"/>
            </a:xfrm>
            <a:custGeom>
              <a:avLst/>
              <a:gdLst/>
              <a:ahLst/>
              <a:cxnLst/>
              <a:rect l="l" t="t" r="r" b="b"/>
              <a:pathLst>
                <a:path w="746" h="582" extrusionOk="0">
                  <a:moveTo>
                    <a:pt x="61" y="90"/>
                  </a:moveTo>
                  <a:cubicBezTo>
                    <a:pt x="1" y="179"/>
                    <a:pt x="90" y="343"/>
                    <a:pt x="269" y="462"/>
                  </a:cubicBezTo>
                  <a:cubicBezTo>
                    <a:pt x="433" y="566"/>
                    <a:pt x="626" y="581"/>
                    <a:pt x="686" y="492"/>
                  </a:cubicBezTo>
                  <a:cubicBezTo>
                    <a:pt x="745" y="403"/>
                    <a:pt x="656" y="239"/>
                    <a:pt x="477" y="120"/>
                  </a:cubicBezTo>
                  <a:cubicBezTo>
                    <a:pt x="299" y="16"/>
                    <a:pt x="120" y="1"/>
                    <a:pt x="61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2" name="Google Shape;2742;p31"/>
            <p:cNvSpPr/>
            <p:nvPr/>
          </p:nvSpPr>
          <p:spPr>
            <a:xfrm>
              <a:off x="2676875" y="272575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90"/>
                  </a:moveTo>
                  <a:cubicBezTo>
                    <a:pt x="1" y="179"/>
                    <a:pt x="90" y="343"/>
                    <a:pt x="269" y="462"/>
                  </a:cubicBezTo>
                  <a:cubicBezTo>
                    <a:pt x="447" y="566"/>
                    <a:pt x="641" y="581"/>
                    <a:pt x="700" y="492"/>
                  </a:cubicBezTo>
                  <a:cubicBezTo>
                    <a:pt x="760" y="403"/>
                    <a:pt x="656" y="239"/>
                    <a:pt x="477" y="120"/>
                  </a:cubicBezTo>
                  <a:cubicBezTo>
                    <a:pt x="313" y="16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3" name="Google Shape;2743;p31"/>
            <p:cNvSpPr/>
            <p:nvPr/>
          </p:nvSpPr>
          <p:spPr>
            <a:xfrm>
              <a:off x="2619575" y="2861950"/>
              <a:ext cx="18625" cy="14925"/>
            </a:xfrm>
            <a:custGeom>
              <a:avLst/>
              <a:gdLst/>
              <a:ahLst/>
              <a:cxnLst/>
              <a:rect l="l" t="t" r="r" b="b"/>
              <a:pathLst>
                <a:path w="745" h="597" extrusionOk="0">
                  <a:moveTo>
                    <a:pt x="60" y="90"/>
                  </a:moveTo>
                  <a:cubicBezTo>
                    <a:pt x="0" y="194"/>
                    <a:pt x="90" y="358"/>
                    <a:pt x="268" y="462"/>
                  </a:cubicBezTo>
                  <a:cubicBezTo>
                    <a:pt x="447" y="581"/>
                    <a:pt x="640" y="596"/>
                    <a:pt x="685" y="507"/>
                  </a:cubicBezTo>
                  <a:cubicBezTo>
                    <a:pt x="745" y="403"/>
                    <a:pt x="655" y="239"/>
                    <a:pt x="477" y="135"/>
                  </a:cubicBezTo>
                  <a:cubicBezTo>
                    <a:pt x="313" y="16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4" name="Google Shape;2744;p31"/>
            <p:cNvSpPr/>
            <p:nvPr/>
          </p:nvSpPr>
          <p:spPr>
            <a:xfrm>
              <a:off x="2556325" y="2828825"/>
              <a:ext cx="18625" cy="14550"/>
            </a:xfrm>
            <a:custGeom>
              <a:avLst/>
              <a:gdLst/>
              <a:ahLst/>
              <a:cxnLst/>
              <a:rect l="l" t="t" r="r" b="b"/>
              <a:pathLst>
                <a:path w="745" h="582" extrusionOk="0">
                  <a:moveTo>
                    <a:pt x="60" y="90"/>
                  </a:moveTo>
                  <a:cubicBezTo>
                    <a:pt x="0" y="179"/>
                    <a:pt x="89" y="343"/>
                    <a:pt x="268" y="462"/>
                  </a:cubicBezTo>
                  <a:cubicBezTo>
                    <a:pt x="432" y="566"/>
                    <a:pt x="625" y="581"/>
                    <a:pt x="685" y="492"/>
                  </a:cubicBezTo>
                  <a:cubicBezTo>
                    <a:pt x="744" y="403"/>
                    <a:pt x="655" y="239"/>
                    <a:pt x="476" y="120"/>
                  </a:cubicBezTo>
                  <a:cubicBezTo>
                    <a:pt x="298" y="16"/>
                    <a:pt x="119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5" name="Google Shape;2745;p31"/>
            <p:cNvSpPr/>
            <p:nvPr/>
          </p:nvSpPr>
          <p:spPr>
            <a:xfrm>
              <a:off x="2481900" y="3053225"/>
              <a:ext cx="18625" cy="14900"/>
            </a:xfrm>
            <a:custGeom>
              <a:avLst/>
              <a:gdLst/>
              <a:ahLst/>
              <a:cxnLst/>
              <a:rect l="l" t="t" r="r" b="b"/>
              <a:pathLst>
                <a:path w="745" h="596" extrusionOk="0">
                  <a:moveTo>
                    <a:pt x="60" y="90"/>
                  </a:moveTo>
                  <a:cubicBezTo>
                    <a:pt x="0" y="194"/>
                    <a:pt x="89" y="343"/>
                    <a:pt x="268" y="462"/>
                  </a:cubicBezTo>
                  <a:cubicBezTo>
                    <a:pt x="447" y="566"/>
                    <a:pt x="625" y="596"/>
                    <a:pt x="685" y="492"/>
                  </a:cubicBezTo>
                  <a:cubicBezTo>
                    <a:pt x="744" y="402"/>
                    <a:pt x="655" y="239"/>
                    <a:pt x="476" y="120"/>
                  </a:cubicBezTo>
                  <a:cubicBezTo>
                    <a:pt x="298" y="15"/>
                    <a:pt x="119" y="0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6" name="Google Shape;2746;p31"/>
            <p:cNvSpPr/>
            <p:nvPr/>
          </p:nvSpPr>
          <p:spPr>
            <a:xfrm>
              <a:off x="2609900" y="3138075"/>
              <a:ext cx="19000" cy="14525"/>
            </a:xfrm>
            <a:custGeom>
              <a:avLst/>
              <a:gdLst/>
              <a:ahLst/>
              <a:cxnLst/>
              <a:rect l="l" t="t" r="r" b="b"/>
              <a:pathLst>
                <a:path w="760" h="581" extrusionOk="0">
                  <a:moveTo>
                    <a:pt x="75" y="90"/>
                  </a:moveTo>
                  <a:cubicBezTo>
                    <a:pt x="0" y="179"/>
                    <a:pt x="105" y="343"/>
                    <a:pt x="268" y="462"/>
                  </a:cubicBezTo>
                  <a:cubicBezTo>
                    <a:pt x="447" y="566"/>
                    <a:pt x="640" y="581"/>
                    <a:pt x="700" y="491"/>
                  </a:cubicBezTo>
                  <a:cubicBezTo>
                    <a:pt x="760" y="402"/>
                    <a:pt x="670" y="238"/>
                    <a:pt x="492" y="119"/>
                  </a:cubicBezTo>
                  <a:cubicBezTo>
                    <a:pt x="313" y="15"/>
                    <a:pt x="120" y="0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7" name="Google Shape;2747;p31"/>
            <p:cNvSpPr/>
            <p:nvPr/>
          </p:nvSpPr>
          <p:spPr>
            <a:xfrm>
              <a:off x="2753175" y="3176775"/>
              <a:ext cx="19000" cy="14900"/>
            </a:xfrm>
            <a:custGeom>
              <a:avLst/>
              <a:gdLst/>
              <a:ahLst/>
              <a:cxnLst/>
              <a:rect l="l" t="t" r="r" b="b"/>
              <a:pathLst>
                <a:path w="760" h="596" extrusionOk="0">
                  <a:moveTo>
                    <a:pt x="60" y="104"/>
                  </a:moveTo>
                  <a:cubicBezTo>
                    <a:pt x="0" y="194"/>
                    <a:pt x="89" y="358"/>
                    <a:pt x="268" y="462"/>
                  </a:cubicBezTo>
                  <a:cubicBezTo>
                    <a:pt x="447" y="581"/>
                    <a:pt x="640" y="596"/>
                    <a:pt x="700" y="506"/>
                  </a:cubicBezTo>
                  <a:cubicBezTo>
                    <a:pt x="759" y="402"/>
                    <a:pt x="655" y="238"/>
                    <a:pt x="491" y="134"/>
                  </a:cubicBezTo>
                  <a:cubicBezTo>
                    <a:pt x="313" y="15"/>
                    <a:pt x="119" y="0"/>
                    <a:pt x="60" y="10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8" name="Google Shape;2748;p31"/>
            <p:cNvSpPr/>
            <p:nvPr/>
          </p:nvSpPr>
          <p:spPr>
            <a:xfrm>
              <a:off x="3313950" y="285190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90"/>
                  </a:moveTo>
                  <a:cubicBezTo>
                    <a:pt x="1" y="179"/>
                    <a:pt x="105" y="343"/>
                    <a:pt x="268" y="462"/>
                  </a:cubicBezTo>
                  <a:cubicBezTo>
                    <a:pt x="447" y="566"/>
                    <a:pt x="641" y="581"/>
                    <a:pt x="700" y="492"/>
                  </a:cubicBezTo>
                  <a:cubicBezTo>
                    <a:pt x="760" y="403"/>
                    <a:pt x="655" y="224"/>
                    <a:pt x="492" y="120"/>
                  </a:cubicBezTo>
                  <a:cubicBezTo>
                    <a:pt x="313" y="1"/>
                    <a:pt x="120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9" name="Google Shape;2749;p31"/>
            <p:cNvSpPr/>
            <p:nvPr/>
          </p:nvSpPr>
          <p:spPr>
            <a:xfrm>
              <a:off x="2907975" y="30472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21"/>
                    <a:pt x="283" y="536"/>
                    <a:pt x="476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85" y="0"/>
                    <a:pt x="491" y="0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0" name="Google Shape;2750;p31"/>
            <p:cNvSpPr/>
            <p:nvPr/>
          </p:nvSpPr>
          <p:spPr>
            <a:xfrm>
              <a:off x="2843600" y="31064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89" y="536"/>
                    <a:pt x="283" y="536"/>
                    <a:pt x="462" y="461"/>
                  </a:cubicBezTo>
                  <a:cubicBezTo>
                    <a:pt x="655" y="372"/>
                    <a:pt x="774" y="208"/>
                    <a:pt x="715" y="119"/>
                  </a:cubicBezTo>
                  <a:cubicBezTo>
                    <a:pt x="670" y="15"/>
                    <a:pt x="491" y="0"/>
                    <a:pt x="298" y="89"/>
                  </a:cubicBezTo>
                  <a:cubicBezTo>
                    <a:pt x="104" y="179"/>
                    <a:pt x="0" y="327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1" name="Google Shape;2751;p31"/>
            <p:cNvSpPr/>
            <p:nvPr/>
          </p:nvSpPr>
          <p:spPr>
            <a:xfrm>
              <a:off x="2824250" y="3075175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34" y="30"/>
                  </a:moveTo>
                  <a:cubicBezTo>
                    <a:pt x="30" y="60"/>
                    <a:pt x="0" y="254"/>
                    <a:pt x="60" y="447"/>
                  </a:cubicBezTo>
                  <a:cubicBezTo>
                    <a:pt x="119" y="641"/>
                    <a:pt x="253" y="775"/>
                    <a:pt x="357" y="745"/>
                  </a:cubicBezTo>
                  <a:cubicBezTo>
                    <a:pt x="462" y="715"/>
                    <a:pt x="491" y="522"/>
                    <a:pt x="432" y="328"/>
                  </a:cubicBezTo>
                  <a:cubicBezTo>
                    <a:pt x="372" y="135"/>
                    <a:pt x="238" y="1"/>
                    <a:pt x="134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2" name="Google Shape;2752;p31"/>
            <p:cNvSpPr/>
            <p:nvPr/>
          </p:nvSpPr>
          <p:spPr>
            <a:xfrm>
              <a:off x="2889725" y="3206550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45" y="432"/>
                  </a:moveTo>
                  <a:cubicBezTo>
                    <a:pt x="105" y="521"/>
                    <a:pt x="284" y="536"/>
                    <a:pt x="477" y="447"/>
                  </a:cubicBezTo>
                  <a:cubicBezTo>
                    <a:pt x="656" y="357"/>
                    <a:pt x="775" y="208"/>
                    <a:pt x="730" y="104"/>
                  </a:cubicBezTo>
                  <a:cubicBezTo>
                    <a:pt x="686" y="15"/>
                    <a:pt x="492" y="0"/>
                    <a:pt x="299" y="89"/>
                  </a:cubicBezTo>
                  <a:cubicBezTo>
                    <a:pt x="120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3" name="Google Shape;2753;p31"/>
            <p:cNvSpPr/>
            <p:nvPr/>
          </p:nvSpPr>
          <p:spPr>
            <a:xfrm>
              <a:off x="2854750" y="3200225"/>
              <a:ext cx="15650" cy="18625"/>
            </a:xfrm>
            <a:custGeom>
              <a:avLst/>
              <a:gdLst/>
              <a:ahLst/>
              <a:cxnLst/>
              <a:rect l="l" t="t" r="r" b="b"/>
              <a:pathLst>
                <a:path w="626" h="745" extrusionOk="0">
                  <a:moveTo>
                    <a:pt x="90" y="74"/>
                  </a:moveTo>
                  <a:cubicBezTo>
                    <a:pt x="1" y="134"/>
                    <a:pt x="30" y="327"/>
                    <a:pt x="149" y="491"/>
                  </a:cubicBezTo>
                  <a:cubicBezTo>
                    <a:pt x="269" y="655"/>
                    <a:pt x="447" y="744"/>
                    <a:pt x="522" y="685"/>
                  </a:cubicBezTo>
                  <a:cubicBezTo>
                    <a:pt x="626" y="610"/>
                    <a:pt x="596" y="432"/>
                    <a:pt x="477" y="253"/>
                  </a:cubicBezTo>
                  <a:cubicBezTo>
                    <a:pt x="358" y="89"/>
                    <a:pt x="179" y="0"/>
                    <a:pt x="90" y="7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4" name="Google Shape;2754;p31"/>
            <p:cNvSpPr/>
            <p:nvPr/>
          </p:nvSpPr>
          <p:spPr>
            <a:xfrm>
              <a:off x="2681725" y="28932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18"/>
                  </a:moveTo>
                  <a:cubicBezTo>
                    <a:pt x="90" y="522"/>
                    <a:pt x="283" y="537"/>
                    <a:pt x="477" y="448"/>
                  </a:cubicBezTo>
                  <a:cubicBezTo>
                    <a:pt x="655" y="358"/>
                    <a:pt x="774" y="194"/>
                    <a:pt x="730" y="105"/>
                  </a:cubicBezTo>
                  <a:cubicBezTo>
                    <a:pt x="685" y="1"/>
                    <a:pt x="491" y="1"/>
                    <a:pt x="298" y="90"/>
                  </a:cubicBezTo>
                  <a:cubicBezTo>
                    <a:pt x="119" y="165"/>
                    <a:pt x="0" y="328"/>
                    <a:pt x="45" y="418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5" name="Google Shape;2755;p31"/>
            <p:cNvSpPr/>
            <p:nvPr/>
          </p:nvSpPr>
          <p:spPr>
            <a:xfrm>
              <a:off x="2462175" y="288875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89" y="536"/>
                    <a:pt x="283" y="536"/>
                    <a:pt x="476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85" y="15"/>
                    <a:pt x="491" y="0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6" name="Google Shape;2756;p31"/>
            <p:cNvSpPr/>
            <p:nvPr/>
          </p:nvSpPr>
          <p:spPr>
            <a:xfrm>
              <a:off x="2433525" y="2861950"/>
              <a:ext cx="13775" cy="19000"/>
            </a:xfrm>
            <a:custGeom>
              <a:avLst/>
              <a:gdLst/>
              <a:ahLst/>
              <a:cxnLst/>
              <a:rect l="l" t="t" r="r" b="b"/>
              <a:pathLst>
                <a:path w="551" h="760" extrusionOk="0">
                  <a:moveTo>
                    <a:pt x="104" y="45"/>
                  </a:moveTo>
                  <a:cubicBezTo>
                    <a:pt x="0" y="90"/>
                    <a:pt x="0" y="283"/>
                    <a:pt x="89" y="477"/>
                  </a:cubicBezTo>
                  <a:cubicBezTo>
                    <a:pt x="194" y="656"/>
                    <a:pt x="342" y="760"/>
                    <a:pt x="447" y="715"/>
                  </a:cubicBezTo>
                  <a:cubicBezTo>
                    <a:pt x="551" y="656"/>
                    <a:pt x="551" y="477"/>
                    <a:pt x="447" y="283"/>
                  </a:cubicBezTo>
                  <a:cubicBezTo>
                    <a:pt x="357" y="105"/>
                    <a:pt x="194" y="1"/>
                    <a:pt x="10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7" name="Google Shape;2757;p31"/>
            <p:cNvSpPr/>
            <p:nvPr/>
          </p:nvSpPr>
          <p:spPr>
            <a:xfrm>
              <a:off x="3028525" y="2713475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16" y="149"/>
                  </a:moveTo>
                  <a:cubicBezTo>
                    <a:pt x="1" y="268"/>
                    <a:pt x="135" y="388"/>
                    <a:pt x="343" y="432"/>
                  </a:cubicBezTo>
                  <a:cubicBezTo>
                    <a:pt x="537" y="477"/>
                    <a:pt x="730" y="432"/>
                    <a:pt x="745" y="328"/>
                  </a:cubicBezTo>
                  <a:cubicBezTo>
                    <a:pt x="775" y="224"/>
                    <a:pt x="626" y="105"/>
                    <a:pt x="433" y="45"/>
                  </a:cubicBezTo>
                  <a:cubicBezTo>
                    <a:pt x="224" y="1"/>
                    <a:pt x="46" y="45"/>
                    <a:pt x="16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8" name="Google Shape;2758;p31"/>
            <p:cNvSpPr/>
            <p:nvPr/>
          </p:nvSpPr>
          <p:spPr>
            <a:xfrm>
              <a:off x="2936625" y="2776375"/>
              <a:ext cx="19375" cy="13400"/>
            </a:xfrm>
            <a:custGeom>
              <a:avLst/>
              <a:gdLst/>
              <a:ahLst/>
              <a:cxnLst/>
              <a:rect l="l" t="t" r="r" b="b"/>
              <a:pathLst>
                <a:path w="775" h="536" extrusionOk="0">
                  <a:moveTo>
                    <a:pt x="60" y="432"/>
                  </a:moveTo>
                  <a:cubicBezTo>
                    <a:pt x="104" y="536"/>
                    <a:pt x="283" y="536"/>
                    <a:pt x="477" y="447"/>
                  </a:cubicBezTo>
                  <a:cubicBezTo>
                    <a:pt x="670" y="357"/>
                    <a:pt x="774" y="208"/>
                    <a:pt x="730" y="119"/>
                  </a:cubicBezTo>
                  <a:cubicBezTo>
                    <a:pt x="685" y="15"/>
                    <a:pt x="492" y="0"/>
                    <a:pt x="313" y="89"/>
                  </a:cubicBezTo>
                  <a:cubicBezTo>
                    <a:pt x="119" y="179"/>
                    <a:pt x="0" y="328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9" name="Google Shape;2759;p31"/>
            <p:cNvSpPr/>
            <p:nvPr/>
          </p:nvSpPr>
          <p:spPr>
            <a:xfrm>
              <a:off x="3006950" y="2640900"/>
              <a:ext cx="12300" cy="19375"/>
            </a:xfrm>
            <a:custGeom>
              <a:avLst/>
              <a:gdLst/>
              <a:ahLst/>
              <a:cxnLst/>
              <a:rect l="l" t="t" r="r" b="b"/>
              <a:pathLst>
                <a:path w="492" h="775" extrusionOk="0">
                  <a:moveTo>
                    <a:pt x="149" y="31"/>
                  </a:moveTo>
                  <a:cubicBezTo>
                    <a:pt x="30" y="46"/>
                    <a:pt x="1" y="239"/>
                    <a:pt x="45" y="433"/>
                  </a:cubicBezTo>
                  <a:cubicBezTo>
                    <a:pt x="105" y="641"/>
                    <a:pt x="239" y="775"/>
                    <a:pt x="343" y="745"/>
                  </a:cubicBezTo>
                  <a:cubicBezTo>
                    <a:pt x="447" y="715"/>
                    <a:pt x="492" y="537"/>
                    <a:pt x="432" y="328"/>
                  </a:cubicBezTo>
                  <a:cubicBezTo>
                    <a:pt x="388" y="135"/>
                    <a:pt x="254" y="1"/>
                    <a:pt x="149" y="3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2992450" y="28601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4" y="521"/>
                    <a:pt x="283" y="536"/>
                    <a:pt x="476" y="447"/>
                  </a:cubicBezTo>
                  <a:cubicBezTo>
                    <a:pt x="670" y="357"/>
                    <a:pt x="774" y="209"/>
                    <a:pt x="729" y="104"/>
                  </a:cubicBezTo>
                  <a:cubicBezTo>
                    <a:pt x="685" y="0"/>
                    <a:pt x="491" y="0"/>
                    <a:pt x="313" y="90"/>
                  </a:cubicBezTo>
                  <a:cubicBezTo>
                    <a:pt x="119" y="179"/>
                    <a:pt x="0" y="328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2902025" y="2781950"/>
              <a:ext cx="19375" cy="13800"/>
            </a:xfrm>
            <a:custGeom>
              <a:avLst/>
              <a:gdLst/>
              <a:ahLst/>
              <a:cxnLst/>
              <a:rect l="l" t="t" r="r" b="b"/>
              <a:pathLst>
                <a:path w="775" h="552" extrusionOk="0">
                  <a:moveTo>
                    <a:pt x="45" y="432"/>
                  </a:moveTo>
                  <a:cubicBezTo>
                    <a:pt x="89" y="536"/>
                    <a:pt x="283" y="551"/>
                    <a:pt x="476" y="462"/>
                  </a:cubicBezTo>
                  <a:cubicBezTo>
                    <a:pt x="655" y="372"/>
                    <a:pt x="774" y="209"/>
                    <a:pt x="729" y="119"/>
                  </a:cubicBezTo>
                  <a:cubicBezTo>
                    <a:pt x="670" y="15"/>
                    <a:pt x="491" y="0"/>
                    <a:pt x="298" y="105"/>
                  </a:cubicBezTo>
                  <a:cubicBezTo>
                    <a:pt x="119" y="179"/>
                    <a:pt x="0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3188925" y="28742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60" y="432"/>
                  </a:moveTo>
                  <a:cubicBezTo>
                    <a:pt x="104" y="537"/>
                    <a:pt x="283" y="537"/>
                    <a:pt x="477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85" y="16"/>
                    <a:pt x="491" y="1"/>
                    <a:pt x="313" y="90"/>
                  </a:cubicBezTo>
                  <a:cubicBezTo>
                    <a:pt x="119" y="179"/>
                    <a:pt x="0" y="328"/>
                    <a:pt x="60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3187050" y="2912550"/>
              <a:ext cx="19000" cy="13800"/>
            </a:xfrm>
            <a:custGeom>
              <a:avLst/>
              <a:gdLst/>
              <a:ahLst/>
              <a:cxnLst/>
              <a:rect l="l" t="t" r="r" b="b"/>
              <a:pathLst>
                <a:path w="760" h="552" extrusionOk="0">
                  <a:moveTo>
                    <a:pt x="45" y="90"/>
                  </a:moveTo>
                  <a:cubicBezTo>
                    <a:pt x="1" y="194"/>
                    <a:pt x="105" y="343"/>
                    <a:pt x="284" y="448"/>
                  </a:cubicBezTo>
                  <a:cubicBezTo>
                    <a:pt x="462" y="552"/>
                    <a:pt x="656" y="552"/>
                    <a:pt x="715" y="462"/>
                  </a:cubicBezTo>
                  <a:cubicBezTo>
                    <a:pt x="760" y="358"/>
                    <a:pt x="656" y="194"/>
                    <a:pt x="477" y="105"/>
                  </a:cubicBezTo>
                  <a:cubicBezTo>
                    <a:pt x="298" y="1"/>
                    <a:pt x="105" y="1"/>
                    <a:pt x="4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3337400" y="29263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37"/>
                    <a:pt x="283" y="537"/>
                    <a:pt x="477" y="462"/>
                  </a:cubicBezTo>
                  <a:cubicBezTo>
                    <a:pt x="655" y="373"/>
                    <a:pt x="774" y="209"/>
                    <a:pt x="730" y="120"/>
                  </a:cubicBezTo>
                  <a:cubicBezTo>
                    <a:pt x="685" y="16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3451625" y="2993325"/>
              <a:ext cx="19025" cy="13400"/>
            </a:xfrm>
            <a:custGeom>
              <a:avLst/>
              <a:gdLst/>
              <a:ahLst/>
              <a:cxnLst/>
              <a:rect l="l" t="t" r="r" b="b"/>
              <a:pathLst>
                <a:path w="761" h="536" extrusionOk="0">
                  <a:moveTo>
                    <a:pt x="46" y="432"/>
                  </a:moveTo>
                  <a:cubicBezTo>
                    <a:pt x="90" y="521"/>
                    <a:pt x="284" y="536"/>
                    <a:pt x="462" y="447"/>
                  </a:cubicBezTo>
                  <a:cubicBezTo>
                    <a:pt x="656" y="357"/>
                    <a:pt x="760" y="208"/>
                    <a:pt x="715" y="104"/>
                  </a:cubicBezTo>
                  <a:cubicBezTo>
                    <a:pt x="671" y="0"/>
                    <a:pt x="477" y="0"/>
                    <a:pt x="299" y="89"/>
                  </a:cubicBezTo>
                  <a:cubicBezTo>
                    <a:pt x="105" y="179"/>
                    <a:pt x="1" y="327"/>
                    <a:pt x="46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3418900" y="2973950"/>
              <a:ext cx="13775" cy="19375"/>
            </a:xfrm>
            <a:custGeom>
              <a:avLst/>
              <a:gdLst/>
              <a:ahLst/>
              <a:cxnLst/>
              <a:rect l="l" t="t" r="r" b="b"/>
              <a:pathLst>
                <a:path w="551" h="775" extrusionOk="0">
                  <a:moveTo>
                    <a:pt x="104" y="61"/>
                  </a:moveTo>
                  <a:cubicBezTo>
                    <a:pt x="0" y="105"/>
                    <a:pt x="0" y="299"/>
                    <a:pt x="104" y="477"/>
                  </a:cubicBezTo>
                  <a:cubicBezTo>
                    <a:pt x="194" y="671"/>
                    <a:pt x="357" y="775"/>
                    <a:pt x="447" y="715"/>
                  </a:cubicBezTo>
                  <a:cubicBezTo>
                    <a:pt x="551" y="671"/>
                    <a:pt x="551" y="477"/>
                    <a:pt x="447" y="299"/>
                  </a:cubicBezTo>
                  <a:cubicBezTo>
                    <a:pt x="357" y="120"/>
                    <a:pt x="194" y="1"/>
                    <a:pt x="104" y="6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2875975" y="3024575"/>
              <a:ext cx="13400" cy="19000"/>
            </a:xfrm>
            <a:custGeom>
              <a:avLst/>
              <a:gdLst/>
              <a:ahLst/>
              <a:cxnLst/>
              <a:rect l="l" t="t" r="r" b="b"/>
              <a:pathLst>
                <a:path w="536" h="760" extrusionOk="0">
                  <a:moveTo>
                    <a:pt x="89" y="45"/>
                  </a:moveTo>
                  <a:cubicBezTo>
                    <a:pt x="0" y="90"/>
                    <a:pt x="0" y="283"/>
                    <a:pt x="89" y="462"/>
                  </a:cubicBezTo>
                  <a:cubicBezTo>
                    <a:pt x="194" y="655"/>
                    <a:pt x="342" y="759"/>
                    <a:pt x="447" y="715"/>
                  </a:cubicBezTo>
                  <a:cubicBezTo>
                    <a:pt x="536" y="655"/>
                    <a:pt x="536" y="462"/>
                    <a:pt x="447" y="283"/>
                  </a:cubicBezTo>
                  <a:cubicBezTo>
                    <a:pt x="342" y="105"/>
                    <a:pt x="194" y="0"/>
                    <a:pt x="89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3454975" y="2949400"/>
              <a:ext cx="13800" cy="19000"/>
            </a:xfrm>
            <a:custGeom>
              <a:avLst/>
              <a:gdLst/>
              <a:ahLst/>
              <a:cxnLst/>
              <a:rect l="l" t="t" r="r" b="b"/>
              <a:pathLst>
                <a:path w="552" h="760" extrusionOk="0">
                  <a:moveTo>
                    <a:pt x="105" y="45"/>
                  </a:moveTo>
                  <a:cubicBezTo>
                    <a:pt x="1" y="105"/>
                    <a:pt x="1" y="298"/>
                    <a:pt x="105" y="477"/>
                  </a:cubicBezTo>
                  <a:cubicBezTo>
                    <a:pt x="194" y="656"/>
                    <a:pt x="358" y="760"/>
                    <a:pt x="447" y="715"/>
                  </a:cubicBezTo>
                  <a:cubicBezTo>
                    <a:pt x="552" y="656"/>
                    <a:pt x="552" y="477"/>
                    <a:pt x="447" y="283"/>
                  </a:cubicBezTo>
                  <a:cubicBezTo>
                    <a:pt x="358" y="105"/>
                    <a:pt x="194" y="1"/>
                    <a:pt x="105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2842850" y="3150350"/>
              <a:ext cx="15275" cy="18625"/>
            </a:xfrm>
            <a:custGeom>
              <a:avLst/>
              <a:gdLst/>
              <a:ahLst/>
              <a:cxnLst/>
              <a:rect l="l" t="t" r="r" b="b"/>
              <a:pathLst>
                <a:path w="611" h="745" extrusionOk="0">
                  <a:moveTo>
                    <a:pt x="90" y="75"/>
                  </a:moveTo>
                  <a:cubicBezTo>
                    <a:pt x="0" y="134"/>
                    <a:pt x="30" y="328"/>
                    <a:pt x="149" y="492"/>
                  </a:cubicBezTo>
                  <a:cubicBezTo>
                    <a:pt x="268" y="655"/>
                    <a:pt x="432" y="745"/>
                    <a:pt x="521" y="670"/>
                  </a:cubicBezTo>
                  <a:cubicBezTo>
                    <a:pt x="611" y="611"/>
                    <a:pt x="596" y="432"/>
                    <a:pt x="477" y="253"/>
                  </a:cubicBezTo>
                  <a:cubicBezTo>
                    <a:pt x="343" y="90"/>
                    <a:pt x="179" y="0"/>
                    <a:pt x="90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2431650" y="2831800"/>
              <a:ext cx="13800" cy="19375"/>
            </a:xfrm>
            <a:custGeom>
              <a:avLst/>
              <a:gdLst/>
              <a:ahLst/>
              <a:cxnLst/>
              <a:rect l="l" t="t" r="r" b="b"/>
              <a:pathLst>
                <a:path w="552" h="775" extrusionOk="0">
                  <a:moveTo>
                    <a:pt x="105" y="60"/>
                  </a:moveTo>
                  <a:cubicBezTo>
                    <a:pt x="15" y="105"/>
                    <a:pt x="1" y="299"/>
                    <a:pt x="105" y="477"/>
                  </a:cubicBezTo>
                  <a:cubicBezTo>
                    <a:pt x="194" y="671"/>
                    <a:pt x="358" y="775"/>
                    <a:pt x="447" y="730"/>
                  </a:cubicBezTo>
                  <a:cubicBezTo>
                    <a:pt x="551" y="671"/>
                    <a:pt x="551" y="492"/>
                    <a:pt x="462" y="299"/>
                  </a:cubicBezTo>
                  <a:cubicBezTo>
                    <a:pt x="358" y="120"/>
                    <a:pt x="209" y="1"/>
                    <a:pt x="105" y="6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2522825" y="2917775"/>
              <a:ext cx="17150" cy="16775"/>
            </a:xfrm>
            <a:custGeom>
              <a:avLst/>
              <a:gdLst/>
              <a:ahLst/>
              <a:cxnLst/>
              <a:rect l="l" t="t" r="r" b="b"/>
              <a:pathLst>
                <a:path w="686" h="671" extrusionOk="0">
                  <a:moveTo>
                    <a:pt x="75" y="75"/>
                  </a:moveTo>
                  <a:cubicBezTo>
                    <a:pt x="0" y="164"/>
                    <a:pt x="60" y="343"/>
                    <a:pt x="209" y="477"/>
                  </a:cubicBezTo>
                  <a:cubicBezTo>
                    <a:pt x="358" y="626"/>
                    <a:pt x="536" y="670"/>
                    <a:pt x="611" y="596"/>
                  </a:cubicBezTo>
                  <a:cubicBezTo>
                    <a:pt x="685" y="521"/>
                    <a:pt x="626" y="343"/>
                    <a:pt x="477" y="194"/>
                  </a:cubicBezTo>
                  <a:cubicBezTo>
                    <a:pt x="328" y="60"/>
                    <a:pt x="149" y="0"/>
                    <a:pt x="75" y="7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2483000" y="2809100"/>
              <a:ext cx="17900" cy="16050"/>
            </a:xfrm>
            <a:custGeom>
              <a:avLst/>
              <a:gdLst/>
              <a:ahLst/>
              <a:cxnLst/>
              <a:rect l="l" t="t" r="r" b="b"/>
              <a:pathLst>
                <a:path w="716" h="642" extrusionOk="0">
                  <a:moveTo>
                    <a:pt x="60" y="90"/>
                  </a:moveTo>
                  <a:cubicBezTo>
                    <a:pt x="1" y="180"/>
                    <a:pt x="75" y="358"/>
                    <a:pt x="239" y="477"/>
                  </a:cubicBezTo>
                  <a:cubicBezTo>
                    <a:pt x="403" y="611"/>
                    <a:pt x="581" y="641"/>
                    <a:pt x="656" y="567"/>
                  </a:cubicBezTo>
                  <a:cubicBezTo>
                    <a:pt x="715" y="477"/>
                    <a:pt x="641" y="299"/>
                    <a:pt x="477" y="180"/>
                  </a:cubicBezTo>
                  <a:cubicBezTo>
                    <a:pt x="313" y="46"/>
                    <a:pt x="135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3037475" y="2784550"/>
              <a:ext cx="17500" cy="17150"/>
            </a:xfrm>
            <a:custGeom>
              <a:avLst/>
              <a:gdLst/>
              <a:ahLst/>
              <a:cxnLst/>
              <a:rect l="l" t="t" r="r" b="b"/>
              <a:pathLst>
                <a:path w="700" h="686" extrusionOk="0">
                  <a:moveTo>
                    <a:pt x="75" y="90"/>
                  </a:moveTo>
                  <a:cubicBezTo>
                    <a:pt x="0" y="164"/>
                    <a:pt x="60" y="343"/>
                    <a:pt x="208" y="492"/>
                  </a:cubicBezTo>
                  <a:cubicBezTo>
                    <a:pt x="357" y="626"/>
                    <a:pt x="551" y="685"/>
                    <a:pt x="625" y="596"/>
                  </a:cubicBezTo>
                  <a:cubicBezTo>
                    <a:pt x="700" y="522"/>
                    <a:pt x="625" y="343"/>
                    <a:pt x="476" y="194"/>
                  </a:cubicBezTo>
                  <a:cubicBezTo>
                    <a:pt x="328" y="60"/>
                    <a:pt x="149" y="1"/>
                    <a:pt x="75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2960075" y="2818425"/>
              <a:ext cx="13050" cy="19725"/>
            </a:xfrm>
            <a:custGeom>
              <a:avLst/>
              <a:gdLst/>
              <a:ahLst/>
              <a:cxnLst/>
              <a:rect l="l" t="t" r="r" b="b"/>
              <a:pathLst>
                <a:path w="522" h="789" extrusionOk="0">
                  <a:moveTo>
                    <a:pt x="134" y="45"/>
                  </a:moveTo>
                  <a:cubicBezTo>
                    <a:pt x="30" y="89"/>
                    <a:pt x="0" y="283"/>
                    <a:pt x="74" y="462"/>
                  </a:cubicBezTo>
                  <a:cubicBezTo>
                    <a:pt x="149" y="655"/>
                    <a:pt x="298" y="789"/>
                    <a:pt x="402" y="744"/>
                  </a:cubicBezTo>
                  <a:cubicBezTo>
                    <a:pt x="506" y="715"/>
                    <a:pt x="521" y="521"/>
                    <a:pt x="447" y="328"/>
                  </a:cubicBezTo>
                  <a:cubicBezTo>
                    <a:pt x="372" y="134"/>
                    <a:pt x="223" y="0"/>
                    <a:pt x="134" y="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3014025" y="2688550"/>
              <a:ext cx="19375" cy="11925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15" y="149"/>
                  </a:moveTo>
                  <a:cubicBezTo>
                    <a:pt x="0" y="253"/>
                    <a:pt x="149" y="387"/>
                    <a:pt x="343" y="432"/>
                  </a:cubicBezTo>
                  <a:cubicBezTo>
                    <a:pt x="551" y="477"/>
                    <a:pt x="730" y="432"/>
                    <a:pt x="759" y="328"/>
                  </a:cubicBezTo>
                  <a:cubicBezTo>
                    <a:pt x="774" y="224"/>
                    <a:pt x="640" y="90"/>
                    <a:pt x="432" y="45"/>
                  </a:cubicBezTo>
                  <a:cubicBezTo>
                    <a:pt x="239" y="0"/>
                    <a:pt x="45" y="45"/>
                    <a:pt x="15" y="149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6" name="Google Shape;2776;p31"/>
            <p:cNvSpPr/>
            <p:nvPr/>
          </p:nvSpPr>
          <p:spPr>
            <a:xfrm>
              <a:off x="2706275" y="3028300"/>
              <a:ext cx="19375" cy="1377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45" y="432"/>
                  </a:moveTo>
                  <a:cubicBezTo>
                    <a:pt x="90" y="536"/>
                    <a:pt x="283" y="551"/>
                    <a:pt x="462" y="447"/>
                  </a:cubicBezTo>
                  <a:cubicBezTo>
                    <a:pt x="656" y="372"/>
                    <a:pt x="775" y="209"/>
                    <a:pt x="715" y="119"/>
                  </a:cubicBezTo>
                  <a:cubicBezTo>
                    <a:pt x="670" y="15"/>
                    <a:pt x="477" y="0"/>
                    <a:pt x="298" y="89"/>
                  </a:cubicBezTo>
                  <a:cubicBezTo>
                    <a:pt x="105" y="179"/>
                    <a:pt x="1" y="343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7" name="Google Shape;2777;p31"/>
            <p:cNvSpPr/>
            <p:nvPr/>
          </p:nvSpPr>
          <p:spPr>
            <a:xfrm>
              <a:off x="2698475" y="2855250"/>
              <a:ext cx="13025" cy="19375"/>
            </a:xfrm>
            <a:custGeom>
              <a:avLst/>
              <a:gdLst/>
              <a:ahLst/>
              <a:cxnLst/>
              <a:rect l="l" t="t" r="r" b="b"/>
              <a:pathLst>
                <a:path w="521" h="775" extrusionOk="0">
                  <a:moveTo>
                    <a:pt x="119" y="745"/>
                  </a:moveTo>
                  <a:cubicBezTo>
                    <a:pt x="223" y="775"/>
                    <a:pt x="372" y="656"/>
                    <a:pt x="447" y="462"/>
                  </a:cubicBezTo>
                  <a:cubicBezTo>
                    <a:pt x="521" y="269"/>
                    <a:pt x="506" y="90"/>
                    <a:pt x="402" y="45"/>
                  </a:cubicBezTo>
                  <a:cubicBezTo>
                    <a:pt x="298" y="1"/>
                    <a:pt x="149" y="135"/>
                    <a:pt x="74" y="313"/>
                  </a:cubicBezTo>
                  <a:cubicBezTo>
                    <a:pt x="0" y="507"/>
                    <a:pt x="15" y="700"/>
                    <a:pt x="119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8" name="Google Shape;2778;p31"/>
            <p:cNvSpPr/>
            <p:nvPr/>
          </p:nvSpPr>
          <p:spPr>
            <a:xfrm>
              <a:off x="2840250" y="2938600"/>
              <a:ext cx="19000" cy="14550"/>
            </a:xfrm>
            <a:custGeom>
              <a:avLst/>
              <a:gdLst/>
              <a:ahLst/>
              <a:cxnLst/>
              <a:rect l="l" t="t" r="r" b="b"/>
              <a:pathLst>
                <a:path w="760" h="582" extrusionOk="0">
                  <a:moveTo>
                    <a:pt x="60" y="90"/>
                  </a:moveTo>
                  <a:cubicBezTo>
                    <a:pt x="0" y="180"/>
                    <a:pt x="89" y="343"/>
                    <a:pt x="268" y="462"/>
                  </a:cubicBezTo>
                  <a:cubicBezTo>
                    <a:pt x="447" y="567"/>
                    <a:pt x="640" y="581"/>
                    <a:pt x="700" y="492"/>
                  </a:cubicBezTo>
                  <a:cubicBezTo>
                    <a:pt x="759" y="403"/>
                    <a:pt x="655" y="239"/>
                    <a:pt x="491" y="120"/>
                  </a:cubicBezTo>
                  <a:cubicBezTo>
                    <a:pt x="313" y="16"/>
                    <a:pt x="119" y="1"/>
                    <a:pt x="60" y="9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9" name="Google Shape;2779;p31"/>
            <p:cNvSpPr/>
            <p:nvPr/>
          </p:nvSpPr>
          <p:spPr>
            <a:xfrm>
              <a:off x="3255900" y="28530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6"/>
                    <a:pt x="283" y="536"/>
                    <a:pt x="477" y="447"/>
                  </a:cubicBezTo>
                  <a:cubicBezTo>
                    <a:pt x="655" y="358"/>
                    <a:pt x="775" y="209"/>
                    <a:pt x="730" y="119"/>
                  </a:cubicBezTo>
                  <a:cubicBezTo>
                    <a:pt x="685" y="15"/>
                    <a:pt x="492" y="0"/>
                    <a:pt x="298" y="90"/>
                  </a:cubicBezTo>
                  <a:cubicBezTo>
                    <a:pt x="120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0" name="Google Shape;2780;p31"/>
            <p:cNvSpPr/>
            <p:nvPr/>
          </p:nvSpPr>
          <p:spPr>
            <a:xfrm>
              <a:off x="3221675" y="2878325"/>
              <a:ext cx="11550" cy="19750"/>
            </a:xfrm>
            <a:custGeom>
              <a:avLst/>
              <a:gdLst/>
              <a:ahLst/>
              <a:cxnLst/>
              <a:rect l="l" t="t" r="r" b="b"/>
              <a:pathLst>
                <a:path w="462" h="790" extrusionOk="0">
                  <a:moveTo>
                    <a:pt x="164" y="30"/>
                  </a:moveTo>
                  <a:cubicBezTo>
                    <a:pt x="45" y="45"/>
                    <a:pt x="0" y="224"/>
                    <a:pt x="30" y="432"/>
                  </a:cubicBezTo>
                  <a:cubicBezTo>
                    <a:pt x="75" y="641"/>
                    <a:pt x="194" y="789"/>
                    <a:pt x="298" y="760"/>
                  </a:cubicBezTo>
                  <a:cubicBezTo>
                    <a:pt x="402" y="745"/>
                    <a:pt x="462" y="566"/>
                    <a:pt x="417" y="358"/>
                  </a:cubicBezTo>
                  <a:cubicBezTo>
                    <a:pt x="387" y="149"/>
                    <a:pt x="268" y="1"/>
                    <a:pt x="164" y="3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1" name="Google Shape;2781;p31"/>
            <p:cNvSpPr/>
            <p:nvPr/>
          </p:nvSpPr>
          <p:spPr>
            <a:xfrm>
              <a:off x="3190775" y="2732450"/>
              <a:ext cx="11575" cy="19375"/>
            </a:xfrm>
            <a:custGeom>
              <a:avLst/>
              <a:gdLst/>
              <a:ahLst/>
              <a:cxnLst/>
              <a:rect l="l" t="t" r="r" b="b"/>
              <a:pathLst>
                <a:path w="463" h="775" extrusionOk="0">
                  <a:moveTo>
                    <a:pt x="164" y="16"/>
                  </a:moveTo>
                  <a:cubicBezTo>
                    <a:pt x="60" y="45"/>
                    <a:pt x="1" y="224"/>
                    <a:pt x="45" y="432"/>
                  </a:cubicBezTo>
                  <a:cubicBezTo>
                    <a:pt x="75" y="626"/>
                    <a:pt x="194" y="775"/>
                    <a:pt x="298" y="760"/>
                  </a:cubicBezTo>
                  <a:cubicBezTo>
                    <a:pt x="417" y="730"/>
                    <a:pt x="462" y="551"/>
                    <a:pt x="432" y="343"/>
                  </a:cubicBezTo>
                  <a:cubicBezTo>
                    <a:pt x="388" y="150"/>
                    <a:pt x="269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2" name="Google Shape;2782;p31"/>
            <p:cNvSpPr/>
            <p:nvPr/>
          </p:nvSpPr>
          <p:spPr>
            <a:xfrm>
              <a:off x="3408850" y="282920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16"/>
                  </a:moveTo>
                  <a:cubicBezTo>
                    <a:pt x="60" y="45"/>
                    <a:pt x="0" y="224"/>
                    <a:pt x="45" y="432"/>
                  </a:cubicBezTo>
                  <a:cubicBezTo>
                    <a:pt x="89" y="626"/>
                    <a:pt x="209" y="775"/>
                    <a:pt x="313" y="760"/>
                  </a:cubicBezTo>
                  <a:cubicBezTo>
                    <a:pt x="417" y="745"/>
                    <a:pt x="476" y="551"/>
                    <a:pt x="432" y="358"/>
                  </a:cubicBezTo>
                  <a:cubicBezTo>
                    <a:pt x="402" y="150"/>
                    <a:pt x="283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3" name="Google Shape;2783;p31"/>
            <p:cNvSpPr/>
            <p:nvPr/>
          </p:nvSpPr>
          <p:spPr>
            <a:xfrm>
              <a:off x="3489225" y="2838125"/>
              <a:ext cx="11550" cy="19375"/>
            </a:xfrm>
            <a:custGeom>
              <a:avLst/>
              <a:gdLst/>
              <a:ahLst/>
              <a:cxnLst/>
              <a:rect l="l" t="t" r="r" b="b"/>
              <a:pathLst>
                <a:path w="462" h="775" extrusionOk="0">
                  <a:moveTo>
                    <a:pt x="164" y="16"/>
                  </a:moveTo>
                  <a:cubicBezTo>
                    <a:pt x="45" y="31"/>
                    <a:pt x="0" y="224"/>
                    <a:pt x="30" y="418"/>
                  </a:cubicBezTo>
                  <a:cubicBezTo>
                    <a:pt x="75" y="626"/>
                    <a:pt x="194" y="775"/>
                    <a:pt x="298" y="745"/>
                  </a:cubicBezTo>
                  <a:cubicBezTo>
                    <a:pt x="417" y="730"/>
                    <a:pt x="462" y="552"/>
                    <a:pt x="432" y="343"/>
                  </a:cubicBezTo>
                  <a:cubicBezTo>
                    <a:pt x="387" y="135"/>
                    <a:pt x="268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4" name="Google Shape;2784;p31"/>
            <p:cNvSpPr/>
            <p:nvPr/>
          </p:nvSpPr>
          <p:spPr>
            <a:xfrm>
              <a:off x="3442325" y="2835900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22"/>
                    <a:pt x="284" y="537"/>
                    <a:pt x="462" y="447"/>
                  </a:cubicBezTo>
                  <a:cubicBezTo>
                    <a:pt x="656" y="358"/>
                    <a:pt x="775" y="209"/>
                    <a:pt x="715" y="105"/>
                  </a:cubicBezTo>
                  <a:cubicBezTo>
                    <a:pt x="671" y="1"/>
                    <a:pt x="477" y="1"/>
                    <a:pt x="298" y="90"/>
                  </a:cubicBezTo>
                  <a:cubicBezTo>
                    <a:pt x="105" y="179"/>
                    <a:pt x="1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5" name="Google Shape;2785;p31"/>
            <p:cNvSpPr/>
            <p:nvPr/>
          </p:nvSpPr>
          <p:spPr>
            <a:xfrm>
              <a:off x="3211625" y="273542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90" y="537"/>
                    <a:pt x="283" y="537"/>
                    <a:pt x="477" y="447"/>
                  </a:cubicBezTo>
                  <a:cubicBezTo>
                    <a:pt x="655" y="358"/>
                    <a:pt x="774" y="209"/>
                    <a:pt x="730" y="105"/>
                  </a:cubicBezTo>
                  <a:cubicBezTo>
                    <a:pt x="670" y="16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6" name="Google Shape;2786;p31"/>
            <p:cNvSpPr/>
            <p:nvPr/>
          </p:nvSpPr>
          <p:spPr>
            <a:xfrm>
              <a:off x="3145750" y="2838500"/>
              <a:ext cx="19000" cy="13425"/>
            </a:xfrm>
            <a:custGeom>
              <a:avLst/>
              <a:gdLst/>
              <a:ahLst/>
              <a:cxnLst/>
              <a:rect l="l" t="t" r="r" b="b"/>
              <a:pathLst>
                <a:path w="760" h="537" extrusionOk="0">
                  <a:moveTo>
                    <a:pt x="45" y="433"/>
                  </a:moveTo>
                  <a:cubicBezTo>
                    <a:pt x="90" y="522"/>
                    <a:pt x="283" y="537"/>
                    <a:pt x="462" y="447"/>
                  </a:cubicBezTo>
                  <a:cubicBezTo>
                    <a:pt x="656" y="358"/>
                    <a:pt x="760" y="209"/>
                    <a:pt x="715" y="105"/>
                  </a:cubicBezTo>
                  <a:cubicBezTo>
                    <a:pt x="670" y="1"/>
                    <a:pt x="477" y="1"/>
                    <a:pt x="298" y="90"/>
                  </a:cubicBezTo>
                  <a:cubicBezTo>
                    <a:pt x="105" y="179"/>
                    <a:pt x="1" y="328"/>
                    <a:pt x="45" y="433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7" name="Google Shape;2787;p31"/>
            <p:cNvSpPr/>
            <p:nvPr/>
          </p:nvSpPr>
          <p:spPr>
            <a:xfrm>
              <a:off x="3082125" y="2752175"/>
              <a:ext cx="19375" cy="13425"/>
            </a:xfrm>
            <a:custGeom>
              <a:avLst/>
              <a:gdLst/>
              <a:ahLst/>
              <a:cxnLst/>
              <a:rect l="l" t="t" r="r" b="b"/>
              <a:pathLst>
                <a:path w="775" h="537" extrusionOk="0">
                  <a:moveTo>
                    <a:pt x="45" y="432"/>
                  </a:moveTo>
                  <a:cubicBezTo>
                    <a:pt x="104" y="536"/>
                    <a:pt x="283" y="536"/>
                    <a:pt x="477" y="447"/>
                  </a:cubicBezTo>
                  <a:cubicBezTo>
                    <a:pt x="670" y="358"/>
                    <a:pt x="774" y="209"/>
                    <a:pt x="730" y="105"/>
                  </a:cubicBezTo>
                  <a:cubicBezTo>
                    <a:pt x="685" y="15"/>
                    <a:pt x="491" y="1"/>
                    <a:pt x="298" y="90"/>
                  </a:cubicBezTo>
                  <a:cubicBezTo>
                    <a:pt x="119" y="179"/>
                    <a:pt x="0" y="328"/>
                    <a:pt x="45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8" name="Google Shape;2788;p31"/>
            <p:cNvSpPr/>
            <p:nvPr/>
          </p:nvSpPr>
          <p:spPr>
            <a:xfrm>
              <a:off x="3295350" y="2812450"/>
              <a:ext cx="11925" cy="19375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164" y="16"/>
                  </a:moveTo>
                  <a:cubicBezTo>
                    <a:pt x="60" y="46"/>
                    <a:pt x="0" y="224"/>
                    <a:pt x="45" y="433"/>
                  </a:cubicBezTo>
                  <a:cubicBezTo>
                    <a:pt x="90" y="626"/>
                    <a:pt x="209" y="775"/>
                    <a:pt x="313" y="760"/>
                  </a:cubicBezTo>
                  <a:cubicBezTo>
                    <a:pt x="417" y="730"/>
                    <a:pt x="477" y="552"/>
                    <a:pt x="432" y="358"/>
                  </a:cubicBezTo>
                  <a:cubicBezTo>
                    <a:pt x="402" y="150"/>
                    <a:pt x="283" y="1"/>
                    <a:pt x="164" y="1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35"/>
          <p:cNvSpPr txBox="1">
            <a:spLocks noGrp="1"/>
          </p:cNvSpPr>
          <p:nvPr>
            <p:ph type="title"/>
          </p:nvPr>
        </p:nvSpPr>
        <p:spPr>
          <a:xfrm>
            <a:off x="825286" y="686585"/>
            <a:ext cx="35310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ƯỚP LẠNH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000" name="Google Shape;3000;p35"/>
          <p:cNvCxnSpPr/>
          <p:nvPr/>
        </p:nvCxnSpPr>
        <p:spPr>
          <a:xfrm>
            <a:off x="500275" y="1142196"/>
            <a:ext cx="267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5" descr="em-hay-ta-cai-tu-lanh.jpg">
            <a:extLst>
              <a:ext uri="{FF2B5EF4-FFF2-40B4-BE49-F238E27FC236}">
                <a16:creationId xmlns:a16="http://schemas.microsoft.com/office/drawing/2014/main" id="{0EB54B53-2E54-6D1E-A4A8-A2A74170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103"/>
            <a:ext cx="4413248" cy="376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04">
            <a:extLst>
              <a:ext uri="{FF2B5EF4-FFF2-40B4-BE49-F238E27FC236}">
                <a16:creationId xmlns:a16="http://schemas.microsoft.com/office/drawing/2014/main" id="{BEB916FC-F407-2AA8-037C-9387B65C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52" y="1090566"/>
            <a:ext cx="2882262" cy="340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7F00D0BD-F055-83EF-07AA-23F2B15EE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695" y="4174397"/>
            <a:ext cx="287928" cy="28251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35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56733615-FCF8-F555-4A48-199D2B228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362" y="4214475"/>
            <a:ext cx="286936" cy="28251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35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373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35"/>
          <p:cNvSpPr txBox="1">
            <a:spLocks noGrp="1"/>
          </p:cNvSpPr>
          <p:nvPr>
            <p:ph type="title"/>
          </p:nvPr>
        </p:nvSpPr>
        <p:spPr>
          <a:xfrm>
            <a:off x="825286" y="621253"/>
            <a:ext cx="35310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ƯỚP MẶN</a:t>
            </a:r>
            <a:endParaRPr sz="2400" b="1" dirty="0">
              <a:latin typeface="+mj-lt"/>
            </a:endParaRPr>
          </a:p>
        </p:txBody>
      </p:sp>
      <p:cxnSp>
        <p:nvCxnSpPr>
          <p:cNvPr id="3000" name="Google Shape;3000;p35"/>
          <p:cNvCxnSpPr/>
          <p:nvPr/>
        </p:nvCxnSpPr>
        <p:spPr>
          <a:xfrm>
            <a:off x="500275" y="1142196"/>
            <a:ext cx="267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4" descr="6a">
            <a:extLst>
              <a:ext uri="{FF2B5EF4-FFF2-40B4-BE49-F238E27FC236}">
                <a16:creationId xmlns:a16="http://schemas.microsoft.com/office/drawing/2014/main" id="{1FC9CF48-921D-A97A-ED23-8086BA13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4" y="1270239"/>
            <a:ext cx="2834379" cy="32027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8a">
            <a:extLst>
              <a:ext uri="{FF2B5EF4-FFF2-40B4-BE49-F238E27FC236}">
                <a16:creationId xmlns:a16="http://schemas.microsoft.com/office/drawing/2014/main" id="{C238195A-D875-BC4A-D03C-8C594BF2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38" y="1270239"/>
            <a:ext cx="2834380" cy="316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p43"/>
          <p:cNvSpPr txBox="1">
            <a:spLocks noGrp="1"/>
          </p:cNvSpPr>
          <p:nvPr>
            <p:ph type="title"/>
          </p:nvPr>
        </p:nvSpPr>
        <p:spPr>
          <a:xfrm>
            <a:off x="223023" y="591233"/>
            <a:ext cx="4244899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CÔ ĐẶC VỚI ĐƯỜNG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267" name="Google Shape;3267;p43"/>
          <p:cNvCxnSpPr/>
          <p:nvPr/>
        </p:nvCxnSpPr>
        <p:spPr>
          <a:xfrm>
            <a:off x="621929" y="1033374"/>
            <a:ext cx="3558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 descr="7a">
            <a:extLst>
              <a:ext uri="{FF2B5EF4-FFF2-40B4-BE49-F238E27FC236}">
                <a16:creationId xmlns:a16="http://schemas.microsoft.com/office/drawing/2014/main" id="{EF0C5DC7-2B02-EB68-BF9D-2F45D983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0" y="1360290"/>
            <a:ext cx="3582414" cy="274223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4504221" y="468351"/>
            <a:ext cx="0" cy="4364084"/>
          </a:xfrm>
          <a:prstGeom prst="line">
            <a:avLst/>
          </a:prstGeom>
          <a:ln w="666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Box 11">
            <a:extLst>
              <a:ext uri="{FF2B5EF4-FFF2-40B4-BE49-F238E27FC236}">
                <a16:creationId xmlns:a16="http://schemas.microsoft.com/office/drawing/2014/main" id="{3A6DB371-C9F5-425D-B602-F45556B53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569" y="564356"/>
            <a:ext cx="31427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vi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kiện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A6DB371-C9F5-425D-B602-F45556B53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424" y="553916"/>
            <a:ext cx="29421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Ngăn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vi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vật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xâm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nhập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57600" y="1995383"/>
            <a:ext cx="1943100" cy="557213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Phơi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khô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57600" y="2653591"/>
            <a:ext cx="1943100" cy="557213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Ướp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lạnh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11165" y="3293626"/>
            <a:ext cx="1943100" cy="557213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Ướp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mặn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54921" y="3951834"/>
            <a:ext cx="2526854" cy="557213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đặc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với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đường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47410" y="4596089"/>
            <a:ext cx="2270609" cy="557213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Đóng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hộp</a:t>
            </a:r>
            <a:endParaRPr lang="en-US" alt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82297" y="1995382"/>
            <a:ext cx="3528869" cy="1568099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xếp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các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cách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bảo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quản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thức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vào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nhóm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hợp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25 -2.2222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3.7037E-6 L 0.1743 -0.508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>
            <a:extLst>
              <a:ext uri="{FF2B5EF4-FFF2-40B4-BE49-F238E27FC236}">
                <a16:creationId xmlns:a16="http://schemas.microsoft.com/office/drawing/2014/main" id="{1CAD2546-9644-09D2-0952-F361A522B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644" y="479332"/>
            <a:ext cx="6409923" cy="702492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vi-VN" sz="1800" b="1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0BCB908-CD3D-0EFF-F006-75033E0E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87" y="3166945"/>
            <a:ext cx="7746023" cy="1048215"/>
          </a:xfrm>
          <a:prstGeom prst="flowChartTerminator">
            <a:avLst/>
          </a:prstGeom>
          <a:noFill/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vi-VN" sz="180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305CE-272E-A2F5-D215-931A7EAA5456}"/>
              </a:ext>
            </a:extLst>
          </p:cNvPr>
          <p:cNvSpPr txBox="1"/>
          <p:nvPr/>
        </p:nvSpPr>
        <p:spPr>
          <a:xfrm>
            <a:off x="966440" y="3229387"/>
            <a:ext cx="7437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Vì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các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cách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bảo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quản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đó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sẽ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làm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các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vi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sinh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vật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phát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triển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được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đồng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thời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ngăn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vi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sinh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vật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xâm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nhập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vào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thức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ăn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nên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thức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ăn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bị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mất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chất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dinh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dưỡng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không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bị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ôi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en-US" sz="1800" dirty="0" err="1">
                <a:solidFill>
                  <a:schemeClr val="tx2">
                    <a:lumMod val="50000"/>
                  </a:schemeClr>
                </a:solidFill>
              </a:rPr>
              <a:t>thiu</a:t>
            </a:r>
            <a:r>
              <a:rPr lang="en-US" altLang="en-US" sz="1800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64F9E-7A81-8B3D-4A1F-D236635CF304}"/>
              </a:ext>
            </a:extLst>
          </p:cNvPr>
          <p:cNvSpPr txBox="1"/>
          <p:nvPr/>
        </p:nvSpPr>
        <p:spPr>
          <a:xfrm>
            <a:off x="1924183" y="535493"/>
            <a:ext cx="529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Vì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lại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lâu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vi-VN" sz="1800" b="1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California can lead the nation by funding changes to school food program -  CalMatters">
            <a:extLst>
              <a:ext uri="{FF2B5EF4-FFF2-40B4-BE49-F238E27FC236}">
                <a16:creationId xmlns:a16="http://schemas.microsoft.com/office/drawing/2014/main" id="{FB8E027A-D126-6658-7A7A-2CA29510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89966" l="7667" r="93417">
                        <a14:foregroundMark x1="25167" y1="18244" x2="25167" y2="18244"/>
                        <a14:foregroundMark x1="10833" y1="70353" x2="10833" y2="70353"/>
                        <a14:foregroundMark x1="9833" y1="66819" x2="7667" y2="77423"/>
                        <a14:foregroundMark x1="89333" y1="64310" x2="93417" y2="74914"/>
                        <a14:foregroundMark x1="45750" y1="32953" x2="45750" y2="32953"/>
                        <a14:foregroundMark x1="47750" y1="33181" x2="60000" y2="43330"/>
                        <a14:foregroundMark x1="40500" y1="37286" x2="60583" y2="41733"/>
                        <a14:foregroundMark x1="45250" y1="31813" x2="59000" y2="33181"/>
                        <a14:foregroundMark x1="44500" y1="33181" x2="67083" y2="35006"/>
                        <a14:foregroundMark x1="58000" y1="32953" x2="71667" y2="44242"/>
                        <a14:foregroundMark x1="62083" y1="37742" x2="72500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67" y="928340"/>
            <a:ext cx="3537745" cy="24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9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5C3D4BC6-D692-2671-C98E-7E7B73EC2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63" y="1091804"/>
            <a:ext cx="7374673" cy="3331681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Trước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đưa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thịt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rau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củ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altLang="en-US" sz="1800" b="0">
                <a:solidFill>
                  <a:schemeClr val="bg2">
                    <a:lumMod val="50000"/>
                  </a:schemeClr>
                </a:solidFill>
                <a:latin typeface="+mj-lt"/>
              </a:rPr>
              <a:t>,… 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)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bảo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chọn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còn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tươi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dập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nát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úa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…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sau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đó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rửa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sạch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ráo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số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trước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dùng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rửa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sạch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ngâm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bớt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mặn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(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đối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ướp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muối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).</a:t>
            </a:r>
          </a:p>
          <a:p>
            <a:pPr>
              <a:spcBef>
                <a:spcPts val="450"/>
              </a:spcBef>
            </a:pP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Cần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đựng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bịch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lông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hộp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,…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tránh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bị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vi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khuẩn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xâm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nhập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gây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mùi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xung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quanh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-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Với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cách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bảo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ở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thì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giữ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được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thời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gian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nhất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định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Vì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vậy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mua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các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thức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đã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được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bảo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cần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xem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kỹ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thời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gian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sản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xuất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hạn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sử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dụng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nên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mua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loại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sắp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hết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hạn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đã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hết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hạn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sử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b="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dụng</a:t>
            </a:r>
            <a:r>
              <a:rPr lang="en-US" altLang="en-US" sz="18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FEB66C44-0EE2-AD3B-27FA-EEF36ABCF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975" y="587388"/>
            <a:ext cx="6854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Những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lưu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ý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trước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bảo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quản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sử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dụng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thức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18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ăn</a:t>
            </a: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: </a:t>
            </a:r>
          </a:p>
        </p:txBody>
      </p:sp>
      <p:pic>
        <p:nvPicPr>
          <p:cNvPr id="2054" name="Picture 6" descr="Cancer And Reproductive Harm - Animated Gif Warning Icons, HD Png Download  - 806x716(#4340740) - PngFind">
            <a:extLst>
              <a:ext uri="{FF2B5EF4-FFF2-40B4-BE49-F238E27FC236}">
                <a16:creationId xmlns:a16="http://schemas.microsoft.com/office/drawing/2014/main" id="{4DB12DFD-7948-C34C-939E-BEB3F1BC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17" y="500052"/>
            <a:ext cx="574058" cy="5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Quả thực Phẩm Giỏ Quà tặng Clip nghệ thuật - salad trái cây png tải về -  Miễn phí trong suốt Thức ăn Chay png Tải về.">
            <a:extLst>
              <a:ext uri="{FF2B5EF4-FFF2-40B4-BE49-F238E27FC236}">
                <a16:creationId xmlns:a16="http://schemas.microsoft.com/office/drawing/2014/main" id="{5F9725C3-DCDA-7FFB-B2B4-5E5F1D286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0000" l="19111" r="85333">
                        <a14:foregroundMark x1="36889" y1="47500" x2="42333" y2="77333"/>
                        <a14:foregroundMark x1="38000" y1="69667" x2="62778" y2="83833"/>
                        <a14:foregroundMark x1="39556" y1="73333" x2="55000" y2="84667"/>
                        <a14:foregroundMark x1="55000" y1="84667" x2="70667" y2="82500"/>
                        <a14:foregroundMark x1="29667" y1="62000" x2="37111" y2="79667"/>
                        <a14:foregroundMark x1="29288" y1="69745" x2="40111" y2="82500"/>
                        <a14:foregroundMark x1="40111" y1="82500" x2="51778" y2="88833"/>
                        <a14:foregroundMark x1="37333" y1="84167" x2="69333" y2="85500"/>
                        <a14:foregroundMark x1="33222" y1="80833" x2="58667" y2="88000"/>
                        <a14:foregroundMark x1="58667" y1="88000" x2="58889" y2="85833"/>
                        <a14:foregroundMark x1="26666" y1="64667" x2="26743" y2="65220"/>
                        <a14:foregroundMark x1="22444" y1="34333" x2="26666" y2="64667"/>
                        <a14:foregroundMark x1="50197" y1="8488" x2="59755" y2="3886"/>
                        <a14:foregroundMark x1="61586" y1="3500" x2="62111" y2="3500"/>
                        <a14:foregroundMark x1="83836" y1="49879" x2="85444" y2="54167"/>
                        <a14:foregroundMark x1="81069" y1="42500" x2="81650" y2="44050"/>
                        <a14:foregroundMark x1="80819" y1="41833" x2="81069" y2="42500"/>
                        <a14:foregroundMark x1="79881" y1="39333" x2="80819" y2="41833"/>
                        <a14:foregroundMark x1="79756" y1="39000" x2="79881" y2="39333"/>
                        <a14:foregroundMark x1="79506" y1="38333" x2="79756" y2="39000"/>
                        <a14:foregroundMark x1="72444" y1="19500" x2="79506" y2="38333"/>
                        <a14:foregroundMark x1="77408" y1="42500" x2="79000" y2="59833"/>
                        <a14:foregroundMark x1="76444" y1="32000" x2="77408" y2="42500"/>
                        <a14:foregroundMark x1="53778" y1="89833" x2="65667" y2="89500"/>
                        <a14:foregroundMark x1="19111" y1="38333" x2="19556" y2="50500"/>
                        <a14:foregroundMark x1="27667" y1="28000" x2="27444" y2="48167"/>
                        <a14:foregroundMark x1="31986" y1="30000" x2="38889" y2="39333"/>
                        <a14:foregroundMark x1="31000" y1="28667" x2="31986" y2="30000"/>
                        <a14:foregroundMark x1="63667" y1="23000" x2="63667" y2="23000"/>
                        <a14:foregroundMark x1="66333" y1="22667" x2="66333" y2="22667"/>
                        <a14:foregroundMark x1="63686" y1="22406" x2="72000" y2="29000"/>
                        <a14:foregroundMark x1="62778" y1="20667" x2="63889" y2="21667"/>
                        <a14:foregroundMark x1="64111" y1="21000" x2="64111" y2="21000"/>
                        <a14:foregroundMark x1="65000" y1="21667" x2="65000" y2="21667"/>
                        <a14:foregroundMark x1="65222" y1="21667" x2="65222" y2="21667"/>
                        <a14:foregroundMark x1="62556" y1="20333" x2="62556" y2="20333"/>
                        <a14:backgroundMark x1="81000" y1="44167" x2="81667" y2="52500"/>
                        <a14:backgroundMark x1="79667" y1="42500" x2="79667" y2="42500"/>
                        <a14:backgroundMark x1="79667" y1="38333" x2="79667" y2="38333"/>
                        <a14:backgroundMark x1="80111" y1="41833" x2="80111" y2="41833"/>
                        <a14:backgroundMark x1="79667" y1="39000" x2="79667" y2="39000"/>
                        <a14:backgroundMark x1="80111" y1="39333" x2="80111" y2="39333"/>
                        <a14:backgroundMark x1="47889" y1="9833" x2="43889" y2="13500"/>
                        <a14:backgroundMark x1="50556" y1="9167" x2="37333" y2="15500"/>
                        <a14:backgroundMark x1="59778" y1="3833" x2="61444" y2="3833"/>
                        <a14:backgroundMark x1="26333" y1="66333" x2="26778" y2="68000"/>
                        <a14:backgroundMark x1="26333" y1="65333" x2="27000" y2="70667"/>
                        <a14:backgroundMark x1="27444" y1="64667" x2="27444" y2="64667"/>
                        <a14:backgroundMark x1="27222" y1="64667" x2="27222" y2="64667"/>
                        <a14:backgroundMark x1="26333" y1="64667" x2="26333" y2="64667"/>
                        <a14:backgroundMark x1="26333" y1="64667" x2="26333" y2="64667"/>
                        <a14:backgroundMark x1="30556" y1="32333" x2="30556" y2="32333"/>
                        <a14:backgroundMark x1="31000" y1="30000" x2="31000" y2="30000"/>
                        <a14:backgroundMark x1="36889" y1="15500" x2="36889" y2="15500"/>
                        <a14:backgroundMark x1="35778" y1="15500" x2="35778" y2="15500"/>
                        <a14:backgroundMark x1="37111" y1="15167" x2="34444" y2="1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t="1021" r="15816"/>
          <a:stretch/>
        </p:blipFill>
        <p:spPr bwMode="auto">
          <a:xfrm>
            <a:off x="573086" y="782299"/>
            <a:ext cx="2123054" cy="2161623"/>
          </a:xfrm>
          <a:prstGeom prst="ellipse">
            <a:avLst/>
          </a:prstGeom>
          <a:solidFill>
            <a:schemeClr val="bg1"/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ADFF25-7DC1-70C2-D0DC-AEDE1B3AE4DB}"/>
              </a:ext>
            </a:extLst>
          </p:cNvPr>
          <p:cNvCxnSpPr>
            <a:cxnSpLocks/>
          </p:cNvCxnSpPr>
          <p:nvPr/>
        </p:nvCxnSpPr>
        <p:spPr>
          <a:xfrm flipV="1">
            <a:off x="2817307" y="768916"/>
            <a:ext cx="666020" cy="102701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C48055-2E42-6B1F-78F1-6FA349E997FA}"/>
              </a:ext>
            </a:extLst>
          </p:cNvPr>
          <p:cNvSpPr txBox="1"/>
          <p:nvPr/>
        </p:nvSpPr>
        <p:spPr>
          <a:xfrm>
            <a:off x="3577326" y="463518"/>
            <a:ext cx="2769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  <a:latin typeface="+mj-lt"/>
              </a:rPr>
              <a:t>Chứa nước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5911E4-A301-8493-ABEC-4370375DD460}"/>
              </a:ext>
            </a:extLst>
          </p:cNvPr>
          <p:cNvCxnSpPr>
            <a:cxnSpLocks/>
          </p:cNvCxnSpPr>
          <p:nvPr/>
        </p:nvCxnSpPr>
        <p:spPr>
          <a:xfrm>
            <a:off x="2827780" y="1876941"/>
            <a:ext cx="472589" cy="127268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E10215-3FFB-BA2D-E962-95FAE22AE85A}"/>
              </a:ext>
            </a:extLst>
          </p:cNvPr>
          <p:cNvSpPr txBox="1"/>
          <p:nvPr/>
        </p:nvSpPr>
        <p:spPr>
          <a:xfrm>
            <a:off x="3300369" y="2845414"/>
            <a:ext cx="339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Chứa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chất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dinh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dưỡng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0A43D8-441E-9D53-54C1-0352AE989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84804" l="11962" r="84689">
                        <a14:foregroundMark x1="17225" y1="14216" x2="33971" y2="27941"/>
                        <a14:foregroundMark x1="60287" y1="21569" x2="65550" y2="46569"/>
                        <a14:foregroundMark x1="44019" y1="35294" x2="44019" y2="35294"/>
                        <a14:foregroundMark x1="12440" y1="43137" x2="12440" y2="43137"/>
                        <a14:foregroundMark x1="84689" y1="18137" x2="84689" y2="18137"/>
                        <a14:foregroundMark x1="78469" y1="71569" x2="78469" y2="71569"/>
                        <a14:foregroundMark x1="15311" y1="66667" x2="41627" y2="69118"/>
                        <a14:foregroundMark x1="22967" y1="84804" x2="22967" y2="84804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625" r="8575" b="10800"/>
          <a:stretch/>
        </p:blipFill>
        <p:spPr>
          <a:xfrm>
            <a:off x="7032274" y="1849695"/>
            <a:ext cx="1149274" cy="1299932"/>
          </a:xfrm>
          <a:prstGeom prst="rect">
            <a:avLst/>
          </a:prstGeom>
        </p:spPr>
      </p:pic>
      <p:sp>
        <p:nvSpPr>
          <p:cNvPr id="21" name="Right Bracket 20">
            <a:extLst>
              <a:ext uri="{FF2B5EF4-FFF2-40B4-BE49-F238E27FC236}">
                <a16:creationId xmlns:a16="http://schemas.microsoft.com/office/drawing/2014/main" id="{F8487D9C-2A71-6FC0-5CE9-636005C85B12}"/>
              </a:ext>
            </a:extLst>
          </p:cNvPr>
          <p:cNvSpPr/>
          <p:nvPr/>
        </p:nvSpPr>
        <p:spPr>
          <a:xfrm>
            <a:off x="6373079" y="570974"/>
            <a:ext cx="327224" cy="2674550"/>
          </a:xfrm>
          <a:prstGeom prst="rightBracket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C9B972-AB22-B000-AC09-CB5C6E14FD24}"/>
              </a:ext>
            </a:extLst>
          </p:cNvPr>
          <p:cNvSpPr txBox="1"/>
          <p:nvPr/>
        </p:nvSpPr>
        <p:spPr>
          <a:xfrm>
            <a:off x="6779942" y="612906"/>
            <a:ext cx="1790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ưa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thích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của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vi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vật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Curved Left Arrow 18">
            <a:extLst>
              <a:ext uri="{FF2B5EF4-FFF2-40B4-BE49-F238E27FC236}">
                <a16:creationId xmlns:a16="http://schemas.microsoft.com/office/drawing/2014/main" id="{D1DF2DD2-8001-61D9-D38E-87CA58722443}"/>
              </a:ext>
            </a:extLst>
          </p:cNvPr>
          <p:cNvSpPr/>
          <p:nvPr/>
        </p:nvSpPr>
        <p:spPr>
          <a:xfrm rot="999972">
            <a:off x="7236369" y="3436535"/>
            <a:ext cx="590598" cy="900241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613A83-0828-0D2F-7B7B-520481CCF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91469" l="3778" r="90667">
                        <a14:foregroundMark x1="18000" y1="40758" x2="33556" y2="63981"/>
                        <a14:foregroundMark x1="24444" y1="40758" x2="17778" y2="87678"/>
                        <a14:foregroundMark x1="4889" y1="50711" x2="23333" y2="63033"/>
                        <a14:foregroundMark x1="8444" y1="46445" x2="8000" y2="64455"/>
                        <a14:foregroundMark x1="4444" y1="51185" x2="7778" y2="64929"/>
                        <a14:foregroundMark x1="22444" y1="29858" x2="24222" y2="35071"/>
                        <a14:foregroundMark x1="33111" y1="30806" x2="32222" y2="46919"/>
                        <a14:foregroundMark x1="19556" y1="24645" x2="22444" y2="47393"/>
                        <a14:foregroundMark x1="29111" y1="78199" x2="40667" y2="75355"/>
                        <a14:foregroundMark x1="44667" y1="65877" x2="44667" y2="65877"/>
                        <a14:foregroundMark x1="44889" y1="65877" x2="40667" y2="72512"/>
                        <a14:foregroundMark x1="44444" y1="65403" x2="38444" y2="78199"/>
                        <a14:foregroundMark x1="48222" y1="61137" x2="43333" y2="78199"/>
                        <a14:foregroundMark x1="33556" y1="84834" x2="33556" y2="84834"/>
                        <a14:foregroundMark x1="81556" y1="30806" x2="90222" y2="37441"/>
                        <a14:foregroundMark x1="82889" y1="29384" x2="86667" y2="47867"/>
                        <a14:foregroundMark x1="60000" y1="12796" x2="66000" y2="51185"/>
                        <a14:foregroundMark x1="66000" y1="51185" x2="66889" y2="52607"/>
                        <a14:foregroundMark x1="76667" y1="67299" x2="86444" y2="78673"/>
                        <a14:foregroundMark x1="80889" y1="27488" x2="88444" y2="39336"/>
                        <a14:foregroundMark x1="85111" y1="32227" x2="90667" y2="52607"/>
                        <a14:foregroundMark x1="80667" y1="34123" x2="77556" y2="48815"/>
                        <a14:foregroundMark x1="82000" y1="27962" x2="90222" y2="41232"/>
                        <a14:foregroundMark x1="82667" y1="23697" x2="89778" y2="50237"/>
                        <a14:foregroundMark x1="34667" y1="83412" x2="34667" y2="83412"/>
                        <a14:foregroundMark x1="38444" y1="83412" x2="38444" y2="83412"/>
                        <a14:foregroundMark x1="27556" y1="24171" x2="27556" y2="24171"/>
                        <a14:foregroundMark x1="22222" y1="27488" x2="22222" y2="27488"/>
                        <a14:foregroundMark x1="14667" y1="33649" x2="14667" y2="33649"/>
                        <a14:foregroundMark x1="32000" y1="38389" x2="32000" y2="38389"/>
                        <a14:foregroundMark x1="31111" y1="36967" x2="31111" y2="36967"/>
                        <a14:foregroundMark x1="30889" y1="36019" x2="30889" y2="36019"/>
                        <a14:foregroundMark x1="21778" y1="60190" x2="21778" y2="60190"/>
                        <a14:foregroundMark x1="12667" y1="83886" x2="12667" y2="83886"/>
                        <a14:foregroundMark x1="9778" y1="82938" x2="9778" y2="82938"/>
                        <a14:foregroundMark x1="8000" y1="81517" x2="8000" y2="81517"/>
                        <a14:foregroundMark x1="7111" y1="44076" x2="7111" y2="44076"/>
                        <a14:foregroundMark x1="5111" y1="46445" x2="5111" y2="46445"/>
                        <a14:foregroundMark x1="6667" y1="42180" x2="3778" y2="54976"/>
                        <a14:foregroundMark x1="10222" y1="41706" x2="16222" y2="33175"/>
                        <a14:foregroundMark x1="22444" y1="33175" x2="29333" y2="27962"/>
                        <a14:foregroundMark x1="23556" y1="18009" x2="23556" y2="18009"/>
                        <a14:foregroundMark x1="23333" y1="15640" x2="23333" y2="15640"/>
                        <a14:foregroundMark x1="23333" y1="15640" x2="23333" y2="15640"/>
                        <a14:foregroundMark x1="23111" y1="16114" x2="23111" y2="16114"/>
                        <a14:foregroundMark x1="24444" y1="15166" x2="24444" y2="15166"/>
                        <a14:foregroundMark x1="23556" y1="14692" x2="23556" y2="14692"/>
                        <a14:foregroundMark x1="22222" y1="16588" x2="22222" y2="16588"/>
                        <a14:foregroundMark x1="33333" y1="18483" x2="35556" y2="22749"/>
                        <a14:foregroundMark x1="27111" y1="21801" x2="27111" y2="21801"/>
                        <a14:foregroundMark x1="28889" y1="18483" x2="34444" y2="45498"/>
                        <a14:foregroundMark x1="34444" y1="34123" x2="42667" y2="46919"/>
                        <a14:foregroundMark x1="38000" y1="47867" x2="42000" y2="56872"/>
                        <a14:foregroundMark x1="73778" y1="79147" x2="80444" y2="80569"/>
                        <a14:foregroundMark x1="60444" y1="76777" x2="59111" y2="91469"/>
                        <a14:foregroundMark x1="87333" y1="26540" x2="88889" y2="41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2856" y="3296472"/>
            <a:ext cx="2678369" cy="13835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C0FCB9-11FF-437E-8C28-2B6CC8F91087}"/>
              </a:ext>
            </a:extLst>
          </p:cNvPr>
          <p:cNvSpPr txBox="1"/>
          <p:nvPr/>
        </p:nvSpPr>
        <p:spPr>
          <a:xfrm>
            <a:off x="898957" y="3694672"/>
            <a:ext cx="2678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Làm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thức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bị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hư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hỏng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ôi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thiu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 animBg="1"/>
      <p:bldP spid="22" grpId="0"/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701C5D2-5203-E1BD-A5DC-44BE6EB9E975}"/>
              </a:ext>
            </a:extLst>
          </p:cNvPr>
          <p:cNvSpPr txBox="1"/>
          <p:nvPr/>
        </p:nvSpPr>
        <p:spPr>
          <a:xfrm>
            <a:off x="1323278" y="2152150"/>
            <a:ext cx="6936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lâu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dinh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dưỡng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ôi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thiu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khô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ướp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ướp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mặn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hộp</a:t>
            </a:r>
            <a:r>
              <a:rPr lang="en-US" altLang="en-US" sz="2400" b="1" dirty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rPr>
              <a:t> ...</a:t>
            </a:r>
          </a:p>
        </p:txBody>
      </p:sp>
      <p:pic>
        <p:nvPicPr>
          <p:cNvPr id="1032" name="Picture 8" descr="Garfield gif looking through magnifying glass | Garfield cartoon, Garfield,  Animation">
            <a:extLst>
              <a:ext uri="{FF2B5EF4-FFF2-40B4-BE49-F238E27FC236}">
                <a16:creationId xmlns:a16="http://schemas.microsoft.com/office/drawing/2014/main" id="{E6C64B22-4754-5828-B466-347FCFBD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690" y="552084"/>
            <a:ext cx="1785499" cy="14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8835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0" name="Google Shape;3330;p46"/>
          <p:cNvGrpSpPr/>
          <p:nvPr/>
        </p:nvGrpSpPr>
        <p:grpSpPr>
          <a:xfrm flipH="1">
            <a:off x="7261165" y="2747767"/>
            <a:ext cx="2378235" cy="2365457"/>
            <a:chOff x="-3049385" y="972751"/>
            <a:chExt cx="1381650" cy="1374227"/>
          </a:xfrm>
        </p:grpSpPr>
        <p:sp>
          <p:nvSpPr>
            <p:cNvPr id="3331" name="Google Shape;3331;p46"/>
            <p:cNvSpPr/>
            <p:nvPr/>
          </p:nvSpPr>
          <p:spPr>
            <a:xfrm>
              <a:off x="-3049385" y="1130406"/>
              <a:ext cx="1248647" cy="1216572"/>
            </a:xfrm>
            <a:custGeom>
              <a:avLst/>
              <a:gdLst/>
              <a:ahLst/>
              <a:cxnLst/>
              <a:rect l="l" t="t" r="r" b="b"/>
              <a:pathLst>
                <a:path w="7548" h="7354" extrusionOk="0">
                  <a:moveTo>
                    <a:pt x="1564" y="134"/>
                  </a:moveTo>
                  <a:cubicBezTo>
                    <a:pt x="1608" y="90"/>
                    <a:pt x="1653" y="45"/>
                    <a:pt x="1698" y="0"/>
                  </a:cubicBezTo>
                  <a:lnTo>
                    <a:pt x="7547" y="4957"/>
                  </a:lnTo>
                  <a:cubicBezTo>
                    <a:pt x="7503" y="5002"/>
                    <a:pt x="7458" y="5061"/>
                    <a:pt x="7428" y="5106"/>
                  </a:cubicBezTo>
                  <a:cubicBezTo>
                    <a:pt x="5850" y="6952"/>
                    <a:pt x="3260" y="7354"/>
                    <a:pt x="1653" y="5969"/>
                  </a:cubicBezTo>
                  <a:cubicBezTo>
                    <a:pt x="30" y="4600"/>
                    <a:pt x="1" y="1995"/>
                    <a:pt x="1564" y="134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6"/>
            <p:cNvSpPr/>
            <p:nvPr/>
          </p:nvSpPr>
          <p:spPr>
            <a:xfrm>
              <a:off x="-3007532" y="1184501"/>
              <a:ext cx="1140292" cy="1130549"/>
            </a:xfrm>
            <a:custGeom>
              <a:avLst/>
              <a:gdLst/>
              <a:ahLst/>
              <a:cxnLst/>
              <a:rect l="l" t="t" r="r" b="b"/>
              <a:pathLst>
                <a:path w="6893" h="6834" extrusionOk="0">
                  <a:moveTo>
                    <a:pt x="1712" y="150"/>
                  </a:moveTo>
                  <a:cubicBezTo>
                    <a:pt x="1757" y="90"/>
                    <a:pt x="1787" y="46"/>
                    <a:pt x="1832" y="1"/>
                  </a:cubicBezTo>
                  <a:lnTo>
                    <a:pt x="6892" y="4288"/>
                  </a:lnTo>
                  <a:cubicBezTo>
                    <a:pt x="6863" y="4347"/>
                    <a:pt x="6818" y="4392"/>
                    <a:pt x="6773" y="4452"/>
                  </a:cubicBezTo>
                  <a:cubicBezTo>
                    <a:pt x="5210" y="6297"/>
                    <a:pt x="2799" y="6833"/>
                    <a:pt x="1400" y="5642"/>
                  </a:cubicBezTo>
                  <a:cubicBezTo>
                    <a:pt x="1" y="4466"/>
                    <a:pt x="135" y="1995"/>
                    <a:pt x="1712" y="150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6"/>
            <p:cNvSpPr/>
            <p:nvPr/>
          </p:nvSpPr>
          <p:spPr>
            <a:xfrm>
              <a:off x="-2955753" y="1263411"/>
              <a:ext cx="994881" cy="1007303"/>
            </a:xfrm>
            <a:custGeom>
              <a:avLst/>
              <a:gdLst/>
              <a:ahLst/>
              <a:cxnLst/>
              <a:rect l="l" t="t" r="r" b="b"/>
              <a:pathLst>
                <a:path w="6014" h="6089" extrusionOk="0">
                  <a:moveTo>
                    <a:pt x="1965" y="149"/>
                  </a:moveTo>
                  <a:cubicBezTo>
                    <a:pt x="2010" y="104"/>
                    <a:pt x="2054" y="60"/>
                    <a:pt x="2099" y="0"/>
                  </a:cubicBezTo>
                  <a:lnTo>
                    <a:pt x="6014" y="3334"/>
                  </a:lnTo>
                  <a:cubicBezTo>
                    <a:pt x="5984" y="3394"/>
                    <a:pt x="5939" y="3439"/>
                    <a:pt x="5895" y="3483"/>
                  </a:cubicBezTo>
                  <a:cubicBezTo>
                    <a:pt x="4317" y="5344"/>
                    <a:pt x="2174" y="6088"/>
                    <a:pt x="1087" y="5165"/>
                  </a:cubicBezTo>
                  <a:cubicBezTo>
                    <a:pt x="0" y="4257"/>
                    <a:pt x="402" y="2010"/>
                    <a:pt x="1965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6"/>
            <p:cNvSpPr/>
            <p:nvPr/>
          </p:nvSpPr>
          <p:spPr>
            <a:xfrm>
              <a:off x="-2891733" y="1361842"/>
              <a:ext cx="815227" cy="854611"/>
            </a:xfrm>
            <a:custGeom>
              <a:avLst/>
              <a:gdLst/>
              <a:ahLst/>
              <a:cxnLst/>
              <a:rect l="l" t="t" r="r" b="b"/>
              <a:pathLst>
                <a:path w="4928" h="5166" extrusionOk="0">
                  <a:moveTo>
                    <a:pt x="2278" y="149"/>
                  </a:moveTo>
                  <a:cubicBezTo>
                    <a:pt x="2322" y="105"/>
                    <a:pt x="2367" y="45"/>
                    <a:pt x="2412" y="1"/>
                  </a:cubicBezTo>
                  <a:lnTo>
                    <a:pt x="4927" y="2144"/>
                  </a:lnTo>
                  <a:cubicBezTo>
                    <a:pt x="4897" y="2204"/>
                    <a:pt x="4853" y="2248"/>
                    <a:pt x="4808" y="2293"/>
                  </a:cubicBezTo>
                  <a:cubicBezTo>
                    <a:pt x="3230" y="4154"/>
                    <a:pt x="1400" y="5166"/>
                    <a:pt x="700" y="4570"/>
                  </a:cubicBezTo>
                  <a:cubicBezTo>
                    <a:pt x="0" y="3990"/>
                    <a:pt x="715" y="2010"/>
                    <a:pt x="2278" y="149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6"/>
            <p:cNvSpPr/>
            <p:nvPr/>
          </p:nvSpPr>
          <p:spPr>
            <a:xfrm>
              <a:off x="-2817952" y="1475162"/>
              <a:ext cx="608442" cy="679752"/>
            </a:xfrm>
            <a:custGeom>
              <a:avLst/>
              <a:gdLst/>
              <a:ahLst/>
              <a:cxnLst/>
              <a:rect l="l" t="t" r="r" b="b"/>
              <a:pathLst>
                <a:path w="3678" h="4109" extrusionOk="0">
                  <a:moveTo>
                    <a:pt x="2635" y="149"/>
                  </a:moveTo>
                  <a:cubicBezTo>
                    <a:pt x="2680" y="105"/>
                    <a:pt x="2725" y="60"/>
                    <a:pt x="2769" y="0"/>
                  </a:cubicBezTo>
                  <a:lnTo>
                    <a:pt x="3677" y="774"/>
                  </a:lnTo>
                  <a:cubicBezTo>
                    <a:pt x="3633" y="834"/>
                    <a:pt x="3588" y="879"/>
                    <a:pt x="3558" y="923"/>
                  </a:cubicBezTo>
                  <a:cubicBezTo>
                    <a:pt x="1981" y="2769"/>
                    <a:pt x="507" y="4109"/>
                    <a:pt x="254" y="3885"/>
                  </a:cubicBezTo>
                  <a:cubicBezTo>
                    <a:pt x="1" y="3677"/>
                    <a:pt x="1073" y="2010"/>
                    <a:pt x="2635" y="14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6"/>
            <p:cNvSpPr/>
            <p:nvPr/>
          </p:nvSpPr>
          <p:spPr>
            <a:xfrm>
              <a:off x="-2901658" y="972751"/>
              <a:ext cx="1233924" cy="1135346"/>
            </a:xfrm>
            <a:custGeom>
              <a:avLst/>
              <a:gdLst/>
              <a:ahLst/>
              <a:cxnLst/>
              <a:rect l="l" t="t" r="r" b="b"/>
              <a:pathLst>
                <a:path w="7459" h="6863" extrusionOk="0">
                  <a:moveTo>
                    <a:pt x="805" y="939"/>
                  </a:moveTo>
                  <a:cubicBezTo>
                    <a:pt x="1608" y="1"/>
                    <a:pt x="3573" y="328"/>
                    <a:pt x="5196" y="1698"/>
                  </a:cubicBezTo>
                  <a:cubicBezTo>
                    <a:pt x="6803" y="3067"/>
                    <a:pt x="7458" y="4957"/>
                    <a:pt x="6654" y="5910"/>
                  </a:cubicBezTo>
                  <a:cubicBezTo>
                    <a:pt x="5851" y="6863"/>
                    <a:pt x="3886" y="6520"/>
                    <a:pt x="2263" y="5151"/>
                  </a:cubicBezTo>
                  <a:cubicBezTo>
                    <a:pt x="656" y="3782"/>
                    <a:pt x="1" y="1906"/>
                    <a:pt x="805" y="939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6"/>
            <p:cNvSpPr/>
            <p:nvPr/>
          </p:nvSpPr>
          <p:spPr>
            <a:xfrm>
              <a:off x="-2840119" y="1012123"/>
              <a:ext cx="1135329" cy="1044360"/>
            </a:xfrm>
            <a:custGeom>
              <a:avLst/>
              <a:gdLst/>
              <a:ahLst/>
              <a:cxnLst/>
              <a:rect l="l" t="t" r="r" b="b"/>
              <a:pathLst>
                <a:path w="6863" h="6313" extrusionOk="0">
                  <a:moveTo>
                    <a:pt x="730" y="864"/>
                  </a:moveTo>
                  <a:cubicBezTo>
                    <a:pt x="1460" y="1"/>
                    <a:pt x="3276" y="314"/>
                    <a:pt x="4764" y="1579"/>
                  </a:cubicBezTo>
                  <a:cubicBezTo>
                    <a:pt x="6253" y="2844"/>
                    <a:pt x="6863" y="4571"/>
                    <a:pt x="6119" y="5434"/>
                  </a:cubicBezTo>
                  <a:cubicBezTo>
                    <a:pt x="5389" y="6312"/>
                    <a:pt x="3588" y="5985"/>
                    <a:pt x="2085" y="4719"/>
                  </a:cubicBezTo>
                  <a:cubicBezTo>
                    <a:pt x="596" y="3454"/>
                    <a:pt x="1" y="1728"/>
                    <a:pt x="730" y="86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6"/>
            <p:cNvSpPr/>
            <p:nvPr/>
          </p:nvSpPr>
          <p:spPr>
            <a:xfrm>
              <a:off x="-2751450" y="1063903"/>
              <a:ext cx="999844" cy="918633"/>
            </a:xfrm>
            <a:custGeom>
              <a:avLst/>
              <a:gdLst/>
              <a:ahLst/>
              <a:cxnLst/>
              <a:rect l="l" t="t" r="r" b="b"/>
              <a:pathLst>
                <a:path w="6044" h="5553" extrusionOk="0">
                  <a:moveTo>
                    <a:pt x="626" y="745"/>
                  </a:moveTo>
                  <a:cubicBezTo>
                    <a:pt x="1266" y="1"/>
                    <a:pt x="2844" y="313"/>
                    <a:pt x="4169" y="1430"/>
                  </a:cubicBezTo>
                  <a:cubicBezTo>
                    <a:pt x="5493" y="2561"/>
                    <a:pt x="6044" y="4064"/>
                    <a:pt x="5419" y="4808"/>
                  </a:cubicBezTo>
                  <a:cubicBezTo>
                    <a:pt x="4794" y="5553"/>
                    <a:pt x="3201" y="5255"/>
                    <a:pt x="1876" y="4124"/>
                  </a:cubicBezTo>
                  <a:cubicBezTo>
                    <a:pt x="552" y="3007"/>
                    <a:pt x="1" y="1489"/>
                    <a:pt x="626" y="745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6"/>
            <p:cNvSpPr/>
            <p:nvPr/>
          </p:nvSpPr>
          <p:spPr>
            <a:xfrm>
              <a:off x="-2719357" y="1104433"/>
              <a:ext cx="935823" cy="837572"/>
            </a:xfrm>
            <a:custGeom>
              <a:avLst/>
              <a:gdLst/>
              <a:ahLst/>
              <a:cxnLst/>
              <a:rect l="l" t="t" r="r" b="b"/>
              <a:pathLst>
                <a:path w="5657" h="5063" extrusionOk="0">
                  <a:moveTo>
                    <a:pt x="1467" y="185"/>
                  </a:moveTo>
                  <a:cubicBezTo>
                    <a:pt x="1611" y="185"/>
                    <a:pt x="1763" y="200"/>
                    <a:pt x="1920" y="232"/>
                  </a:cubicBezTo>
                  <a:cubicBezTo>
                    <a:pt x="2560" y="351"/>
                    <a:pt x="3260" y="708"/>
                    <a:pt x="3915" y="1259"/>
                  </a:cubicBezTo>
                  <a:cubicBezTo>
                    <a:pt x="4555" y="1810"/>
                    <a:pt x="5031" y="2450"/>
                    <a:pt x="5240" y="3045"/>
                  </a:cubicBezTo>
                  <a:cubicBezTo>
                    <a:pt x="5463" y="3626"/>
                    <a:pt x="5448" y="4161"/>
                    <a:pt x="5150" y="4504"/>
                  </a:cubicBezTo>
                  <a:cubicBezTo>
                    <a:pt x="4942" y="4756"/>
                    <a:pt x="4597" y="4879"/>
                    <a:pt x="4192" y="4879"/>
                  </a:cubicBezTo>
                  <a:cubicBezTo>
                    <a:pt x="4047" y="4879"/>
                    <a:pt x="3894" y="4863"/>
                    <a:pt x="3736" y="4831"/>
                  </a:cubicBezTo>
                  <a:cubicBezTo>
                    <a:pt x="3111" y="4712"/>
                    <a:pt x="2397" y="4370"/>
                    <a:pt x="1742" y="3819"/>
                  </a:cubicBezTo>
                  <a:cubicBezTo>
                    <a:pt x="1102" y="3268"/>
                    <a:pt x="640" y="2613"/>
                    <a:pt x="417" y="2018"/>
                  </a:cubicBezTo>
                  <a:cubicBezTo>
                    <a:pt x="194" y="1438"/>
                    <a:pt x="209" y="902"/>
                    <a:pt x="506" y="559"/>
                  </a:cubicBezTo>
                  <a:cubicBezTo>
                    <a:pt x="725" y="307"/>
                    <a:pt x="1065" y="185"/>
                    <a:pt x="1467" y="185"/>
                  </a:cubicBezTo>
                  <a:close/>
                  <a:moveTo>
                    <a:pt x="1460" y="1"/>
                  </a:moveTo>
                  <a:cubicBezTo>
                    <a:pt x="1002" y="1"/>
                    <a:pt x="611" y="143"/>
                    <a:pt x="358" y="440"/>
                  </a:cubicBezTo>
                  <a:cubicBezTo>
                    <a:pt x="30" y="842"/>
                    <a:pt x="0" y="1438"/>
                    <a:pt x="238" y="2078"/>
                  </a:cubicBezTo>
                  <a:cubicBezTo>
                    <a:pt x="477" y="2718"/>
                    <a:pt x="953" y="3387"/>
                    <a:pt x="1623" y="3953"/>
                  </a:cubicBezTo>
                  <a:cubicBezTo>
                    <a:pt x="2293" y="4534"/>
                    <a:pt x="3037" y="4891"/>
                    <a:pt x="3692" y="5010"/>
                  </a:cubicBezTo>
                  <a:cubicBezTo>
                    <a:pt x="3870" y="5045"/>
                    <a:pt x="4042" y="5063"/>
                    <a:pt x="4204" y="5063"/>
                  </a:cubicBezTo>
                  <a:cubicBezTo>
                    <a:pt x="4663" y="5063"/>
                    <a:pt x="5046" y="4920"/>
                    <a:pt x="5299" y="4623"/>
                  </a:cubicBezTo>
                  <a:cubicBezTo>
                    <a:pt x="5627" y="4221"/>
                    <a:pt x="5657" y="3626"/>
                    <a:pt x="5418" y="2986"/>
                  </a:cubicBezTo>
                  <a:cubicBezTo>
                    <a:pt x="5195" y="2360"/>
                    <a:pt x="4704" y="1691"/>
                    <a:pt x="4034" y="1125"/>
                  </a:cubicBezTo>
                  <a:lnTo>
                    <a:pt x="4034" y="1110"/>
                  </a:lnTo>
                  <a:cubicBezTo>
                    <a:pt x="3364" y="544"/>
                    <a:pt x="2620" y="187"/>
                    <a:pt x="1965" y="53"/>
                  </a:cubicBezTo>
                  <a:cubicBezTo>
                    <a:pt x="1790" y="18"/>
                    <a:pt x="1621" y="1"/>
                    <a:pt x="1460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6"/>
            <p:cNvSpPr/>
            <p:nvPr/>
          </p:nvSpPr>
          <p:spPr>
            <a:xfrm>
              <a:off x="-2650374" y="1127924"/>
              <a:ext cx="834747" cy="763459"/>
            </a:xfrm>
            <a:custGeom>
              <a:avLst/>
              <a:gdLst/>
              <a:ahLst/>
              <a:cxnLst/>
              <a:rect l="l" t="t" r="r" b="b"/>
              <a:pathLst>
                <a:path w="5046" h="4615" extrusionOk="0">
                  <a:moveTo>
                    <a:pt x="506" y="581"/>
                  </a:moveTo>
                  <a:cubicBezTo>
                    <a:pt x="997" y="1"/>
                    <a:pt x="2307" y="298"/>
                    <a:pt x="3424" y="1251"/>
                  </a:cubicBezTo>
                  <a:cubicBezTo>
                    <a:pt x="4540" y="2204"/>
                    <a:pt x="5046" y="3454"/>
                    <a:pt x="4555" y="4034"/>
                  </a:cubicBezTo>
                  <a:cubicBezTo>
                    <a:pt x="4064" y="4615"/>
                    <a:pt x="2754" y="4317"/>
                    <a:pt x="1637" y="3365"/>
                  </a:cubicBezTo>
                  <a:cubicBezTo>
                    <a:pt x="506" y="2412"/>
                    <a:pt x="0" y="1162"/>
                    <a:pt x="506" y="58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6"/>
            <p:cNvSpPr/>
            <p:nvPr/>
          </p:nvSpPr>
          <p:spPr>
            <a:xfrm>
              <a:off x="-2625891" y="1159852"/>
              <a:ext cx="785781" cy="699769"/>
            </a:xfrm>
            <a:custGeom>
              <a:avLst/>
              <a:gdLst/>
              <a:ahLst/>
              <a:cxnLst/>
              <a:rect l="l" t="t" r="r" b="b"/>
              <a:pathLst>
                <a:path w="4750" h="4230" extrusionOk="0">
                  <a:moveTo>
                    <a:pt x="1123" y="190"/>
                  </a:moveTo>
                  <a:cubicBezTo>
                    <a:pt x="1259" y="190"/>
                    <a:pt x="1407" y="207"/>
                    <a:pt x="1564" y="239"/>
                  </a:cubicBezTo>
                  <a:cubicBezTo>
                    <a:pt x="2070" y="358"/>
                    <a:pt x="2665" y="671"/>
                    <a:pt x="3216" y="1132"/>
                  </a:cubicBezTo>
                  <a:cubicBezTo>
                    <a:pt x="3767" y="1594"/>
                    <a:pt x="4169" y="2130"/>
                    <a:pt x="4362" y="2621"/>
                  </a:cubicBezTo>
                  <a:cubicBezTo>
                    <a:pt x="4556" y="3097"/>
                    <a:pt x="4556" y="3514"/>
                    <a:pt x="4347" y="3782"/>
                  </a:cubicBezTo>
                  <a:cubicBezTo>
                    <a:pt x="4183" y="3957"/>
                    <a:pt x="3933" y="4039"/>
                    <a:pt x="3633" y="4039"/>
                  </a:cubicBezTo>
                  <a:cubicBezTo>
                    <a:pt x="3498" y="4039"/>
                    <a:pt x="3353" y="4022"/>
                    <a:pt x="3201" y="3990"/>
                  </a:cubicBezTo>
                  <a:cubicBezTo>
                    <a:pt x="2695" y="3871"/>
                    <a:pt x="2100" y="3559"/>
                    <a:pt x="1549" y="3097"/>
                  </a:cubicBezTo>
                  <a:cubicBezTo>
                    <a:pt x="998" y="2621"/>
                    <a:pt x="596" y="2100"/>
                    <a:pt x="403" y="1609"/>
                  </a:cubicBezTo>
                  <a:cubicBezTo>
                    <a:pt x="209" y="1132"/>
                    <a:pt x="194" y="716"/>
                    <a:pt x="418" y="448"/>
                  </a:cubicBezTo>
                  <a:cubicBezTo>
                    <a:pt x="572" y="273"/>
                    <a:pt x="818" y="190"/>
                    <a:pt x="1123" y="190"/>
                  </a:cubicBezTo>
                  <a:close/>
                  <a:moveTo>
                    <a:pt x="1112" y="0"/>
                  </a:moveTo>
                  <a:cubicBezTo>
                    <a:pt x="761" y="0"/>
                    <a:pt x="471" y="110"/>
                    <a:pt x="284" y="329"/>
                  </a:cubicBezTo>
                  <a:cubicBezTo>
                    <a:pt x="1" y="656"/>
                    <a:pt x="1" y="1147"/>
                    <a:pt x="224" y="1683"/>
                  </a:cubicBezTo>
                  <a:cubicBezTo>
                    <a:pt x="433" y="2189"/>
                    <a:pt x="849" y="2755"/>
                    <a:pt x="1430" y="3231"/>
                  </a:cubicBezTo>
                  <a:lnTo>
                    <a:pt x="1460" y="3261"/>
                  </a:lnTo>
                  <a:cubicBezTo>
                    <a:pt x="2010" y="3737"/>
                    <a:pt x="2636" y="4050"/>
                    <a:pt x="3156" y="4169"/>
                  </a:cubicBezTo>
                  <a:cubicBezTo>
                    <a:pt x="3326" y="4209"/>
                    <a:pt x="3489" y="4229"/>
                    <a:pt x="3641" y="4229"/>
                  </a:cubicBezTo>
                  <a:cubicBezTo>
                    <a:pt x="3997" y="4229"/>
                    <a:pt x="4294" y="4120"/>
                    <a:pt x="4481" y="3901"/>
                  </a:cubicBezTo>
                  <a:cubicBezTo>
                    <a:pt x="4749" y="3573"/>
                    <a:pt x="4749" y="3082"/>
                    <a:pt x="4526" y="2546"/>
                  </a:cubicBezTo>
                  <a:cubicBezTo>
                    <a:pt x="4317" y="2040"/>
                    <a:pt x="3916" y="1475"/>
                    <a:pt x="3335" y="998"/>
                  </a:cubicBezTo>
                  <a:lnTo>
                    <a:pt x="3335" y="983"/>
                  </a:lnTo>
                  <a:cubicBezTo>
                    <a:pt x="2755" y="507"/>
                    <a:pt x="2144" y="180"/>
                    <a:pt x="1594" y="61"/>
                  </a:cubicBezTo>
                  <a:cubicBezTo>
                    <a:pt x="1424" y="20"/>
                    <a:pt x="1262" y="0"/>
                    <a:pt x="1112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6"/>
            <p:cNvSpPr/>
            <p:nvPr/>
          </p:nvSpPr>
          <p:spPr>
            <a:xfrm>
              <a:off x="-2561870" y="1189464"/>
              <a:ext cx="677426" cy="615730"/>
            </a:xfrm>
            <a:custGeom>
              <a:avLst/>
              <a:gdLst/>
              <a:ahLst/>
              <a:cxnLst/>
              <a:rect l="l" t="t" r="r" b="b"/>
              <a:pathLst>
                <a:path w="4095" h="3722" extrusionOk="0">
                  <a:moveTo>
                    <a:pt x="358" y="432"/>
                  </a:moveTo>
                  <a:cubicBezTo>
                    <a:pt x="730" y="1"/>
                    <a:pt x="1772" y="298"/>
                    <a:pt x="2710" y="1087"/>
                  </a:cubicBezTo>
                  <a:cubicBezTo>
                    <a:pt x="3633" y="1876"/>
                    <a:pt x="4094" y="2859"/>
                    <a:pt x="3737" y="3290"/>
                  </a:cubicBezTo>
                  <a:cubicBezTo>
                    <a:pt x="3380" y="3722"/>
                    <a:pt x="2323" y="3424"/>
                    <a:pt x="1400" y="2635"/>
                  </a:cubicBezTo>
                  <a:cubicBezTo>
                    <a:pt x="462" y="1846"/>
                    <a:pt x="1" y="849"/>
                    <a:pt x="358" y="432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6"/>
            <p:cNvSpPr/>
            <p:nvPr/>
          </p:nvSpPr>
          <p:spPr>
            <a:xfrm>
              <a:off x="-2546982" y="1211797"/>
              <a:ext cx="650130" cy="568914"/>
            </a:xfrm>
            <a:custGeom>
              <a:avLst/>
              <a:gdLst/>
              <a:ahLst/>
              <a:cxnLst/>
              <a:rect l="l" t="t" r="r" b="b"/>
              <a:pathLst>
                <a:path w="3930" h="3439" extrusionOk="0">
                  <a:moveTo>
                    <a:pt x="784" y="189"/>
                  </a:moveTo>
                  <a:cubicBezTo>
                    <a:pt x="910" y="189"/>
                    <a:pt x="1052" y="211"/>
                    <a:pt x="1206" y="253"/>
                  </a:cubicBezTo>
                  <a:cubicBezTo>
                    <a:pt x="1623" y="372"/>
                    <a:pt x="2099" y="640"/>
                    <a:pt x="2560" y="1027"/>
                  </a:cubicBezTo>
                  <a:cubicBezTo>
                    <a:pt x="3007" y="1414"/>
                    <a:pt x="3349" y="1845"/>
                    <a:pt x="3528" y="2232"/>
                  </a:cubicBezTo>
                  <a:cubicBezTo>
                    <a:pt x="3707" y="2590"/>
                    <a:pt x="3736" y="2917"/>
                    <a:pt x="3573" y="3096"/>
                  </a:cubicBezTo>
                  <a:cubicBezTo>
                    <a:pt x="3483" y="3203"/>
                    <a:pt x="3330" y="3256"/>
                    <a:pt x="3137" y="3256"/>
                  </a:cubicBezTo>
                  <a:cubicBezTo>
                    <a:pt x="3009" y="3256"/>
                    <a:pt x="2864" y="3233"/>
                    <a:pt x="2709" y="3185"/>
                  </a:cubicBezTo>
                  <a:cubicBezTo>
                    <a:pt x="2307" y="3081"/>
                    <a:pt x="1816" y="2813"/>
                    <a:pt x="1370" y="2426"/>
                  </a:cubicBezTo>
                  <a:cubicBezTo>
                    <a:pt x="908" y="2039"/>
                    <a:pt x="566" y="1607"/>
                    <a:pt x="387" y="1220"/>
                  </a:cubicBezTo>
                  <a:cubicBezTo>
                    <a:pt x="223" y="848"/>
                    <a:pt x="194" y="536"/>
                    <a:pt x="343" y="357"/>
                  </a:cubicBezTo>
                  <a:cubicBezTo>
                    <a:pt x="441" y="240"/>
                    <a:pt x="594" y="189"/>
                    <a:pt x="784" y="189"/>
                  </a:cubicBezTo>
                  <a:close/>
                  <a:moveTo>
                    <a:pt x="789" y="0"/>
                  </a:moveTo>
                  <a:cubicBezTo>
                    <a:pt x="539" y="0"/>
                    <a:pt x="332" y="77"/>
                    <a:pt x="209" y="238"/>
                  </a:cubicBezTo>
                  <a:cubicBezTo>
                    <a:pt x="0" y="476"/>
                    <a:pt x="15" y="863"/>
                    <a:pt x="223" y="1295"/>
                  </a:cubicBezTo>
                  <a:cubicBezTo>
                    <a:pt x="417" y="1711"/>
                    <a:pt x="774" y="2158"/>
                    <a:pt x="1251" y="2560"/>
                  </a:cubicBezTo>
                  <a:cubicBezTo>
                    <a:pt x="1727" y="2962"/>
                    <a:pt x="2233" y="3245"/>
                    <a:pt x="2665" y="3364"/>
                  </a:cubicBezTo>
                  <a:cubicBezTo>
                    <a:pt x="2835" y="3413"/>
                    <a:pt x="2995" y="3438"/>
                    <a:pt x="3140" y="3438"/>
                  </a:cubicBezTo>
                  <a:cubicBezTo>
                    <a:pt x="3388" y="3438"/>
                    <a:pt x="3590" y="3365"/>
                    <a:pt x="3721" y="3215"/>
                  </a:cubicBezTo>
                  <a:cubicBezTo>
                    <a:pt x="3930" y="2977"/>
                    <a:pt x="3900" y="2590"/>
                    <a:pt x="3707" y="2143"/>
                  </a:cubicBezTo>
                  <a:cubicBezTo>
                    <a:pt x="3513" y="1741"/>
                    <a:pt x="3156" y="1280"/>
                    <a:pt x="2679" y="878"/>
                  </a:cubicBezTo>
                  <a:cubicBezTo>
                    <a:pt x="2203" y="476"/>
                    <a:pt x="1697" y="193"/>
                    <a:pt x="1251" y="74"/>
                  </a:cubicBezTo>
                  <a:cubicBezTo>
                    <a:pt x="1088" y="25"/>
                    <a:pt x="931" y="0"/>
                    <a:pt x="789" y="0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46"/>
            <p:cNvSpPr/>
            <p:nvPr/>
          </p:nvSpPr>
          <p:spPr>
            <a:xfrm>
              <a:off x="-2475682" y="1253486"/>
              <a:ext cx="532015" cy="475446"/>
            </a:xfrm>
            <a:custGeom>
              <a:avLst/>
              <a:gdLst/>
              <a:ahLst/>
              <a:cxnLst/>
              <a:rect l="l" t="t" r="r" b="b"/>
              <a:pathLst>
                <a:path w="3216" h="2874" extrusionOk="0">
                  <a:moveTo>
                    <a:pt x="239" y="284"/>
                  </a:moveTo>
                  <a:cubicBezTo>
                    <a:pt x="477" y="1"/>
                    <a:pt x="1281" y="298"/>
                    <a:pt x="2040" y="938"/>
                  </a:cubicBezTo>
                  <a:cubicBezTo>
                    <a:pt x="2784" y="1578"/>
                    <a:pt x="3216" y="2323"/>
                    <a:pt x="2978" y="2606"/>
                  </a:cubicBezTo>
                  <a:cubicBezTo>
                    <a:pt x="2740" y="2873"/>
                    <a:pt x="1936" y="2591"/>
                    <a:pt x="1177" y="1951"/>
                  </a:cubicBezTo>
                  <a:cubicBezTo>
                    <a:pt x="433" y="1311"/>
                    <a:pt x="1" y="566"/>
                    <a:pt x="239" y="284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46"/>
            <p:cNvSpPr/>
            <p:nvPr/>
          </p:nvSpPr>
          <p:spPr>
            <a:xfrm>
              <a:off x="-2470720" y="1267216"/>
              <a:ext cx="522255" cy="449639"/>
            </a:xfrm>
            <a:custGeom>
              <a:avLst/>
              <a:gdLst/>
              <a:ahLst/>
              <a:cxnLst/>
              <a:rect l="l" t="t" r="r" b="b"/>
              <a:pathLst>
                <a:path w="3157" h="2718" extrusionOk="0">
                  <a:moveTo>
                    <a:pt x="487" y="189"/>
                  </a:moveTo>
                  <a:cubicBezTo>
                    <a:pt x="593" y="189"/>
                    <a:pt x="727" y="219"/>
                    <a:pt x="879" y="275"/>
                  </a:cubicBezTo>
                  <a:cubicBezTo>
                    <a:pt x="1191" y="379"/>
                    <a:pt x="1578" y="617"/>
                    <a:pt x="1951" y="930"/>
                  </a:cubicBezTo>
                  <a:cubicBezTo>
                    <a:pt x="2323" y="1242"/>
                    <a:pt x="2605" y="1585"/>
                    <a:pt x="2769" y="1868"/>
                  </a:cubicBezTo>
                  <a:cubicBezTo>
                    <a:pt x="2918" y="2136"/>
                    <a:pt x="2963" y="2359"/>
                    <a:pt x="2873" y="2463"/>
                  </a:cubicBezTo>
                  <a:cubicBezTo>
                    <a:pt x="2832" y="2511"/>
                    <a:pt x="2762" y="2534"/>
                    <a:pt x="2670" y="2534"/>
                  </a:cubicBezTo>
                  <a:cubicBezTo>
                    <a:pt x="2564" y="2534"/>
                    <a:pt x="2429" y="2504"/>
                    <a:pt x="2278" y="2448"/>
                  </a:cubicBezTo>
                  <a:cubicBezTo>
                    <a:pt x="1965" y="2329"/>
                    <a:pt x="1578" y="2106"/>
                    <a:pt x="1206" y="1793"/>
                  </a:cubicBezTo>
                  <a:cubicBezTo>
                    <a:pt x="834" y="1481"/>
                    <a:pt x="551" y="1138"/>
                    <a:pt x="388" y="855"/>
                  </a:cubicBezTo>
                  <a:cubicBezTo>
                    <a:pt x="239" y="588"/>
                    <a:pt x="194" y="364"/>
                    <a:pt x="283" y="260"/>
                  </a:cubicBezTo>
                  <a:cubicBezTo>
                    <a:pt x="325" y="212"/>
                    <a:pt x="395" y="189"/>
                    <a:pt x="487" y="189"/>
                  </a:cubicBezTo>
                  <a:close/>
                  <a:moveTo>
                    <a:pt x="488" y="1"/>
                  </a:moveTo>
                  <a:cubicBezTo>
                    <a:pt x="337" y="1"/>
                    <a:pt x="214" y="45"/>
                    <a:pt x="135" y="141"/>
                  </a:cubicBezTo>
                  <a:cubicBezTo>
                    <a:pt x="1" y="305"/>
                    <a:pt x="45" y="602"/>
                    <a:pt x="224" y="945"/>
                  </a:cubicBezTo>
                  <a:cubicBezTo>
                    <a:pt x="403" y="1257"/>
                    <a:pt x="700" y="1600"/>
                    <a:pt x="1087" y="1927"/>
                  </a:cubicBezTo>
                  <a:lnTo>
                    <a:pt x="1102" y="1942"/>
                  </a:lnTo>
                  <a:cubicBezTo>
                    <a:pt x="1474" y="2270"/>
                    <a:pt x="1876" y="2508"/>
                    <a:pt x="2204" y="2627"/>
                  </a:cubicBezTo>
                  <a:cubicBezTo>
                    <a:pt x="2371" y="2687"/>
                    <a:pt x="2523" y="2717"/>
                    <a:pt x="2653" y="2717"/>
                  </a:cubicBezTo>
                  <a:cubicBezTo>
                    <a:pt x="2810" y="2717"/>
                    <a:pt x="2934" y="2672"/>
                    <a:pt x="3007" y="2582"/>
                  </a:cubicBezTo>
                  <a:cubicBezTo>
                    <a:pt x="3156" y="2403"/>
                    <a:pt x="3112" y="2106"/>
                    <a:pt x="2933" y="1778"/>
                  </a:cubicBezTo>
                  <a:cubicBezTo>
                    <a:pt x="2754" y="1466"/>
                    <a:pt x="2457" y="1108"/>
                    <a:pt x="2070" y="781"/>
                  </a:cubicBezTo>
                  <a:cubicBezTo>
                    <a:pt x="1683" y="454"/>
                    <a:pt x="1281" y="215"/>
                    <a:pt x="938" y="96"/>
                  </a:cubicBezTo>
                  <a:cubicBezTo>
                    <a:pt x="773" y="34"/>
                    <a:pt x="620" y="1"/>
                    <a:pt x="488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46"/>
            <p:cNvSpPr/>
            <p:nvPr/>
          </p:nvSpPr>
          <p:spPr>
            <a:xfrm>
              <a:off x="-2283621" y="1398733"/>
              <a:ext cx="177504" cy="157820"/>
            </a:xfrm>
            <a:custGeom>
              <a:avLst/>
              <a:gdLst/>
              <a:ahLst/>
              <a:cxnLst/>
              <a:rect l="l" t="t" r="r" b="b"/>
              <a:pathLst>
                <a:path w="1073" h="954" extrusionOk="0">
                  <a:moveTo>
                    <a:pt x="75" y="90"/>
                  </a:moveTo>
                  <a:cubicBezTo>
                    <a:pt x="165" y="1"/>
                    <a:pt x="418" y="90"/>
                    <a:pt x="671" y="313"/>
                  </a:cubicBezTo>
                  <a:cubicBezTo>
                    <a:pt x="924" y="522"/>
                    <a:pt x="1073" y="775"/>
                    <a:pt x="983" y="864"/>
                  </a:cubicBezTo>
                  <a:cubicBezTo>
                    <a:pt x="909" y="954"/>
                    <a:pt x="641" y="864"/>
                    <a:pt x="388" y="641"/>
                  </a:cubicBezTo>
                  <a:cubicBezTo>
                    <a:pt x="135" y="433"/>
                    <a:pt x="1" y="180"/>
                    <a:pt x="75" y="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7" name="Google Shape;3347;p46"/>
          <p:cNvGrpSpPr/>
          <p:nvPr/>
        </p:nvGrpSpPr>
        <p:grpSpPr>
          <a:xfrm>
            <a:off x="2020524" y="3145208"/>
            <a:ext cx="2147435" cy="2900963"/>
            <a:chOff x="4051125" y="1599200"/>
            <a:chExt cx="162650" cy="219725"/>
          </a:xfrm>
        </p:grpSpPr>
        <p:sp>
          <p:nvSpPr>
            <p:cNvPr id="3348" name="Google Shape;3348;p46"/>
            <p:cNvSpPr/>
            <p:nvPr/>
          </p:nvSpPr>
          <p:spPr>
            <a:xfrm>
              <a:off x="4066750" y="1599200"/>
              <a:ext cx="147025" cy="137600"/>
            </a:xfrm>
            <a:custGeom>
              <a:avLst/>
              <a:gdLst/>
              <a:ahLst/>
              <a:cxnLst/>
              <a:rect l="l" t="t" r="r" b="b"/>
              <a:pathLst>
                <a:path w="5881" h="5504" extrusionOk="0">
                  <a:moveTo>
                    <a:pt x="3046" y="0"/>
                  </a:moveTo>
                  <a:cubicBezTo>
                    <a:pt x="2900" y="0"/>
                    <a:pt x="2753" y="15"/>
                    <a:pt x="2605" y="36"/>
                  </a:cubicBezTo>
                  <a:cubicBezTo>
                    <a:pt x="1831" y="170"/>
                    <a:pt x="1310" y="721"/>
                    <a:pt x="641" y="1450"/>
                  </a:cubicBezTo>
                  <a:cubicBezTo>
                    <a:pt x="224" y="1911"/>
                    <a:pt x="1" y="2537"/>
                    <a:pt x="1" y="3162"/>
                  </a:cubicBezTo>
                  <a:cubicBezTo>
                    <a:pt x="15" y="3787"/>
                    <a:pt x="254" y="4397"/>
                    <a:pt x="626" y="4903"/>
                  </a:cubicBezTo>
                  <a:cubicBezTo>
                    <a:pt x="789" y="5112"/>
                    <a:pt x="983" y="5305"/>
                    <a:pt x="1221" y="5394"/>
                  </a:cubicBezTo>
                  <a:cubicBezTo>
                    <a:pt x="1415" y="5469"/>
                    <a:pt x="1623" y="5469"/>
                    <a:pt x="1816" y="5469"/>
                  </a:cubicBezTo>
                  <a:cubicBezTo>
                    <a:pt x="2218" y="5484"/>
                    <a:pt x="2605" y="5499"/>
                    <a:pt x="3007" y="5499"/>
                  </a:cubicBezTo>
                  <a:cubicBezTo>
                    <a:pt x="3106" y="5502"/>
                    <a:pt x="3204" y="5504"/>
                    <a:pt x="3303" y="5504"/>
                  </a:cubicBezTo>
                  <a:cubicBezTo>
                    <a:pt x="3698" y="5504"/>
                    <a:pt x="4091" y="5466"/>
                    <a:pt x="4436" y="5275"/>
                  </a:cubicBezTo>
                  <a:cubicBezTo>
                    <a:pt x="4927" y="5007"/>
                    <a:pt x="5210" y="4486"/>
                    <a:pt x="5434" y="3980"/>
                  </a:cubicBezTo>
                  <a:cubicBezTo>
                    <a:pt x="5687" y="3385"/>
                    <a:pt x="5880" y="2700"/>
                    <a:pt x="5701" y="2075"/>
                  </a:cubicBezTo>
                  <a:cubicBezTo>
                    <a:pt x="5493" y="1405"/>
                    <a:pt x="4898" y="944"/>
                    <a:pt x="4332" y="527"/>
                  </a:cubicBezTo>
                  <a:cubicBezTo>
                    <a:pt x="4079" y="334"/>
                    <a:pt x="3826" y="155"/>
                    <a:pt x="3528" y="66"/>
                  </a:cubicBezTo>
                  <a:cubicBezTo>
                    <a:pt x="3371" y="18"/>
                    <a:pt x="3210" y="0"/>
                    <a:pt x="3046" y="0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46"/>
            <p:cNvSpPr/>
            <p:nvPr/>
          </p:nvSpPr>
          <p:spPr>
            <a:xfrm>
              <a:off x="4051125" y="1649950"/>
              <a:ext cx="98625" cy="168975"/>
            </a:xfrm>
            <a:custGeom>
              <a:avLst/>
              <a:gdLst/>
              <a:ahLst/>
              <a:cxnLst/>
              <a:rect l="l" t="t" r="r" b="b"/>
              <a:pathLst>
                <a:path w="3945" h="6759" extrusionOk="0">
                  <a:moveTo>
                    <a:pt x="3945" y="0"/>
                  </a:moveTo>
                  <a:cubicBezTo>
                    <a:pt x="2084" y="1816"/>
                    <a:pt x="715" y="4109"/>
                    <a:pt x="0" y="6609"/>
                  </a:cubicBezTo>
                  <a:cubicBezTo>
                    <a:pt x="179" y="6654"/>
                    <a:pt x="253" y="6699"/>
                    <a:pt x="328" y="6758"/>
                  </a:cubicBezTo>
                  <a:cubicBezTo>
                    <a:pt x="998" y="5195"/>
                    <a:pt x="1712" y="3632"/>
                    <a:pt x="2635" y="2203"/>
                  </a:cubicBezTo>
                  <a:cubicBezTo>
                    <a:pt x="3096" y="1489"/>
                    <a:pt x="3617" y="789"/>
                    <a:pt x="3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46"/>
            <p:cNvSpPr/>
            <p:nvPr/>
          </p:nvSpPr>
          <p:spPr>
            <a:xfrm>
              <a:off x="4125550" y="1610125"/>
              <a:ext cx="5975" cy="54350"/>
            </a:xfrm>
            <a:custGeom>
              <a:avLst/>
              <a:gdLst/>
              <a:ahLst/>
              <a:cxnLst/>
              <a:rect l="l" t="t" r="r" b="b"/>
              <a:pathLst>
                <a:path w="239" h="2174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64" y="239"/>
                    <a:pt x="119" y="462"/>
                    <a:pt x="75" y="700"/>
                  </a:cubicBezTo>
                  <a:cubicBezTo>
                    <a:pt x="30" y="953"/>
                    <a:pt x="0" y="1206"/>
                    <a:pt x="30" y="1474"/>
                  </a:cubicBezTo>
                  <a:cubicBezTo>
                    <a:pt x="30" y="1564"/>
                    <a:pt x="30" y="1653"/>
                    <a:pt x="60" y="1742"/>
                  </a:cubicBezTo>
                  <a:cubicBezTo>
                    <a:pt x="90" y="1891"/>
                    <a:pt x="134" y="2025"/>
                    <a:pt x="164" y="2174"/>
                  </a:cubicBezTo>
                  <a:cubicBezTo>
                    <a:pt x="194" y="1951"/>
                    <a:pt x="149" y="1727"/>
                    <a:pt x="179" y="1504"/>
                  </a:cubicBezTo>
                  <a:cubicBezTo>
                    <a:pt x="194" y="1266"/>
                    <a:pt x="224" y="1043"/>
                    <a:pt x="224" y="819"/>
                  </a:cubicBezTo>
                  <a:cubicBezTo>
                    <a:pt x="239" y="551"/>
                    <a:pt x="239" y="284"/>
                    <a:pt x="239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46"/>
            <p:cNvSpPr/>
            <p:nvPr/>
          </p:nvSpPr>
          <p:spPr>
            <a:xfrm>
              <a:off x="4106575" y="1620925"/>
              <a:ext cx="8200" cy="58825"/>
            </a:xfrm>
            <a:custGeom>
              <a:avLst/>
              <a:gdLst/>
              <a:ahLst/>
              <a:cxnLst/>
              <a:rect l="l" t="t" r="r" b="b"/>
              <a:pathLst>
                <a:path w="328" h="2353" extrusionOk="0">
                  <a:moveTo>
                    <a:pt x="328" y="0"/>
                  </a:moveTo>
                  <a:lnTo>
                    <a:pt x="328" y="0"/>
                  </a:lnTo>
                  <a:cubicBezTo>
                    <a:pt x="194" y="387"/>
                    <a:pt x="45" y="774"/>
                    <a:pt x="15" y="1191"/>
                  </a:cubicBezTo>
                  <a:cubicBezTo>
                    <a:pt x="0" y="1548"/>
                    <a:pt x="60" y="1906"/>
                    <a:pt x="164" y="2248"/>
                  </a:cubicBezTo>
                  <a:cubicBezTo>
                    <a:pt x="179" y="2278"/>
                    <a:pt x="194" y="2322"/>
                    <a:pt x="209" y="2352"/>
                  </a:cubicBezTo>
                  <a:cubicBezTo>
                    <a:pt x="209" y="2278"/>
                    <a:pt x="194" y="2188"/>
                    <a:pt x="194" y="2099"/>
                  </a:cubicBezTo>
                  <a:cubicBezTo>
                    <a:pt x="179" y="1801"/>
                    <a:pt x="194" y="1310"/>
                    <a:pt x="209" y="1117"/>
                  </a:cubicBezTo>
                  <a:cubicBezTo>
                    <a:pt x="253" y="760"/>
                    <a:pt x="313" y="417"/>
                    <a:pt x="328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46"/>
            <p:cNvSpPr/>
            <p:nvPr/>
          </p:nvSpPr>
          <p:spPr>
            <a:xfrm>
              <a:off x="4138575" y="1674500"/>
              <a:ext cx="46175" cy="10525"/>
            </a:xfrm>
            <a:custGeom>
              <a:avLst/>
              <a:gdLst/>
              <a:ahLst/>
              <a:cxnLst/>
              <a:rect l="l" t="t" r="r" b="b"/>
              <a:pathLst>
                <a:path w="1847" h="421" extrusionOk="0">
                  <a:moveTo>
                    <a:pt x="1846" y="1"/>
                  </a:moveTo>
                  <a:cubicBezTo>
                    <a:pt x="1786" y="16"/>
                    <a:pt x="1727" y="31"/>
                    <a:pt x="1667" y="60"/>
                  </a:cubicBezTo>
                  <a:cubicBezTo>
                    <a:pt x="1221" y="184"/>
                    <a:pt x="764" y="298"/>
                    <a:pt x="288" y="298"/>
                  </a:cubicBezTo>
                  <a:cubicBezTo>
                    <a:pt x="193" y="298"/>
                    <a:pt x="97" y="294"/>
                    <a:pt x="0" y="284"/>
                  </a:cubicBezTo>
                  <a:lnTo>
                    <a:pt x="0" y="284"/>
                  </a:lnTo>
                  <a:cubicBezTo>
                    <a:pt x="222" y="375"/>
                    <a:pt x="466" y="420"/>
                    <a:pt x="703" y="420"/>
                  </a:cubicBezTo>
                  <a:cubicBezTo>
                    <a:pt x="737" y="420"/>
                    <a:pt x="771" y="419"/>
                    <a:pt x="804" y="418"/>
                  </a:cubicBezTo>
                  <a:cubicBezTo>
                    <a:pt x="1146" y="388"/>
                    <a:pt x="1474" y="254"/>
                    <a:pt x="1757" y="60"/>
                  </a:cubicBezTo>
                  <a:cubicBezTo>
                    <a:pt x="1786" y="45"/>
                    <a:pt x="1816" y="16"/>
                    <a:pt x="1846" y="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4134100" y="1695350"/>
              <a:ext cx="46925" cy="8575"/>
            </a:xfrm>
            <a:custGeom>
              <a:avLst/>
              <a:gdLst/>
              <a:ahLst/>
              <a:cxnLst/>
              <a:rect l="l" t="t" r="r" b="b"/>
              <a:pathLst>
                <a:path w="1877" h="343" extrusionOk="0">
                  <a:moveTo>
                    <a:pt x="1" y="0"/>
                  </a:moveTo>
                  <a:lnTo>
                    <a:pt x="1" y="0"/>
                  </a:lnTo>
                  <a:cubicBezTo>
                    <a:pt x="373" y="194"/>
                    <a:pt x="790" y="343"/>
                    <a:pt x="1221" y="343"/>
                  </a:cubicBezTo>
                  <a:cubicBezTo>
                    <a:pt x="1415" y="313"/>
                    <a:pt x="1608" y="209"/>
                    <a:pt x="1787" y="119"/>
                  </a:cubicBezTo>
                  <a:cubicBezTo>
                    <a:pt x="1817" y="105"/>
                    <a:pt x="1846" y="90"/>
                    <a:pt x="1876" y="75"/>
                  </a:cubicBezTo>
                  <a:lnTo>
                    <a:pt x="1876" y="75"/>
                  </a:lnTo>
                  <a:cubicBezTo>
                    <a:pt x="1802" y="90"/>
                    <a:pt x="1742" y="105"/>
                    <a:pt x="1668" y="119"/>
                  </a:cubicBezTo>
                  <a:cubicBezTo>
                    <a:pt x="1523" y="144"/>
                    <a:pt x="1359" y="187"/>
                    <a:pt x="1215" y="187"/>
                  </a:cubicBezTo>
                  <a:cubicBezTo>
                    <a:pt x="1181" y="187"/>
                    <a:pt x="1148" y="185"/>
                    <a:pt x="1117" y="179"/>
                  </a:cubicBezTo>
                  <a:cubicBezTo>
                    <a:pt x="745" y="119"/>
                    <a:pt x="373" y="75"/>
                    <a:pt x="1" y="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4" name="Google Shape;3354;p46"/>
          <p:cNvGrpSpPr/>
          <p:nvPr/>
        </p:nvGrpSpPr>
        <p:grpSpPr>
          <a:xfrm rot="332542">
            <a:off x="-498314" y="3129149"/>
            <a:ext cx="1944393" cy="2038107"/>
            <a:chOff x="789423" y="3417725"/>
            <a:chExt cx="979107" cy="1026297"/>
          </a:xfrm>
        </p:grpSpPr>
        <p:sp>
          <p:nvSpPr>
            <p:cNvPr id="3355" name="Google Shape;3355;p46"/>
            <p:cNvSpPr/>
            <p:nvPr/>
          </p:nvSpPr>
          <p:spPr>
            <a:xfrm rot="4535426">
              <a:off x="998221" y="3405885"/>
              <a:ext cx="604600" cy="811072"/>
            </a:xfrm>
            <a:custGeom>
              <a:avLst/>
              <a:gdLst/>
              <a:ahLst/>
              <a:cxnLst/>
              <a:rect l="l" t="t" r="r" b="b"/>
              <a:pathLst>
                <a:path w="3082" h="4154" extrusionOk="0">
                  <a:moveTo>
                    <a:pt x="2308" y="0"/>
                  </a:moveTo>
                  <a:cubicBezTo>
                    <a:pt x="1534" y="15"/>
                    <a:pt x="358" y="759"/>
                    <a:pt x="1" y="3900"/>
                  </a:cubicBezTo>
                  <a:lnTo>
                    <a:pt x="164" y="4153"/>
                  </a:lnTo>
                  <a:lnTo>
                    <a:pt x="3082" y="1072"/>
                  </a:lnTo>
                  <a:cubicBezTo>
                    <a:pt x="3082" y="997"/>
                    <a:pt x="3082" y="0"/>
                    <a:pt x="2308" y="0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46"/>
            <p:cNvSpPr/>
            <p:nvPr/>
          </p:nvSpPr>
          <p:spPr>
            <a:xfrm rot="4535426">
              <a:off x="1037404" y="3459689"/>
              <a:ext cx="525739" cy="700755"/>
            </a:xfrm>
            <a:custGeom>
              <a:avLst/>
              <a:gdLst/>
              <a:ahLst/>
              <a:cxnLst/>
              <a:rect l="l" t="t" r="r" b="b"/>
              <a:pathLst>
                <a:path w="2680" h="3589" extrusionOk="0">
                  <a:moveTo>
                    <a:pt x="2027" y="1"/>
                  </a:moveTo>
                  <a:cubicBezTo>
                    <a:pt x="2021" y="1"/>
                    <a:pt x="2015" y="1"/>
                    <a:pt x="2009" y="1"/>
                  </a:cubicBezTo>
                  <a:cubicBezTo>
                    <a:pt x="1340" y="1"/>
                    <a:pt x="313" y="656"/>
                    <a:pt x="0" y="3365"/>
                  </a:cubicBezTo>
                  <a:lnTo>
                    <a:pt x="149" y="3588"/>
                  </a:lnTo>
                  <a:lnTo>
                    <a:pt x="2664" y="924"/>
                  </a:lnTo>
                  <a:cubicBezTo>
                    <a:pt x="2679" y="850"/>
                    <a:pt x="2679" y="1"/>
                    <a:pt x="2027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46"/>
            <p:cNvSpPr/>
            <p:nvPr/>
          </p:nvSpPr>
          <p:spPr>
            <a:xfrm rot="4535426">
              <a:off x="1147979" y="3636312"/>
              <a:ext cx="324271" cy="375467"/>
            </a:xfrm>
            <a:custGeom>
              <a:avLst/>
              <a:gdLst/>
              <a:ahLst/>
              <a:cxnLst/>
              <a:rect l="l" t="t" r="r" b="b"/>
              <a:pathLst>
                <a:path w="1653" h="1923" extrusionOk="0">
                  <a:moveTo>
                    <a:pt x="1207" y="0"/>
                  </a:moveTo>
                  <a:cubicBezTo>
                    <a:pt x="1014" y="0"/>
                    <a:pt x="780" y="100"/>
                    <a:pt x="551" y="449"/>
                  </a:cubicBezTo>
                  <a:cubicBezTo>
                    <a:pt x="0" y="1268"/>
                    <a:pt x="60" y="1923"/>
                    <a:pt x="60" y="1923"/>
                  </a:cubicBezTo>
                  <a:lnTo>
                    <a:pt x="1206" y="896"/>
                  </a:lnTo>
                  <a:lnTo>
                    <a:pt x="1653" y="181"/>
                  </a:lnTo>
                  <a:cubicBezTo>
                    <a:pt x="1653" y="181"/>
                    <a:pt x="1467" y="0"/>
                    <a:pt x="1207" y="0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46"/>
            <p:cNvSpPr/>
            <p:nvPr/>
          </p:nvSpPr>
          <p:spPr>
            <a:xfrm rot="4535426">
              <a:off x="789874" y="3608974"/>
              <a:ext cx="861584" cy="669124"/>
            </a:xfrm>
            <a:custGeom>
              <a:avLst/>
              <a:gdLst/>
              <a:ahLst/>
              <a:cxnLst/>
              <a:rect l="l" t="t" r="r" b="b"/>
              <a:pathLst>
                <a:path w="4392" h="3427" extrusionOk="0">
                  <a:moveTo>
                    <a:pt x="3154" y="0"/>
                  </a:moveTo>
                  <a:cubicBezTo>
                    <a:pt x="2434" y="0"/>
                    <a:pt x="1361" y="685"/>
                    <a:pt x="119" y="3076"/>
                  </a:cubicBezTo>
                  <a:cubicBezTo>
                    <a:pt x="119" y="3076"/>
                    <a:pt x="0" y="3344"/>
                    <a:pt x="194" y="3359"/>
                  </a:cubicBezTo>
                  <a:cubicBezTo>
                    <a:pt x="194" y="3359"/>
                    <a:pt x="509" y="3426"/>
                    <a:pt x="967" y="3426"/>
                  </a:cubicBezTo>
                  <a:cubicBezTo>
                    <a:pt x="1517" y="3426"/>
                    <a:pt x="2274" y="3329"/>
                    <a:pt x="2933" y="2898"/>
                  </a:cubicBezTo>
                  <a:cubicBezTo>
                    <a:pt x="4153" y="2124"/>
                    <a:pt x="4391" y="1290"/>
                    <a:pt x="4049" y="561"/>
                  </a:cubicBezTo>
                  <a:cubicBezTo>
                    <a:pt x="3922" y="273"/>
                    <a:pt x="3609" y="0"/>
                    <a:pt x="3154" y="0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9" name="Google Shape;3359;p46"/>
          <p:cNvGrpSpPr/>
          <p:nvPr/>
        </p:nvGrpSpPr>
        <p:grpSpPr>
          <a:xfrm rot="-1061576">
            <a:off x="4909724" y="3379225"/>
            <a:ext cx="1609870" cy="1969305"/>
            <a:chOff x="-1897672" y="1986535"/>
            <a:chExt cx="422617" cy="516975"/>
          </a:xfrm>
        </p:grpSpPr>
        <p:sp>
          <p:nvSpPr>
            <p:cNvPr id="3360" name="Google Shape;3360;p46"/>
            <p:cNvSpPr/>
            <p:nvPr/>
          </p:nvSpPr>
          <p:spPr>
            <a:xfrm rot="4535432">
              <a:off x="-1912096" y="2084850"/>
              <a:ext cx="451466" cy="320346"/>
            </a:xfrm>
            <a:custGeom>
              <a:avLst/>
              <a:gdLst/>
              <a:ahLst/>
              <a:cxnLst/>
              <a:rect l="l" t="t" r="r" b="b"/>
              <a:pathLst>
                <a:path w="5389" h="3842" extrusionOk="0">
                  <a:moveTo>
                    <a:pt x="3829" y="1"/>
                  </a:moveTo>
                  <a:cubicBezTo>
                    <a:pt x="3727" y="1"/>
                    <a:pt x="3617" y="15"/>
                    <a:pt x="3498" y="48"/>
                  </a:cubicBezTo>
                  <a:cubicBezTo>
                    <a:pt x="2650" y="271"/>
                    <a:pt x="2426" y="792"/>
                    <a:pt x="2516" y="926"/>
                  </a:cubicBezTo>
                  <a:cubicBezTo>
                    <a:pt x="2516" y="926"/>
                    <a:pt x="2107" y="700"/>
                    <a:pt x="1621" y="700"/>
                  </a:cubicBezTo>
                  <a:cubicBezTo>
                    <a:pt x="1472" y="700"/>
                    <a:pt x="1315" y="721"/>
                    <a:pt x="1161" y="777"/>
                  </a:cubicBezTo>
                  <a:cubicBezTo>
                    <a:pt x="506" y="1000"/>
                    <a:pt x="0" y="2013"/>
                    <a:pt x="685" y="2965"/>
                  </a:cubicBezTo>
                  <a:cubicBezTo>
                    <a:pt x="1165" y="3648"/>
                    <a:pt x="1668" y="3841"/>
                    <a:pt x="2024" y="3841"/>
                  </a:cubicBezTo>
                  <a:cubicBezTo>
                    <a:pt x="2165" y="3841"/>
                    <a:pt x="2282" y="3811"/>
                    <a:pt x="2367" y="3769"/>
                  </a:cubicBezTo>
                  <a:cubicBezTo>
                    <a:pt x="2664" y="3620"/>
                    <a:pt x="3275" y="2921"/>
                    <a:pt x="3051" y="1953"/>
                  </a:cubicBezTo>
                  <a:lnTo>
                    <a:pt x="3051" y="1953"/>
                  </a:lnTo>
                  <a:cubicBezTo>
                    <a:pt x="3052" y="1953"/>
                    <a:pt x="3532" y="2789"/>
                    <a:pt x="4178" y="2789"/>
                  </a:cubicBezTo>
                  <a:cubicBezTo>
                    <a:pt x="4303" y="2789"/>
                    <a:pt x="4434" y="2757"/>
                    <a:pt x="4570" y="2682"/>
                  </a:cubicBezTo>
                  <a:cubicBezTo>
                    <a:pt x="5388" y="2236"/>
                    <a:pt x="4972" y="956"/>
                    <a:pt x="4867" y="747"/>
                  </a:cubicBezTo>
                  <a:cubicBezTo>
                    <a:pt x="4778" y="568"/>
                    <a:pt x="4466" y="1"/>
                    <a:pt x="3829" y="1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46"/>
            <p:cNvSpPr/>
            <p:nvPr/>
          </p:nvSpPr>
          <p:spPr>
            <a:xfrm rot="4535432">
              <a:off x="-1864246" y="2105931"/>
              <a:ext cx="380424" cy="275654"/>
            </a:xfrm>
            <a:custGeom>
              <a:avLst/>
              <a:gdLst/>
              <a:ahLst/>
              <a:cxnLst/>
              <a:rect l="l" t="t" r="r" b="b"/>
              <a:pathLst>
                <a:path w="4541" h="3306" extrusionOk="0">
                  <a:moveTo>
                    <a:pt x="3243" y="0"/>
                  </a:moveTo>
                  <a:cubicBezTo>
                    <a:pt x="3224" y="0"/>
                    <a:pt x="3205" y="0"/>
                    <a:pt x="3186" y="1"/>
                  </a:cubicBezTo>
                  <a:cubicBezTo>
                    <a:pt x="2501" y="16"/>
                    <a:pt x="2278" y="492"/>
                    <a:pt x="2278" y="701"/>
                  </a:cubicBezTo>
                  <a:cubicBezTo>
                    <a:pt x="2278" y="909"/>
                    <a:pt x="2308" y="1073"/>
                    <a:pt x="2308" y="1073"/>
                  </a:cubicBezTo>
                  <a:cubicBezTo>
                    <a:pt x="2308" y="1073"/>
                    <a:pt x="2241" y="1162"/>
                    <a:pt x="2149" y="1162"/>
                  </a:cubicBezTo>
                  <a:cubicBezTo>
                    <a:pt x="2111" y="1162"/>
                    <a:pt x="2069" y="1147"/>
                    <a:pt x="2025" y="1103"/>
                  </a:cubicBezTo>
                  <a:cubicBezTo>
                    <a:pt x="2025" y="1103"/>
                    <a:pt x="1623" y="775"/>
                    <a:pt x="1087" y="775"/>
                  </a:cubicBezTo>
                  <a:cubicBezTo>
                    <a:pt x="566" y="775"/>
                    <a:pt x="1" y="1400"/>
                    <a:pt x="179" y="2160"/>
                  </a:cubicBezTo>
                  <a:cubicBezTo>
                    <a:pt x="358" y="2919"/>
                    <a:pt x="864" y="3306"/>
                    <a:pt x="1340" y="3306"/>
                  </a:cubicBezTo>
                  <a:cubicBezTo>
                    <a:pt x="1817" y="3306"/>
                    <a:pt x="2501" y="3053"/>
                    <a:pt x="2278" y="1505"/>
                  </a:cubicBezTo>
                  <a:cubicBezTo>
                    <a:pt x="2278" y="1505"/>
                    <a:pt x="2401" y="1279"/>
                    <a:pt x="2468" y="1279"/>
                  </a:cubicBezTo>
                  <a:cubicBezTo>
                    <a:pt x="2482" y="1279"/>
                    <a:pt x="2494" y="1288"/>
                    <a:pt x="2501" y="1311"/>
                  </a:cubicBezTo>
                  <a:cubicBezTo>
                    <a:pt x="2546" y="1430"/>
                    <a:pt x="2978" y="2442"/>
                    <a:pt x="3737" y="2442"/>
                  </a:cubicBezTo>
                  <a:cubicBezTo>
                    <a:pt x="4496" y="2442"/>
                    <a:pt x="4541" y="1430"/>
                    <a:pt x="4317" y="954"/>
                  </a:cubicBezTo>
                  <a:cubicBezTo>
                    <a:pt x="4100" y="491"/>
                    <a:pt x="3883" y="0"/>
                    <a:pt x="3243" y="0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46"/>
            <p:cNvSpPr/>
            <p:nvPr/>
          </p:nvSpPr>
          <p:spPr>
            <a:xfrm rot="4535432">
              <a:off x="-1670445" y="2246949"/>
              <a:ext cx="102206" cy="105726"/>
            </a:xfrm>
            <a:custGeom>
              <a:avLst/>
              <a:gdLst/>
              <a:ahLst/>
              <a:cxnLst/>
              <a:rect l="l" t="t" r="r" b="b"/>
              <a:pathLst>
                <a:path w="1220" h="1268" extrusionOk="0">
                  <a:moveTo>
                    <a:pt x="386" y="1"/>
                  </a:moveTo>
                  <a:cubicBezTo>
                    <a:pt x="382" y="1"/>
                    <a:pt x="377" y="1"/>
                    <a:pt x="373" y="1"/>
                  </a:cubicBezTo>
                  <a:cubicBezTo>
                    <a:pt x="313" y="16"/>
                    <a:pt x="1" y="120"/>
                    <a:pt x="105" y="448"/>
                  </a:cubicBezTo>
                  <a:cubicBezTo>
                    <a:pt x="209" y="760"/>
                    <a:pt x="462" y="1236"/>
                    <a:pt x="730" y="1266"/>
                  </a:cubicBezTo>
                  <a:cubicBezTo>
                    <a:pt x="739" y="1267"/>
                    <a:pt x="748" y="1268"/>
                    <a:pt x="756" y="1268"/>
                  </a:cubicBezTo>
                  <a:cubicBezTo>
                    <a:pt x="1012" y="1268"/>
                    <a:pt x="1219" y="859"/>
                    <a:pt x="1162" y="715"/>
                  </a:cubicBezTo>
                  <a:cubicBezTo>
                    <a:pt x="1117" y="569"/>
                    <a:pt x="740" y="1"/>
                    <a:pt x="386" y="1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46"/>
            <p:cNvSpPr/>
            <p:nvPr/>
          </p:nvSpPr>
          <p:spPr>
            <a:xfrm rot="4535432">
              <a:off x="-1763637" y="2126364"/>
              <a:ext cx="112259" cy="121985"/>
            </a:xfrm>
            <a:custGeom>
              <a:avLst/>
              <a:gdLst/>
              <a:ahLst/>
              <a:cxnLst/>
              <a:rect l="l" t="t" r="r" b="b"/>
              <a:pathLst>
                <a:path w="1340" h="1463" extrusionOk="0">
                  <a:moveTo>
                    <a:pt x="566" y="0"/>
                  </a:moveTo>
                  <a:cubicBezTo>
                    <a:pt x="494" y="0"/>
                    <a:pt x="426" y="10"/>
                    <a:pt x="372" y="35"/>
                  </a:cubicBezTo>
                  <a:cubicBezTo>
                    <a:pt x="134" y="139"/>
                    <a:pt x="0" y="392"/>
                    <a:pt x="194" y="928"/>
                  </a:cubicBezTo>
                  <a:cubicBezTo>
                    <a:pt x="349" y="1327"/>
                    <a:pt x="520" y="1462"/>
                    <a:pt x="672" y="1462"/>
                  </a:cubicBezTo>
                  <a:cubicBezTo>
                    <a:pt x="723" y="1462"/>
                    <a:pt x="773" y="1446"/>
                    <a:pt x="819" y="1419"/>
                  </a:cubicBezTo>
                  <a:cubicBezTo>
                    <a:pt x="1012" y="1315"/>
                    <a:pt x="1340" y="809"/>
                    <a:pt x="1236" y="482"/>
                  </a:cubicBezTo>
                  <a:cubicBezTo>
                    <a:pt x="1146" y="139"/>
                    <a:pt x="1102" y="95"/>
                    <a:pt x="1057" y="95"/>
                  </a:cubicBezTo>
                  <a:cubicBezTo>
                    <a:pt x="1057" y="95"/>
                    <a:pt x="791" y="0"/>
                    <a:pt x="566" y="0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5" name="Google Shape;3365;p46"/>
          <p:cNvSpPr txBox="1">
            <a:spLocks noGrp="1"/>
          </p:cNvSpPr>
          <p:nvPr>
            <p:ph type="title"/>
          </p:nvPr>
        </p:nvSpPr>
        <p:spPr>
          <a:xfrm>
            <a:off x="2020524" y="1170592"/>
            <a:ext cx="5219700" cy="16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j-lt"/>
              </a:rPr>
              <a:t>LIÊN HỆ THỰC TẾ</a:t>
            </a:r>
            <a:endParaRPr sz="40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A78C6F-7155-FC01-BE82-440DADB38449}"/>
              </a:ext>
            </a:extLst>
          </p:cNvPr>
          <p:cNvSpPr txBox="1"/>
          <p:nvPr/>
        </p:nvSpPr>
        <p:spPr>
          <a:xfrm>
            <a:off x="1879258" y="1664370"/>
            <a:ext cx="604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Gia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thường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bảo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quản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bằng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ví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dụ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grpSp>
        <p:nvGrpSpPr>
          <p:cNvPr id="13" name="Google Shape;3058;p38">
            <a:extLst>
              <a:ext uri="{FF2B5EF4-FFF2-40B4-BE49-F238E27FC236}">
                <a16:creationId xmlns:a16="http://schemas.microsoft.com/office/drawing/2014/main" id="{14E21642-24D0-17EA-028E-03236F8CEB66}"/>
              </a:ext>
            </a:extLst>
          </p:cNvPr>
          <p:cNvGrpSpPr/>
          <p:nvPr/>
        </p:nvGrpSpPr>
        <p:grpSpPr>
          <a:xfrm rot="569924" flipH="1">
            <a:off x="7423436" y="3087081"/>
            <a:ext cx="1551096" cy="1685703"/>
            <a:chOff x="3623925" y="2185300"/>
            <a:chExt cx="197906" cy="215069"/>
          </a:xfrm>
        </p:grpSpPr>
        <p:sp>
          <p:nvSpPr>
            <p:cNvPr id="14" name="Google Shape;3059;p38">
              <a:extLst>
                <a:ext uri="{FF2B5EF4-FFF2-40B4-BE49-F238E27FC236}">
                  <a16:creationId xmlns:a16="http://schemas.microsoft.com/office/drawing/2014/main" id="{2533CCE7-2165-BE60-8FF0-0577D0D939DA}"/>
                </a:ext>
              </a:extLst>
            </p:cNvPr>
            <p:cNvSpPr/>
            <p:nvPr/>
          </p:nvSpPr>
          <p:spPr>
            <a:xfrm>
              <a:off x="3625646" y="2211644"/>
              <a:ext cx="196185" cy="188725"/>
            </a:xfrm>
            <a:custGeom>
              <a:avLst/>
              <a:gdLst/>
              <a:ahLst/>
              <a:cxnLst/>
              <a:rect l="l" t="t" r="r" b="b"/>
              <a:pathLst>
                <a:path w="7057" h="7549" extrusionOk="0">
                  <a:moveTo>
                    <a:pt x="3481" y="1"/>
                  </a:moveTo>
                  <a:cubicBezTo>
                    <a:pt x="3034" y="1"/>
                    <a:pt x="2562" y="202"/>
                    <a:pt x="2159" y="389"/>
                  </a:cubicBezTo>
                  <a:cubicBezTo>
                    <a:pt x="1653" y="642"/>
                    <a:pt x="1191" y="1014"/>
                    <a:pt x="849" y="1475"/>
                  </a:cubicBezTo>
                  <a:cubicBezTo>
                    <a:pt x="373" y="2115"/>
                    <a:pt x="105" y="2919"/>
                    <a:pt x="60" y="3708"/>
                  </a:cubicBezTo>
                  <a:cubicBezTo>
                    <a:pt x="1" y="4631"/>
                    <a:pt x="239" y="5568"/>
                    <a:pt x="804" y="6298"/>
                  </a:cubicBezTo>
                  <a:cubicBezTo>
                    <a:pt x="1355" y="7027"/>
                    <a:pt x="2233" y="7533"/>
                    <a:pt x="3141" y="7548"/>
                  </a:cubicBezTo>
                  <a:cubicBezTo>
                    <a:pt x="3543" y="7548"/>
                    <a:pt x="3930" y="7474"/>
                    <a:pt x="4302" y="7355"/>
                  </a:cubicBezTo>
                  <a:cubicBezTo>
                    <a:pt x="5151" y="7057"/>
                    <a:pt x="5910" y="6462"/>
                    <a:pt x="6386" y="5688"/>
                  </a:cubicBezTo>
                  <a:cubicBezTo>
                    <a:pt x="6877" y="4914"/>
                    <a:pt x="7056" y="3961"/>
                    <a:pt x="6892" y="3068"/>
                  </a:cubicBezTo>
                  <a:cubicBezTo>
                    <a:pt x="6669" y="1907"/>
                    <a:pt x="5850" y="910"/>
                    <a:pt x="4808" y="344"/>
                  </a:cubicBezTo>
                  <a:cubicBezTo>
                    <a:pt x="4585" y="225"/>
                    <a:pt x="4347" y="121"/>
                    <a:pt x="4079" y="61"/>
                  </a:cubicBezTo>
                  <a:cubicBezTo>
                    <a:pt x="3900" y="31"/>
                    <a:pt x="3722" y="16"/>
                    <a:pt x="3528" y="2"/>
                  </a:cubicBezTo>
                  <a:cubicBezTo>
                    <a:pt x="3513" y="1"/>
                    <a:pt x="3497" y="1"/>
                    <a:pt x="3481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3060;p38">
              <a:extLst>
                <a:ext uri="{FF2B5EF4-FFF2-40B4-BE49-F238E27FC236}">
                  <a16:creationId xmlns:a16="http://schemas.microsoft.com/office/drawing/2014/main" id="{7D0A5FF7-8823-945A-C12C-C045F4310C7B}"/>
                </a:ext>
              </a:extLst>
            </p:cNvPr>
            <p:cNvSpPr/>
            <p:nvPr/>
          </p:nvSpPr>
          <p:spPr>
            <a:xfrm>
              <a:off x="3623925" y="2185925"/>
              <a:ext cx="135475" cy="129775"/>
            </a:xfrm>
            <a:custGeom>
              <a:avLst/>
              <a:gdLst/>
              <a:ahLst/>
              <a:cxnLst/>
              <a:rect l="l" t="t" r="r" b="b"/>
              <a:pathLst>
                <a:path w="5419" h="5191" extrusionOk="0">
                  <a:moveTo>
                    <a:pt x="4559" y="1"/>
                  </a:moveTo>
                  <a:cubicBezTo>
                    <a:pt x="4372" y="1"/>
                    <a:pt x="3888" y="182"/>
                    <a:pt x="3826" y="219"/>
                  </a:cubicBezTo>
                  <a:cubicBezTo>
                    <a:pt x="3558" y="338"/>
                    <a:pt x="3320" y="517"/>
                    <a:pt x="3112" y="725"/>
                  </a:cubicBezTo>
                  <a:cubicBezTo>
                    <a:pt x="2918" y="933"/>
                    <a:pt x="2829" y="1246"/>
                    <a:pt x="2650" y="1440"/>
                  </a:cubicBezTo>
                  <a:cubicBezTo>
                    <a:pt x="2615" y="1478"/>
                    <a:pt x="2579" y="1494"/>
                    <a:pt x="2544" y="1494"/>
                  </a:cubicBezTo>
                  <a:cubicBezTo>
                    <a:pt x="2387" y="1494"/>
                    <a:pt x="2233" y="1174"/>
                    <a:pt x="2099" y="1053"/>
                  </a:cubicBezTo>
                  <a:cubicBezTo>
                    <a:pt x="1846" y="829"/>
                    <a:pt x="1549" y="651"/>
                    <a:pt x="1206" y="561"/>
                  </a:cubicBezTo>
                  <a:lnTo>
                    <a:pt x="1206" y="561"/>
                  </a:lnTo>
                  <a:cubicBezTo>
                    <a:pt x="1221" y="1172"/>
                    <a:pt x="1385" y="1767"/>
                    <a:pt x="1683" y="2318"/>
                  </a:cubicBezTo>
                  <a:cubicBezTo>
                    <a:pt x="1645" y="2314"/>
                    <a:pt x="1608" y="2313"/>
                    <a:pt x="1570" y="2313"/>
                  </a:cubicBezTo>
                  <a:cubicBezTo>
                    <a:pt x="1284" y="2313"/>
                    <a:pt x="1010" y="2411"/>
                    <a:pt x="760" y="2556"/>
                  </a:cubicBezTo>
                  <a:cubicBezTo>
                    <a:pt x="492" y="2720"/>
                    <a:pt x="239" y="2943"/>
                    <a:pt x="1" y="3151"/>
                  </a:cubicBezTo>
                  <a:cubicBezTo>
                    <a:pt x="373" y="3300"/>
                    <a:pt x="745" y="3449"/>
                    <a:pt x="1132" y="3494"/>
                  </a:cubicBezTo>
                  <a:cubicBezTo>
                    <a:pt x="1244" y="3511"/>
                    <a:pt x="1360" y="3521"/>
                    <a:pt x="1474" y="3521"/>
                  </a:cubicBezTo>
                  <a:cubicBezTo>
                    <a:pt x="1754" y="3521"/>
                    <a:pt x="2031" y="3463"/>
                    <a:pt x="2263" y="3315"/>
                  </a:cubicBezTo>
                  <a:cubicBezTo>
                    <a:pt x="2309" y="3292"/>
                    <a:pt x="2354" y="3261"/>
                    <a:pt x="2400" y="3261"/>
                  </a:cubicBezTo>
                  <a:cubicBezTo>
                    <a:pt x="2414" y="3261"/>
                    <a:pt x="2428" y="3263"/>
                    <a:pt x="2442" y="3270"/>
                  </a:cubicBezTo>
                  <a:cubicBezTo>
                    <a:pt x="2471" y="3285"/>
                    <a:pt x="2501" y="3330"/>
                    <a:pt x="2516" y="3360"/>
                  </a:cubicBezTo>
                  <a:cubicBezTo>
                    <a:pt x="2814" y="4015"/>
                    <a:pt x="3201" y="4640"/>
                    <a:pt x="3662" y="5191"/>
                  </a:cubicBezTo>
                  <a:cubicBezTo>
                    <a:pt x="3766" y="4789"/>
                    <a:pt x="3871" y="4387"/>
                    <a:pt x="3886" y="3970"/>
                  </a:cubicBezTo>
                  <a:cubicBezTo>
                    <a:pt x="3900" y="3553"/>
                    <a:pt x="3826" y="3122"/>
                    <a:pt x="3603" y="2764"/>
                  </a:cubicBezTo>
                  <a:lnTo>
                    <a:pt x="3603" y="2764"/>
                  </a:lnTo>
                  <a:cubicBezTo>
                    <a:pt x="3620" y="2765"/>
                    <a:pt x="3638" y="2766"/>
                    <a:pt x="3655" y="2766"/>
                  </a:cubicBezTo>
                  <a:cubicBezTo>
                    <a:pt x="3918" y="2766"/>
                    <a:pt x="4181" y="2674"/>
                    <a:pt x="4443" y="2674"/>
                  </a:cubicBezTo>
                  <a:cubicBezTo>
                    <a:pt x="4461" y="2674"/>
                    <a:pt x="4478" y="2674"/>
                    <a:pt x="4496" y="2675"/>
                  </a:cubicBezTo>
                  <a:cubicBezTo>
                    <a:pt x="4823" y="2690"/>
                    <a:pt x="5121" y="2869"/>
                    <a:pt x="5404" y="3032"/>
                  </a:cubicBezTo>
                  <a:cubicBezTo>
                    <a:pt x="5419" y="2377"/>
                    <a:pt x="4942" y="1737"/>
                    <a:pt x="4302" y="1544"/>
                  </a:cubicBezTo>
                  <a:cubicBezTo>
                    <a:pt x="4243" y="1529"/>
                    <a:pt x="4183" y="1514"/>
                    <a:pt x="4153" y="1454"/>
                  </a:cubicBezTo>
                  <a:cubicBezTo>
                    <a:pt x="4139" y="1425"/>
                    <a:pt x="4139" y="1395"/>
                    <a:pt x="4139" y="1350"/>
                  </a:cubicBezTo>
                  <a:cubicBezTo>
                    <a:pt x="4168" y="963"/>
                    <a:pt x="4302" y="591"/>
                    <a:pt x="4540" y="279"/>
                  </a:cubicBezTo>
                  <a:cubicBezTo>
                    <a:pt x="4600" y="204"/>
                    <a:pt x="4660" y="115"/>
                    <a:pt x="4630" y="25"/>
                  </a:cubicBezTo>
                  <a:cubicBezTo>
                    <a:pt x="4622" y="8"/>
                    <a:pt x="4597" y="1"/>
                    <a:pt x="4559" y="1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61;p38">
              <a:extLst>
                <a:ext uri="{FF2B5EF4-FFF2-40B4-BE49-F238E27FC236}">
                  <a16:creationId xmlns:a16="http://schemas.microsoft.com/office/drawing/2014/main" id="{3EDA1013-BBA1-0179-4AEE-AC791E6DF994}"/>
                </a:ext>
              </a:extLst>
            </p:cNvPr>
            <p:cNvSpPr/>
            <p:nvPr/>
          </p:nvSpPr>
          <p:spPr>
            <a:xfrm>
              <a:off x="3671925" y="2185300"/>
              <a:ext cx="25550" cy="59325"/>
            </a:xfrm>
            <a:custGeom>
              <a:avLst/>
              <a:gdLst/>
              <a:ahLst/>
              <a:cxnLst/>
              <a:rect l="l" t="t" r="r" b="b"/>
              <a:pathLst>
                <a:path w="1022" h="2373" extrusionOk="0">
                  <a:moveTo>
                    <a:pt x="500" y="1"/>
                  </a:moveTo>
                  <a:cubicBezTo>
                    <a:pt x="477" y="1"/>
                    <a:pt x="454" y="3"/>
                    <a:pt x="432" y="6"/>
                  </a:cubicBezTo>
                  <a:cubicBezTo>
                    <a:pt x="313" y="21"/>
                    <a:pt x="209" y="50"/>
                    <a:pt x="105" y="110"/>
                  </a:cubicBezTo>
                  <a:cubicBezTo>
                    <a:pt x="75" y="140"/>
                    <a:pt x="31" y="170"/>
                    <a:pt x="16" y="229"/>
                  </a:cubicBezTo>
                  <a:cubicBezTo>
                    <a:pt x="1" y="259"/>
                    <a:pt x="16" y="289"/>
                    <a:pt x="31" y="333"/>
                  </a:cubicBezTo>
                  <a:cubicBezTo>
                    <a:pt x="150" y="839"/>
                    <a:pt x="313" y="1331"/>
                    <a:pt x="492" y="1837"/>
                  </a:cubicBezTo>
                  <a:cubicBezTo>
                    <a:pt x="537" y="1971"/>
                    <a:pt x="596" y="2298"/>
                    <a:pt x="745" y="2358"/>
                  </a:cubicBezTo>
                  <a:cubicBezTo>
                    <a:pt x="771" y="2368"/>
                    <a:pt x="796" y="2372"/>
                    <a:pt x="818" y="2372"/>
                  </a:cubicBezTo>
                  <a:cubicBezTo>
                    <a:pt x="960" y="2372"/>
                    <a:pt x="1022" y="2188"/>
                    <a:pt x="983" y="2060"/>
                  </a:cubicBezTo>
                  <a:cubicBezTo>
                    <a:pt x="819" y="1465"/>
                    <a:pt x="745" y="839"/>
                    <a:pt x="745" y="229"/>
                  </a:cubicBezTo>
                  <a:cubicBezTo>
                    <a:pt x="730" y="184"/>
                    <a:pt x="730" y="140"/>
                    <a:pt x="715" y="110"/>
                  </a:cubicBezTo>
                  <a:cubicBezTo>
                    <a:pt x="680" y="27"/>
                    <a:pt x="588" y="1"/>
                    <a:pt x="500" y="1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3062;p38">
            <a:extLst>
              <a:ext uri="{FF2B5EF4-FFF2-40B4-BE49-F238E27FC236}">
                <a16:creationId xmlns:a16="http://schemas.microsoft.com/office/drawing/2014/main" id="{B5B76794-F53D-65E2-F652-95B39562EB9F}"/>
              </a:ext>
            </a:extLst>
          </p:cNvPr>
          <p:cNvGrpSpPr/>
          <p:nvPr/>
        </p:nvGrpSpPr>
        <p:grpSpPr>
          <a:xfrm rot="1708347" flipH="1">
            <a:off x="7938595" y="2253456"/>
            <a:ext cx="1786328" cy="1312772"/>
            <a:chOff x="4008775" y="2218175"/>
            <a:chExt cx="168525" cy="123850"/>
          </a:xfrm>
        </p:grpSpPr>
        <p:sp>
          <p:nvSpPr>
            <p:cNvPr id="18" name="Google Shape;3063;p38">
              <a:extLst>
                <a:ext uri="{FF2B5EF4-FFF2-40B4-BE49-F238E27FC236}">
                  <a16:creationId xmlns:a16="http://schemas.microsoft.com/office/drawing/2014/main" id="{638C99CD-7F70-554D-557D-124D9F23035B}"/>
                </a:ext>
              </a:extLst>
            </p:cNvPr>
            <p:cNvSpPr/>
            <p:nvPr/>
          </p:nvSpPr>
          <p:spPr>
            <a:xfrm>
              <a:off x="4011000" y="2327575"/>
              <a:ext cx="23400" cy="8700"/>
            </a:xfrm>
            <a:custGeom>
              <a:avLst/>
              <a:gdLst/>
              <a:ahLst/>
              <a:cxnLst/>
              <a:rect l="l" t="t" r="r" b="b"/>
              <a:pathLst>
                <a:path w="936" h="348" extrusionOk="0">
                  <a:moveTo>
                    <a:pt x="921" y="1"/>
                  </a:moveTo>
                  <a:cubicBezTo>
                    <a:pt x="593" y="31"/>
                    <a:pt x="281" y="135"/>
                    <a:pt x="13" y="313"/>
                  </a:cubicBezTo>
                  <a:cubicBezTo>
                    <a:pt x="1" y="325"/>
                    <a:pt x="8" y="347"/>
                    <a:pt x="19" y="347"/>
                  </a:cubicBezTo>
                  <a:cubicBezTo>
                    <a:pt x="22" y="347"/>
                    <a:pt x="25" y="346"/>
                    <a:pt x="28" y="343"/>
                  </a:cubicBezTo>
                  <a:cubicBezTo>
                    <a:pt x="296" y="165"/>
                    <a:pt x="593" y="60"/>
                    <a:pt x="921" y="31"/>
                  </a:cubicBezTo>
                  <a:cubicBezTo>
                    <a:pt x="936" y="31"/>
                    <a:pt x="936" y="1"/>
                    <a:pt x="921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64;p38">
              <a:extLst>
                <a:ext uri="{FF2B5EF4-FFF2-40B4-BE49-F238E27FC236}">
                  <a16:creationId xmlns:a16="http://schemas.microsoft.com/office/drawing/2014/main" id="{1D6BC3FA-572A-7CF0-478F-8DF38BAE58FA}"/>
                </a:ext>
              </a:extLst>
            </p:cNvPr>
            <p:cNvSpPr/>
            <p:nvPr/>
          </p:nvSpPr>
          <p:spPr>
            <a:xfrm>
              <a:off x="4008775" y="2329725"/>
              <a:ext cx="17750" cy="9900"/>
            </a:xfrm>
            <a:custGeom>
              <a:avLst/>
              <a:gdLst/>
              <a:ahLst/>
              <a:cxnLst/>
              <a:rect l="l" t="t" r="r" b="b"/>
              <a:pathLst>
                <a:path w="710" h="396" extrusionOk="0">
                  <a:moveTo>
                    <a:pt x="691" y="0"/>
                  </a:moveTo>
                  <a:cubicBezTo>
                    <a:pt x="688" y="0"/>
                    <a:pt x="685" y="1"/>
                    <a:pt x="682" y="4"/>
                  </a:cubicBezTo>
                  <a:cubicBezTo>
                    <a:pt x="459" y="123"/>
                    <a:pt x="236" y="242"/>
                    <a:pt x="12" y="361"/>
                  </a:cubicBezTo>
                  <a:cubicBezTo>
                    <a:pt x="0" y="373"/>
                    <a:pt x="8" y="395"/>
                    <a:pt x="19" y="395"/>
                  </a:cubicBezTo>
                  <a:cubicBezTo>
                    <a:pt x="22" y="395"/>
                    <a:pt x="24" y="394"/>
                    <a:pt x="27" y="391"/>
                  </a:cubicBezTo>
                  <a:cubicBezTo>
                    <a:pt x="251" y="272"/>
                    <a:pt x="474" y="153"/>
                    <a:pt x="697" y="34"/>
                  </a:cubicBezTo>
                  <a:cubicBezTo>
                    <a:pt x="709" y="22"/>
                    <a:pt x="702" y="0"/>
                    <a:pt x="691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65;p38">
              <a:extLst>
                <a:ext uri="{FF2B5EF4-FFF2-40B4-BE49-F238E27FC236}">
                  <a16:creationId xmlns:a16="http://schemas.microsoft.com/office/drawing/2014/main" id="{4BB4129F-6E0D-6318-4131-3EC39BCA85B4}"/>
                </a:ext>
              </a:extLst>
            </p:cNvPr>
            <p:cNvSpPr/>
            <p:nvPr/>
          </p:nvSpPr>
          <p:spPr>
            <a:xfrm>
              <a:off x="4011300" y="2330100"/>
              <a:ext cx="16325" cy="10525"/>
            </a:xfrm>
            <a:custGeom>
              <a:avLst/>
              <a:gdLst/>
              <a:ahLst/>
              <a:cxnLst/>
              <a:rect l="l" t="t" r="r" b="b"/>
              <a:pathLst>
                <a:path w="653" h="421" extrusionOk="0">
                  <a:moveTo>
                    <a:pt x="634" y="0"/>
                  </a:moveTo>
                  <a:cubicBezTo>
                    <a:pt x="632" y="0"/>
                    <a:pt x="629" y="1"/>
                    <a:pt x="626" y="4"/>
                  </a:cubicBezTo>
                  <a:cubicBezTo>
                    <a:pt x="432" y="153"/>
                    <a:pt x="239" y="272"/>
                    <a:pt x="30" y="391"/>
                  </a:cubicBezTo>
                  <a:cubicBezTo>
                    <a:pt x="1" y="406"/>
                    <a:pt x="30" y="421"/>
                    <a:pt x="45" y="421"/>
                  </a:cubicBezTo>
                  <a:cubicBezTo>
                    <a:pt x="254" y="302"/>
                    <a:pt x="462" y="183"/>
                    <a:pt x="641" y="34"/>
                  </a:cubicBezTo>
                  <a:cubicBezTo>
                    <a:pt x="653" y="22"/>
                    <a:pt x="645" y="0"/>
                    <a:pt x="634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66;p38">
              <a:extLst>
                <a:ext uri="{FF2B5EF4-FFF2-40B4-BE49-F238E27FC236}">
                  <a16:creationId xmlns:a16="http://schemas.microsoft.com/office/drawing/2014/main" id="{4D9CBC83-8FB4-90F4-74D1-43019081E401}"/>
                </a:ext>
              </a:extLst>
            </p:cNvPr>
            <p:cNvSpPr/>
            <p:nvPr/>
          </p:nvSpPr>
          <p:spPr>
            <a:xfrm>
              <a:off x="4015475" y="2330050"/>
              <a:ext cx="13250" cy="11800"/>
            </a:xfrm>
            <a:custGeom>
              <a:avLst/>
              <a:gdLst/>
              <a:ahLst/>
              <a:cxnLst/>
              <a:rect l="l" t="t" r="r" b="b"/>
              <a:pathLst>
                <a:path w="530" h="472" extrusionOk="0">
                  <a:moveTo>
                    <a:pt x="503" y="0"/>
                  </a:moveTo>
                  <a:cubicBezTo>
                    <a:pt x="498" y="0"/>
                    <a:pt x="493" y="2"/>
                    <a:pt x="489" y="6"/>
                  </a:cubicBezTo>
                  <a:cubicBezTo>
                    <a:pt x="370" y="185"/>
                    <a:pt x="206" y="334"/>
                    <a:pt x="12" y="438"/>
                  </a:cubicBezTo>
                  <a:cubicBezTo>
                    <a:pt x="0" y="450"/>
                    <a:pt x="8" y="472"/>
                    <a:pt x="19" y="472"/>
                  </a:cubicBezTo>
                  <a:cubicBezTo>
                    <a:pt x="22" y="472"/>
                    <a:pt x="24" y="470"/>
                    <a:pt x="27" y="467"/>
                  </a:cubicBezTo>
                  <a:cubicBezTo>
                    <a:pt x="221" y="363"/>
                    <a:pt x="384" y="214"/>
                    <a:pt x="518" y="36"/>
                  </a:cubicBezTo>
                  <a:cubicBezTo>
                    <a:pt x="529" y="14"/>
                    <a:pt x="516" y="0"/>
                    <a:pt x="503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67;p38">
              <a:extLst>
                <a:ext uri="{FF2B5EF4-FFF2-40B4-BE49-F238E27FC236}">
                  <a16:creationId xmlns:a16="http://schemas.microsoft.com/office/drawing/2014/main" id="{A190D19C-51E0-B31D-0B74-05F1BA0F9E2E}"/>
                </a:ext>
              </a:extLst>
            </p:cNvPr>
            <p:cNvSpPr/>
            <p:nvPr/>
          </p:nvSpPr>
          <p:spPr>
            <a:xfrm>
              <a:off x="4146750" y="2218175"/>
              <a:ext cx="30550" cy="33900"/>
            </a:xfrm>
            <a:custGeom>
              <a:avLst/>
              <a:gdLst/>
              <a:ahLst/>
              <a:cxnLst/>
              <a:rect l="l" t="t" r="r" b="b"/>
              <a:pathLst>
                <a:path w="1222" h="1356" extrusionOk="0">
                  <a:moveTo>
                    <a:pt x="1177" y="1"/>
                  </a:moveTo>
                  <a:cubicBezTo>
                    <a:pt x="1147" y="1"/>
                    <a:pt x="1132" y="16"/>
                    <a:pt x="1117" y="30"/>
                  </a:cubicBezTo>
                  <a:cubicBezTo>
                    <a:pt x="745" y="358"/>
                    <a:pt x="373" y="685"/>
                    <a:pt x="1" y="1013"/>
                  </a:cubicBezTo>
                  <a:cubicBezTo>
                    <a:pt x="135" y="1087"/>
                    <a:pt x="165" y="1221"/>
                    <a:pt x="135" y="1355"/>
                  </a:cubicBezTo>
                  <a:cubicBezTo>
                    <a:pt x="566" y="998"/>
                    <a:pt x="1013" y="641"/>
                    <a:pt x="1206" y="120"/>
                  </a:cubicBezTo>
                  <a:cubicBezTo>
                    <a:pt x="1221" y="75"/>
                    <a:pt x="1221" y="1"/>
                    <a:pt x="1177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68;p38">
              <a:extLst>
                <a:ext uri="{FF2B5EF4-FFF2-40B4-BE49-F238E27FC236}">
                  <a16:creationId xmlns:a16="http://schemas.microsoft.com/office/drawing/2014/main" id="{6FA0B7D6-5E94-82BB-C365-341F63A955E0}"/>
                </a:ext>
              </a:extLst>
            </p:cNvPr>
            <p:cNvSpPr/>
            <p:nvPr/>
          </p:nvSpPr>
          <p:spPr>
            <a:xfrm>
              <a:off x="4016875" y="2237575"/>
              <a:ext cx="141450" cy="104450"/>
            </a:xfrm>
            <a:custGeom>
              <a:avLst/>
              <a:gdLst/>
              <a:ahLst/>
              <a:cxnLst/>
              <a:rect l="l" t="t" r="r" b="b"/>
              <a:pathLst>
                <a:path w="5658" h="4178" extrusionOk="0">
                  <a:moveTo>
                    <a:pt x="5338" y="1"/>
                  </a:moveTo>
                  <a:cubicBezTo>
                    <a:pt x="5257" y="1"/>
                    <a:pt x="5178" y="18"/>
                    <a:pt x="5106" y="28"/>
                  </a:cubicBezTo>
                  <a:cubicBezTo>
                    <a:pt x="4615" y="133"/>
                    <a:pt x="4124" y="237"/>
                    <a:pt x="3633" y="326"/>
                  </a:cubicBezTo>
                  <a:cubicBezTo>
                    <a:pt x="3097" y="430"/>
                    <a:pt x="2546" y="549"/>
                    <a:pt x="2055" y="773"/>
                  </a:cubicBezTo>
                  <a:cubicBezTo>
                    <a:pt x="1192" y="1175"/>
                    <a:pt x="507" y="1949"/>
                    <a:pt x="180" y="2842"/>
                  </a:cubicBezTo>
                  <a:cubicBezTo>
                    <a:pt x="46" y="3214"/>
                    <a:pt x="1" y="3660"/>
                    <a:pt x="269" y="3943"/>
                  </a:cubicBezTo>
                  <a:cubicBezTo>
                    <a:pt x="441" y="4127"/>
                    <a:pt x="702" y="4178"/>
                    <a:pt x="969" y="4178"/>
                  </a:cubicBezTo>
                  <a:cubicBezTo>
                    <a:pt x="1048" y="4178"/>
                    <a:pt x="1128" y="4173"/>
                    <a:pt x="1207" y="4166"/>
                  </a:cubicBezTo>
                  <a:cubicBezTo>
                    <a:pt x="2650" y="4003"/>
                    <a:pt x="3782" y="2961"/>
                    <a:pt x="4660" y="1740"/>
                  </a:cubicBezTo>
                  <a:lnTo>
                    <a:pt x="5568" y="460"/>
                  </a:lnTo>
                  <a:cubicBezTo>
                    <a:pt x="5613" y="401"/>
                    <a:pt x="5657" y="326"/>
                    <a:pt x="5657" y="252"/>
                  </a:cubicBezTo>
                  <a:cubicBezTo>
                    <a:pt x="5657" y="133"/>
                    <a:pt x="5553" y="43"/>
                    <a:pt x="5449" y="14"/>
                  </a:cubicBezTo>
                  <a:cubicBezTo>
                    <a:pt x="5412" y="4"/>
                    <a:pt x="5375" y="1"/>
                    <a:pt x="5338" y="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9;p38">
              <a:extLst>
                <a:ext uri="{FF2B5EF4-FFF2-40B4-BE49-F238E27FC236}">
                  <a16:creationId xmlns:a16="http://schemas.microsoft.com/office/drawing/2014/main" id="{1DDA2207-B704-3270-B98E-5F9E86035933}"/>
                </a:ext>
              </a:extLst>
            </p:cNvPr>
            <p:cNvSpPr/>
            <p:nvPr/>
          </p:nvSpPr>
          <p:spPr>
            <a:xfrm>
              <a:off x="4016875" y="2237575"/>
              <a:ext cx="141450" cy="104450"/>
            </a:xfrm>
            <a:custGeom>
              <a:avLst/>
              <a:gdLst/>
              <a:ahLst/>
              <a:cxnLst/>
              <a:rect l="l" t="t" r="r" b="b"/>
              <a:pathLst>
                <a:path w="5658" h="4178" extrusionOk="0">
                  <a:moveTo>
                    <a:pt x="5338" y="1"/>
                  </a:moveTo>
                  <a:cubicBezTo>
                    <a:pt x="5257" y="1"/>
                    <a:pt x="5178" y="18"/>
                    <a:pt x="5106" y="28"/>
                  </a:cubicBezTo>
                  <a:cubicBezTo>
                    <a:pt x="4615" y="133"/>
                    <a:pt x="4124" y="237"/>
                    <a:pt x="3633" y="326"/>
                  </a:cubicBezTo>
                  <a:cubicBezTo>
                    <a:pt x="3097" y="430"/>
                    <a:pt x="2546" y="549"/>
                    <a:pt x="2055" y="773"/>
                  </a:cubicBezTo>
                  <a:cubicBezTo>
                    <a:pt x="1192" y="1175"/>
                    <a:pt x="507" y="1949"/>
                    <a:pt x="180" y="2842"/>
                  </a:cubicBezTo>
                  <a:cubicBezTo>
                    <a:pt x="46" y="3214"/>
                    <a:pt x="1" y="3660"/>
                    <a:pt x="269" y="3943"/>
                  </a:cubicBezTo>
                  <a:cubicBezTo>
                    <a:pt x="441" y="4127"/>
                    <a:pt x="702" y="4178"/>
                    <a:pt x="969" y="4178"/>
                  </a:cubicBezTo>
                  <a:cubicBezTo>
                    <a:pt x="1048" y="4178"/>
                    <a:pt x="1128" y="4173"/>
                    <a:pt x="1207" y="4166"/>
                  </a:cubicBezTo>
                  <a:cubicBezTo>
                    <a:pt x="2650" y="4003"/>
                    <a:pt x="3782" y="2961"/>
                    <a:pt x="4660" y="1740"/>
                  </a:cubicBezTo>
                  <a:lnTo>
                    <a:pt x="5568" y="460"/>
                  </a:lnTo>
                  <a:cubicBezTo>
                    <a:pt x="5613" y="401"/>
                    <a:pt x="5657" y="326"/>
                    <a:pt x="5657" y="252"/>
                  </a:cubicBezTo>
                  <a:cubicBezTo>
                    <a:pt x="5657" y="133"/>
                    <a:pt x="5553" y="43"/>
                    <a:pt x="5449" y="14"/>
                  </a:cubicBezTo>
                  <a:cubicBezTo>
                    <a:pt x="5412" y="4"/>
                    <a:pt x="5375" y="1"/>
                    <a:pt x="5338" y="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3070;p38">
              <a:extLst>
                <a:ext uri="{FF2B5EF4-FFF2-40B4-BE49-F238E27FC236}">
                  <a16:creationId xmlns:a16="http://schemas.microsoft.com/office/drawing/2014/main" id="{37D67CC2-255B-6B4E-B0D4-B76E77BED5B4}"/>
                </a:ext>
              </a:extLst>
            </p:cNvPr>
            <p:cNvSpPr/>
            <p:nvPr/>
          </p:nvSpPr>
          <p:spPr>
            <a:xfrm>
              <a:off x="4019545" y="2233073"/>
              <a:ext cx="144355" cy="103556"/>
            </a:xfrm>
            <a:custGeom>
              <a:avLst/>
              <a:gdLst/>
              <a:ahLst/>
              <a:cxnLst/>
              <a:rect l="l" t="t" r="r" b="b"/>
              <a:pathLst>
                <a:path w="6089" h="4500" extrusionOk="0">
                  <a:moveTo>
                    <a:pt x="5972" y="73"/>
                  </a:moveTo>
                  <a:cubicBezTo>
                    <a:pt x="5793" y="211"/>
                    <a:pt x="5585" y="327"/>
                    <a:pt x="5389" y="432"/>
                  </a:cubicBezTo>
                  <a:cubicBezTo>
                    <a:pt x="5151" y="551"/>
                    <a:pt x="4927" y="685"/>
                    <a:pt x="4689" y="819"/>
                  </a:cubicBezTo>
                  <a:cubicBezTo>
                    <a:pt x="4183" y="1072"/>
                    <a:pt x="3677" y="1325"/>
                    <a:pt x="3171" y="1578"/>
                  </a:cubicBezTo>
                  <a:cubicBezTo>
                    <a:pt x="2352" y="2010"/>
                    <a:pt x="1549" y="2501"/>
                    <a:pt x="879" y="3141"/>
                  </a:cubicBezTo>
                  <a:cubicBezTo>
                    <a:pt x="643" y="3357"/>
                    <a:pt x="427" y="3592"/>
                    <a:pt x="247" y="3856"/>
                  </a:cubicBezTo>
                  <a:cubicBezTo>
                    <a:pt x="561" y="3077"/>
                    <a:pt x="1045" y="2399"/>
                    <a:pt x="1727" y="1890"/>
                  </a:cubicBezTo>
                  <a:cubicBezTo>
                    <a:pt x="2501" y="1325"/>
                    <a:pt x="3424" y="1072"/>
                    <a:pt x="4317" y="759"/>
                  </a:cubicBezTo>
                  <a:cubicBezTo>
                    <a:pt x="4882" y="561"/>
                    <a:pt x="5434" y="337"/>
                    <a:pt x="5972" y="73"/>
                  </a:cubicBezTo>
                  <a:close/>
                  <a:moveTo>
                    <a:pt x="6044" y="0"/>
                  </a:moveTo>
                  <a:cubicBezTo>
                    <a:pt x="5493" y="283"/>
                    <a:pt x="4913" y="506"/>
                    <a:pt x="4332" y="715"/>
                  </a:cubicBezTo>
                  <a:cubicBezTo>
                    <a:pt x="3826" y="893"/>
                    <a:pt x="3290" y="1057"/>
                    <a:pt x="2784" y="1265"/>
                  </a:cubicBezTo>
                  <a:cubicBezTo>
                    <a:pt x="2055" y="1578"/>
                    <a:pt x="1370" y="2039"/>
                    <a:pt x="879" y="2664"/>
                  </a:cubicBezTo>
                  <a:cubicBezTo>
                    <a:pt x="596" y="3037"/>
                    <a:pt x="373" y="3468"/>
                    <a:pt x="194" y="3900"/>
                  </a:cubicBezTo>
                  <a:cubicBezTo>
                    <a:pt x="194" y="3911"/>
                    <a:pt x="198" y="3918"/>
                    <a:pt x="203" y="3922"/>
                  </a:cubicBezTo>
                  <a:lnTo>
                    <a:pt x="203" y="3922"/>
                  </a:lnTo>
                  <a:cubicBezTo>
                    <a:pt x="128" y="4038"/>
                    <a:pt x="60" y="4159"/>
                    <a:pt x="1" y="4287"/>
                  </a:cubicBezTo>
                  <a:cubicBezTo>
                    <a:pt x="1" y="4302"/>
                    <a:pt x="15" y="4317"/>
                    <a:pt x="30" y="4317"/>
                  </a:cubicBezTo>
                  <a:cubicBezTo>
                    <a:pt x="1043" y="3602"/>
                    <a:pt x="2025" y="2873"/>
                    <a:pt x="3067" y="2188"/>
                  </a:cubicBezTo>
                  <a:cubicBezTo>
                    <a:pt x="3573" y="1861"/>
                    <a:pt x="4094" y="1548"/>
                    <a:pt x="4585" y="1191"/>
                  </a:cubicBezTo>
                  <a:cubicBezTo>
                    <a:pt x="4986" y="915"/>
                    <a:pt x="5335" y="549"/>
                    <a:pt x="5776" y="307"/>
                  </a:cubicBezTo>
                  <a:lnTo>
                    <a:pt x="5776" y="307"/>
                  </a:lnTo>
                  <a:cubicBezTo>
                    <a:pt x="5402" y="717"/>
                    <a:pt x="4944" y="1066"/>
                    <a:pt x="4526" y="1429"/>
                  </a:cubicBezTo>
                  <a:cubicBezTo>
                    <a:pt x="4049" y="1861"/>
                    <a:pt x="3558" y="2263"/>
                    <a:pt x="3052" y="2650"/>
                  </a:cubicBezTo>
                  <a:cubicBezTo>
                    <a:pt x="2561" y="3037"/>
                    <a:pt x="2055" y="3394"/>
                    <a:pt x="1519" y="3721"/>
                  </a:cubicBezTo>
                  <a:cubicBezTo>
                    <a:pt x="1102" y="3974"/>
                    <a:pt x="581" y="4108"/>
                    <a:pt x="254" y="4466"/>
                  </a:cubicBezTo>
                  <a:cubicBezTo>
                    <a:pt x="239" y="4480"/>
                    <a:pt x="254" y="4495"/>
                    <a:pt x="269" y="4495"/>
                  </a:cubicBezTo>
                  <a:cubicBezTo>
                    <a:pt x="308" y="4498"/>
                    <a:pt x="348" y="4499"/>
                    <a:pt x="387" y="4499"/>
                  </a:cubicBezTo>
                  <a:cubicBezTo>
                    <a:pt x="804" y="4499"/>
                    <a:pt x="1197" y="4360"/>
                    <a:pt x="1578" y="4183"/>
                  </a:cubicBezTo>
                  <a:cubicBezTo>
                    <a:pt x="2025" y="3989"/>
                    <a:pt x="2442" y="3751"/>
                    <a:pt x="2858" y="3483"/>
                  </a:cubicBezTo>
                  <a:cubicBezTo>
                    <a:pt x="3662" y="2932"/>
                    <a:pt x="4332" y="2248"/>
                    <a:pt x="4972" y="1518"/>
                  </a:cubicBezTo>
                  <a:cubicBezTo>
                    <a:pt x="5344" y="1102"/>
                    <a:pt x="5687" y="670"/>
                    <a:pt x="5969" y="194"/>
                  </a:cubicBezTo>
                  <a:cubicBezTo>
                    <a:pt x="5980" y="183"/>
                    <a:pt x="5969" y="166"/>
                    <a:pt x="5956" y="166"/>
                  </a:cubicBezTo>
                  <a:cubicBezTo>
                    <a:pt x="5950" y="166"/>
                    <a:pt x="5944" y="169"/>
                    <a:pt x="5940" y="179"/>
                  </a:cubicBezTo>
                  <a:cubicBezTo>
                    <a:pt x="5448" y="983"/>
                    <a:pt x="4808" y="1697"/>
                    <a:pt x="4139" y="2367"/>
                  </a:cubicBezTo>
                  <a:cubicBezTo>
                    <a:pt x="3484" y="3022"/>
                    <a:pt x="2725" y="3572"/>
                    <a:pt x="1906" y="3989"/>
                  </a:cubicBezTo>
                  <a:cubicBezTo>
                    <a:pt x="1474" y="4213"/>
                    <a:pt x="1013" y="4421"/>
                    <a:pt x="522" y="4466"/>
                  </a:cubicBezTo>
                  <a:cubicBezTo>
                    <a:pt x="492" y="4466"/>
                    <a:pt x="442" y="4472"/>
                    <a:pt x="399" y="4472"/>
                  </a:cubicBezTo>
                  <a:cubicBezTo>
                    <a:pt x="378" y="4472"/>
                    <a:pt x="358" y="4471"/>
                    <a:pt x="343" y="4466"/>
                  </a:cubicBezTo>
                  <a:cubicBezTo>
                    <a:pt x="298" y="4451"/>
                    <a:pt x="313" y="4451"/>
                    <a:pt x="358" y="4406"/>
                  </a:cubicBezTo>
                  <a:cubicBezTo>
                    <a:pt x="432" y="4332"/>
                    <a:pt x="536" y="4272"/>
                    <a:pt x="626" y="4213"/>
                  </a:cubicBezTo>
                  <a:cubicBezTo>
                    <a:pt x="804" y="4123"/>
                    <a:pt x="983" y="4049"/>
                    <a:pt x="1162" y="3959"/>
                  </a:cubicBezTo>
                  <a:cubicBezTo>
                    <a:pt x="1578" y="3751"/>
                    <a:pt x="1965" y="3483"/>
                    <a:pt x="2338" y="3215"/>
                  </a:cubicBezTo>
                  <a:cubicBezTo>
                    <a:pt x="2725" y="2947"/>
                    <a:pt x="3097" y="2664"/>
                    <a:pt x="3469" y="2382"/>
                  </a:cubicBezTo>
                  <a:cubicBezTo>
                    <a:pt x="3886" y="2039"/>
                    <a:pt x="4302" y="1682"/>
                    <a:pt x="4704" y="1325"/>
                  </a:cubicBezTo>
                  <a:cubicBezTo>
                    <a:pt x="5106" y="968"/>
                    <a:pt x="5523" y="640"/>
                    <a:pt x="5880" y="253"/>
                  </a:cubicBezTo>
                  <a:cubicBezTo>
                    <a:pt x="5892" y="241"/>
                    <a:pt x="5885" y="219"/>
                    <a:pt x="5866" y="219"/>
                  </a:cubicBezTo>
                  <a:cubicBezTo>
                    <a:pt x="5861" y="219"/>
                    <a:pt x="5856" y="221"/>
                    <a:pt x="5850" y="223"/>
                  </a:cubicBezTo>
                  <a:cubicBezTo>
                    <a:pt x="5850" y="223"/>
                    <a:pt x="5850" y="223"/>
                    <a:pt x="5850" y="223"/>
                  </a:cubicBezTo>
                  <a:lnTo>
                    <a:pt x="5850" y="223"/>
                  </a:lnTo>
                  <a:cubicBezTo>
                    <a:pt x="5374" y="462"/>
                    <a:pt x="5002" y="863"/>
                    <a:pt x="4570" y="1161"/>
                  </a:cubicBezTo>
                  <a:cubicBezTo>
                    <a:pt x="4079" y="1518"/>
                    <a:pt x="3558" y="1831"/>
                    <a:pt x="3037" y="2173"/>
                  </a:cubicBezTo>
                  <a:cubicBezTo>
                    <a:pt x="2021" y="2836"/>
                    <a:pt x="1049" y="3557"/>
                    <a:pt x="48" y="4264"/>
                  </a:cubicBezTo>
                  <a:lnTo>
                    <a:pt x="48" y="4264"/>
                  </a:lnTo>
                  <a:cubicBezTo>
                    <a:pt x="426" y="3464"/>
                    <a:pt x="1188" y="2850"/>
                    <a:pt x="1906" y="2352"/>
                  </a:cubicBezTo>
                  <a:cubicBezTo>
                    <a:pt x="2769" y="1771"/>
                    <a:pt x="3707" y="1355"/>
                    <a:pt x="4630" y="878"/>
                  </a:cubicBezTo>
                  <a:cubicBezTo>
                    <a:pt x="4883" y="744"/>
                    <a:pt x="5136" y="595"/>
                    <a:pt x="5404" y="462"/>
                  </a:cubicBezTo>
                  <a:cubicBezTo>
                    <a:pt x="5642" y="342"/>
                    <a:pt x="5865" y="208"/>
                    <a:pt x="6074" y="30"/>
                  </a:cubicBezTo>
                  <a:cubicBezTo>
                    <a:pt x="6088" y="15"/>
                    <a:pt x="6059" y="0"/>
                    <a:pt x="6044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Thinking Sticker for iOS &amp; Android | GIPHY">
            <a:extLst>
              <a:ext uri="{FF2B5EF4-FFF2-40B4-BE49-F238E27FC236}">
                <a16:creationId xmlns:a16="http://schemas.microsoft.com/office/drawing/2014/main" id="{CF7DD1E8-378D-566C-1F33-9E59F93A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9" y="508939"/>
            <a:ext cx="1783088" cy="17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" y="712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4" y="817997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2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28614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9" y="554635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5" y="817997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" action="ppaction://noaction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1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" action="ppaction://noaction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69" y="2265045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35758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" action="ppaction://noaction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45" y="2264092"/>
            <a:ext cx="1988993" cy="198899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3200400" y="528638"/>
            <a:ext cx="5757863" cy="4000500"/>
          </a:xfrm>
          <a:prstGeom prst="rect">
            <a:avLst/>
          </a:prstGeom>
          <a:blipFill dpi="0"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13515-ACF3-544C-993E-8346751C8BB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AI NHANH AI ĐÚNG</a:t>
            </a:r>
          </a:p>
        </p:txBody>
      </p:sp>
      <p:pic>
        <p:nvPicPr>
          <p:cNvPr id="3080" name="Picture 8" descr="Free breakfast and lunch for kids at Charlotte Mecklenburg Schools (and  beyond) this summer - Charlotte On The Cheap">
            <a:extLst>
              <a:ext uri="{FF2B5EF4-FFF2-40B4-BE49-F238E27FC236}">
                <a16:creationId xmlns:a16="http://schemas.microsoft.com/office/drawing/2014/main" id="{D7E38BC2-B579-B760-BDC4-DA9135C7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1346" l="2908" r="97254">
                        <a14:foregroundMark x1="49273" y1="41827" x2="80291" y2="40865"/>
                        <a14:foregroundMark x1="71890" y1="36538" x2="81099" y2="67308"/>
                        <a14:foregroundMark x1="63166" y1="54327" x2="69467" y2="72596"/>
                        <a14:foregroundMark x1="69467" y1="72596" x2="75121" y2="80769"/>
                        <a14:foregroundMark x1="47334" y1="48798" x2="64620" y2="55769"/>
                        <a14:foregroundMark x1="51373" y1="42548" x2="72052" y2="36779"/>
                        <a14:foregroundMark x1="55897" y1="31731" x2="82229" y2="28365"/>
                        <a14:foregroundMark x1="76414" y1="25962" x2="93215" y2="34375"/>
                        <a14:foregroundMark x1="89015" y1="30048" x2="88853" y2="46875"/>
                        <a14:foregroundMark x1="80614" y1="49279" x2="93700" y2="50721"/>
                        <a14:foregroundMark x1="89499" y1="41106" x2="84976" y2="50240"/>
                        <a14:foregroundMark x1="93376" y1="38942" x2="96123" y2="42788"/>
                        <a14:foregroundMark x1="89661" y1="32933" x2="90307" y2="33894"/>
                        <a14:foregroundMark x1="12439" y1="55288" x2="9532" y2="77163"/>
                        <a14:foregroundMark x1="11793" y1="52885" x2="5654" y2="87500"/>
                        <a14:foregroundMark x1="4200" y1="90625" x2="36349" y2="82692"/>
                        <a14:foregroundMark x1="25040" y1="85577" x2="48627" y2="85817"/>
                        <a14:foregroundMark x1="48627" y1="85817" x2="64782" y2="85337"/>
                        <a14:foregroundMark x1="23586" y1="90385" x2="61712" y2="84856"/>
                        <a14:foregroundMark x1="61712" y1="84856" x2="61874" y2="84856"/>
                        <a14:foregroundMark x1="52019" y1="82933" x2="87237" y2="80529"/>
                        <a14:foregroundMark x1="51696" y1="85096" x2="91438" y2="85096"/>
                        <a14:foregroundMark x1="57027" y1="64904" x2="94507" y2="76202"/>
                        <a14:foregroundMark x1="54766" y1="54567" x2="92246" y2="72837"/>
                        <a14:foregroundMark x1="87076" y1="53365" x2="97254" y2="76442"/>
                        <a14:foregroundMark x1="13732" y1="38702" x2="7431" y2="81731"/>
                        <a14:foregroundMark x1="9855" y1="52885" x2="5331" y2="89904"/>
                        <a14:foregroundMark x1="7754" y1="58894" x2="2908" y2="83654"/>
                        <a14:foregroundMark x1="14055" y1="39663" x2="14055" y2="39663"/>
                        <a14:foregroundMark x1="10339" y1="43990" x2="10339" y2="43990"/>
                        <a14:foregroundMark x1="55250" y1="57933" x2="55250" y2="57933"/>
                        <a14:foregroundMark x1="55735" y1="88702" x2="55735" y2="88702"/>
                        <a14:foregroundMark x1="58320" y1="89904" x2="58320" y2="89904"/>
                        <a14:foregroundMark x1="70113" y1="86779" x2="70113" y2="86779"/>
                        <a14:foregroundMark x1="77868" y1="86538" x2="77868" y2="86538"/>
                        <a14:foregroundMark x1="57027" y1="91346" x2="91761" y2="82692"/>
                        <a14:foregroundMark x1="71729" y1="90144" x2="95477" y2="89663"/>
                        <a14:foregroundMark x1="95477" y1="89663" x2="95800" y2="88942"/>
                        <a14:foregroundMark x1="95315" y1="78365" x2="96446" y2="86058"/>
                        <a14:foregroundMark x1="87399" y1="49760" x2="89661" y2="61538"/>
                        <a14:foregroundMark x1="83199" y1="27163" x2="87561" y2="26683"/>
                        <a14:foregroundMark x1="12601" y1="38702" x2="8401" y2="6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75" y="1258858"/>
            <a:ext cx="4443960" cy="29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>
            <a:extLst>
              <a:ext uri="{FF2B5EF4-FFF2-40B4-BE49-F238E27FC236}">
                <a16:creationId xmlns:a16="http://schemas.microsoft.com/office/drawing/2014/main" id="{4634A6A8-DE80-6DD5-5BDE-8F8892C0E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489" y="4126654"/>
            <a:ext cx="6525964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Ư</a:t>
            </a:r>
            <a:r>
              <a:rPr lang="en-US" altLang="en-US" sz="3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ớp</a:t>
            </a:r>
            <a:r>
              <a:rPr lang="en-US" altLang="en-US" sz="30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en-US" altLang="en-US" sz="30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lạnh</a:t>
            </a:r>
            <a:endParaRPr lang="en-US" altLang="en-US" sz="30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026" name="Picture 2" descr="Nên mua tủ lạnh hay tủ đông để dự trữ thực phẩm?">
            <a:extLst>
              <a:ext uri="{FF2B5EF4-FFF2-40B4-BE49-F238E27FC236}">
                <a16:creationId xmlns:a16="http://schemas.microsoft.com/office/drawing/2014/main" id="{D2FA4AE0-6250-FE37-6D39-A29BE30A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" b="93182" l="4167" r="94833">
                        <a14:foregroundMark x1="10500" y1="17695" x2="15833" y2="90584"/>
                        <a14:foregroundMark x1="18833" y1="17045" x2="12167" y2="65260"/>
                        <a14:foregroundMark x1="20833" y1="9740" x2="69167" y2="20942"/>
                        <a14:foregroundMark x1="31167" y1="10552" x2="88667" y2="9416"/>
                        <a14:foregroundMark x1="83667" y1="10552" x2="91500" y2="71753"/>
                        <a14:foregroundMark x1="36167" y1="81169" x2="49500" y2="82792"/>
                        <a14:foregroundMark x1="49500" y1="82792" x2="58000" y2="82468"/>
                        <a14:foregroundMark x1="25500" y1="92208" x2="63333" y2="90260"/>
                        <a14:foregroundMark x1="78167" y1="5032" x2="78167" y2="5032"/>
                        <a14:foregroundMark x1="70000" y1="4221" x2="70000" y2="4221"/>
                        <a14:foregroundMark x1="54000" y1="5844" x2="54000" y2="5844"/>
                        <a14:foregroundMark x1="16667" y1="2760" x2="16667" y2="2760"/>
                        <a14:foregroundMark x1="7667" y1="5844" x2="7667" y2="5844"/>
                        <a14:foregroundMark x1="4500" y1="4708" x2="4500" y2="4708"/>
                        <a14:foregroundMark x1="4500" y1="4708" x2="5333" y2="28409"/>
                        <a14:foregroundMark x1="5000" y1="29383" x2="5000" y2="62013"/>
                        <a14:foregroundMark x1="4333" y1="65097" x2="6500" y2="92532"/>
                        <a14:foregroundMark x1="93667" y1="4870" x2="94833" y2="30844"/>
                        <a14:foregroundMark x1="71167" y1="81006" x2="71167" y2="88961"/>
                        <a14:foregroundMark x1="88167" y1="92208" x2="93167" y2="93182"/>
                        <a14:foregroundMark x1="92000" y1="84091" x2="94833" y2="91234"/>
                        <a14:foregroundMark x1="94000" y1="56331" x2="93500" y2="77760"/>
                        <a14:foregroundMark x1="93500" y1="77760" x2="93500" y2="7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48" y="574927"/>
            <a:ext cx="3459646" cy="35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Thực Phẩm Đóng Hộp Và Những Điều Cần Biết - AtlasGarden">
            <a:extLst>
              <a:ext uri="{FF2B5EF4-FFF2-40B4-BE49-F238E27FC236}">
                <a16:creationId xmlns:a16="http://schemas.microsoft.com/office/drawing/2014/main" id="{F4F56778-CCD4-C913-8ACF-1E3B7C2D3E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Thực Phẩm Đóng Hộp Và Những Điều Cần Biết - AtlasGarden">
            <a:extLst>
              <a:ext uri="{FF2B5EF4-FFF2-40B4-BE49-F238E27FC236}">
                <a16:creationId xmlns:a16="http://schemas.microsoft.com/office/drawing/2014/main" id="{601224FE-4AD7-E958-172D-9673540517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Top 9 thương hiệu thịt hộp được ưa chuộng nhất hiện nay - Toplist.vn">
            <a:extLst>
              <a:ext uri="{FF2B5EF4-FFF2-40B4-BE49-F238E27FC236}">
                <a16:creationId xmlns:a16="http://schemas.microsoft.com/office/drawing/2014/main" id="{55D89E49-6952-412C-657E-62E3856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25" y="687891"/>
            <a:ext cx="4827549" cy="32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0101CCAF-6558-1A8F-0662-BFA1FC40B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50979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+mj-lt"/>
              </a:rPr>
              <a:t>Đóng</a:t>
            </a:r>
            <a:r>
              <a:rPr lang="en-US" alt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+mj-lt"/>
              </a:rPr>
              <a:t>hộp</a:t>
            </a:r>
            <a:endParaRPr lang="en-US" alt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6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hô cá Nam Du | Yong.vn">
            <a:extLst>
              <a:ext uri="{FF2B5EF4-FFF2-40B4-BE49-F238E27FC236}">
                <a16:creationId xmlns:a16="http://schemas.microsoft.com/office/drawing/2014/main" id="{23ECF504-D85E-828E-9028-2242D3DF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19" y="645765"/>
            <a:ext cx="4984361" cy="32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Kho ca lu du, Chiên cá khô ngon, Cá khô lù đù - Khô cá Đù thơm">
            <a:extLst>
              <a:ext uri="{FF2B5EF4-FFF2-40B4-BE49-F238E27FC236}">
                <a16:creationId xmlns:a16="http://schemas.microsoft.com/office/drawing/2014/main" id="{30CC6410-196D-6C2B-DA35-4E6E3286E2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39918-D78C-B178-8996-E74B7285A208}"/>
              </a:ext>
            </a:extLst>
          </p:cNvPr>
          <p:cNvSpPr txBox="1"/>
          <p:nvPr/>
        </p:nvSpPr>
        <p:spPr>
          <a:xfrm>
            <a:off x="3492307" y="4011538"/>
            <a:ext cx="272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</a:rPr>
              <a:t>Phơi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</a:rPr>
              <a:t>khô</a:t>
            </a:r>
            <a:endParaRPr lang="en-US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4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Kết quả hình ảnh cho thiết kế trò chơi môn khoa học lớp 4: Một số cách bảo quản thức ăn">
            <a:extLst>
              <a:ext uri="{FF2B5EF4-FFF2-40B4-BE49-F238E27FC236}">
                <a16:creationId xmlns:a16="http://schemas.microsoft.com/office/drawing/2014/main" id="{9054905E-025E-F9A6-B472-AC78D1CF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91" y="617319"/>
            <a:ext cx="4425095" cy="319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B917C16E-BA1C-7081-8F40-11172C797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31" y="3872301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mứt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(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cô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đặc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+mj-lt"/>
              </a:rPr>
              <a:t>đường</a:t>
            </a:r>
            <a:r>
              <a:rPr lang="en-US" altLang="en-US" sz="32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6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uối chua là gì? Lợi ích của việc muối chua? Phân biệt muối chua và lên men">
            <a:extLst>
              <a:ext uri="{FF2B5EF4-FFF2-40B4-BE49-F238E27FC236}">
                <a16:creationId xmlns:a16="http://schemas.microsoft.com/office/drawing/2014/main" id="{94C4A522-61BD-82AD-DDDF-C74827BE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10" y="574055"/>
            <a:ext cx="5274527" cy="329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4C31EED1-10DF-110C-130B-1C89676F7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346" y="3923114"/>
            <a:ext cx="65866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chemeClr val="bg1"/>
                </a:solidFill>
                <a:latin typeface="+mn-lt"/>
              </a:rPr>
              <a:t>Ư</a:t>
            </a:r>
            <a:r>
              <a:rPr lang="en-US" altLang="en-US" sz="3600" dirty="0" err="1">
                <a:solidFill>
                  <a:schemeClr val="bg1"/>
                </a:solidFill>
                <a:latin typeface="+mn-lt"/>
              </a:rPr>
              <a:t>ớp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+mn-lt"/>
              </a:rPr>
              <a:t>muối</a:t>
            </a:r>
            <a:endParaRPr lang="en-US" alt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68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ết quả hình ảnh cho CÁC LOẠI  MẮM MUỐI">
            <a:extLst>
              <a:ext uri="{FF2B5EF4-FFF2-40B4-BE49-F238E27FC236}">
                <a16:creationId xmlns:a16="http://schemas.microsoft.com/office/drawing/2014/main" id="{77324D90-D8E7-929A-B1FF-A9112CD4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01" y="575566"/>
            <a:ext cx="4527395" cy="31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C132B80A-D23D-7448-1204-0F90E07D8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814" y="3883968"/>
            <a:ext cx="582837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sz="3600" dirty="0">
                <a:solidFill>
                  <a:schemeClr val="bg1"/>
                </a:solidFill>
                <a:latin typeface="+mn-lt"/>
              </a:rPr>
              <a:t>Ư</a:t>
            </a:r>
            <a:r>
              <a:rPr lang="en-US" altLang="en-US" sz="3600" dirty="0" err="1">
                <a:solidFill>
                  <a:schemeClr val="bg1"/>
                </a:solidFill>
                <a:latin typeface="+mn-lt"/>
              </a:rPr>
              <a:t>ớp</a:t>
            </a: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+mn-lt"/>
              </a:rPr>
              <a:t>mặn</a:t>
            </a:r>
            <a:endParaRPr lang="en-US" alt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9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8" name="Google Shape;3058;p38"/>
          <p:cNvGrpSpPr/>
          <p:nvPr/>
        </p:nvGrpSpPr>
        <p:grpSpPr>
          <a:xfrm rot="569924" flipH="1">
            <a:off x="6078897" y="3876238"/>
            <a:ext cx="1537608" cy="1614213"/>
            <a:chOff x="3610898" y="2185300"/>
            <a:chExt cx="196185" cy="205948"/>
          </a:xfrm>
        </p:grpSpPr>
        <p:sp>
          <p:nvSpPr>
            <p:cNvPr id="3059" name="Google Shape;3059;p38"/>
            <p:cNvSpPr/>
            <p:nvPr/>
          </p:nvSpPr>
          <p:spPr>
            <a:xfrm>
              <a:off x="3610898" y="2202523"/>
              <a:ext cx="196185" cy="188725"/>
            </a:xfrm>
            <a:custGeom>
              <a:avLst/>
              <a:gdLst/>
              <a:ahLst/>
              <a:cxnLst/>
              <a:rect l="l" t="t" r="r" b="b"/>
              <a:pathLst>
                <a:path w="7057" h="7549" extrusionOk="0">
                  <a:moveTo>
                    <a:pt x="3481" y="1"/>
                  </a:moveTo>
                  <a:cubicBezTo>
                    <a:pt x="3034" y="1"/>
                    <a:pt x="2562" y="202"/>
                    <a:pt x="2159" y="389"/>
                  </a:cubicBezTo>
                  <a:cubicBezTo>
                    <a:pt x="1653" y="642"/>
                    <a:pt x="1191" y="1014"/>
                    <a:pt x="849" y="1475"/>
                  </a:cubicBezTo>
                  <a:cubicBezTo>
                    <a:pt x="373" y="2115"/>
                    <a:pt x="105" y="2919"/>
                    <a:pt x="60" y="3708"/>
                  </a:cubicBezTo>
                  <a:cubicBezTo>
                    <a:pt x="1" y="4631"/>
                    <a:pt x="239" y="5568"/>
                    <a:pt x="804" y="6298"/>
                  </a:cubicBezTo>
                  <a:cubicBezTo>
                    <a:pt x="1355" y="7027"/>
                    <a:pt x="2233" y="7533"/>
                    <a:pt x="3141" y="7548"/>
                  </a:cubicBezTo>
                  <a:cubicBezTo>
                    <a:pt x="3543" y="7548"/>
                    <a:pt x="3930" y="7474"/>
                    <a:pt x="4302" y="7355"/>
                  </a:cubicBezTo>
                  <a:cubicBezTo>
                    <a:pt x="5151" y="7057"/>
                    <a:pt x="5910" y="6462"/>
                    <a:pt x="6386" y="5688"/>
                  </a:cubicBezTo>
                  <a:cubicBezTo>
                    <a:pt x="6877" y="4914"/>
                    <a:pt x="7056" y="3961"/>
                    <a:pt x="6892" y="3068"/>
                  </a:cubicBezTo>
                  <a:cubicBezTo>
                    <a:pt x="6669" y="1907"/>
                    <a:pt x="5850" y="910"/>
                    <a:pt x="4808" y="344"/>
                  </a:cubicBezTo>
                  <a:cubicBezTo>
                    <a:pt x="4585" y="225"/>
                    <a:pt x="4347" y="121"/>
                    <a:pt x="4079" y="61"/>
                  </a:cubicBezTo>
                  <a:cubicBezTo>
                    <a:pt x="3900" y="31"/>
                    <a:pt x="3722" y="16"/>
                    <a:pt x="3528" y="2"/>
                  </a:cubicBezTo>
                  <a:cubicBezTo>
                    <a:pt x="3513" y="1"/>
                    <a:pt x="3497" y="1"/>
                    <a:pt x="3481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8"/>
            <p:cNvSpPr/>
            <p:nvPr/>
          </p:nvSpPr>
          <p:spPr>
            <a:xfrm>
              <a:off x="3623925" y="2185925"/>
              <a:ext cx="135475" cy="129775"/>
            </a:xfrm>
            <a:custGeom>
              <a:avLst/>
              <a:gdLst/>
              <a:ahLst/>
              <a:cxnLst/>
              <a:rect l="l" t="t" r="r" b="b"/>
              <a:pathLst>
                <a:path w="5419" h="5191" extrusionOk="0">
                  <a:moveTo>
                    <a:pt x="4559" y="1"/>
                  </a:moveTo>
                  <a:cubicBezTo>
                    <a:pt x="4372" y="1"/>
                    <a:pt x="3888" y="182"/>
                    <a:pt x="3826" y="219"/>
                  </a:cubicBezTo>
                  <a:cubicBezTo>
                    <a:pt x="3558" y="338"/>
                    <a:pt x="3320" y="517"/>
                    <a:pt x="3112" y="725"/>
                  </a:cubicBezTo>
                  <a:cubicBezTo>
                    <a:pt x="2918" y="933"/>
                    <a:pt x="2829" y="1246"/>
                    <a:pt x="2650" y="1440"/>
                  </a:cubicBezTo>
                  <a:cubicBezTo>
                    <a:pt x="2615" y="1478"/>
                    <a:pt x="2579" y="1494"/>
                    <a:pt x="2544" y="1494"/>
                  </a:cubicBezTo>
                  <a:cubicBezTo>
                    <a:pt x="2387" y="1494"/>
                    <a:pt x="2233" y="1174"/>
                    <a:pt x="2099" y="1053"/>
                  </a:cubicBezTo>
                  <a:cubicBezTo>
                    <a:pt x="1846" y="829"/>
                    <a:pt x="1549" y="651"/>
                    <a:pt x="1206" y="561"/>
                  </a:cubicBezTo>
                  <a:lnTo>
                    <a:pt x="1206" y="561"/>
                  </a:lnTo>
                  <a:cubicBezTo>
                    <a:pt x="1221" y="1172"/>
                    <a:pt x="1385" y="1767"/>
                    <a:pt x="1683" y="2318"/>
                  </a:cubicBezTo>
                  <a:cubicBezTo>
                    <a:pt x="1645" y="2314"/>
                    <a:pt x="1608" y="2313"/>
                    <a:pt x="1570" y="2313"/>
                  </a:cubicBezTo>
                  <a:cubicBezTo>
                    <a:pt x="1284" y="2313"/>
                    <a:pt x="1010" y="2411"/>
                    <a:pt x="760" y="2556"/>
                  </a:cubicBezTo>
                  <a:cubicBezTo>
                    <a:pt x="492" y="2720"/>
                    <a:pt x="239" y="2943"/>
                    <a:pt x="1" y="3151"/>
                  </a:cubicBezTo>
                  <a:cubicBezTo>
                    <a:pt x="373" y="3300"/>
                    <a:pt x="745" y="3449"/>
                    <a:pt x="1132" y="3494"/>
                  </a:cubicBezTo>
                  <a:cubicBezTo>
                    <a:pt x="1244" y="3511"/>
                    <a:pt x="1360" y="3521"/>
                    <a:pt x="1474" y="3521"/>
                  </a:cubicBezTo>
                  <a:cubicBezTo>
                    <a:pt x="1754" y="3521"/>
                    <a:pt x="2031" y="3463"/>
                    <a:pt x="2263" y="3315"/>
                  </a:cubicBezTo>
                  <a:cubicBezTo>
                    <a:pt x="2309" y="3292"/>
                    <a:pt x="2354" y="3261"/>
                    <a:pt x="2400" y="3261"/>
                  </a:cubicBezTo>
                  <a:cubicBezTo>
                    <a:pt x="2414" y="3261"/>
                    <a:pt x="2428" y="3263"/>
                    <a:pt x="2442" y="3270"/>
                  </a:cubicBezTo>
                  <a:cubicBezTo>
                    <a:pt x="2471" y="3285"/>
                    <a:pt x="2501" y="3330"/>
                    <a:pt x="2516" y="3360"/>
                  </a:cubicBezTo>
                  <a:cubicBezTo>
                    <a:pt x="2814" y="4015"/>
                    <a:pt x="3201" y="4640"/>
                    <a:pt x="3662" y="5191"/>
                  </a:cubicBezTo>
                  <a:cubicBezTo>
                    <a:pt x="3766" y="4789"/>
                    <a:pt x="3871" y="4387"/>
                    <a:pt x="3886" y="3970"/>
                  </a:cubicBezTo>
                  <a:cubicBezTo>
                    <a:pt x="3900" y="3553"/>
                    <a:pt x="3826" y="3122"/>
                    <a:pt x="3603" y="2764"/>
                  </a:cubicBezTo>
                  <a:lnTo>
                    <a:pt x="3603" y="2764"/>
                  </a:lnTo>
                  <a:cubicBezTo>
                    <a:pt x="3620" y="2765"/>
                    <a:pt x="3638" y="2766"/>
                    <a:pt x="3655" y="2766"/>
                  </a:cubicBezTo>
                  <a:cubicBezTo>
                    <a:pt x="3918" y="2766"/>
                    <a:pt x="4181" y="2674"/>
                    <a:pt x="4443" y="2674"/>
                  </a:cubicBezTo>
                  <a:cubicBezTo>
                    <a:pt x="4461" y="2674"/>
                    <a:pt x="4478" y="2674"/>
                    <a:pt x="4496" y="2675"/>
                  </a:cubicBezTo>
                  <a:cubicBezTo>
                    <a:pt x="4823" y="2690"/>
                    <a:pt x="5121" y="2869"/>
                    <a:pt x="5404" y="3032"/>
                  </a:cubicBezTo>
                  <a:cubicBezTo>
                    <a:pt x="5419" y="2377"/>
                    <a:pt x="4942" y="1737"/>
                    <a:pt x="4302" y="1544"/>
                  </a:cubicBezTo>
                  <a:cubicBezTo>
                    <a:pt x="4243" y="1529"/>
                    <a:pt x="4183" y="1514"/>
                    <a:pt x="4153" y="1454"/>
                  </a:cubicBezTo>
                  <a:cubicBezTo>
                    <a:pt x="4139" y="1425"/>
                    <a:pt x="4139" y="1395"/>
                    <a:pt x="4139" y="1350"/>
                  </a:cubicBezTo>
                  <a:cubicBezTo>
                    <a:pt x="4168" y="963"/>
                    <a:pt x="4302" y="591"/>
                    <a:pt x="4540" y="279"/>
                  </a:cubicBezTo>
                  <a:cubicBezTo>
                    <a:pt x="4600" y="204"/>
                    <a:pt x="4660" y="115"/>
                    <a:pt x="4630" y="25"/>
                  </a:cubicBezTo>
                  <a:cubicBezTo>
                    <a:pt x="4622" y="8"/>
                    <a:pt x="4597" y="1"/>
                    <a:pt x="4559" y="1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8"/>
            <p:cNvSpPr/>
            <p:nvPr/>
          </p:nvSpPr>
          <p:spPr>
            <a:xfrm>
              <a:off x="3671925" y="2185300"/>
              <a:ext cx="25550" cy="59325"/>
            </a:xfrm>
            <a:custGeom>
              <a:avLst/>
              <a:gdLst/>
              <a:ahLst/>
              <a:cxnLst/>
              <a:rect l="l" t="t" r="r" b="b"/>
              <a:pathLst>
                <a:path w="1022" h="2373" extrusionOk="0">
                  <a:moveTo>
                    <a:pt x="500" y="1"/>
                  </a:moveTo>
                  <a:cubicBezTo>
                    <a:pt x="477" y="1"/>
                    <a:pt x="454" y="3"/>
                    <a:pt x="432" y="6"/>
                  </a:cubicBezTo>
                  <a:cubicBezTo>
                    <a:pt x="313" y="21"/>
                    <a:pt x="209" y="50"/>
                    <a:pt x="105" y="110"/>
                  </a:cubicBezTo>
                  <a:cubicBezTo>
                    <a:pt x="75" y="140"/>
                    <a:pt x="31" y="170"/>
                    <a:pt x="16" y="229"/>
                  </a:cubicBezTo>
                  <a:cubicBezTo>
                    <a:pt x="1" y="259"/>
                    <a:pt x="16" y="289"/>
                    <a:pt x="31" y="333"/>
                  </a:cubicBezTo>
                  <a:cubicBezTo>
                    <a:pt x="150" y="839"/>
                    <a:pt x="313" y="1331"/>
                    <a:pt x="492" y="1837"/>
                  </a:cubicBezTo>
                  <a:cubicBezTo>
                    <a:pt x="537" y="1971"/>
                    <a:pt x="596" y="2298"/>
                    <a:pt x="745" y="2358"/>
                  </a:cubicBezTo>
                  <a:cubicBezTo>
                    <a:pt x="771" y="2368"/>
                    <a:pt x="796" y="2372"/>
                    <a:pt x="818" y="2372"/>
                  </a:cubicBezTo>
                  <a:cubicBezTo>
                    <a:pt x="960" y="2372"/>
                    <a:pt x="1022" y="2188"/>
                    <a:pt x="983" y="2060"/>
                  </a:cubicBezTo>
                  <a:cubicBezTo>
                    <a:pt x="819" y="1465"/>
                    <a:pt x="745" y="839"/>
                    <a:pt x="745" y="229"/>
                  </a:cubicBezTo>
                  <a:cubicBezTo>
                    <a:pt x="730" y="184"/>
                    <a:pt x="730" y="140"/>
                    <a:pt x="715" y="110"/>
                  </a:cubicBezTo>
                  <a:cubicBezTo>
                    <a:pt x="680" y="27"/>
                    <a:pt x="588" y="1"/>
                    <a:pt x="500" y="1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2" name="Google Shape;3062;p38"/>
          <p:cNvGrpSpPr/>
          <p:nvPr/>
        </p:nvGrpSpPr>
        <p:grpSpPr>
          <a:xfrm rot="1708347" flipH="1">
            <a:off x="7433073" y="3398557"/>
            <a:ext cx="1786328" cy="1312772"/>
            <a:chOff x="4008775" y="2218175"/>
            <a:chExt cx="168525" cy="123850"/>
          </a:xfrm>
        </p:grpSpPr>
        <p:sp>
          <p:nvSpPr>
            <p:cNvPr id="3063" name="Google Shape;3063;p38"/>
            <p:cNvSpPr/>
            <p:nvPr/>
          </p:nvSpPr>
          <p:spPr>
            <a:xfrm>
              <a:off x="4011000" y="2327575"/>
              <a:ext cx="23400" cy="8700"/>
            </a:xfrm>
            <a:custGeom>
              <a:avLst/>
              <a:gdLst/>
              <a:ahLst/>
              <a:cxnLst/>
              <a:rect l="l" t="t" r="r" b="b"/>
              <a:pathLst>
                <a:path w="936" h="348" extrusionOk="0">
                  <a:moveTo>
                    <a:pt x="921" y="1"/>
                  </a:moveTo>
                  <a:cubicBezTo>
                    <a:pt x="593" y="31"/>
                    <a:pt x="281" y="135"/>
                    <a:pt x="13" y="313"/>
                  </a:cubicBezTo>
                  <a:cubicBezTo>
                    <a:pt x="1" y="325"/>
                    <a:pt x="8" y="347"/>
                    <a:pt x="19" y="347"/>
                  </a:cubicBezTo>
                  <a:cubicBezTo>
                    <a:pt x="22" y="347"/>
                    <a:pt x="25" y="346"/>
                    <a:pt x="28" y="343"/>
                  </a:cubicBezTo>
                  <a:cubicBezTo>
                    <a:pt x="296" y="165"/>
                    <a:pt x="593" y="60"/>
                    <a:pt x="921" y="31"/>
                  </a:cubicBezTo>
                  <a:cubicBezTo>
                    <a:pt x="936" y="31"/>
                    <a:pt x="936" y="1"/>
                    <a:pt x="921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8"/>
            <p:cNvSpPr/>
            <p:nvPr/>
          </p:nvSpPr>
          <p:spPr>
            <a:xfrm>
              <a:off x="4008775" y="2329725"/>
              <a:ext cx="17750" cy="9900"/>
            </a:xfrm>
            <a:custGeom>
              <a:avLst/>
              <a:gdLst/>
              <a:ahLst/>
              <a:cxnLst/>
              <a:rect l="l" t="t" r="r" b="b"/>
              <a:pathLst>
                <a:path w="710" h="396" extrusionOk="0">
                  <a:moveTo>
                    <a:pt x="691" y="0"/>
                  </a:moveTo>
                  <a:cubicBezTo>
                    <a:pt x="688" y="0"/>
                    <a:pt x="685" y="1"/>
                    <a:pt x="682" y="4"/>
                  </a:cubicBezTo>
                  <a:cubicBezTo>
                    <a:pt x="459" y="123"/>
                    <a:pt x="236" y="242"/>
                    <a:pt x="12" y="361"/>
                  </a:cubicBezTo>
                  <a:cubicBezTo>
                    <a:pt x="0" y="373"/>
                    <a:pt x="8" y="395"/>
                    <a:pt x="19" y="395"/>
                  </a:cubicBezTo>
                  <a:cubicBezTo>
                    <a:pt x="22" y="395"/>
                    <a:pt x="24" y="394"/>
                    <a:pt x="27" y="391"/>
                  </a:cubicBezTo>
                  <a:cubicBezTo>
                    <a:pt x="251" y="272"/>
                    <a:pt x="474" y="153"/>
                    <a:pt x="697" y="34"/>
                  </a:cubicBezTo>
                  <a:cubicBezTo>
                    <a:pt x="709" y="22"/>
                    <a:pt x="702" y="0"/>
                    <a:pt x="691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8"/>
            <p:cNvSpPr/>
            <p:nvPr/>
          </p:nvSpPr>
          <p:spPr>
            <a:xfrm>
              <a:off x="4011300" y="2330100"/>
              <a:ext cx="16325" cy="10525"/>
            </a:xfrm>
            <a:custGeom>
              <a:avLst/>
              <a:gdLst/>
              <a:ahLst/>
              <a:cxnLst/>
              <a:rect l="l" t="t" r="r" b="b"/>
              <a:pathLst>
                <a:path w="653" h="421" extrusionOk="0">
                  <a:moveTo>
                    <a:pt x="634" y="0"/>
                  </a:moveTo>
                  <a:cubicBezTo>
                    <a:pt x="632" y="0"/>
                    <a:pt x="629" y="1"/>
                    <a:pt x="626" y="4"/>
                  </a:cubicBezTo>
                  <a:cubicBezTo>
                    <a:pt x="432" y="153"/>
                    <a:pt x="239" y="272"/>
                    <a:pt x="30" y="391"/>
                  </a:cubicBezTo>
                  <a:cubicBezTo>
                    <a:pt x="1" y="406"/>
                    <a:pt x="30" y="421"/>
                    <a:pt x="45" y="421"/>
                  </a:cubicBezTo>
                  <a:cubicBezTo>
                    <a:pt x="254" y="302"/>
                    <a:pt x="462" y="183"/>
                    <a:pt x="641" y="34"/>
                  </a:cubicBezTo>
                  <a:cubicBezTo>
                    <a:pt x="653" y="22"/>
                    <a:pt x="645" y="0"/>
                    <a:pt x="634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8"/>
            <p:cNvSpPr/>
            <p:nvPr/>
          </p:nvSpPr>
          <p:spPr>
            <a:xfrm>
              <a:off x="4015475" y="2330050"/>
              <a:ext cx="13250" cy="11800"/>
            </a:xfrm>
            <a:custGeom>
              <a:avLst/>
              <a:gdLst/>
              <a:ahLst/>
              <a:cxnLst/>
              <a:rect l="l" t="t" r="r" b="b"/>
              <a:pathLst>
                <a:path w="530" h="472" extrusionOk="0">
                  <a:moveTo>
                    <a:pt x="503" y="0"/>
                  </a:moveTo>
                  <a:cubicBezTo>
                    <a:pt x="498" y="0"/>
                    <a:pt x="493" y="2"/>
                    <a:pt x="489" y="6"/>
                  </a:cubicBezTo>
                  <a:cubicBezTo>
                    <a:pt x="370" y="185"/>
                    <a:pt x="206" y="334"/>
                    <a:pt x="12" y="438"/>
                  </a:cubicBezTo>
                  <a:cubicBezTo>
                    <a:pt x="0" y="450"/>
                    <a:pt x="8" y="472"/>
                    <a:pt x="19" y="472"/>
                  </a:cubicBezTo>
                  <a:cubicBezTo>
                    <a:pt x="22" y="472"/>
                    <a:pt x="24" y="470"/>
                    <a:pt x="27" y="467"/>
                  </a:cubicBezTo>
                  <a:cubicBezTo>
                    <a:pt x="221" y="363"/>
                    <a:pt x="384" y="214"/>
                    <a:pt x="518" y="36"/>
                  </a:cubicBezTo>
                  <a:cubicBezTo>
                    <a:pt x="529" y="14"/>
                    <a:pt x="516" y="0"/>
                    <a:pt x="503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8"/>
            <p:cNvSpPr/>
            <p:nvPr/>
          </p:nvSpPr>
          <p:spPr>
            <a:xfrm>
              <a:off x="4146750" y="2218175"/>
              <a:ext cx="30550" cy="33900"/>
            </a:xfrm>
            <a:custGeom>
              <a:avLst/>
              <a:gdLst/>
              <a:ahLst/>
              <a:cxnLst/>
              <a:rect l="l" t="t" r="r" b="b"/>
              <a:pathLst>
                <a:path w="1222" h="1356" extrusionOk="0">
                  <a:moveTo>
                    <a:pt x="1177" y="1"/>
                  </a:moveTo>
                  <a:cubicBezTo>
                    <a:pt x="1147" y="1"/>
                    <a:pt x="1132" y="16"/>
                    <a:pt x="1117" y="30"/>
                  </a:cubicBezTo>
                  <a:cubicBezTo>
                    <a:pt x="745" y="358"/>
                    <a:pt x="373" y="685"/>
                    <a:pt x="1" y="1013"/>
                  </a:cubicBezTo>
                  <a:cubicBezTo>
                    <a:pt x="135" y="1087"/>
                    <a:pt x="165" y="1221"/>
                    <a:pt x="135" y="1355"/>
                  </a:cubicBezTo>
                  <a:cubicBezTo>
                    <a:pt x="566" y="998"/>
                    <a:pt x="1013" y="641"/>
                    <a:pt x="1206" y="120"/>
                  </a:cubicBezTo>
                  <a:cubicBezTo>
                    <a:pt x="1221" y="75"/>
                    <a:pt x="1221" y="1"/>
                    <a:pt x="1177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8"/>
            <p:cNvSpPr/>
            <p:nvPr/>
          </p:nvSpPr>
          <p:spPr>
            <a:xfrm>
              <a:off x="4016875" y="2237575"/>
              <a:ext cx="141450" cy="104450"/>
            </a:xfrm>
            <a:custGeom>
              <a:avLst/>
              <a:gdLst/>
              <a:ahLst/>
              <a:cxnLst/>
              <a:rect l="l" t="t" r="r" b="b"/>
              <a:pathLst>
                <a:path w="5658" h="4178" extrusionOk="0">
                  <a:moveTo>
                    <a:pt x="5338" y="1"/>
                  </a:moveTo>
                  <a:cubicBezTo>
                    <a:pt x="5257" y="1"/>
                    <a:pt x="5178" y="18"/>
                    <a:pt x="5106" y="28"/>
                  </a:cubicBezTo>
                  <a:cubicBezTo>
                    <a:pt x="4615" y="133"/>
                    <a:pt x="4124" y="237"/>
                    <a:pt x="3633" y="326"/>
                  </a:cubicBezTo>
                  <a:cubicBezTo>
                    <a:pt x="3097" y="430"/>
                    <a:pt x="2546" y="549"/>
                    <a:pt x="2055" y="773"/>
                  </a:cubicBezTo>
                  <a:cubicBezTo>
                    <a:pt x="1192" y="1175"/>
                    <a:pt x="507" y="1949"/>
                    <a:pt x="180" y="2842"/>
                  </a:cubicBezTo>
                  <a:cubicBezTo>
                    <a:pt x="46" y="3214"/>
                    <a:pt x="1" y="3660"/>
                    <a:pt x="269" y="3943"/>
                  </a:cubicBezTo>
                  <a:cubicBezTo>
                    <a:pt x="441" y="4127"/>
                    <a:pt x="702" y="4178"/>
                    <a:pt x="969" y="4178"/>
                  </a:cubicBezTo>
                  <a:cubicBezTo>
                    <a:pt x="1048" y="4178"/>
                    <a:pt x="1128" y="4173"/>
                    <a:pt x="1207" y="4166"/>
                  </a:cubicBezTo>
                  <a:cubicBezTo>
                    <a:pt x="2650" y="4003"/>
                    <a:pt x="3782" y="2961"/>
                    <a:pt x="4660" y="1740"/>
                  </a:cubicBezTo>
                  <a:lnTo>
                    <a:pt x="5568" y="460"/>
                  </a:lnTo>
                  <a:cubicBezTo>
                    <a:pt x="5613" y="401"/>
                    <a:pt x="5657" y="326"/>
                    <a:pt x="5657" y="252"/>
                  </a:cubicBezTo>
                  <a:cubicBezTo>
                    <a:pt x="5657" y="133"/>
                    <a:pt x="5553" y="43"/>
                    <a:pt x="5449" y="14"/>
                  </a:cubicBezTo>
                  <a:cubicBezTo>
                    <a:pt x="5412" y="4"/>
                    <a:pt x="5375" y="1"/>
                    <a:pt x="5338" y="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8"/>
            <p:cNvSpPr/>
            <p:nvPr/>
          </p:nvSpPr>
          <p:spPr>
            <a:xfrm>
              <a:off x="4016875" y="2237575"/>
              <a:ext cx="141450" cy="104450"/>
            </a:xfrm>
            <a:custGeom>
              <a:avLst/>
              <a:gdLst/>
              <a:ahLst/>
              <a:cxnLst/>
              <a:rect l="l" t="t" r="r" b="b"/>
              <a:pathLst>
                <a:path w="5658" h="4178" extrusionOk="0">
                  <a:moveTo>
                    <a:pt x="5338" y="1"/>
                  </a:moveTo>
                  <a:cubicBezTo>
                    <a:pt x="5257" y="1"/>
                    <a:pt x="5178" y="18"/>
                    <a:pt x="5106" y="28"/>
                  </a:cubicBezTo>
                  <a:cubicBezTo>
                    <a:pt x="4615" y="133"/>
                    <a:pt x="4124" y="237"/>
                    <a:pt x="3633" y="326"/>
                  </a:cubicBezTo>
                  <a:cubicBezTo>
                    <a:pt x="3097" y="430"/>
                    <a:pt x="2546" y="549"/>
                    <a:pt x="2055" y="773"/>
                  </a:cubicBezTo>
                  <a:cubicBezTo>
                    <a:pt x="1192" y="1175"/>
                    <a:pt x="507" y="1949"/>
                    <a:pt x="180" y="2842"/>
                  </a:cubicBezTo>
                  <a:cubicBezTo>
                    <a:pt x="46" y="3214"/>
                    <a:pt x="1" y="3660"/>
                    <a:pt x="269" y="3943"/>
                  </a:cubicBezTo>
                  <a:cubicBezTo>
                    <a:pt x="441" y="4127"/>
                    <a:pt x="702" y="4178"/>
                    <a:pt x="969" y="4178"/>
                  </a:cubicBezTo>
                  <a:cubicBezTo>
                    <a:pt x="1048" y="4178"/>
                    <a:pt x="1128" y="4173"/>
                    <a:pt x="1207" y="4166"/>
                  </a:cubicBezTo>
                  <a:cubicBezTo>
                    <a:pt x="2650" y="4003"/>
                    <a:pt x="3782" y="2961"/>
                    <a:pt x="4660" y="1740"/>
                  </a:cubicBezTo>
                  <a:lnTo>
                    <a:pt x="5568" y="460"/>
                  </a:lnTo>
                  <a:cubicBezTo>
                    <a:pt x="5613" y="401"/>
                    <a:pt x="5657" y="326"/>
                    <a:pt x="5657" y="252"/>
                  </a:cubicBezTo>
                  <a:cubicBezTo>
                    <a:pt x="5657" y="133"/>
                    <a:pt x="5553" y="43"/>
                    <a:pt x="5449" y="14"/>
                  </a:cubicBezTo>
                  <a:cubicBezTo>
                    <a:pt x="5412" y="4"/>
                    <a:pt x="5375" y="1"/>
                    <a:pt x="5338" y="1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8"/>
            <p:cNvSpPr/>
            <p:nvPr/>
          </p:nvSpPr>
          <p:spPr>
            <a:xfrm>
              <a:off x="4019545" y="2233073"/>
              <a:ext cx="144355" cy="103556"/>
            </a:xfrm>
            <a:custGeom>
              <a:avLst/>
              <a:gdLst/>
              <a:ahLst/>
              <a:cxnLst/>
              <a:rect l="l" t="t" r="r" b="b"/>
              <a:pathLst>
                <a:path w="6089" h="4500" extrusionOk="0">
                  <a:moveTo>
                    <a:pt x="5972" y="73"/>
                  </a:moveTo>
                  <a:cubicBezTo>
                    <a:pt x="5793" y="211"/>
                    <a:pt x="5585" y="327"/>
                    <a:pt x="5389" y="432"/>
                  </a:cubicBezTo>
                  <a:cubicBezTo>
                    <a:pt x="5151" y="551"/>
                    <a:pt x="4927" y="685"/>
                    <a:pt x="4689" y="819"/>
                  </a:cubicBezTo>
                  <a:cubicBezTo>
                    <a:pt x="4183" y="1072"/>
                    <a:pt x="3677" y="1325"/>
                    <a:pt x="3171" y="1578"/>
                  </a:cubicBezTo>
                  <a:cubicBezTo>
                    <a:pt x="2352" y="2010"/>
                    <a:pt x="1549" y="2501"/>
                    <a:pt x="879" y="3141"/>
                  </a:cubicBezTo>
                  <a:cubicBezTo>
                    <a:pt x="643" y="3357"/>
                    <a:pt x="427" y="3592"/>
                    <a:pt x="247" y="3856"/>
                  </a:cubicBezTo>
                  <a:cubicBezTo>
                    <a:pt x="561" y="3077"/>
                    <a:pt x="1045" y="2399"/>
                    <a:pt x="1727" y="1890"/>
                  </a:cubicBezTo>
                  <a:cubicBezTo>
                    <a:pt x="2501" y="1325"/>
                    <a:pt x="3424" y="1072"/>
                    <a:pt x="4317" y="759"/>
                  </a:cubicBezTo>
                  <a:cubicBezTo>
                    <a:pt x="4882" y="561"/>
                    <a:pt x="5434" y="337"/>
                    <a:pt x="5972" y="73"/>
                  </a:cubicBezTo>
                  <a:close/>
                  <a:moveTo>
                    <a:pt x="6044" y="0"/>
                  </a:moveTo>
                  <a:cubicBezTo>
                    <a:pt x="5493" y="283"/>
                    <a:pt x="4913" y="506"/>
                    <a:pt x="4332" y="715"/>
                  </a:cubicBezTo>
                  <a:cubicBezTo>
                    <a:pt x="3826" y="893"/>
                    <a:pt x="3290" y="1057"/>
                    <a:pt x="2784" y="1265"/>
                  </a:cubicBezTo>
                  <a:cubicBezTo>
                    <a:pt x="2055" y="1578"/>
                    <a:pt x="1370" y="2039"/>
                    <a:pt x="879" y="2664"/>
                  </a:cubicBezTo>
                  <a:cubicBezTo>
                    <a:pt x="596" y="3037"/>
                    <a:pt x="373" y="3468"/>
                    <a:pt x="194" y="3900"/>
                  </a:cubicBezTo>
                  <a:cubicBezTo>
                    <a:pt x="194" y="3911"/>
                    <a:pt x="198" y="3918"/>
                    <a:pt x="203" y="3922"/>
                  </a:cubicBezTo>
                  <a:lnTo>
                    <a:pt x="203" y="3922"/>
                  </a:lnTo>
                  <a:cubicBezTo>
                    <a:pt x="128" y="4038"/>
                    <a:pt x="60" y="4159"/>
                    <a:pt x="1" y="4287"/>
                  </a:cubicBezTo>
                  <a:cubicBezTo>
                    <a:pt x="1" y="4302"/>
                    <a:pt x="15" y="4317"/>
                    <a:pt x="30" y="4317"/>
                  </a:cubicBezTo>
                  <a:cubicBezTo>
                    <a:pt x="1043" y="3602"/>
                    <a:pt x="2025" y="2873"/>
                    <a:pt x="3067" y="2188"/>
                  </a:cubicBezTo>
                  <a:cubicBezTo>
                    <a:pt x="3573" y="1861"/>
                    <a:pt x="4094" y="1548"/>
                    <a:pt x="4585" y="1191"/>
                  </a:cubicBezTo>
                  <a:cubicBezTo>
                    <a:pt x="4986" y="915"/>
                    <a:pt x="5335" y="549"/>
                    <a:pt x="5776" y="307"/>
                  </a:cubicBezTo>
                  <a:lnTo>
                    <a:pt x="5776" y="307"/>
                  </a:lnTo>
                  <a:cubicBezTo>
                    <a:pt x="5402" y="717"/>
                    <a:pt x="4944" y="1066"/>
                    <a:pt x="4526" y="1429"/>
                  </a:cubicBezTo>
                  <a:cubicBezTo>
                    <a:pt x="4049" y="1861"/>
                    <a:pt x="3558" y="2263"/>
                    <a:pt x="3052" y="2650"/>
                  </a:cubicBezTo>
                  <a:cubicBezTo>
                    <a:pt x="2561" y="3037"/>
                    <a:pt x="2055" y="3394"/>
                    <a:pt x="1519" y="3721"/>
                  </a:cubicBezTo>
                  <a:cubicBezTo>
                    <a:pt x="1102" y="3974"/>
                    <a:pt x="581" y="4108"/>
                    <a:pt x="254" y="4466"/>
                  </a:cubicBezTo>
                  <a:cubicBezTo>
                    <a:pt x="239" y="4480"/>
                    <a:pt x="254" y="4495"/>
                    <a:pt x="269" y="4495"/>
                  </a:cubicBezTo>
                  <a:cubicBezTo>
                    <a:pt x="308" y="4498"/>
                    <a:pt x="348" y="4499"/>
                    <a:pt x="387" y="4499"/>
                  </a:cubicBezTo>
                  <a:cubicBezTo>
                    <a:pt x="804" y="4499"/>
                    <a:pt x="1197" y="4360"/>
                    <a:pt x="1578" y="4183"/>
                  </a:cubicBezTo>
                  <a:cubicBezTo>
                    <a:pt x="2025" y="3989"/>
                    <a:pt x="2442" y="3751"/>
                    <a:pt x="2858" y="3483"/>
                  </a:cubicBezTo>
                  <a:cubicBezTo>
                    <a:pt x="3662" y="2932"/>
                    <a:pt x="4332" y="2248"/>
                    <a:pt x="4972" y="1518"/>
                  </a:cubicBezTo>
                  <a:cubicBezTo>
                    <a:pt x="5344" y="1102"/>
                    <a:pt x="5687" y="670"/>
                    <a:pt x="5969" y="194"/>
                  </a:cubicBezTo>
                  <a:cubicBezTo>
                    <a:pt x="5980" y="183"/>
                    <a:pt x="5969" y="166"/>
                    <a:pt x="5956" y="166"/>
                  </a:cubicBezTo>
                  <a:cubicBezTo>
                    <a:pt x="5950" y="166"/>
                    <a:pt x="5944" y="169"/>
                    <a:pt x="5940" y="179"/>
                  </a:cubicBezTo>
                  <a:cubicBezTo>
                    <a:pt x="5448" y="983"/>
                    <a:pt x="4808" y="1697"/>
                    <a:pt x="4139" y="2367"/>
                  </a:cubicBezTo>
                  <a:cubicBezTo>
                    <a:pt x="3484" y="3022"/>
                    <a:pt x="2725" y="3572"/>
                    <a:pt x="1906" y="3989"/>
                  </a:cubicBezTo>
                  <a:cubicBezTo>
                    <a:pt x="1474" y="4213"/>
                    <a:pt x="1013" y="4421"/>
                    <a:pt x="522" y="4466"/>
                  </a:cubicBezTo>
                  <a:cubicBezTo>
                    <a:pt x="492" y="4466"/>
                    <a:pt x="442" y="4472"/>
                    <a:pt x="399" y="4472"/>
                  </a:cubicBezTo>
                  <a:cubicBezTo>
                    <a:pt x="378" y="4472"/>
                    <a:pt x="358" y="4471"/>
                    <a:pt x="343" y="4466"/>
                  </a:cubicBezTo>
                  <a:cubicBezTo>
                    <a:pt x="298" y="4451"/>
                    <a:pt x="313" y="4451"/>
                    <a:pt x="358" y="4406"/>
                  </a:cubicBezTo>
                  <a:cubicBezTo>
                    <a:pt x="432" y="4332"/>
                    <a:pt x="536" y="4272"/>
                    <a:pt x="626" y="4213"/>
                  </a:cubicBezTo>
                  <a:cubicBezTo>
                    <a:pt x="804" y="4123"/>
                    <a:pt x="983" y="4049"/>
                    <a:pt x="1162" y="3959"/>
                  </a:cubicBezTo>
                  <a:cubicBezTo>
                    <a:pt x="1578" y="3751"/>
                    <a:pt x="1965" y="3483"/>
                    <a:pt x="2338" y="3215"/>
                  </a:cubicBezTo>
                  <a:cubicBezTo>
                    <a:pt x="2725" y="2947"/>
                    <a:pt x="3097" y="2664"/>
                    <a:pt x="3469" y="2382"/>
                  </a:cubicBezTo>
                  <a:cubicBezTo>
                    <a:pt x="3886" y="2039"/>
                    <a:pt x="4302" y="1682"/>
                    <a:pt x="4704" y="1325"/>
                  </a:cubicBezTo>
                  <a:cubicBezTo>
                    <a:pt x="5106" y="968"/>
                    <a:pt x="5523" y="640"/>
                    <a:pt x="5880" y="253"/>
                  </a:cubicBezTo>
                  <a:cubicBezTo>
                    <a:pt x="5892" y="241"/>
                    <a:pt x="5885" y="219"/>
                    <a:pt x="5866" y="219"/>
                  </a:cubicBezTo>
                  <a:cubicBezTo>
                    <a:pt x="5861" y="219"/>
                    <a:pt x="5856" y="221"/>
                    <a:pt x="5850" y="223"/>
                  </a:cubicBezTo>
                  <a:cubicBezTo>
                    <a:pt x="5850" y="223"/>
                    <a:pt x="5850" y="223"/>
                    <a:pt x="5850" y="223"/>
                  </a:cubicBezTo>
                  <a:lnTo>
                    <a:pt x="5850" y="223"/>
                  </a:lnTo>
                  <a:cubicBezTo>
                    <a:pt x="5374" y="462"/>
                    <a:pt x="5002" y="863"/>
                    <a:pt x="4570" y="1161"/>
                  </a:cubicBezTo>
                  <a:cubicBezTo>
                    <a:pt x="4079" y="1518"/>
                    <a:pt x="3558" y="1831"/>
                    <a:pt x="3037" y="2173"/>
                  </a:cubicBezTo>
                  <a:cubicBezTo>
                    <a:pt x="2021" y="2836"/>
                    <a:pt x="1049" y="3557"/>
                    <a:pt x="48" y="4264"/>
                  </a:cubicBezTo>
                  <a:lnTo>
                    <a:pt x="48" y="4264"/>
                  </a:lnTo>
                  <a:cubicBezTo>
                    <a:pt x="426" y="3464"/>
                    <a:pt x="1188" y="2850"/>
                    <a:pt x="1906" y="2352"/>
                  </a:cubicBezTo>
                  <a:cubicBezTo>
                    <a:pt x="2769" y="1771"/>
                    <a:pt x="3707" y="1355"/>
                    <a:pt x="4630" y="878"/>
                  </a:cubicBezTo>
                  <a:cubicBezTo>
                    <a:pt x="4883" y="744"/>
                    <a:pt x="5136" y="595"/>
                    <a:pt x="5404" y="462"/>
                  </a:cubicBezTo>
                  <a:cubicBezTo>
                    <a:pt x="5642" y="342"/>
                    <a:pt x="5865" y="208"/>
                    <a:pt x="6074" y="30"/>
                  </a:cubicBezTo>
                  <a:cubicBezTo>
                    <a:pt x="6088" y="15"/>
                    <a:pt x="6059" y="0"/>
                    <a:pt x="6044" y="0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1" name="Google Shape;3071;p38"/>
          <p:cNvGrpSpPr/>
          <p:nvPr/>
        </p:nvGrpSpPr>
        <p:grpSpPr>
          <a:xfrm rot="2388443">
            <a:off x="5580498" y="-198988"/>
            <a:ext cx="2077109" cy="1986051"/>
            <a:chOff x="4068600" y="2196975"/>
            <a:chExt cx="176800" cy="169050"/>
          </a:xfrm>
        </p:grpSpPr>
        <p:sp>
          <p:nvSpPr>
            <p:cNvPr id="3072" name="Google Shape;3072;p38"/>
            <p:cNvSpPr/>
            <p:nvPr/>
          </p:nvSpPr>
          <p:spPr>
            <a:xfrm>
              <a:off x="4068600" y="2196975"/>
              <a:ext cx="50650" cy="82250"/>
            </a:xfrm>
            <a:custGeom>
              <a:avLst/>
              <a:gdLst/>
              <a:ahLst/>
              <a:cxnLst/>
              <a:rect l="l" t="t" r="r" b="b"/>
              <a:pathLst>
                <a:path w="2026" h="3290" extrusionOk="0">
                  <a:moveTo>
                    <a:pt x="968" y="0"/>
                  </a:moveTo>
                  <a:cubicBezTo>
                    <a:pt x="656" y="0"/>
                    <a:pt x="1" y="1012"/>
                    <a:pt x="462" y="1980"/>
                  </a:cubicBezTo>
                  <a:cubicBezTo>
                    <a:pt x="909" y="2933"/>
                    <a:pt x="1772" y="3290"/>
                    <a:pt x="1772" y="3290"/>
                  </a:cubicBezTo>
                  <a:lnTo>
                    <a:pt x="2025" y="2233"/>
                  </a:lnTo>
                  <a:cubicBezTo>
                    <a:pt x="2025" y="2233"/>
                    <a:pt x="1266" y="1519"/>
                    <a:pt x="1207" y="908"/>
                  </a:cubicBezTo>
                  <a:cubicBezTo>
                    <a:pt x="1162" y="313"/>
                    <a:pt x="1266" y="0"/>
                    <a:pt x="968" y="0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8"/>
            <p:cNvSpPr/>
            <p:nvPr/>
          </p:nvSpPr>
          <p:spPr>
            <a:xfrm>
              <a:off x="4090200" y="2240125"/>
              <a:ext cx="36475" cy="45425"/>
            </a:xfrm>
            <a:custGeom>
              <a:avLst/>
              <a:gdLst/>
              <a:ahLst/>
              <a:cxnLst/>
              <a:rect l="l" t="t" r="r" b="b"/>
              <a:pathLst>
                <a:path w="1459" h="1817" extrusionOk="0">
                  <a:moveTo>
                    <a:pt x="953" y="1"/>
                  </a:moveTo>
                  <a:cubicBezTo>
                    <a:pt x="804" y="1"/>
                    <a:pt x="596" y="343"/>
                    <a:pt x="298" y="909"/>
                  </a:cubicBezTo>
                  <a:cubicBezTo>
                    <a:pt x="0" y="1460"/>
                    <a:pt x="655" y="1817"/>
                    <a:pt x="655" y="1817"/>
                  </a:cubicBezTo>
                  <a:lnTo>
                    <a:pt x="1459" y="403"/>
                  </a:lnTo>
                  <a:cubicBezTo>
                    <a:pt x="1459" y="403"/>
                    <a:pt x="1102" y="1"/>
                    <a:pt x="953" y="1"/>
                  </a:cubicBezTo>
                  <a:close/>
                </a:path>
              </a:pathLst>
            </a:custGeom>
            <a:solidFill>
              <a:srgbClr val="3F12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8"/>
            <p:cNvSpPr/>
            <p:nvPr/>
          </p:nvSpPr>
          <p:spPr>
            <a:xfrm>
              <a:off x="4084975" y="2233800"/>
              <a:ext cx="160425" cy="132225"/>
            </a:xfrm>
            <a:custGeom>
              <a:avLst/>
              <a:gdLst/>
              <a:ahLst/>
              <a:cxnLst/>
              <a:rect l="l" t="t" r="r" b="b"/>
              <a:pathLst>
                <a:path w="6417" h="5289" extrusionOk="0">
                  <a:moveTo>
                    <a:pt x="2368" y="1"/>
                  </a:moveTo>
                  <a:cubicBezTo>
                    <a:pt x="1266" y="1"/>
                    <a:pt x="909" y="1102"/>
                    <a:pt x="656" y="1653"/>
                  </a:cubicBezTo>
                  <a:cubicBezTo>
                    <a:pt x="403" y="2219"/>
                    <a:pt x="1" y="4377"/>
                    <a:pt x="909" y="4794"/>
                  </a:cubicBezTo>
                  <a:cubicBezTo>
                    <a:pt x="1817" y="5196"/>
                    <a:pt x="4541" y="5047"/>
                    <a:pt x="5047" y="5240"/>
                  </a:cubicBezTo>
                  <a:cubicBezTo>
                    <a:pt x="5126" y="5273"/>
                    <a:pt x="5202" y="5288"/>
                    <a:pt x="5274" y="5288"/>
                  </a:cubicBezTo>
                  <a:cubicBezTo>
                    <a:pt x="5659" y="5288"/>
                    <a:pt x="5924" y="4854"/>
                    <a:pt x="5999" y="4377"/>
                  </a:cubicBezTo>
                  <a:cubicBezTo>
                    <a:pt x="6104" y="3826"/>
                    <a:pt x="6416" y="3127"/>
                    <a:pt x="5553" y="2665"/>
                  </a:cubicBezTo>
                  <a:cubicBezTo>
                    <a:pt x="5553" y="2665"/>
                    <a:pt x="4749" y="2070"/>
                    <a:pt x="4437" y="1460"/>
                  </a:cubicBezTo>
                  <a:cubicBezTo>
                    <a:pt x="4139" y="849"/>
                    <a:pt x="3484" y="1"/>
                    <a:pt x="2368" y="1"/>
                  </a:cubicBezTo>
                  <a:close/>
                </a:path>
              </a:pathLst>
            </a:custGeom>
            <a:solidFill>
              <a:srgbClr val="C417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5" name="Google Shape;3075;p38"/>
          <p:cNvGrpSpPr/>
          <p:nvPr/>
        </p:nvGrpSpPr>
        <p:grpSpPr>
          <a:xfrm rot="-5622314" flipH="1">
            <a:off x="7301816" y="1329385"/>
            <a:ext cx="1827204" cy="1863458"/>
            <a:chOff x="4354400" y="4702850"/>
            <a:chExt cx="150000" cy="152975"/>
          </a:xfrm>
        </p:grpSpPr>
        <p:sp>
          <p:nvSpPr>
            <p:cNvPr id="3076" name="Google Shape;3076;p38"/>
            <p:cNvSpPr/>
            <p:nvPr/>
          </p:nvSpPr>
          <p:spPr>
            <a:xfrm>
              <a:off x="4354400" y="4702850"/>
              <a:ext cx="150000" cy="152975"/>
            </a:xfrm>
            <a:custGeom>
              <a:avLst/>
              <a:gdLst/>
              <a:ahLst/>
              <a:cxnLst/>
              <a:rect l="l" t="t" r="r" b="b"/>
              <a:pathLst>
                <a:path w="6000" h="6119" extrusionOk="0">
                  <a:moveTo>
                    <a:pt x="581" y="2888"/>
                  </a:moveTo>
                  <a:cubicBezTo>
                    <a:pt x="3052" y="6118"/>
                    <a:pt x="5999" y="1995"/>
                    <a:pt x="3320" y="209"/>
                  </a:cubicBezTo>
                  <a:cubicBezTo>
                    <a:pt x="2992" y="0"/>
                    <a:pt x="2561" y="224"/>
                    <a:pt x="2858" y="581"/>
                  </a:cubicBezTo>
                  <a:cubicBezTo>
                    <a:pt x="4406" y="2456"/>
                    <a:pt x="2620" y="3588"/>
                    <a:pt x="1519" y="2069"/>
                  </a:cubicBezTo>
                  <a:cubicBezTo>
                    <a:pt x="819" y="1102"/>
                    <a:pt x="1" y="2144"/>
                    <a:pt x="581" y="2888"/>
                  </a:cubicBezTo>
                  <a:close/>
                </a:path>
              </a:pathLst>
            </a:custGeom>
            <a:solidFill>
              <a:srgbClr val="EE7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8"/>
            <p:cNvSpPr/>
            <p:nvPr/>
          </p:nvSpPr>
          <p:spPr>
            <a:xfrm>
              <a:off x="4369275" y="4706575"/>
              <a:ext cx="93800" cy="99375"/>
            </a:xfrm>
            <a:custGeom>
              <a:avLst/>
              <a:gdLst/>
              <a:ahLst/>
              <a:cxnLst/>
              <a:rect l="l" t="t" r="r" b="b"/>
              <a:pathLst>
                <a:path w="3752" h="3975" extrusionOk="0">
                  <a:moveTo>
                    <a:pt x="3156" y="417"/>
                  </a:moveTo>
                  <a:cubicBezTo>
                    <a:pt x="3023" y="283"/>
                    <a:pt x="2889" y="179"/>
                    <a:pt x="2725" y="60"/>
                  </a:cubicBezTo>
                  <a:cubicBezTo>
                    <a:pt x="2680" y="30"/>
                    <a:pt x="2636" y="15"/>
                    <a:pt x="2606" y="0"/>
                  </a:cubicBezTo>
                  <a:cubicBezTo>
                    <a:pt x="2487" y="149"/>
                    <a:pt x="2382" y="313"/>
                    <a:pt x="2278" y="462"/>
                  </a:cubicBezTo>
                  <a:cubicBezTo>
                    <a:pt x="2397" y="610"/>
                    <a:pt x="2502" y="759"/>
                    <a:pt x="2576" y="893"/>
                  </a:cubicBezTo>
                  <a:close/>
                  <a:moveTo>
                    <a:pt x="3752" y="1504"/>
                  </a:moveTo>
                  <a:cubicBezTo>
                    <a:pt x="3692" y="1236"/>
                    <a:pt x="3588" y="983"/>
                    <a:pt x="3424" y="744"/>
                  </a:cubicBezTo>
                  <a:lnTo>
                    <a:pt x="2725" y="1191"/>
                  </a:lnTo>
                  <a:cubicBezTo>
                    <a:pt x="2814" y="1385"/>
                    <a:pt x="2859" y="1563"/>
                    <a:pt x="2859" y="1727"/>
                  </a:cubicBezTo>
                  <a:close/>
                  <a:moveTo>
                    <a:pt x="3082" y="3483"/>
                  </a:moveTo>
                  <a:cubicBezTo>
                    <a:pt x="3380" y="3230"/>
                    <a:pt x="3588" y="2888"/>
                    <a:pt x="3692" y="2501"/>
                  </a:cubicBezTo>
                  <a:lnTo>
                    <a:pt x="2784" y="2188"/>
                  </a:lnTo>
                  <a:cubicBezTo>
                    <a:pt x="2695" y="2352"/>
                    <a:pt x="2576" y="2486"/>
                    <a:pt x="2427" y="2560"/>
                  </a:cubicBezTo>
                  <a:close/>
                  <a:moveTo>
                    <a:pt x="1236" y="3796"/>
                  </a:moveTo>
                  <a:cubicBezTo>
                    <a:pt x="1668" y="3974"/>
                    <a:pt x="2085" y="3974"/>
                    <a:pt x="2442" y="3855"/>
                  </a:cubicBezTo>
                  <a:lnTo>
                    <a:pt x="2100" y="2635"/>
                  </a:lnTo>
                  <a:cubicBezTo>
                    <a:pt x="1951" y="2635"/>
                    <a:pt x="1787" y="2605"/>
                    <a:pt x="1608" y="2516"/>
                  </a:cubicBezTo>
                  <a:close/>
                  <a:moveTo>
                    <a:pt x="1" y="2754"/>
                  </a:moveTo>
                  <a:cubicBezTo>
                    <a:pt x="209" y="3037"/>
                    <a:pt x="433" y="3260"/>
                    <a:pt x="656" y="3439"/>
                  </a:cubicBezTo>
                  <a:lnTo>
                    <a:pt x="1326" y="2352"/>
                  </a:lnTo>
                  <a:cubicBezTo>
                    <a:pt x="1207" y="2263"/>
                    <a:pt x="1102" y="2144"/>
                    <a:pt x="998" y="20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8" name="Google Shape;3078;p38"/>
          <p:cNvGrpSpPr/>
          <p:nvPr/>
        </p:nvGrpSpPr>
        <p:grpSpPr>
          <a:xfrm rot="4213287">
            <a:off x="7457623" y="323082"/>
            <a:ext cx="1035148" cy="794567"/>
            <a:chOff x="4392725" y="4890775"/>
            <a:chExt cx="94550" cy="72575"/>
          </a:xfrm>
        </p:grpSpPr>
        <p:sp>
          <p:nvSpPr>
            <p:cNvPr id="3079" name="Google Shape;3079;p38"/>
            <p:cNvSpPr/>
            <p:nvPr/>
          </p:nvSpPr>
          <p:spPr>
            <a:xfrm>
              <a:off x="4392725" y="4890775"/>
              <a:ext cx="94175" cy="72575"/>
            </a:xfrm>
            <a:custGeom>
              <a:avLst/>
              <a:gdLst/>
              <a:ahLst/>
              <a:cxnLst/>
              <a:rect l="l" t="t" r="r" b="b"/>
              <a:pathLst>
                <a:path w="3767" h="2903" extrusionOk="0">
                  <a:moveTo>
                    <a:pt x="3126" y="179"/>
                  </a:moveTo>
                  <a:cubicBezTo>
                    <a:pt x="2978" y="462"/>
                    <a:pt x="2442" y="893"/>
                    <a:pt x="2010" y="1117"/>
                  </a:cubicBezTo>
                  <a:cubicBezTo>
                    <a:pt x="1608" y="1340"/>
                    <a:pt x="730" y="1548"/>
                    <a:pt x="358" y="1504"/>
                  </a:cubicBezTo>
                  <a:cubicBezTo>
                    <a:pt x="1" y="1459"/>
                    <a:pt x="209" y="1638"/>
                    <a:pt x="373" y="1742"/>
                  </a:cubicBezTo>
                  <a:cubicBezTo>
                    <a:pt x="537" y="1846"/>
                    <a:pt x="1206" y="2426"/>
                    <a:pt x="1489" y="2575"/>
                  </a:cubicBezTo>
                  <a:cubicBezTo>
                    <a:pt x="1846" y="2799"/>
                    <a:pt x="2472" y="2903"/>
                    <a:pt x="2903" y="2605"/>
                  </a:cubicBezTo>
                  <a:cubicBezTo>
                    <a:pt x="3335" y="2307"/>
                    <a:pt x="3513" y="1891"/>
                    <a:pt x="3603" y="1489"/>
                  </a:cubicBezTo>
                  <a:cubicBezTo>
                    <a:pt x="3692" y="1102"/>
                    <a:pt x="3767" y="655"/>
                    <a:pt x="3603" y="447"/>
                  </a:cubicBezTo>
                  <a:cubicBezTo>
                    <a:pt x="3454" y="238"/>
                    <a:pt x="3335" y="134"/>
                    <a:pt x="3275" y="75"/>
                  </a:cubicBezTo>
                  <a:cubicBezTo>
                    <a:pt x="3231" y="0"/>
                    <a:pt x="3156" y="104"/>
                    <a:pt x="3126" y="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8"/>
            <p:cNvSpPr/>
            <p:nvPr/>
          </p:nvSpPr>
          <p:spPr>
            <a:xfrm>
              <a:off x="4397200" y="4890775"/>
              <a:ext cx="90075" cy="63275"/>
            </a:xfrm>
            <a:custGeom>
              <a:avLst/>
              <a:gdLst/>
              <a:ahLst/>
              <a:cxnLst/>
              <a:rect l="l" t="t" r="r" b="b"/>
              <a:pathLst>
                <a:path w="3603" h="2531" extrusionOk="0">
                  <a:moveTo>
                    <a:pt x="2947" y="179"/>
                  </a:moveTo>
                  <a:cubicBezTo>
                    <a:pt x="2799" y="462"/>
                    <a:pt x="2263" y="893"/>
                    <a:pt x="1831" y="1117"/>
                  </a:cubicBezTo>
                  <a:cubicBezTo>
                    <a:pt x="1429" y="1340"/>
                    <a:pt x="551" y="1548"/>
                    <a:pt x="179" y="1504"/>
                  </a:cubicBezTo>
                  <a:cubicBezTo>
                    <a:pt x="90" y="1489"/>
                    <a:pt x="30" y="1489"/>
                    <a:pt x="0" y="1504"/>
                  </a:cubicBezTo>
                  <a:cubicBezTo>
                    <a:pt x="104" y="1593"/>
                    <a:pt x="387" y="1682"/>
                    <a:pt x="581" y="1831"/>
                  </a:cubicBezTo>
                  <a:cubicBezTo>
                    <a:pt x="819" y="1995"/>
                    <a:pt x="1786" y="2531"/>
                    <a:pt x="2501" y="2025"/>
                  </a:cubicBezTo>
                  <a:cubicBezTo>
                    <a:pt x="3156" y="1563"/>
                    <a:pt x="3602" y="938"/>
                    <a:pt x="3305" y="283"/>
                  </a:cubicBezTo>
                  <a:cubicBezTo>
                    <a:pt x="3215" y="179"/>
                    <a:pt x="3141" y="119"/>
                    <a:pt x="3096" y="75"/>
                  </a:cubicBezTo>
                  <a:cubicBezTo>
                    <a:pt x="3052" y="0"/>
                    <a:pt x="2977" y="104"/>
                    <a:pt x="2947" y="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8"/>
            <p:cNvSpPr/>
            <p:nvPr/>
          </p:nvSpPr>
          <p:spPr>
            <a:xfrm>
              <a:off x="4469025" y="4890775"/>
              <a:ext cx="13025" cy="14900"/>
            </a:xfrm>
            <a:custGeom>
              <a:avLst/>
              <a:gdLst/>
              <a:ahLst/>
              <a:cxnLst/>
              <a:rect l="l" t="t" r="r" b="b"/>
              <a:pathLst>
                <a:path w="521" h="596" extrusionOk="0">
                  <a:moveTo>
                    <a:pt x="60" y="194"/>
                  </a:moveTo>
                  <a:lnTo>
                    <a:pt x="60" y="194"/>
                  </a:lnTo>
                  <a:cubicBezTo>
                    <a:pt x="60" y="194"/>
                    <a:pt x="60" y="194"/>
                    <a:pt x="60" y="209"/>
                  </a:cubicBezTo>
                  <a:cubicBezTo>
                    <a:pt x="60" y="209"/>
                    <a:pt x="45" y="209"/>
                    <a:pt x="45" y="209"/>
                  </a:cubicBezTo>
                  <a:lnTo>
                    <a:pt x="45" y="209"/>
                  </a:lnTo>
                  <a:cubicBezTo>
                    <a:pt x="45" y="224"/>
                    <a:pt x="45" y="224"/>
                    <a:pt x="45" y="224"/>
                  </a:cubicBezTo>
                  <a:lnTo>
                    <a:pt x="45" y="238"/>
                  </a:lnTo>
                  <a:cubicBezTo>
                    <a:pt x="30" y="238"/>
                    <a:pt x="30" y="238"/>
                    <a:pt x="30" y="238"/>
                  </a:cubicBezTo>
                  <a:lnTo>
                    <a:pt x="30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15" y="268"/>
                  </a:lnTo>
                  <a:lnTo>
                    <a:pt x="15" y="268"/>
                  </a:lnTo>
                  <a:lnTo>
                    <a:pt x="15" y="268"/>
                  </a:lnTo>
                  <a:lnTo>
                    <a:pt x="15" y="268"/>
                  </a:lnTo>
                  <a:cubicBezTo>
                    <a:pt x="15" y="268"/>
                    <a:pt x="15" y="268"/>
                    <a:pt x="0" y="283"/>
                  </a:cubicBezTo>
                  <a:cubicBezTo>
                    <a:pt x="89" y="417"/>
                    <a:pt x="283" y="596"/>
                    <a:pt x="521" y="596"/>
                  </a:cubicBezTo>
                  <a:cubicBezTo>
                    <a:pt x="506" y="491"/>
                    <a:pt x="476" y="387"/>
                    <a:pt x="432" y="283"/>
                  </a:cubicBezTo>
                  <a:lnTo>
                    <a:pt x="432" y="283"/>
                  </a:lnTo>
                  <a:lnTo>
                    <a:pt x="432" y="283"/>
                  </a:lnTo>
                  <a:lnTo>
                    <a:pt x="417" y="283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02" y="253"/>
                  </a:lnTo>
                  <a:lnTo>
                    <a:pt x="402" y="253"/>
                  </a:lnTo>
                  <a:lnTo>
                    <a:pt x="402" y="253"/>
                  </a:lnTo>
                  <a:lnTo>
                    <a:pt x="387" y="238"/>
                  </a:lnTo>
                  <a:lnTo>
                    <a:pt x="387" y="238"/>
                  </a:lnTo>
                  <a:lnTo>
                    <a:pt x="387" y="238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09"/>
                  </a:lnTo>
                  <a:lnTo>
                    <a:pt x="357" y="209"/>
                  </a:lnTo>
                  <a:lnTo>
                    <a:pt x="357" y="209"/>
                  </a:lnTo>
                  <a:lnTo>
                    <a:pt x="357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13" y="164"/>
                  </a:lnTo>
                  <a:lnTo>
                    <a:pt x="313" y="164"/>
                  </a:lnTo>
                  <a:lnTo>
                    <a:pt x="313" y="149"/>
                  </a:lnTo>
                  <a:lnTo>
                    <a:pt x="313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19"/>
                  </a:lnTo>
                  <a:lnTo>
                    <a:pt x="283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38" y="90"/>
                  </a:lnTo>
                  <a:lnTo>
                    <a:pt x="238" y="90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23" y="75"/>
                  </a:lnTo>
                  <a:lnTo>
                    <a:pt x="223" y="75"/>
                  </a:lnTo>
                  <a:lnTo>
                    <a:pt x="223" y="75"/>
                  </a:lnTo>
                  <a:cubicBezTo>
                    <a:pt x="179" y="0"/>
                    <a:pt x="104" y="104"/>
                    <a:pt x="74" y="179"/>
                  </a:cubicBezTo>
                  <a:cubicBezTo>
                    <a:pt x="74" y="179"/>
                    <a:pt x="74" y="179"/>
                    <a:pt x="60" y="194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8"/>
            <p:cNvSpPr/>
            <p:nvPr/>
          </p:nvSpPr>
          <p:spPr>
            <a:xfrm>
              <a:off x="4429575" y="4906400"/>
              <a:ext cx="56200" cy="56950"/>
            </a:xfrm>
            <a:custGeom>
              <a:avLst/>
              <a:gdLst/>
              <a:ahLst/>
              <a:cxnLst/>
              <a:rect l="l" t="t" r="r" b="b"/>
              <a:pathLst>
                <a:path w="2248" h="2278" extrusionOk="0">
                  <a:moveTo>
                    <a:pt x="0" y="1950"/>
                  </a:moveTo>
                  <a:cubicBezTo>
                    <a:pt x="0" y="1950"/>
                    <a:pt x="0" y="1950"/>
                    <a:pt x="15" y="1950"/>
                  </a:cubicBezTo>
                  <a:cubicBezTo>
                    <a:pt x="372" y="2174"/>
                    <a:pt x="998" y="2278"/>
                    <a:pt x="1429" y="1980"/>
                  </a:cubicBezTo>
                  <a:cubicBezTo>
                    <a:pt x="1861" y="1682"/>
                    <a:pt x="2039" y="1266"/>
                    <a:pt x="2129" y="864"/>
                  </a:cubicBezTo>
                  <a:cubicBezTo>
                    <a:pt x="2188" y="566"/>
                    <a:pt x="2248" y="239"/>
                    <a:pt x="2203" y="0"/>
                  </a:cubicBezTo>
                  <a:cubicBezTo>
                    <a:pt x="2114" y="1251"/>
                    <a:pt x="1786" y="1578"/>
                    <a:pt x="1385" y="1861"/>
                  </a:cubicBezTo>
                  <a:cubicBezTo>
                    <a:pt x="1012" y="2114"/>
                    <a:pt x="462" y="2099"/>
                    <a:pt x="0" y="1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3" name="Google Shape;3083;p38"/>
          <p:cNvGrpSpPr/>
          <p:nvPr/>
        </p:nvGrpSpPr>
        <p:grpSpPr>
          <a:xfrm rot="-4642946" flipH="1">
            <a:off x="6328203" y="2587329"/>
            <a:ext cx="978385" cy="750990"/>
            <a:chOff x="4392725" y="4890775"/>
            <a:chExt cx="94550" cy="72575"/>
          </a:xfrm>
        </p:grpSpPr>
        <p:sp>
          <p:nvSpPr>
            <p:cNvPr id="3084" name="Google Shape;3084;p38"/>
            <p:cNvSpPr/>
            <p:nvPr/>
          </p:nvSpPr>
          <p:spPr>
            <a:xfrm>
              <a:off x="4392725" y="4890775"/>
              <a:ext cx="94175" cy="72575"/>
            </a:xfrm>
            <a:custGeom>
              <a:avLst/>
              <a:gdLst/>
              <a:ahLst/>
              <a:cxnLst/>
              <a:rect l="l" t="t" r="r" b="b"/>
              <a:pathLst>
                <a:path w="3767" h="2903" extrusionOk="0">
                  <a:moveTo>
                    <a:pt x="3126" y="179"/>
                  </a:moveTo>
                  <a:cubicBezTo>
                    <a:pt x="2978" y="462"/>
                    <a:pt x="2442" y="893"/>
                    <a:pt x="2010" y="1117"/>
                  </a:cubicBezTo>
                  <a:cubicBezTo>
                    <a:pt x="1608" y="1340"/>
                    <a:pt x="730" y="1548"/>
                    <a:pt x="358" y="1504"/>
                  </a:cubicBezTo>
                  <a:cubicBezTo>
                    <a:pt x="1" y="1459"/>
                    <a:pt x="209" y="1638"/>
                    <a:pt x="373" y="1742"/>
                  </a:cubicBezTo>
                  <a:cubicBezTo>
                    <a:pt x="537" y="1846"/>
                    <a:pt x="1206" y="2426"/>
                    <a:pt x="1489" y="2575"/>
                  </a:cubicBezTo>
                  <a:cubicBezTo>
                    <a:pt x="1846" y="2799"/>
                    <a:pt x="2472" y="2903"/>
                    <a:pt x="2903" y="2605"/>
                  </a:cubicBezTo>
                  <a:cubicBezTo>
                    <a:pt x="3335" y="2307"/>
                    <a:pt x="3513" y="1891"/>
                    <a:pt x="3603" y="1489"/>
                  </a:cubicBezTo>
                  <a:cubicBezTo>
                    <a:pt x="3692" y="1102"/>
                    <a:pt x="3767" y="655"/>
                    <a:pt x="3603" y="447"/>
                  </a:cubicBezTo>
                  <a:cubicBezTo>
                    <a:pt x="3454" y="238"/>
                    <a:pt x="3335" y="134"/>
                    <a:pt x="3275" y="75"/>
                  </a:cubicBezTo>
                  <a:cubicBezTo>
                    <a:pt x="3231" y="0"/>
                    <a:pt x="3156" y="104"/>
                    <a:pt x="3126" y="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8"/>
            <p:cNvSpPr/>
            <p:nvPr/>
          </p:nvSpPr>
          <p:spPr>
            <a:xfrm>
              <a:off x="4397200" y="4890775"/>
              <a:ext cx="90075" cy="63275"/>
            </a:xfrm>
            <a:custGeom>
              <a:avLst/>
              <a:gdLst/>
              <a:ahLst/>
              <a:cxnLst/>
              <a:rect l="l" t="t" r="r" b="b"/>
              <a:pathLst>
                <a:path w="3603" h="2531" extrusionOk="0">
                  <a:moveTo>
                    <a:pt x="2947" y="179"/>
                  </a:moveTo>
                  <a:cubicBezTo>
                    <a:pt x="2799" y="462"/>
                    <a:pt x="2263" y="893"/>
                    <a:pt x="1831" y="1117"/>
                  </a:cubicBezTo>
                  <a:cubicBezTo>
                    <a:pt x="1429" y="1340"/>
                    <a:pt x="551" y="1548"/>
                    <a:pt x="179" y="1504"/>
                  </a:cubicBezTo>
                  <a:cubicBezTo>
                    <a:pt x="90" y="1489"/>
                    <a:pt x="30" y="1489"/>
                    <a:pt x="0" y="1504"/>
                  </a:cubicBezTo>
                  <a:cubicBezTo>
                    <a:pt x="104" y="1593"/>
                    <a:pt x="387" y="1682"/>
                    <a:pt x="581" y="1831"/>
                  </a:cubicBezTo>
                  <a:cubicBezTo>
                    <a:pt x="819" y="1995"/>
                    <a:pt x="1786" y="2531"/>
                    <a:pt x="2501" y="2025"/>
                  </a:cubicBezTo>
                  <a:cubicBezTo>
                    <a:pt x="3156" y="1563"/>
                    <a:pt x="3602" y="938"/>
                    <a:pt x="3305" y="283"/>
                  </a:cubicBezTo>
                  <a:cubicBezTo>
                    <a:pt x="3215" y="179"/>
                    <a:pt x="3141" y="119"/>
                    <a:pt x="3096" y="75"/>
                  </a:cubicBezTo>
                  <a:cubicBezTo>
                    <a:pt x="3052" y="0"/>
                    <a:pt x="2977" y="104"/>
                    <a:pt x="2947" y="1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8"/>
            <p:cNvSpPr/>
            <p:nvPr/>
          </p:nvSpPr>
          <p:spPr>
            <a:xfrm>
              <a:off x="4469025" y="4890775"/>
              <a:ext cx="13025" cy="14900"/>
            </a:xfrm>
            <a:custGeom>
              <a:avLst/>
              <a:gdLst/>
              <a:ahLst/>
              <a:cxnLst/>
              <a:rect l="l" t="t" r="r" b="b"/>
              <a:pathLst>
                <a:path w="521" h="596" extrusionOk="0">
                  <a:moveTo>
                    <a:pt x="60" y="194"/>
                  </a:moveTo>
                  <a:lnTo>
                    <a:pt x="60" y="194"/>
                  </a:lnTo>
                  <a:cubicBezTo>
                    <a:pt x="60" y="194"/>
                    <a:pt x="60" y="194"/>
                    <a:pt x="60" y="209"/>
                  </a:cubicBezTo>
                  <a:cubicBezTo>
                    <a:pt x="60" y="209"/>
                    <a:pt x="45" y="209"/>
                    <a:pt x="45" y="209"/>
                  </a:cubicBezTo>
                  <a:lnTo>
                    <a:pt x="45" y="209"/>
                  </a:lnTo>
                  <a:cubicBezTo>
                    <a:pt x="45" y="224"/>
                    <a:pt x="45" y="224"/>
                    <a:pt x="45" y="224"/>
                  </a:cubicBezTo>
                  <a:lnTo>
                    <a:pt x="45" y="238"/>
                  </a:lnTo>
                  <a:cubicBezTo>
                    <a:pt x="30" y="238"/>
                    <a:pt x="30" y="238"/>
                    <a:pt x="30" y="238"/>
                  </a:cubicBezTo>
                  <a:lnTo>
                    <a:pt x="30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15" y="268"/>
                  </a:lnTo>
                  <a:lnTo>
                    <a:pt x="15" y="268"/>
                  </a:lnTo>
                  <a:lnTo>
                    <a:pt x="15" y="268"/>
                  </a:lnTo>
                  <a:lnTo>
                    <a:pt x="15" y="268"/>
                  </a:lnTo>
                  <a:cubicBezTo>
                    <a:pt x="15" y="268"/>
                    <a:pt x="15" y="268"/>
                    <a:pt x="0" y="283"/>
                  </a:cubicBezTo>
                  <a:cubicBezTo>
                    <a:pt x="89" y="417"/>
                    <a:pt x="283" y="596"/>
                    <a:pt x="521" y="596"/>
                  </a:cubicBezTo>
                  <a:cubicBezTo>
                    <a:pt x="506" y="491"/>
                    <a:pt x="476" y="387"/>
                    <a:pt x="432" y="283"/>
                  </a:cubicBezTo>
                  <a:lnTo>
                    <a:pt x="432" y="283"/>
                  </a:lnTo>
                  <a:lnTo>
                    <a:pt x="432" y="283"/>
                  </a:lnTo>
                  <a:lnTo>
                    <a:pt x="417" y="283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17" y="268"/>
                  </a:lnTo>
                  <a:lnTo>
                    <a:pt x="402" y="253"/>
                  </a:lnTo>
                  <a:lnTo>
                    <a:pt x="402" y="253"/>
                  </a:lnTo>
                  <a:lnTo>
                    <a:pt x="402" y="253"/>
                  </a:lnTo>
                  <a:lnTo>
                    <a:pt x="387" y="238"/>
                  </a:lnTo>
                  <a:lnTo>
                    <a:pt x="387" y="238"/>
                  </a:lnTo>
                  <a:lnTo>
                    <a:pt x="387" y="238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24"/>
                  </a:lnTo>
                  <a:lnTo>
                    <a:pt x="372" y="209"/>
                  </a:lnTo>
                  <a:lnTo>
                    <a:pt x="357" y="209"/>
                  </a:lnTo>
                  <a:lnTo>
                    <a:pt x="357" y="209"/>
                  </a:lnTo>
                  <a:lnTo>
                    <a:pt x="357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94"/>
                  </a:lnTo>
                  <a:lnTo>
                    <a:pt x="342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79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13" y="164"/>
                  </a:lnTo>
                  <a:lnTo>
                    <a:pt x="313" y="164"/>
                  </a:lnTo>
                  <a:lnTo>
                    <a:pt x="313" y="149"/>
                  </a:lnTo>
                  <a:lnTo>
                    <a:pt x="313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49"/>
                  </a:lnTo>
                  <a:lnTo>
                    <a:pt x="298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34"/>
                  </a:lnTo>
                  <a:lnTo>
                    <a:pt x="283" y="119"/>
                  </a:lnTo>
                  <a:lnTo>
                    <a:pt x="283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19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38" y="90"/>
                  </a:lnTo>
                  <a:lnTo>
                    <a:pt x="238" y="90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38" y="75"/>
                  </a:lnTo>
                  <a:lnTo>
                    <a:pt x="223" y="75"/>
                  </a:lnTo>
                  <a:lnTo>
                    <a:pt x="223" y="75"/>
                  </a:lnTo>
                  <a:lnTo>
                    <a:pt x="223" y="75"/>
                  </a:lnTo>
                  <a:cubicBezTo>
                    <a:pt x="179" y="0"/>
                    <a:pt x="104" y="104"/>
                    <a:pt x="74" y="179"/>
                  </a:cubicBezTo>
                  <a:cubicBezTo>
                    <a:pt x="74" y="179"/>
                    <a:pt x="74" y="179"/>
                    <a:pt x="60" y="194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8"/>
            <p:cNvSpPr/>
            <p:nvPr/>
          </p:nvSpPr>
          <p:spPr>
            <a:xfrm>
              <a:off x="4429575" y="4906400"/>
              <a:ext cx="56200" cy="56950"/>
            </a:xfrm>
            <a:custGeom>
              <a:avLst/>
              <a:gdLst/>
              <a:ahLst/>
              <a:cxnLst/>
              <a:rect l="l" t="t" r="r" b="b"/>
              <a:pathLst>
                <a:path w="2248" h="2278" extrusionOk="0">
                  <a:moveTo>
                    <a:pt x="0" y="1950"/>
                  </a:moveTo>
                  <a:cubicBezTo>
                    <a:pt x="0" y="1950"/>
                    <a:pt x="0" y="1950"/>
                    <a:pt x="15" y="1950"/>
                  </a:cubicBezTo>
                  <a:cubicBezTo>
                    <a:pt x="372" y="2174"/>
                    <a:pt x="998" y="2278"/>
                    <a:pt x="1429" y="1980"/>
                  </a:cubicBezTo>
                  <a:cubicBezTo>
                    <a:pt x="1861" y="1682"/>
                    <a:pt x="2039" y="1266"/>
                    <a:pt x="2129" y="864"/>
                  </a:cubicBezTo>
                  <a:cubicBezTo>
                    <a:pt x="2188" y="566"/>
                    <a:pt x="2248" y="239"/>
                    <a:pt x="2203" y="0"/>
                  </a:cubicBezTo>
                  <a:cubicBezTo>
                    <a:pt x="2114" y="1251"/>
                    <a:pt x="1786" y="1578"/>
                    <a:pt x="1385" y="1861"/>
                  </a:cubicBezTo>
                  <a:cubicBezTo>
                    <a:pt x="1012" y="2114"/>
                    <a:pt x="462" y="2099"/>
                    <a:pt x="0" y="19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Thực Phẩm Đóng Hộp Và Những Điều Cần Biết - AtlasGarden">
            <a:extLst>
              <a:ext uri="{FF2B5EF4-FFF2-40B4-BE49-F238E27FC236}">
                <a16:creationId xmlns:a16="http://schemas.microsoft.com/office/drawing/2014/main" id="{B9CEA83D-4ED8-66E2-782D-64501D6384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A9C98-769C-6A51-28F8-4C52DD698306}"/>
              </a:ext>
            </a:extLst>
          </p:cNvPr>
          <p:cNvSpPr txBox="1"/>
          <p:nvPr/>
        </p:nvSpPr>
        <p:spPr>
          <a:xfrm>
            <a:off x="687459" y="2032217"/>
            <a:ext cx="5656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CẢM ƠN CÁC CON ĐÃ CHÚ Ý LẮNG NGHE!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25929" y="2241585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Ăn phối hợp nhiều loại rau, quả để có đủ vi-ta-min, chất khoáng cần thiết cho cơ thể. Các chất xơ trong rau, quả còn giúp chống táo bón.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/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308202"/>
            <a:ext cx="7892143" cy="167095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toàn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phẩm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10409" y="2326888"/>
            <a:ext cx="7892143" cy="151874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Chọn thức ăn tươi,sạch, có giá trị dinh dưỡng, không có màu sắc và mùi vị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Dùng nước sạch để rửa thực phẩm,dụng cụ và để nấu ăn.</a:t>
            </a:r>
            <a:b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Nấu chín thức ăn, nấu xong nên ăn ngay, thức ăn chưa dùng hết phải bảo quản đúng cách.</a:t>
            </a:r>
            <a:b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/>
            </a:r>
            <a:b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6" name="Picture 4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p34"/>
          <p:cNvSpPr/>
          <p:nvPr/>
        </p:nvSpPr>
        <p:spPr>
          <a:xfrm>
            <a:off x="4062400" y="1196150"/>
            <a:ext cx="1019100" cy="1019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34"/>
          <p:cNvSpPr txBox="1">
            <a:spLocks noGrp="1"/>
          </p:cNvSpPr>
          <p:nvPr>
            <p:ph type="title"/>
          </p:nvPr>
        </p:nvSpPr>
        <p:spPr>
          <a:xfrm>
            <a:off x="2265900" y="2250225"/>
            <a:ext cx="4612200" cy="11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KHÁM PHÁ</a:t>
            </a:r>
            <a:endParaRPr dirty="0"/>
          </a:p>
        </p:txBody>
      </p:sp>
      <p:sp>
        <p:nvSpPr>
          <p:cNvPr id="2962" name="Google Shape;2962;p34"/>
          <p:cNvSpPr txBox="1">
            <a:spLocks noGrp="1"/>
          </p:cNvSpPr>
          <p:nvPr>
            <p:ph type="title" idx="2"/>
          </p:nvPr>
        </p:nvSpPr>
        <p:spPr>
          <a:xfrm>
            <a:off x="2265900" y="1284800"/>
            <a:ext cx="461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964" name="Google Shape;2964;p34"/>
          <p:cNvGrpSpPr/>
          <p:nvPr/>
        </p:nvGrpSpPr>
        <p:grpSpPr>
          <a:xfrm>
            <a:off x="6987367" y="963968"/>
            <a:ext cx="1443436" cy="2141312"/>
            <a:chOff x="3666725" y="3916550"/>
            <a:chExt cx="271675" cy="403025"/>
          </a:xfrm>
        </p:grpSpPr>
        <p:sp>
          <p:nvSpPr>
            <p:cNvPr id="2965" name="Google Shape;2965;p34"/>
            <p:cNvSpPr/>
            <p:nvPr/>
          </p:nvSpPr>
          <p:spPr>
            <a:xfrm>
              <a:off x="3815950" y="3966450"/>
              <a:ext cx="122450" cy="153700"/>
            </a:xfrm>
            <a:custGeom>
              <a:avLst/>
              <a:gdLst/>
              <a:ahLst/>
              <a:cxnLst/>
              <a:rect l="l" t="t" r="r" b="b"/>
              <a:pathLst>
                <a:path w="4898" h="6148" extrusionOk="0">
                  <a:moveTo>
                    <a:pt x="1636" y="1"/>
                  </a:moveTo>
                  <a:cubicBezTo>
                    <a:pt x="1183" y="1"/>
                    <a:pt x="714" y="102"/>
                    <a:pt x="253" y="327"/>
                  </a:cubicBezTo>
                  <a:cubicBezTo>
                    <a:pt x="75" y="416"/>
                    <a:pt x="0" y="639"/>
                    <a:pt x="89" y="818"/>
                  </a:cubicBezTo>
                  <a:cubicBezTo>
                    <a:pt x="153" y="945"/>
                    <a:pt x="285" y="1019"/>
                    <a:pt x="420" y="1019"/>
                  </a:cubicBezTo>
                  <a:cubicBezTo>
                    <a:pt x="474" y="1019"/>
                    <a:pt x="529" y="1007"/>
                    <a:pt x="581" y="981"/>
                  </a:cubicBezTo>
                  <a:cubicBezTo>
                    <a:pt x="927" y="808"/>
                    <a:pt x="1284" y="730"/>
                    <a:pt x="1631" y="730"/>
                  </a:cubicBezTo>
                  <a:cubicBezTo>
                    <a:pt x="2118" y="730"/>
                    <a:pt x="2586" y="884"/>
                    <a:pt x="2977" y="1145"/>
                  </a:cubicBezTo>
                  <a:cubicBezTo>
                    <a:pt x="3290" y="1354"/>
                    <a:pt x="3558" y="1622"/>
                    <a:pt x="3751" y="1949"/>
                  </a:cubicBezTo>
                  <a:cubicBezTo>
                    <a:pt x="3960" y="2262"/>
                    <a:pt x="4079" y="2619"/>
                    <a:pt x="4093" y="3006"/>
                  </a:cubicBezTo>
                  <a:cubicBezTo>
                    <a:pt x="4153" y="3810"/>
                    <a:pt x="3766" y="4703"/>
                    <a:pt x="2679" y="5492"/>
                  </a:cubicBezTo>
                  <a:cubicBezTo>
                    <a:pt x="2516" y="5611"/>
                    <a:pt x="2471" y="5834"/>
                    <a:pt x="2590" y="5998"/>
                  </a:cubicBezTo>
                  <a:cubicBezTo>
                    <a:pt x="2663" y="6098"/>
                    <a:pt x="2780" y="6148"/>
                    <a:pt x="2898" y="6148"/>
                  </a:cubicBezTo>
                  <a:cubicBezTo>
                    <a:pt x="2972" y="6148"/>
                    <a:pt x="3047" y="6128"/>
                    <a:pt x="3111" y="6087"/>
                  </a:cubicBezTo>
                  <a:cubicBezTo>
                    <a:pt x="4421" y="5134"/>
                    <a:pt x="4897" y="3988"/>
                    <a:pt x="4838" y="2961"/>
                  </a:cubicBezTo>
                  <a:cubicBezTo>
                    <a:pt x="4793" y="2455"/>
                    <a:pt x="4644" y="1979"/>
                    <a:pt x="4376" y="1562"/>
                  </a:cubicBezTo>
                  <a:cubicBezTo>
                    <a:pt x="4123" y="1145"/>
                    <a:pt x="3781" y="803"/>
                    <a:pt x="3379" y="535"/>
                  </a:cubicBezTo>
                  <a:cubicBezTo>
                    <a:pt x="2868" y="197"/>
                    <a:pt x="2267" y="1"/>
                    <a:pt x="1636" y="1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3680500" y="4213500"/>
              <a:ext cx="208400" cy="106075"/>
            </a:xfrm>
            <a:custGeom>
              <a:avLst/>
              <a:gdLst/>
              <a:ahLst/>
              <a:cxnLst/>
              <a:rect l="l" t="t" r="r" b="b"/>
              <a:pathLst>
                <a:path w="8336" h="4243" extrusionOk="0">
                  <a:moveTo>
                    <a:pt x="6936" y="3231"/>
                  </a:moveTo>
                  <a:cubicBezTo>
                    <a:pt x="6936" y="3796"/>
                    <a:pt x="5746" y="4243"/>
                    <a:pt x="4257" y="4243"/>
                  </a:cubicBezTo>
                  <a:cubicBezTo>
                    <a:pt x="3022" y="4243"/>
                    <a:pt x="1980" y="3930"/>
                    <a:pt x="1667" y="3499"/>
                  </a:cubicBezTo>
                  <a:cubicBezTo>
                    <a:pt x="1578" y="3409"/>
                    <a:pt x="1518" y="3201"/>
                    <a:pt x="1518" y="2978"/>
                  </a:cubicBezTo>
                  <a:cubicBezTo>
                    <a:pt x="1518" y="2754"/>
                    <a:pt x="1578" y="2576"/>
                    <a:pt x="1652" y="2472"/>
                  </a:cubicBezTo>
                  <a:cubicBezTo>
                    <a:pt x="1667" y="2085"/>
                    <a:pt x="1384" y="1474"/>
                    <a:pt x="729" y="775"/>
                  </a:cubicBezTo>
                  <a:cubicBezTo>
                    <a:pt x="0" y="1"/>
                    <a:pt x="8336" y="179"/>
                    <a:pt x="7740" y="894"/>
                  </a:cubicBezTo>
                  <a:cubicBezTo>
                    <a:pt x="7204" y="1549"/>
                    <a:pt x="6907" y="2040"/>
                    <a:pt x="6892" y="2516"/>
                  </a:cubicBezTo>
                  <a:cubicBezTo>
                    <a:pt x="6922" y="2576"/>
                    <a:pt x="6936" y="2650"/>
                    <a:pt x="6936" y="2710"/>
                  </a:cubicBezTo>
                  <a:cubicBezTo>
                    <a:pt x="6966" y="2784"/>
                    <a:pt x="6966" y="2873"/>
                    <a:pt x="6966" y="2978"/>
                  </a:cubicBezTo>
                  <a:cubicBezTo>
                    <a:pt x="6966" y="3067"/>
                    <a:pt x="6966" y="3156"/>
                    <a:pt x="6936" y="3231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3666725" y="3979075"/>
              <a:ext cx="240400" cy="302550"/>
            </a:xfrm>
            <a:custGeom>
              <a:avLst/>
              <a:gdLst/>
              <a:ahLst/>
              <a:cxnLst/>
              <a:rect l="l" t="t" r="r" b="b"/>
              <a:pathLst>
                <a:path w="9616" h="12102" extrusionOk="0">
                  <a:moveTo>
                    <a:pt x="4808" y="12102"/>
                  </a:moveTo>
                  <a:cubicBezTo>
                    <a:pt x="7458" y="12102"/>
                    <a:pt x="9616" y="9393"/>
                    <a:pt x="9616" y="6058"/>
                  </a:cubicBezTo>
                  <a:cubicBezTo>
                    <a:pt x="9616" y="2724"/>
                    <a:pt x="7458" y="0"/>
                    <a:pt x="4808" y="0"/>
                  </a:cubicBezTo>
                  <a:cubicBezTo>
                    <a:pt x="2159" y="0"/>
                    <a:pt x="0" y="2724"/>
                    <a:pt x="0" y="6058"/>
                  </a:cubicBezTo>
                  <a:cubicBezTo>
                    <a:pt x="0" y="9393"/>
                    <a:pt x="2159" y="12102"/>
                    <a:pt x="4808" y="12102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3720675" y="3945950"/>
              <a:ext cx="129150" cy="64400"/>
            </a:xfrm>
            <a:custGeom>
              <a:avLst/>
              <a:gdLst/>
              <a:ahLst/>
              <a:cxnLst/>
              <a:rect l="l" t="t" r="r" b="b"/>
              <a:pathLst>
                <a:path w="5166" h="2576" extrusionOk="0">
                  <a:moveTo>
                    <a:pt x="1043" y="670"/>
                  </a:moveTo>
                  <a:cubicBezTo>
                    <a:pt x="1102" y="894"/>
                    <a:pt x="894" y="1623"/>
                    <a:pt x="447" y="2099"/>
                  </a:cubicBezTo>
                  <a:cubicBezTo>
                    <a:pt x="1" y="2576"/>
                    <a:pt x="5166" y="2471"/>
                    <a:pt x="4794" y="2025"/>
                  </a:cubicBezTo>
                  <a:cubicBezTo>
                    <a:pt x="4421" y="1578"/>
                    <a:pt x="4198" y="983"/>
                    <a:pt x="4228" y="670"/>
                  </a:cubicBezTo>
                  <a:cubicBezTo>
                    <a:pt x="4273" y="343"/>
                    <a:pt x="1489" y="0"/>
                    <a:pt x="1043" y="670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3750825" y="3945950"/>
              <a:ext cx="72200" cy="27550"/>
            </a:xfrm>
            <a:custGeom>
              <a:avLst/>
              <a:gdLst/>
              <a:ahLst/>
              <a:cxnLst/>
              <a:rect l="l" t="t" r="r" b="b"/>
              <a:pathLst>
                <a:path w="2888" h="1102" extrusionOk="0">
                  <a:moveTo>
                    <a:pt x="1444" y="1102"/>
                  </a:moveTo>
                  <a:cubicBezTo>
                    <a:pt x="2233" y="1102"/>
                    <a:pt x="2888" y="849"/>
                    <a:pt x="2888" y="551"/>
                  </a:cubicBezTo>
                  <a:cubicBezTo>
                    <a:pt x="2888" y="253"/>
                    <a:pt x="2233" y="0"/>
                    <a:pt x="1444" y="0"/>
                  </a:cubicBezTo>
                  <a:cubicBezTo>
                    <a:pt x="655" y="0"/>
                    <a:pt x="0" y="253"/>
                    <a:pt x="0" y="551"/>
                  </a:cubicBezTo>
                  <a:cubicBezTo>
                    <a:pt x="0" y="849"/>
                    <a:pt x="655" y="1102"/>
                    <a:pt x="1444" y="1102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3745600" y="3944075"/>
              <a:ext cx="82650" cy="31300"/>
            </a:xfrm>
            <a:custGeom>
              <a:avLst/>
              <a:gdLst/>
              <a:ahLst/>
              <a:cxnLst/>
              <a:rect l="l" t="t" r="r" b="b"/>
              <a:pathLst>
                <a:path w="3306" h="1252" extrusionOk="0">
                  <a:moveTo>
                    <a:pt x="1653" y="1251"/>
                  </a:moveTo>
                  <a:cubicBezTo>
                    <a:pt x="2561" y="1251"/>
                    <a:pt x="3305" y="969"/>
                    <a:pt x="3305" y="626"/>
                  </a:cubicBezTo>
                  <a:cubicBezTo>
                    <a:pt x="3305" y="284"/>
                    <a:pt x="2561" y="1"/>
                    <a:pt x="1653" y="1"/>
                  </a:cubicBezTo>
                  <a:cubicBezTo>
                    <a:pt x="745" y="1"/>
                    <a:pt x="1" y="284"/>
                    <a:pt x="1" y="626"/>
                  </a:cubicBezTo>
                  <a:cubicBezTo>
                    <a:pt x="1" y="969"/>
                    <a:pt x="745" y="1251"/>
                    <a:pt x="1653" y="1251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3749325" y="3940375"/>
              <a:ext cx="75200" cy="28675"/>
            </a:xfrm>
            <a:custGeom>
              <a:avLst/>
              <a:gdLst/>
              <a:ahLst/>
              <a:cxnLst/>
              <a:rect l="l" t="t" r="r" b="b"/>
              <a:pathLst>
                <a:path w="3008" h="1147" extrusionOk="0">
                  <a:moveTo>
                    <a:pt x="1504" y="1146"/>
                  </a:moveTo>
                  <a:cubicBezTo>
                    <a:pt x="2323" y="1146"/>
                    <a:pt x="3008" y="893"/>
                    <a:pt x="3008" y="581"/>
                  </a:cubicBezTo>
                  <a:cubicBezTo>
                    <a:pt x="3008" y="268"/>
                    <a:pt x="2323" y="0"/>
                    <a:pt x="1504" y="0"/>
                  </a:cubicBezTo>
                  <a:cubicBezTo>
                    <a:pt x="685" y="0"/>
                    <a:pt x="1" y="268"/>
                    <a:pt x="1" y="581"/>
                  </a:cubicBezTo>
                  <a:cubicBezTo>
                    <a:pt x="1" y="893"/>
                    <a:pt x="685" y="1146"/>
                    <a:pt x="1504" y="1146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3743000" y="3935150"/>
              <a:ext cx="87475" cy="20500"/>
            </a:xfrm>
            <a:custGeom>
              <a:avLst/>
              <a:gdLst/>
              <a:ahLst/>
              <a:cxnLst/>
              <a:rect l="l" t="t" r="r" b="b"/>
              <a:pathLst>
                <a:path w="3499" h="820" extrusionOk="0">
                  <a:moveTo>
                    <a:pt x="16" y="31"/>
                  </a:moveTo>
                  <a:lnTo>
                    <a:pt x="269" y="819"/>
                  </a:lnTo>
                  <a:lnTo>
                    <a:pt x="3246" y="790"/>
                  </a:lnTo>
                  <a:lnTo>
                    <a:pt x="3499" y="1"/>
                  </a:lnTo>
                  <a:cubicBezTo>
                    <a:pt x="3499" y="1"/>
                    <a:pt x="1" y="45"/>
                    <a:pt x="16" y="3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3743375" y="3916550"/>
              <a:ext cx="87100" cy="33525"/>
            </a:xfrm>
            <a:custGeom>
              <a:avLst/>
              <a:gdLst/>
              <a:ahLst/>
              <a:cxnLst/>
              <a:rect l="l" t="t" r="r" b="b"/>
              <a:pathLst>
                <a:path w="3484" h="1341" extrusionOk="0">
                  <a:moveTo>
                    <a:pt x="1742" y="1340"/>
                  </a:moveTo>
                  <a:cubicBezTo>
                    <a:pt x="2710" y="1340"/>
                    <a:pt x="3484" y="1042"/>
                    <a:pt x="3484" y="670"/>
                  </a:cubicBezTo>
                  <a:cubicBezTo>
                    <a:pt x="3484" y="298"/>
                    <a:pt x="2710" y="1"/>
                    <a:pt x="1742" y="1"/>
                  </a:cubicBezTo>
                  <a:cubicBezTo>
                    <a:pt x="775" y="1"/>
                    <a:pt x="1" y="298"/>
                    <a:pt x="1" y="670"/>
                  </a:cubicBezTo>
                  <a:cubicBezTo>
                    <a:pt x="1" y="1042"/>
                    <a:pt x="775" y="1340"/>
                    <a:pt x="1742" y="1340"/>
                  </a:cubicBezTo>
                  <a:close/>
                </a:path>
              </a:pathLst>
            </a:custGeom>
            <a:solidFill>
              <a:srgbClr val="F7A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3686450" y="4099625"/>
              <a:ext cx="200975" cy="157450"/>
            </a:xfrm>
            <a:custGeom>
              <a:avLst/>
              <a:gdLst/>
              <a:ahLst/>
              <a:cxnLst/>
              <a:rect l="l" t="t" r="r" b="b"/>
              <a:pathLst>
                <a:path w="8039" h="6298" extrusionOk="0">
                  <a:moveTo>
                    <a:pt x="7919" y="1"/>
                  </a:moveTo>
                  <a:cubicBezTo>
                    <a:pt x="8008" y="403"/>
                    <a:pt x="8038" y="805"/>
                    <a:pt x="8038" y="1236"/>
                  </a:cubicBezTo>
                  <a:cubicBezTo>
                    <a:pt x="8038" y="4035"/>
                    <a:pt x="6237" y="6297"/>
                    <a:pt x="4019" y="6297"/>
                  </a:cubicBezTo>
                  <a:cubicBezTo>
                    <a:pt x="1801" y="6297"/>
                    <a:pt x="0" y="4035"/>
                    <a:pt x="0" y="1236"/>
                  </a:cubicBezTo>
                  <a:cubicBezTo>
                    <a:pt x="0" y="805"/>
                    <a:pt x="45" y="403"/>
                    <a:pt x="119" y="1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3691275" y="4062050"/>
              <a:ext cx="191300" cy="72950"/>
            </a:xfrm>
            <a:custGeom>
              <a:avLst/>
              <a:gdLst/>
              <a:ahLst/>
              <a:cxnLst/>
              <a:rect l="l" t="t" r="r" b="b"/>
              <a:pathLst>
                <a:path w="7652" h="2918" extrusionOk="0">
                  <a:moveTo>
                    <a:pt x="3826" y="2918"/>
                  </a:moveTo>
                  <a:cubicBezTo>
                    <a:pt x="5940" y="2918"/>
                    <a:pt x="7652" y="2263"/>
                    <a:pt x="7652" y="1459"/>
                  </a:cubicBezTo>
                  <a:cubicBezTo>
                    <a:pt x="7652" y="655"/>
                    <a:pt x="5940" y="1"/>
                    <a:pt x="3826" y="1"/>
                  </a:cubicBezTo>
                  <a:cubicBezTo>
                    <a:pt x="1727" y="1"/>
                    <a:pt x="1" y="655"/>
                    <a:pt x="1" y="1459"/>
                  </a:cubicBezTo>
                  <a:cubicBezTo>
                    <a:pt x="1" y="2263"/>
                    <a:pt x="1727" y="2918"/>
                    <a:pt x="3826" y="2918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6" name="Google Shape;2976;p34"/>
          <p:cNvGrpSpPr/>
          <p:nvPr/>
        </p:nvGrpSpPr>
        <p:grpSpPr>
          <a:xfrm>
            <a:off x="713431" y="2513063"/>
            <a:ext cx="1172732" cy="1823124"/>
            <a:chOff x="5105700" y="4660050"/>
            <a:chExt cx="169725" cy="263850"/>
          </a:xfrm>
        </p:grpSpPr>
        <p:sp>
          <p:nvSpPr>
            <p:cNvPr id="2977" name="Google Shape;2977;p34"/>
            <p:cNvSpPr/>
            <p:nvPr/>
          </p:nvSpPr>
          <p:spPr>
            <a:xfrm>
              <a:off x="5105700" y="4721825"/>
              <a:ext cx="169725" cy="202075"/>
            </a:xfrm>
            <a:custGeom>
              <a:avLst/>
              <a:gdLst/>
              <a:ahLst/>
              <a:cxnLst/>
              <a:rect l="l" t="t" r="r" b="b"/>
              <a:pathLst>
                <a:path w="6789" h="8083" extrusionOk="0">
                  <a:moveTo>
                    <a:pt x="75" y="6833"/>
                  </a:moveTo>
                  <a:cubicBezTo>
                    <a:pt x="1" y="4659"/>
                    <a:pt x="328" y="1504"/>
                    <a:pt x="1222" y="298"/>
                  </a:cubicBezTo>
                  <a:cubicBezTo>
                    <a:pt x="1445" y="0"/>
                    <a:pt x="5345" y="0"/>
                    <a:pt x="5568" y="313"/>
                  </a:cubicBezTo>
                  <a:cubicBezTo>
                    <a:pt x="6446" y="1519"/>
                    <a:pt x="6788" y="4659"/>
                    <a:pt x="6699" y="6833"/>
                  </a:cubicBezTo>
                  <a:lnTo>
                    <a:pt x="6699" y="6833"/>
                  </a:lnTo>
                  <a:cubicBezTo>
                    <a:pt x="6684" y="7532"/>
                    <a:pt x="5211" y="8083"/>
                    <a:pt x="3395" y="8083"/>
                  </a:cubicBezTo>
                  <a:cubicBezTo>
                    <a:pt x="1579" y="8083"/>
                    <a:pt x="105" y="7532"/>
                    <a:pt x="90" y="6833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5135100" y="4712525"/>
              <a:ext cx="110550" cy="42075"/>
            </a:xfrm>
            <a:custGeom>
              <a:avLst/>
              <a:gdLst/>
              <a:ahLst/>
              <a:cxnLst/>
              <a:rect l="l" t="t" r="r" b="b"/>
              <a:pathLst>
                <a:path w="4422" h="1683" extrusionOk="0">
                  <a:moveTo>
                    <a:pt x="2219" y="1682"/>
                  </a:moveTo>
                  <a:cubicBezTo>
                    <a:pt x="3439" y="1682"/>
                    <a:pt x="4422" y="1310"/>
                    <a:pt x="4422" y="834"/>
                  </a:cubicBezTo>
                  <a:cubicBezTo>
                    <a:pt x="4422" y="372"/>
                    <a:pt x="3439" y="0"/>
                    <a:pt x="2219" y="0"/>
                  </a:cubicBezTo>
                  <a:cubicBezTo>
                    <a:pt x="998" y="0"/>
                    <a:pt x="1" y="372"/>
                    <a:pt x="1" y="834"/>
                  </a:cubicBezTo>
                  <a:cubicBezTo>
                    <a:pt x="1" y="1310"/>
                    <a:pt x="998" y="1682"/>
                    <a:pt x="2219" y="1682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5135100" y="4681275"/>
              <a:ext cx="110550" cy="52100"/>
            </a:xfrm>
            <a:custGeom>
              <a:avLst/>
              <a:gdLst/>
              <a:ahLst/>
              <a:cxnLst/>
              <a:rect l="l" t="t" r="r" b="b"/>
              <a:pathLst>
                <a:path w="4422" h="2084" extrusionOk="0">
                  <a:moveTo>
                    <a:pt x="1" y="2084"/>
                  </a:moveTo>
                  <a:lnTo>
                    <a:pt x="4422" y="2084"/>
                  </a:lnTo>
                  <a:lnTo>
                    <a:pt x="442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5135100" y="4660050"/>
              <a:ext cx="110550" cy="42450"/>
            </a:xfrm>
            <a:custGeom>
              <a:avLst/>
              <a:gdLst/>
              <a:ahLst/>
              <a:cxnLst/>
              <a:rect l="l" t="t" r="r" b="b"/>
              <a:pathLst>
                <a:path w="4422" h="1698" extrusionOk="0">
                  <a:moveTo>
                    <a:pt x="2219" y="1697"/>
                  </a:moveTo>
                  <a:cubicBezTo>
                    <a:pt x="3439" y="1697"/>
                    <a:pt x="4422" y="1310"/>
                    <a:pt x="4422" y="849"/>
                  </a:cubicBezTo>
                  <a:cubicBezTo>
                    <a:pt x="4422" y="388"/>
                    <a:pt x="3439" y="1"/>
                    <a:pt x="2219" y="1"/>
                  </a:cubicBezTo>
                  <a:cubicBezTo>
                    <a:pt x="998" y="1"/>
                    <a:pt x="1" y="388"/>
                    <a:pt x="1" y="849"/>
                  </a:cubicBezTo>
                  <a:cubicBezTo>
                    <a:pt x="1" y="1310"/>
                    <a:pt x="998" y="1697"/>
                    <a:pt x="2219" y="1697"/>
                  </a:cubicBezTo>
                  <a:close/>
                </a:path>
              </a:pathLst>
            </a:custGeom>
            <a:solidFill>
              <a:srgbClr val="A1A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5142175" y="4664150"/>
              <a:ext cx="96775" cy="34250"/>
            </a:xfrm>
            <a:custGeom>
              <a:avLst/>
              <a:gdLst/>
              <a:ahLst/>
              <a:cxnLst/>
              <a:rect l="l" t="t" r="r" b="b"/>
              <a:pathLst>
                <a:path w="3871" h="1370" extrusionOk="0">
                  <a:moveTo>
                    <a:pt x="1936" y="1370"/>
                  </a:moveTo>
                  <a:cubicBezTo>
                    <a:pt x="3007" y="1370"/>
                    <a:pt x="3871" y="1057"/>
                    <a:pt x="3871" y="685"/>
                  </a:cubicBezTo>
                  <a:cubicBezTo>
                    <a:pt x="3871" y="313"/>
                    <a:pt x="3007" y="0"/>
                    <a:pt x="1936" y="0"/>
                  </a:cubicBezTo>
                  <a:cubicBezTo>
                    <a:pt x="864" y="0"/>
                    <a:pt x="1" y="313"/>
                    <a:pt x="1" y="685"/>
                  </a:cubicBezTo>
                  <a:cubicBezTo>
                    <a:pt x="1" y="1057"/>
                    <a:pt x="864" y="1370"/>
                    <a:pt x="1936" y="1370"/>
                  </a:cubicBezTo>
                  <a:close/>
                </a:path>
              </a:pathLst>
            </a:custGeom>
            <a:solidFill>
              <a:srgbClr val="FCEC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5160425" y="4686850"/>
              <a:ext cx="13400" cy="4850"/>
            </a:xfrm>
            <a:custGeom>
              <a:avLst/>
              <a:gdLst/>
              <a:ahLst/>
              <a:cxnLst/>
              <a:rect l="l" t="t" r="r" b="b"/>
              <a:pathLst>
                <a:path w="536" h="194" extrusionOk="0">
                  <a:moveTo>
                    <a:pt x="268" y="194"/>
                  </a:moveTo>
                  <a:cubicBezTo>
                    <a:pt x="417" y="194"/>
                    <a:pt x="536" y="149"/>
                    <a:pt x="536" y="90"/>
                  </a:cubicBezTo>
                  <a:cubicBezTo>
                    <a:pt x="536" y="45"/>
                    <a:pt x="417" y="0"/>
                    <a:pt x="268" y="0"/>
                  </a:cubicBezTo>
                  <a:cubicBezTo>
                    <a:pt x="119" y="0"/>
                    <a:pt x="0" y="45"/>
                    <a:pt x="0" y="90"/>
                  </a:cubicBezTo>
                  <a:cubicBezTo>
                    <a:pt x="0" y="149"/>
                    <a:pt x="119" y="194"/>
                    <a:pt x="268" y="194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5183850" y="4690200"/>
              <a:ext cx="13425" cy="4475"/>
            </a:xfrm>
            <a:custGeom>
              <a:avLst/>
              <a:gdLst/>
              <a:ahLst/>
              <a:cxnLst/>
              <a:rect l="l" t="t" r="r" b="b"/>
              <a:pathLst>
                <a:path w="537" h="179" extrusionOk="0">
                  <a:moveTo>
                    <a:pt x="269" y="179"/>
                  </a:moveTo>
                  <a:cubicBezTo>
                    <a:pt x="418" y="179"/>
                    <a:pt x="537" y="149"/>
                    <a:pt x="537" y="90"/>
                  </a:cubicBezTo>
                  <a:cubicBezTo>
                    <a:pt x="537" y="30"/>
                    <a:pt x="418" y="0"/>
                    <a:pt x="269" y="0"/>
                  </a:cubicBezTo>
                  <a:cubicBezTo>
                    <a:pt x="120" y="0"/>
                    <a:pt x="1" y="30"/>
                    <a:pt x="1" y="90"/>
                  </a:cubicBezTo>
                  <a:cubicBezTo>
                    <a:pt x="1" y="149"/>
                    <a:pt x="120" y="179"/>
                    <a:pt x="269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5144775" y="4679025"/>
              <a:ext cx="13800" cy="4500"/>
            </a:xfrm>
            <a:custGeom>
              <a:avLst/>
              <a:gdLst/>
              <a:ahLst/>
              <a:cxnLst/>
              <a:rect l="l" t="t" r="r" b="b"/>
              <a:pathLst>
                <a:path w="552" h="180" extrusionOk="0">
                  <a:moveTo>
                    <a:pt x="284" y="179"/>
                  </a:moveTo>
                  <a:cubicBezTo>
                    <a:pt x="418" y="179"/>
                    <a:pt x="552" y="135"/>
                    <a:pt x="552" y="90"/>
                  </a:cubicBezTo>
                  <a:cubicBezTo>
                    <a:pt x="552" y="30"/>
                    <a:pt x="418" y="1"/>
                    <a:pt x="284" y="1"/>
                  </a:cubicBezTo>
                  <a:cubicBezTo>
                    <a:pt x="135" y="1"/>
                    <a:pt x="1" y="30"/>
                    <a:pt x="1" y="90"/>
                  </a:cubicBezTo>
                  <a:cubicBezTo>
                    <a:pt x="1" y="135"/>
                    <a:pt x="135" y="179"/>
                    <a:pt x="284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5208050" y="4686850"/>
              <a:ext cx="13800" cy="4850"/>
            </a:xfrm>
            <a:custGeom>
              <a:avLst/>
              <a:gdLst/>
              <a:ahLst/>
              <a:cxnLst/>
              <a:rect l="l" t="t" r="r" b="b"/>
              <a:pathLst>
                <a:path w="552" h="194" extrusionOk="0">
                  <a:moveTo>
                    <a:pt x="268" y="194"/>
                  </a:moveTo>
                  <a:cubicBezTo>
                    <a:pt x="417" y="194"/>
                    <a:pt x="551" y="149"/>
                    <a:pt x="551" y="90"/>
                  </a:cubicBezTo>
                  <a:cubicBezTo>
                    <a:pt x="551" y="45"/>
                    <a:pt x="417" y="0"/>
                    <a:pt x="268" y="0"/>
                  </a:cubicBezTo>
                  <a:cubicBezTo>
                    <a:pt x="119" y="0"/>
                    <a:pt x="0" y="45"/>
                    <a:pt x="0" y="90"/>
                  </a:cubicBezTo>
                  <a:cubicBezTo>
                    <a:pt x="0" y="149"/>
                    <a:pt x="119" y="194"/>
                    <a:pt x="268" y="194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5222925" y="4679025"/>
              <a:ext cx="13425" cy="4500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269" y="179"/>
                  </a:moveTo>
                  <a:cubicBezTo>
                    <a:pt x="417" y="179"/>
                    <a:pt x="537" y="135"/>
                    <a:pt x="537" y="90"/>
                  </a:cubicBezTo>
                  <a:cubicBezTo>
                    <a:pt x="537" y="30"/>
                    <a:pt x="417" y="1"/>
                    <a:pt x="269" y="1"/>
                  </a:cubicBezTo>
                  <a:cubicBezTo>
                    <a:pt x="120" y="1"/>
                    <a:pt x="1" y="30"/>
                    <a:pt x="1" y="90"/>
                  </a:cubicBezTo>
                  <a:cubicBezTo>
                    <a:pt x="1" y="135"/>
                    <a:pt x="120" y="179"/>
                    <a:pt x="269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5160425" y="4670100"/>
              <a:ext cx="13400" cy="4500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268" y="179"/>
                  </a:moveTo>
                  <a:cubicBezTo>
                    <a:pt x="417" y="179"/>
                    <a:pt x="536" y="134"/>
                    <a:pt x="536" y="90"/>
                  </a:cubicBezTo>
                  <a:cubicBezTo>
                    <a:pt x="536" y="30"/>
                    <a:pt x="417" y="0"/>
                    <a:pt x="268" y="0"/>
                  </a:cubicBezTo>
                  <a:cubicBezTo>
                    <a:pt x="119" y="0"/>
                    <a:pt x="0" y="30"/>
                    <a:pt x="0" y="90"/>
                  </a:cubicBezTo>
                  <a:cubicBezTo>
                    <a:pt x="0" y="134"/>
                    <a:pt x="119" y="179"/>
                    <a:pt x="268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5208050" y="4670100"/>
              <a:ext cx="13800" cy="4500"/>
            </a:xfrm>
            <a:custGeom>
              <a:avLst/>
              <a:gdLst/>
              <a:ahLst/>
              <a:cxnLst/>
              <a:rect l="l" t="t" r="r" b="b"/>
              <a:pathLst>
                <a:path w="552" h="180" extrusionOk="0">
                  <a:moveTo>
                    <a:pt x="268" y="179"/>
                  </a:moveTo>
                  <a:cubicBezTo>
                    <a:pt x="417" y="179"/>
                    <a:pt x="551" y="134"/>
                    <a:pt x="551" y="90"/>
                  </a:cubicBezTo>
                  <a:cubicBezTo>
                    <a:pt x="551" y="30"/>
                    <a:pt x="417" y="0"/>
                    <a:pt x="268" y="0"/>
                  </a:cubicBezTo>
                  <a:cubicBezTo>
                    <a:pt x="119" y="0"/>
                    <a:pt x="0" y="30"/>
                    <a:pt x="0" y="90"/>
                  </a:cubicBezTo>
                  <a:cubicBezTo>
                    <a:pt x="0" y="134"/>
                    <a:pt x="119" y="179"/>
                    <a:pt x="268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5183850" y="4666375"/>
              <a:ext cx="13425" cy="4875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69" y="194"/>
                  </a:moveTo>
                  <a:cubicBezTo>
                    <a:pt x="418" y="194"/>
                    <a:pt x="537" y="149"/>
                    <a:pt x="537" y="90"/>
                  </a:cubicBezTo>
                  <a:cubicBezTo>
                    <a:pt x="537" y="45"/>
                    <a:pt x="418" y="1"/>
                    <a:pt x="269" y="1"/>
                  </a:cubicBezTo>
                  <a:cubicBezTo>
                    <a:pt x="120" y="1"/>
                    <a:pt x="1" y="45"/>
                    <a:pt x="1" y="90"/>
                  </a:cubicBezTo>
                  <a:cubicBezTo>
                    <a:pt x="1" y="149"/>
                    <a:pt x="120" y="194"/>
                    <a:pt x="269" y="194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5197625" y="4679025"/>
              <a:ext cx="13425" cy="4500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268" y="179"/>
                  </a:moveTo>
                  <a:cubicBezTo>
                    <a:pt x="417" y="179"/>
                    <a:pt x="536" y="135"/>
                    <a:pt x="536" y="90"/>
                  </a:cubicBezTo>
                  <a:cubicBezTo>
                    <a:pt x="536" y="30"/>
                    <a:pt x="417" y="1"/>
                    <a:pt x="268" y="1"/>
                  </a:cubicBezTo>
                  <a:cubicBezTo>
                    <a:pt x="120" y="1"/>
                    <a:pt x="1" y="30"/>
                    <a:pt x="1" y="90"/>
                  </a:cubicBezTo>
                  <a:cubicBezTo>
                    <a:pt x="1" y="135"/>
                    <a:pt x="120" y="179"/>
                    <a:pt x="268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5171575" y="4679025"/>
              <a:ext cx="13425" cy="4500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269" y="179"/>
                  </a:moveTo>
                  <a:cubicBezTo>
                    <a:pt x="417" y="179"/>
                    <a:pt x="536" y="135"/>
                    <a:pt x="536" y="90"/>
                  </a:cubicBezTo>
                  <a:cubicBezTo>
                    <a:pt x="536" y="30"/>
                    <a:pt x="417" y="1"/>
                    <a:pt x="269" y="1"/>
                  </a:cubicBezTo>
                  <a:cubicBezTo>
                    <a:pt x="120" y="1"/>
                    <a:pt x="1" y="30"/>
                    <a:pt x="1" y="90"/>
                  </a:cubicBezTo>
                  <a:cubicBezTo>
                    <a:pt x="1" y="135"/>
                    <a:pt x="120" y="179"/>
                    <a:pt x="269" y="179"/>
                  </a:cubicBezTo>
                  <a:close/>
                </a:path>
              </a:pathLst>
            </a:custGeom>
            <a:solidFill>
              <a:srgbClr val="26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5124700" y="4774675"/>
              <a:ext cx="131750" cy="50250"/>
            </a:xfrm>
            <a:custGeom>
              <a:avLst/>
              <a:gdLst/>
              <a:ahLst/>
              <a:cxnLst/>
              <a:rect l="l" t="t" r="r" b="b"/>
              <a:pathLst>
                <a:path w="5270" h="2010" extrusionOk="0">
                  <a:moveTo>
                    <a:pt x="2635" y="2010"/>
                  </a:moveTo>
                  <a:cubicBezTo>
                    <a:pt x="4079" y="2010"/>
                    <a:pt x="5269" y="1563"/>
                    <a:pt x="5269" y="1012"/>
                  </a:cubicBezTo>
                  <a:cubicBezTo>
                    <a:pt x="5269" y="462"/>
                    <a:pt x="4079" y="0"/>
                    <a:pt x="2635" y="0"/>
                  </a:cubicBezTo>
                  <a:cubicBezTo>
                    <a:pt x="1176" y="0"/>
                    <a:pt x="0" y="462"/>
                    <a:pt x="0" y="1012"/>
                  </a:cubicBezTo>
                  <a:cubicBezTo>
                    <a:pt x="0" y="1563"/>
                    <a:pt x="1176" y="2010"/>
                    <a:pt x="2635" y="2010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5119475" y="4802575"/>
              <a:ext cx="142175" cy="106075"/>
            </a:xfrm>
            <a:custGeom>
              <a:avLst/>
              <a:gdLst/>
              <a:ahLst/>
              <a:cxnLst/>
              <a:rect l="l" t="t" r="r" b="b"/>
              <a:pathLst>
                <a:path w="5687" h="4243" extrusionOk="0">
                  <a:moveTo>
                    <a:pt x="30" y="3186"/>
                  </a:moveTo>
                  <a:cubicBezTo>
                    <a:pt x="1" y="2233"/>
                    <a:pt x="60" y="1057"/>
                    <a:pt x="224" y="1"/>
                  </a:cubicBezTo>
                  <a:lnTo>
                    <a:pt x="5449" y="1"/>
                  </a:lnTo>
                  <a:cubicBezTo>
                    <a:pt x="5627" y="1057"/>
                    <a:pt x="5687" y="2233"/>
                    <a:pt x="5642" y="3186"/>
                  </a:cubicBezTo>
                  <a:lnTo>
                    <a:pt x="5642" y="3186"/>
                  </a:lnTo>
                  <a:cubicBezTo>
                    <a:pt x="5627" y="3766"/>
                    <a:pt x="4377" y="4243"/>
                    <a:pt x="2844" y="4243"/>
                  </a:cubicBezTo>
                  <a:cubicBezTo>
                    <a:pt x="1311" y="4243"/>
                    <a:pt x="60" y="3766"/>
                    <a:pt x="45" y="3186"/>
                  </a:cubicBezTo>
                  <a:close/>
                </a:path>
              </a:pathLst>
            </a:custGeom>
            <a:solidFill>
              <a:srgbClr val="FF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>
            <a:extLst>
              <a:ext uri="{FF2B5EF4-FFF2-40B4-BE49-F238E27FC236}">
                <a16:creationId xmlns:a16="http://schemas.microsoft.com/office/drawing/2014/main" id="{1CAD2546-9644-09D2-0952-F361A522B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644" y="479332"/>
            <a:ext cx="6409923" cy="702492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vi-VN" sz="1800" b="1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0BCB908-CD3D-0EFF-F006-75033E0E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87" y="3166946"/>
            <a:ext cx="7746023" cy="988742"/>
          </a:xfrm>
          <a:prstGeom prst="flowChartTerminator">
            <a:avLst/>
          </a:prstGeom>
          <a:noFill/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vi-VN" sz="180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305CE-272E-A2F5-D215-931A7EAA5456}"/>
              </a:ext>
            </a:extLst>
          </p:cNvPr>
          <p:cNvSpPr txBox="1"/>
          <p:nvPr/>
        </p:nvSpPr>
        <p:spPr>
          <a:xfrm>
            <a:off x="986340" y="3213724"/>
            <a:ext cx="7350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cho vi sinh vật không có môi trường hoạt động hoặc ngăn không cho các vi sinh vật xâm nhập vào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phẩm</a:t>
            </a:r>
            <a:endParaRPr lang="en-US" sz="2000" b="1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64F9E-7A81-8B3D-4A1F-D236635CF304}"/>
              </a:ext>
            </a:extLst>
          </p:cNvPr>
          <p:cNvSpPr txBox="1"/>
          <p:nvPr/>
        </p:nvSpPr>
        <p:spPr>
          <a:xfrm>
            <a:off x="1870884" y="587702"/>
            <a:ext cx="528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bảo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quản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thức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là </a:t>
            </a:r>
            <a:r>
              <a:rPr lang="en-US" sz="2000" b="1" dirty="0" err="1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vi-VN" sz="2000" b="1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E8FDE3-4F8F-E2A6-78C5-45D5E4E95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4" b="84804" l="11962" r="84689">
                        <a14:foregroundMark x1="17225" y1="14216" x2="33971" y2="27941"/>
                        <a14:foregroundMark x1="60287" y1="21569" x2="65550" y2="46569"/>
                        <a14:foregroundMark x1="44019" y1="35294" x2="44019" y2="35294"/>
                        <a14:foregroundMark x1="12440" y1="43137" x2="12440" y2="43137"/>
                        <a14:foregroundMark x1="84689" y1="18137" x2="84689" y2="18137"/>
                        <a14:foregroundMark x1="78469" y1="71569" x2="78469" y2="71569"/>
                        <a14:foregroundMark x1="15311" y1="66667" x2="41627" y2="69118"/>
                        <a14:foregroundMark x1="22967" y1="84804" x2="22967" y2="84804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625" r="8575" b="10800"/>
          <a:stretch/>
        </p:blipFill>
        <p:spPr>
          <a:xfrm>
            <a:off x="3762513" y="1475213"/>
            <a:ext cx="1359614" cy="153784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45187A-3152-AF14-77D5-375BC62369F9}"/>
              </a:ext>
            </a:extLst>
          </p:cNvPr>
          <p:cNvCxnSpPr/>
          <p:nvPr/>
        </p:nvCxnSpPr>
        <p:spPr>
          <a:xfrm>
            <a:off x="3690851" y="1403698"/>
            <a:ext cx="1617511" cy="1643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75E536-153D-9A17-875D-FBA87DC7CA65}"/>
              </a:ext>
            </a:extLst>
          </p:cNvPr>
          <p:cNvCxnSpPr/>
          <p:nvPr/>
        </p:nvCxnSpPr>
        <p:spPr>
          <a:xfrm flipH="1">
            <a:off x="3576277" y="1403698"/>
            <a:ext cx="1732085" cy="1627275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6528B-2ADA-45A5-81F0-93B39B7F1526}"/>
              </a:ext>
            </a:extLst>
          </p:cNvPr>
          <p:cNvSpPr/>
          <p:nvPr/>
        </p:nvSpPr>
        <p:spPr>
          <a:xfrm>
            <a:off x="1075942" y="151157"/>
            <a:ext cx="7371927" cy="409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pic>
        <p:nvPicPr>
          <p:cNvPr id="14345" name="Picture 9" descr="05">
            <a:extLst>
              <a:ext uri="{FF2B5EF4-FFF2-40B4-BE49-F238E27FC236}">
                <a16:creationId xmlns:a16="http://schemas.microsoft.com/office/drawing/2014/main" id="{68A24EE1-0E0F-4CB4-B3EE-23811985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03" y="561049"/>
            <a:ext cx="1516088" cy="1865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04">
            <a:extLst>
              <a:ext uri="{FF2B5EF4-FFF2-40B4-BE49-F238E27FC236}">
                <a16:creationId xmlns:a16="http://schemas.microsoft.com/office/drawing/2014/main" id="{DD6DF0A8-ED5C-429B-AEA4-B8AC47AD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8" y="2752883"/>
            <a:ext cx="3105150" cy="1042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06">
            <a:extLst>
              <a:ext uri="{FF2B5EF4-FFF2-40B4-BE49-F238E27FC236}">
                <a16:creationId xmlns:a16="http://schemas.microsoft.com/office/drawing/2014/main" id="{BFA92919-21E9-4151-ACEB-C11B4A81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69" y="2644118"/>
            <a:ext cx="2159794" cy="1431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07">
            <a:extLst>
              <a:ext uri="{FF2B5EF4-FFF2-40B4-BE49-F238E27FC236}">
                <a16:creationId xmlns:a16="http://schemas.microsoft.com/office/drawing/2014/main" id="{327ABF36-4E26-48E7-90FD-7D2E016A7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03" y="4116483"/>
            <a:ext cx="2917131" cy="848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01">
            <a:extLst>
              <a:ext uri="{FF2B5EF4-FFF2-40B4-BE49-F238E27FC236}">
                <a16:creationId xmlns:a16="http://schemas.microsoft.com/office/drawing/2014/main" id="{0055598F-2BD3-4CE2-A78D-B776DE61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60" y="2632375"/>
            <a:ext cx="1375818" cy="17166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03">
            <a:extLst>
              <a:ext uri="{FF2B5EF4-FFF2-40B4-BE49-F238E27FC236}">
                <a16:creationId xmlns:a16="http://schemas.microsoft.com/office/drawing/2014/main" id="{0E1AC988-E022-45E8-A68E-CCC04ED0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59" y="814487"/>
            <a:ext cx="2056210" cy="14573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B4DD03-9F56-4AE2-A126-0C51831550B9}"/>
              </a:ext>
            </a:extLst>
          </p:cNvPr>
          <p:cNvGrpSpPr>
            <a:grpSpLocks/>
          </p:cNvGrpSpPr>
          <p:nvPr/>
        </p:nvGrpSpPr>
        <p:grpSpPr bwMode="auto">
          <a:xfrm>
            <a:off x="777971" y="901902"/>
            <a:ext cx="2353866" cy="1454945"/>
            <a:chOff x="0" y="1808820"/>
            <a:chExt cx="3138487" cy="1726328"/>
          </a:xfrm>
        </p:grpSpPr>
        <p:pic>
          <p:nvPicPr>
            <p:cNvPr id="6167" name="Picture 6" descr="02">
              <a:extLst>
                <a:ext uri="{FF2B5EF4-FFF2-40B4-BE49-F238E27FC236}">
                  <a16:creationId xmlns:a16="http://schemas.microsoft.com/office/drawing/2014/main" id="{C24509D5-32A6-4B18-A83C-B1956C85F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8820"/>
              <a:ext cx="3138487" cy="17192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8" name="Text Box 11">
              <a:extLst>
                <a:ext uri="{FF2B5EF4-FFF2-40B4-BE49-F238E27FC236}">
                  <a16:creationId xmlns:a16="http://schemas.microsoft.com/office/drawing/2014/main" id="{5F3C76F7-9320-49F4-AA17-AB88FAEA2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54286"/>
              <a:ext cx="395536" cy="38086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046" tIns="37023" rIns="74046" bIns="37023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1600" b="1">
                  <a:solidFill>
                    <a:srgbClr val="FF000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4354" name="Text Box 18">
            <a:extLst>
              <a:ext uri="{FF2B5EF4-FFF2-40B4-BE49-F238E27FC236}">
                <a16:creationId xmlns:a16="http://schemas.microsoft.com/office/drawing/2014/main" id="{0F98B922-A433-4BEA-BD1F-8F74327CE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37" y="1942757"/>
            <a:ext cx="344090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4355" name="Text Box 19">
            <a:extLst>
              <a:ext uri="{FF2B5EF4-FFF2-40B4-BE49-F238E27FC236}">
                <a16:creationId xmlns:a16="http://schemas.microsoft.com/office/drawing/2014/main" id="{28F1FF23-588C-4192-9DF6-05877002C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377" y="3703139"/>
            <a:ext cx="345281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4356" name="Text Box 20">
            <a:extLst>
              <a:ext uri="{FF2B5EF4-FFF2-40B4-BE49-F238E27FC236}">
                <a16:creationId xmlns:a16="http://schemas.microsoft.com/office/drawing/2014/main" id="{2308059A-2EA8-43B7-B898-8A7EDC9CE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279" y="3871967"/>
            <a:ext cx="341709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CA682FA9-50A8-422A-B5BD-A40EEF98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393" y="2015807"/>
            <a:ext cx="345281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14358" name="Text Box 22">
            <a:extLst>
              <a:ext uri="{FF2B5EF4-FFF2-40B4-BE49-F238E27FC236}">
                <a16:creationId xmlns:a16="http://schemas.microsoft.com/office/drawing/2014/main" id="{D16C8E14-DEFE-424E-963B-726AF61F4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28" y="4601243"/>
            <a:ext cx="344091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14359" name="Text Box 23">
            <a:extLst>
              <a:ext uri="{FF2B5EF4-FFF2-40B4-BE49-F238E27FC236}">
                <a16:creationId xmlns:a16="http://schemas.microsoft.com/office/drawing/2014/main" id="{1FF4E809-1091-4488-B51B-4385D1C96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6" y="3401881"/>
            <a:ext cx="344091" cy="32099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046" tIns="37023" rIns="74046" bIns="3702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id="{AFB3A447-7068-4405-A4EB-B71D20096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971" y="97476"/>
            <a:ext cx="8045534" cy="492919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vi-VN" sz="2200" dirty="0">
                <a:latin typeface="+mj-lt"/>
              </a:rPr>
              <a:t>   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từng</a:t>
            </a:r>
            <a:r>
              <a:rPr lang="en-US" altLang="vi-VN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latin typeface="+mj-lt"/>
                <a:cs typeface="Times New Roman" panose="02020603050405020304" pitchFamily="18" charset="0"/>
              </a:rPr>
              <a:t>hình</a:t>
            </a:r>
            <a:endParaRPr lang="en-US" altLang="vi-VN" sz="2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A2CD56CE-EF5A-4F6F-837A-EBB8C72BF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749" y="2283894"/>
            <a:ext cx="2033588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1600" b="1" dirty="0"/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Phơi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1A9DBADA-5D1C-4ACB-961E-E925E71F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665" y="2225512"/>
            <a:ext cx="2032397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1600" b="1" dirty="0"/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Đóng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hộp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80C7E893-51C1-44E4-BE9C-1F5ADCB2A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175" y="4070793"/>
            <a:ext cx="2033588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Làm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mắm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64ED7F-C83E-4927-B710-9ED5D9FF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01" y="3596502"/>
            <a:ext cx="2033588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1600" b="1" dirty="0">
                <a:solidFill>
                  <a:schemeClr val="tx1"/>
                </a:solidFill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Ướp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lạnh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42182A89-10C0-4241-B161-D178BB577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925" y="2283894"/>
            <a:ext cx="1566944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Ướp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lạnh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1291CD42-07FD-46B8-9C21-9B1F5235B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976" y="4563712"/>
            <a:ext cx="2621329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Làm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mứt (cô đặc với đường)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5C230875-9E4D-4433-84FE-892065B3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847" y="4308026"/>
            <a:ext cx="2033588" cy="49291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1600" b="1" dirty="0"/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Ướp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muối</a:t>
            </a:r>
            <a:endParaRPr lang="en-US" altLang="vi-VN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cà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16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muối</a:t>
            </a:r>
            <a:r>
              <a:rPr lang="en-US" altLang="vi-VN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436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 animBg="1"/>
      <p:bldP spid="14355" grpId="0" animBg="1"/>
      <p:bldP spid="14356" grpId="0" animBg="1"/>
      <p:bldP spid="14357" grpId="0" animBg="1"/>
      <p:bldP spid="14358" grpId="0" animBg="1"/>
      <p:bldP spid="14359" grpId="0" animBg="1"/>
      <p:bldP spid="1436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35"/>
          <p:cNvSpPr txBox="1">
            <a:spLocks noGrp="1"/>
          </p:cNvSpPr>
          <p:nvPr>
            <p:ph type="title"/>
          </p:nvPr>
        </p:nvSpPr>
        <p:spPr>
          <a:xfrm>
            <a:off x="825286" y="621253"/>
            <a:ext cx="35310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PHƠI KHÔ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000" name="Google Shape;3000;p35"/>
          <p:cNvCxnSpPr/>
          <p:nvPr/>
        </p:nvCxnSpPr>
        <p:spPr>
          <a:xfrm>
            <a:off x="500275" y="1142196"/>
            <a:ext cx="267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 descr="2a">
            <a:extLst>
              <a:ext uri="{FF2B5EF4-FFF2-40B4-BE49-F238E27FC236}">
                <a16:creationId xmlns:a16="http://schemas.microsoft.com/office/drawing/2014/main" id="{78FFF42D-4C90-51D7-2257-03AE27BD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28" y="1453874"/>
            <a:ext cx="4127304" cy="23726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1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p35"/>
          <p:cNvSpPr txBox="1">
            <a:spLocks noGrp="1"/>
          </p:cNvSpPr>
          <p:nvPr>
            <p:ph type="title"/>
          </p:nvPr>
        </p:nvSpPr>
        <p:spPr>
          <a:xfrm>
            <a:off x="825286" y="621253"/>
            <a:ext cx="35310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ĐÓNG HỘP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000" name="Google Shape;3000;p35"/>
          <p:cNvCxnSpPr/>
          <p:nvPr/>
        </p:nvCxnSpPr>
        <p:spPr>
          <a:xfrm>
            <a:off x="500275" y="1142196"/>
            <a:ext cx="2675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3" descr="3a">
            <a:extLst>
              <a:ext uri="{FF2B5EF4-FFF2-40B4-BE49-F238E27FC236}">
                <a16:creationId xmlns:a16="http://schemas.microsoft.com/office/drawing/2014/main" id="{BA092F85-0EFA-56E0-65FC-7F7E3B861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6" y="1454047"/>
            <a:ext cx="4092552" cy="254725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9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anish Gastronomy Workshop to Celebrate Paella's World Day by Slidesgo">
  <a:themeElements>
    <a:clrScheme name="Simple Light">
      <a:dk1>
        <a:srgbClr val="260C0D"/>
      </a:dk1>
      <a:lt1>
        <a:srgbClr val="3F1212"/>
      </a:lt1>
      <a:dk2>
        <a:srgbClr val="C41721"/>
      </a:dk2>
      <a:lt2>
        <a:srgbClr val="EE7675"/>
      </a:lt2>
      <a:accent1>
        <a:srgbClr val="F7A62E"/>
      </a:accent1>
      <a:accent2>
        <a:srgbClr val="FFD150"/>
      </a:accent2>
      <a:accent3>
        <a:srgbClr val="FCECB9"/>
      </a:accent3>
      <a:accent4>
        <a:srgbClr val="FFF5DF"/>
      </a:accent4>
      <a:accent5>
        <a:srgbClr val="C2A203"/>
      </a:accent5>
      <a:accent6>
        <a:srgbClr val="FFFFFF"/>
      </a:accent6>
      <a:hlink>
        <a:srgbClr val="260C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584</Words>
  <Application>Microsoft Office PowerPoint</Application>
  <PresentationFormat>On-screen Show (16:9)</PresentationFormat>
  <Paragraphs>66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Staatliches</vt:lpstr>
      <vt:lpstr>Times New Roman</vt:lpstr>
      <vt:lpstr>Nunito Sans Black</vt:lpstr>
      <vt:lpstr>Nunito Sans</vt:lpstr>
      <vt:lpstr>Bebas Neue</vt:lpstr>
      <vt:lpstr>Tahoma</vt:lpstr>
      <vt:lpstr>Satisfy</vt:lpstr>
      <vt:lpstr>Open Sans</vt:lpstr>
      <vt:lpstr>Calibri Light</vt:lpstr>
      <vt:lpstr>Calibri</vt:lpstr>
      <vt:lpstr>Arial</vt:lpstr>
      <vt:lpstr>Spanish Gastronomy Workshop to Celebrate Paella's World Day by Slidesgo</vt:lpstr>
      <vt:lpstr>Office Theme</vt:lpstr>
      <vt:lpstr>KHOA HỌC 4 MỘT SỐ CÁCH BẢO QUẢN THỨC ĂN </vt:lpstr>
      <vt:lpstr>PowerPoint Presentation</vt:lpstr>
      <vt:lpstr>PowerPoint Presentation</vt:lpstr>
      <vt:lpstr>PowerPoint Presentation</vt:lpstr>
      <vt:lpstr>KHÁM PHÁ</vt:lpstr>
      <vt:lpstr>PowerPoint Presentation</vt:lpstr>
      <vt:lpstr>    Chỉ và nêu những cách bảo quản thức ăn trong từng hình</vt:lpstr>
      <vt:lpstr>PHƠI KHÔ</vt:lpstr>
      <vt:lpstr>ĐÓNG HỘP</vt:lpstr>
      <vt:lpstr>ƯỚP LẠNH</vt:lpstr>
      <vt:lpstr>ƯỚP MẶN</vt:lpstr>
      <vt:lpstr>CÔ ĐẶC VỚI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THỰC TẾ</vt:lpstr>
      <vt:lpstr>PowerPoint Presentation</vt:lpstr>
      <vt:lpstr>AI NHANH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 4 MỘT SỐ CÁCH BẢO QUẢN THỨC ĂN </dc:title>
  <cp:lastModifiedBy>Admin</cp:lastModifiedBy>
  <cp:revision>2</cp:revision>
  <dcterms:modified xsi:type="dcterms:W3CDTF">2022-10-14T07:29:13Z</dcterms:modified>
</cp:coreProperties>
</file>