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5302" r:id="rId1"/>
    <p:sldMasterId id="2147485375" r:id="rId2"/>
  </p:sldMasterIdLst>
  <p:notesMasterIdLst>
    <p:notesMasterId r:id="rId29"/>
  </p:notesMasterIdLst>
  <p:sldIdLst>
    <p:sldId id="386" r:id="rId3"/>
    <p:sldId id="372" r:id="rId4"/>
    <p:sldId id="280" r:id="rId5"/>
    <p:sldId id="333" r:id="rId6"/>
    <p:sldId id="387" r:id="rId7"/>
    <p:sldId id="373" r:id="rId8"/>
    <p:sldId id="377" r:id="rId9"/>
    <p:sldId id="378" r:id="rId10"/>
    <p:sldId id="379" r:id="rId11"/>
    <p:sldId id="331" r:id="rId12"/>
    <p:sldId id="380" r:id="rId13"/>
    <p:sldId id="381" r:id="rId14"/>
    <p:sldId id="382" r:id="rId15"/>
    <p:sldId id="284" r:id="rId16"/>
    <p:sldId id="262" r:id="rId17"/>
    <p:sldId id="285" r:id="rId18"/>
    <p:sldId id="385" r:id="rId19"/>
    <p:sldId id="375" r:id="rId20"/>
    <p:sldId id="384" r:id="rId21"/>
    <p:sldId id="322" r:id="rId22"/>
    <p:sldId id="323" r:id="rId23"/>
    <p:sldId id="366" r:id="rId24"/>
    <p:sldId id="325" r:id="rId25"/>
    <p:sldId id="368" r:id="rId26"/>
    <p:sldId id="367" r:id="rId27"/>
    <p:sldId id="383"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nTime" panose="020B7200000000000000" pitchFamily="34" charset="0"/>
        <a:ea typeface="+mn-ea"/>
        <a:cs typeface="+mn-cs"/>
      </a:defRPr>
    </a:lvl1pPr>
    <a:lvl2pPr marL="457200" algn="l" rtl="0" fontAlgn="base">
      <a:spcBef>
        <a:spcPct val="0"/>
      </a:spcBef>
      <a:spcAft>
        <a:spcPct val="0"/>
      </a:spcAft>
      <a:defRPr kern="1200">
        <a:solidFill>
          <a:schemeClr val="tx1"/>
        </a:solidFill>
        <a:latin typeface=".VnTime" panose="020B7200000000000000" pitchFamily="34" charset="0"/>
        <a:ea typeface="+mn-ea"/>
        <a:cs typeface="+mn-cs"/>
      </a:defRPr>
    </a:lvl2pPr>
    <a:lvl3pPr marL="914400" algn="l" rtl="0" fontAlgn="base">
      <a:spcBef>
        <a:spcPct val="0"/>
      </a:spcBef>
      <a:spcAft>
        <a:spcPct val="0"/>
      </a:spcAft>
      <a:defRPr kern="1200">
        <a:solidFill>
          <a:schemeClr val="tx1"/>
        </a:solidFill>
        <a:latin typeface=".VnTime" panose="020B7200000000000000" pitchFamily="34" charset="0"/>
        <a:ea typeface="+mn-ea"/>
        <a:cs typeface="+mn-cs"/>
      </a:defRPr>
    </a:lvl3pPr>
    <a:lvl4pPr marL="1371600" algn="l" rtl="0" fontAlgn="base">
      <a:spcBef>
        <a:spcPct val="0"/>
      </a:spcBef>
      <a:spcAft>
        <a:spcPct val="0"/>
      </a:spcAft>
      <a:defRPr kern="1200">
        <a:solidFill>
          <a:schemeClr val="tx1"/>
        </a:solidFill>
        <a:latin typeface=".VnTime" panose="020B7200000000000000" pitchFamily="34" charset="0"/>
        <a:ea typeface="+mn-ea"/>
        <a:cs typeface="+mn-cs"/>
      </a:defRPr>
    </a:lvl4pPr>
    <a:lvl5pPr marL="1828800" algn="l" rtl="0" fontAlgn="base">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93E3FF"/>
    <a:srgbClr val="B7FBC9"/>
    <a:srgbClr val="CCFF33"/>
    <a:srgbClr val="FFFFCC"/>
    <a:srgbClr val="66FF33"/>
    <a:srgbClr val="FF9933"/>
    <a:srgbClr val="7CA2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69" autoAdjust="0"/>
  </p:normalViewPr>
  <p:slideViewPr>
    <p:cSldViewPr>
      <p:cViewPr varScale="1">
        <p:scale>
          <a:sx n="63" d="100"/>
          <a:sy n="63" d="100"/>
        </p:scale>
        <p:origin x="1404" y="32"/>
      </p:cViewPr>
      <p:guideLst>
        <p:guide orient="horz" pos="2160"/>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5CBEE0A5-2F12-4C0F-9FC1-9C6A5D3C215C}" type="datetimeFigureOut">
              <a:rPr lang="en-US"/>
              <a:pPr>
                <a:defRPr/>
              </a:pPr>
              <a:t>10/26/2022</a:t>
            </a:fld>
            <a:endParaRPr lang="en-US"/>
          </a:p>
        </p:txBody>
      </p:sp>
      <p:sp>
        <p:nvSpPr>
          <p:cNvPr id="4" name="Chỗ dành sẵn cho Hình ảnh của Bản chiế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2229" name="Chỗ dành sẵn cho Ghi chú 4"/>
          <p:cNvSpPr>
            <a:spLocks noGrp="1" noChangeArrowheads="1"/>
          </p:cNvSpPr>
          <p:nvPr>
            <p:ph type="body" sz="quarter" idx="4294967295"/>
          </p:nvPr>
        </p:nvSpPr>
        <p:spPr bwMode="auto">
          <a:xfrm>
            <a:off x="685800" y="4400550"/>
            <a:ext cx="5486400" cy="3600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noProof="0"/>
              <a:t>Bấm để sửa kiểu văn bản Bản cái</a:t>
            </a:r>
          </a:p>
          <a:p>
            <a:pPr lvl="1"/>
            <a:r>
              <a:rPr lang="vi-VN" noProof="0"/>
              <a:t>Mức hai</a:t>
            </a:r>
          </a:p>
          <a:p>
            <a:pPr lvl="2"/>
            <a:r>
              <a:rPr lang="vi-VN" noProof="0"/>
              <a:t>Mức ba</a:t>
            </a:r>
          </a:p>
          <a:p>
            <a:pPr lvl="3"/>
            <a:r>
              <a:rPr lang="vi-VN" noProof="0"/>
              <a:t>Mức bốn</a:t>
            </a:r>
          </a:p>
          <a:p>
            <a:pPr lvl="4"/>
            <a:r>
              <a:rPr lang="vi-VN" noProof="0"/>
              <a:t>Mức năm</a:t>
            </a:r>
            <a:endParaRPr lang="en-US" noProof="0"/>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1DD19BB-BCAB-42C9-95B5-8AC66B57726A}" type="slidenum">
              <a:rPr lang="en-US" altLang="zh-CN"/>
              <a:pPr/>
              <a:t>‹#›</a:t>
            </a:fld>
            <a:endParaRPr lang="en-US" altLang="zh-CN"/>
          </a:p>
        </p:txBody>
      </p:sp>
    </p:spTree>
    <p:extLst>
      <p:ext uri="{BB962C8B-B14F-4D97-AF65-F5344CB8AC3E}">
        <p14:creationId xmlns:p14="http://schemas.microsoft.com/office/powerpoint/2010/main" val="18188033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cs typeface="隶书"/>
              </a:defRPr>
            </a:lvl1pPr>
          </a:lstStyle>
          <a:p>
            <a:fld id="{64C4DEFF-207D-442F-83AC-A7ADC18AB81E}" type="slidenum">
              <a:rPr lang="en-US" altLang="zh-CN"/>
              <a:pPr/>
              <a:t>‹#›</a:t>
            </a:fld>
            <a:endParaRPr lang="en-US" altLang="zh-CN"/>
          </a:p>
        </p:txBody>
      </p:sp>
    </p:spTree>
    <p:extLst>
      <p:ext uri="{BB962C8B-B14F-4D97-AF65-F5344CB8AC3E}">
        <p14:creationId xmlns:p14="http://schemas.microsoft.com/office/powerpoint/2010/main" val="227455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fld id="{0B4C6919-02EA-4C14-BE91-CFDDB68242FD}" type="slidenum">
              <a:rPr lang="en-US" altLang="en-US"/>
              <a:pPr/>
              <a:t>‹#›</a:t>
            </a:fld>
            <a:endParaRPr lang="en-US" altLang="en-US"/>
          </a:p>
        </p:txBody>
      </p:sp>
    </p:spTree>
    <p:extLst>
      <p:ext uri="{BB962C8B-B14F-4D97-AF65-F5344CB8AC3E}">
        <p14:creationId xmlns:p14="http://schemas.microsoft.com/office/powerpoint/2010/main" val="3442797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fld id="{86AFA948-5EC6-43B2-8FBA-82C94F06B2C9}" type="slidenum">
              <a:rPr lang="en-US" altLang="en-US"/>
              <a:pPr/>
              <a:t>‹#›</a:t>
            </a:fld>
            <a:endParaRPr lang="en-US" altLang="en-US"/>
          </a:p>
        </p:txBody>
      </p:sp>
    </p:spTree>
    <p:extLst>
      <p:ext uri="{BB962C8B-B14F-4D97-AF65-F5344CB8AC3E}">
        <p14:creationId xmlns:p14="http://schemas.microsoft.com/office/powerpoint/2010/main" val="809151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9A13BE0-025E-40B9-8168-C49173479152}" type="slidenum">
              <a:rPr lang="en-US" altLang="en-US"/>
              <a:pPr/>
              <a:t>‹#›</a:t>
            </a:fld>
            <a:endParaRPr lang="en-US" altLang="en-US"/>
          </a:p>
        </p:txBody>
      </p:sp>
    </p:spTree>
    <p:extLst>
      <p:ext uri="{BB962C8B-B14F-4D97-AF65-F5344CB8AC3E}">
        <p14:creationId xmlns:p14="http://schemas.microsoft.com/office/powerpoint/2010/main" val="196544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1547A75-1453-45D6-97BF-F017E7BDDB2F}" type="slidenum">
              <a:rPr lang="en-US" altLang="en-US"/>
              <a:pPr/>
              <a:t>‹#›</a:t>
            </a:fld>
            <a:endParaRPr lang="en-US" altLang="en-US"/>
          </a:p>
        </p:txBody>
      </p:sp>
    </p:spTree>
    <p:extLst>
      <p:ext uri="{BB962C8B-B14F-4D97-AF65-F5344CB8AC3E}">
        <p14:creationId xmlns:p14="http://schemas.microsoft.com/office/powerpoint/2010/main" val="3395785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846205B-D282-454D-9B74-8F25BE131999}" type="slidenum">
              <a:rPr lang="en-US" altLang="en-US"/>
              <a:pPr/>
              <a:t>‹#›</a:t>
            </a:fld>
            <a:endParaRPr lang="en-US" altLang="en-US"/>
          </a:p>
        </p:txBody>
      </p:sp>
    </p:spTree>
    <p:extLst>
      <p:ext uri="{BB962C8B-B14F-4D97-AF65-F5344CB8AC3E}">
        <p14:creationId xmlns:p14="http://schemas.microsoft.com/office/powerpoint/2010/main" val="3367526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292B0B-8BD3-412A-94E2-3E91C0514F55}" type="slidenum">
              <a:rPr lang="en-US" altLang="en-US"/>
              <a:pPr/>
              <a:t>‹#›</a:t>
            </a:fld>
            <a:endParaRPr lang="en-US" altLang="en-US"/>
          </a:p>
        </p:txBody>
      </p:sp>
    </p:spTree>
    <p:extLst>
      <p:ext uri="{BB962C8B-B14F-4D97-AF65-F5344CB8AC3E}">
        <p14:creationId xmlns:p14="http://schemas.microsoft.com/office/powerpoint/2010/main" val="343902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D274E64-AE03-45C4-A9BB-E8ECEADE2D1A}" type="slidenum">
              <a:rPr lang="en-US" altLang="en-US"/>
              <a:pPr/>
              <a:t>‹#›</a:t>
            </a:fld>
            <a:endParaRPr lang="en-US" altLang="en-US"/>
          </a:p>
        </p:txBody>
      </p:sp>
    </p:spTree>
    <p:extLst>
      <p:ext uri="{BB962C8B-B14F-4D97-AF65-F5344CB8AC3E}">
        <p14:creationId xmlns:p14="http://schemas.microsoft.com/office/powerpoint/2010/main" val="3734409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B1CB4F9-6272-4D45-84E2-F04C8FB85089}" type="slidenum">
              <a:rPr lang="en-US" altLang="en-US"/>
              <a:pPr/>
              <a:t>‹#›</a:t>
            </a:fld>
            <a:endParaRPr lang="en-US" altLang="en-US"/>
          </a:p>
        </p:txBody>
      </p:sp>
    </p:spTree>
    <p:extLst>
      <p:ext uri="{BB962C8B-B14F-4D97-AF65-F5344CB8AC3E}">
        <p14:creationId xmlns:p14="http://schemas.microsoft.com/office/powerpoint/2010/main" val="2898472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26CE718-D11D-4BD1-A33F-C6A8A051B8C3}" type="slidenum">
              <a:rPr lang="en-US" altLang="en-US"/>
              <a:pPr/>
              <a:t>‹#›</a:t>
            </a:fld>
            <a:endParaRPr lang="en-US" altLang="en-US"/>
          </a:p>
        </p:txBody>
      </p:sp>
    </p:spTree>
    <p:extLst>
      <p:ext uri="{BB962C8B-B14F-4D97-AF65-F5344CB8AC3E}">
        <p14:creationId xmlns:p14="http://schemas.microsoft.com/office/powerpoint/2010/main" val="4222432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00ECED9-A78F-4A78-9237-3CE35EF7E4EB}" type="slidenum">
              <a:rPr lang="en-US" altLang="en-US"/>
              <a:pPr/>
              <a:t>‹#›</a:t>
            </a:fld>
            <a:endParaRPr lang="en-US" altLang="en-US"/>
          </a:p>
        </p:txBody>
      </p:sp>
    </p:spTree>
    <p:extLst>
      <p:ext uri="{BB962C8B-B14F-4D97-AF65-F5344CB8AC3E}">
        <p14:creationId xmlns:p14="http://schemas.microsoft.com/office/powerpoint/2010/main" val="112365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fld id="{5ED24E95-A680-4F07-95F8-58461AAC43AA}" type="slidenum">
              <a:rPr lang="en-US" altLang="en-US"/>
              <a:pPr/>
              <a:t>‹#›</a:t>
            </a:fld>
            <a:endParaRPr lang="en-US" altLang="en-US"/>
          </a:p>
        </p:txBody>
      </p:sp>
    </p:spTree>
    <p:extLst>
      <p:ext uri="{BB962C8B-B14F-4D97-AF65-F5344CB8AC3E}">
        <p14:creationId xmlns:p14="http://schemas.microsoft.com/office/powerpoint/2010/main" val="398655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B5EDFE6-6772-40AB-A2F6-E71293280B4A}" type="slidenum">
              <a:rPr lang="en-US" altLang="en-US"/>
              <a:pPr/>
              <a:t>‹#›</a:t>
            </a:fld>
            <a:endParaRPr lang="en-US" altLang="en-US"/>
          </a:p>
        </p:txBody>
      </p:sp>
    </p:spTree>
    <p:extLst>
      <p:ext uri="{BB962C8B-B14F-4D97-AF65-F5344CB8AC3E}">
        <p14:creationId xmlns:p14="http://schemas.microsoft.com/office/powerpoint/2010/main" val="3809683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2D6D05F-F58E-4F64-81C7-01C16C8A6BC5}" type="slidenum">
              <a:rPr lang="en-US" altLang="en-US"/>
              <a:pPr/>
              <a:t>‹#›</a:t>
            </a:fld>
            <a:endParaRPr lang="en-US" altLang="en-US"/>
          </a:p>
        </p:txBody>
      </p:sp>
    </p:spTree>
    <p:extLst>
      <p:ext uri="{BB962C8B-B14F-4D97-AF65-F5344CB8AC3E}">
        <p14:creationId xmlns:p14="http://schemas.microsoft.com/office/powerpoint/2010/main" val="998810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73AB669-5653-4EB5-8FA4-053BD029C564}" type="slidenum">
              <a:rPr lang="en-US" altLang="en-US"/>
              <a:pPr/>
              <a:t>‹#›</a:t>
            </a:fld>
            <a:endParaRPr lang="en-US" altLang="en-US"/>
          </a:p>
        </p:txBody>
      </p:sp>
    </p:spTree>
    <p:extLst>
      <p:ext uri="{BB962C8B-B14F-4D97-AF65-F5344CB8AC3E}">
        <p14:creationId xmlns:p14="http://schemas.microsoft.com/office/powerpoint/2010/main" val="2261078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46F39677-DF77-4DB5-9FEA-D2A91B963F3A}" type="slidenum">
              <a:rPr lang="en-US" altLang="en-US"/>
              <a:pPr/>
              <a:t>‹#›</a:t>
            </a:fld>
            <a:endParaRPr lang="en-US" altLang="en-US"/>
          </a:p>
        </p:txBody>
      </p:sp>
    </p:spTree>
    <p:extLst>
      <p:ext uri="{BB962C8B-B14F-4D97-AF65-F5344CB8AC3E}">
        <p14:creationId xmlns:p14="http://schemas.microsoft.com/office/powerpoint/2010/main" val="390503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ight Triangle 4"/>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cs typeface="隶书"/>
              </a:defRPr>
            </a:lvl1pPr>
          </a:lstStyle>
          <a:p>
            <a:fld id="{E8DC7927-CF25-4B9A-9B3C-A840154152DC}" type="slidenum">
              <a:rPr lang="en-US" altLang="zh-CN"/>
              <a:pPr/>
              <a:t>‹#›</a:t>
            </a:fld>
            <a:endParaRPr lang="en-US" altLang="zh-CN"/>
          </a:p>
        </p:txBody>
      </p:sp>
    </p:spTree>
    <p:extLst>
      <p:ext uri="{BB962C8B-B14F-4D97-AF65-F5344CB8AC3E}">
        <p14:creationId xmlns:p14="http://schemas.microsoft.com/office/powerpoint/2010/main" val="1233644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fld id="{FDB3C800-10C8-4E5E-869D-3EFF8692DA3D}" type="slidenum">
              <a:rPr lang="en-US" altLang="en-US"/>
              <a:pPr/>
              <a:t>‹#›</a:t>
            </a:fld>
            <a:endParaRPr lang="en-US" altLang="en-US"/>
          </a:p>
        </p:txBody>
      </p:sp>
    </p:spTree>
    <p:extLst>
      <p:ext uri="{BB962C8B-B14F-4D97-AF65-F5344CB8AC3E}">
        <p14:creationId xmlns:p14="http://schemas.microsoft.com/office/powerpoint/2010/main" val="310441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fld id="{B43B49B5-42BB-4031-88A9-DABCDCBE8A6D}" type="slidenum">
              <a:rPr lang="en-US" altLang="en-US"/>
              <a:pPr/>
              <a:t>‹#›</a:t>
            </a:fld>
            <a:endParaRPr lang="en-US" altLang="en-US"/>
          </a:p>
        </p:txBody>
      </p:sp>
    </p:spTree>
    <p:extLst>
      <p:ext uri="{BB962C8B-B14F-4D97-AF65-F5344CB8AC3E}">
        <p14:creationId xmlns:p14="http://schemas.microsoft.com/office/powerpoint/2010/main" val="4231982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fld id="{CF2BE327-7B06-4979-B0C3-C0053E7FDA57}" type="slidenum">
              <a:rPr lang="en-US" altLang="en-US"/>
              <a:pPr/>
              <a:t>‹#›</a:t>
            </a:fld>
            <a:endParaRPr lang="en-US" altLang="en-US"/>
          </a:p>
        </p:txBody>
      </p:sp>
    </p:spTree>
    <p:extLst>
      <p:ext uri="{BB962C8B-B14F-4D97-AF65-F5344CB8AC3E}">
        <p14:creationId xmlns:p14="http://schemas.microsoft.com/office/powerpoint/2010/main" val="2014168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fld id="{B2CE59A7-2B3E-4E03-970E-542448936582}" type="slidenum">
              <a:rPr lang="en-US" altLang="en-US"/>
              <a:pPr/>
              <a:t>‹#›</a:t>
            </a:fld>
            <a:endParaRPr lang="en-US" altLang="en-US"/>
          </a:p>
        </p:txBody>
      </p:sp>
    </p:spTree>
    <p:extLst>
      <p:ext uri="{BB962C8B-B14F-4D97-AF65-F5344CB8AC3E}">
        <p14:creationId xmlns:p14="http://schemas.microsoft.com/office/powerpoint/2010/main" val="2239887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9" name="Slide Number Placeholder 6"/>
          <p:cNvSpPr>
            <a:spLocks noGrp="1"/>
          </p:cNvSpPr>
          <p:nvPr>
            <p:ph type="sldNum" sz="quarter" idx="12"/>
          </p:nvPr>
        </p:nvSpPr>
        <p:spPr>
          <a:ln>
            <a:solidFill>
              <a:schemeClr val="tx2"/>
            </a:solidFill>
          </a:ln>
        </p:spPr>
        <p:txBody>
          <a:bodyPr/>
          <a:lstStyle>
            <a:lvl1pPr>
              <a:defRPr>
                <a:solidFill>
                  <a:schemeClr val="tx2"/>
                </a:solidFill>
                <a:cs typeface="隶书"/>
              </a:defRPr>
            </a:lvl1pPr>
          </a:lstStyle>
          <a:p>
            <a:fld id="{D93C7AE4-402F-4041-96D4-42A42B610E5A}" type="slidenum">
              <a:rPr lang="en-US" altLang="zh-CN"/>
              <a:pPr/>
              <a:t>‹#›</a:t>
            </a:fld>
            <a:endParaRPr lang="en-US" altLang="zh-CN"/>
          </a:p>
        </p:txBody>
      </p:sp>
    </p:spTree>
    <p:extLst>
      <p:ext uri="{BB962C8B-B14F-4D97-AF65-F5344CB8AC3E}">
        <p14:creationId xmlns:p14="http://schemas.microsoft.com/office/powerpoint/2010/main" val="2087436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a:t>Click icon to add picture</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5"/>
          </p:nvPr>
        </p:nvSpPr>
        <p:spPr/>
        <p:txBody>
          <a:bodyPr/>
          <a:lstStyle>
            <a:lvl1pPr>
              <a:defRPr/>
            </a:lvl1pPr>
          </a:lstStyle>
          <a:p>
            <a:pPr>
              <a:defRPr/>
            </a:pPr>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cs typeface="隶书"/>
              </a:defRPr>
            </a:lvl1pPr>
          </a:lstStyle>
          <a:p>
            <a:fld id="{876CADF5-5E85-4E10-9305-6DA27544B468}" type="slidenum">
              <a:rPr lang="en-US" altLang="zh-CN"/>
              <a:pPr/>
              <a:t>‹#›</a:t>
            </a:fld>
            <a:endParaRPr lang="en-US" altLang="zh-CN"/>
          </a:p>
        </p:txBody>
      </p:sp>
    </p:spTree>
    <p:extLst>
      <p:ext uri="{BB962C8B-B14F-4D97-AF65-F5344CB8AC3E}">
        <p14:creationId xmlns:p14="http://schemas.microsoft.com/office/powerpoint/2010/main" val="199970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a:defRPr sz="1000" cap="all" spc="200"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a:defRPr sz="1600">
                <a:solidFill>
                  <a:srgbClr val="FFFFFF"/>
                </a:solidFill>
              </a:defRPr>
            </a:lvl1pPr>
          </a:lstStyle>
          <a:p>
            <a:fld id="{362998E7-8DC3-40B1-9F3F-F77C965182E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465" r:id="rId1"/>
    <p:sldLayoutId id="2147485446" r:id="rId2"/>
    <p:sldLayoutId id="2147485466" r:id="rId3"/>
    <p:sldLayoutId id="2147485447" r:id="rId4"/>
    <p:sldLayoutId id="2147485448" r:id="rId5"/>
    <p:sldLayoutId id="2147485449" r:id="rId6"/>
    <p:sldLayoutId id="2147485450" r:id="rId7"/>
    <p:sldLayoutId id="2147485467" r:id="rId8"/>
    <p:sldLayoutId id="2147485468" r:id="rId9"/>
    <p:sldLayoutId id="2147485451" r:id="rId10"/>
    <p:sldLayoutId id="2147485452" r:id="rId11"/>
  </p:sldLayoutIdLst>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eaLnBrk="0" fontAlgn="base" hangingPunct="0">
        <a:spcBef>
          <a:spcPts val="800"/>
        </a:spcBef>
        <a:spcAft>
          <a:spcPct val="0"/>
        </a:spcAft>
        <a:buFont typeface="Arial" panose="020B0604020202020204" pitchFamily="34" charset="0"/>
        <a:buChar char="•"/>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E8D8C"/>
                </a:solidFill>
              </a:defRPr>
            </a:lvl1pPr>
          </a:lstStyle>
          <a:p>
            <a:fld id="{9C8A442F-0D20-4847-B57C-27807BB8863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453" r:id="rId1"/>
    <p:sldLayoutId id="2147485454" r:id="rId2"/>
    <p:sldLayoutId id="2147485455" r:id="rId3"/>
    <p:sldLayoutId id="2147485456" r:id="rId4"/>
    <p:sldLayoutId id="2147485457" r:id="rId5"/>
    <p:sldLayoutId id="2147485458" r:id="rId6"/>
    <p:sldLayoutId id="2147485459" r:id="rId7"/>
    <p:sldLayoutId id="2147485460" r:id="rId8"/>
    <p:sldLayoutId id="2147485461" r:id="rId9"/>
    <p:sldLayoutId id="2147485462" r:id="rId10"/>
    <p:sldLayoutId id="2147485463" r:id="rId11"/>
    <p:sldLayoutId id="214748546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file:///C:\Users\Administrator\Desktop\ViettenvietNamX2\emyeutruong42.MP3"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3.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3.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3.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3.jpeg"/><Relationship Id="rId7" Type="http://schemas.openxmlformats.org/officeDocument/2006/relationships/image" Target="../media/image23.jpeg"/><Relationship Id="rId2" Type="http://schemas.openxmlformats.org/officeDocument/2006/relationships/image" Target="../media/image12.jpeg"/><Relationship Id="rId1" Type="http://schemas.openxmlformats.org/officeDocument/2006/relationships/slideLayout" Target="../slideLayouts/slideLayout23.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5.jpeg"/><Relationship Id="rId4" Type="http://schemas.openxmlformats.org/officeDocument/2006/relationships/image" Target="../media/image14.jpeg"/><Relationship Id="rId9"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34.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3.jpeg"/><Relationship Id="rId7" Type="http://schemas.openxmlformats.org/officeDocument/2006/relationships/image" Target="../media/image23.jpeg"/><Relationship Id="rId2" Type="http://schemas.openxmlformats.org/officeDocument/2006/relationships/image" Target="../media/image12.jpeg"/><Relationship Id="rId1" Type="http://schemas.openxmlformats.org/officeDocument/2006/relationships/slideLayout" Target="../slideLayouts/slideLayout23.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5.jpeg"/><Relationship Id="rId4" Type="http://schemas.openxmlformats.org/officeDocument/2006/relationships/image" Target="../media/image14.jpeg"/><Relationship Id="rId9"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74403">
            <a:off x="411026" y="3111325"/>
            <a:ext cx="1883282" cy="2771631"/>
          </a:xfrm>
          <a:prstGeom prst="roundRect">
            <a:avLst>
              <a:gd name="adj" fmla="val 8594"/>
            </a:avLst>
          </a:prstGeom>
          <a:solidFill>
            <a:srgbClr val="FFFFFF">
              <a:shade val="85000"/>
            </a:srgbClr>
          </a:solidFill>
          <a:ln>
            <a:noFill/>
          </a:ln>
          <a:effectLst>
            <a:outerShdw dist="35921" dir="2700000" algn="ctr" rotWithShape="0">
              <a:schemeClr val="bg2"/>
            </a:outerShdw>
            <a:reflection blurRad="6350" stA="50000" endA="300" endPos="5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 name="emyeutruong42.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408488" y="4264025"/>
            <a:ext cx="1666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WordArt 10"/>
          <p:cNvSpPr>
            <a:spLocks noChangeArrowheads="1" noChangeShapeType="1" noTextEdit="1"/>
          </p:cNvSpPr>
          <p:nvPr/>
        </p:nvSpPr>
        <p:spPr bwMode="auto">
          <a:xfrm>
            <a:off x="2149475" y="1177925"/>
            <a:ext cx="4603750" cy="633413"/>
          </a:xfrm>
          <a:prstGeom prst="rect">
            <a:avLst/>
          </a:prstGeom>
        </p:spPr>
        <p:txBody>
          <a:bodyPr wrap="none" fromWordArt="1">
            <a:prstTxWarp prst="textCanDown">
              <a:avLst>
                <a:gd name="adj" fmla="val 14287"/>
              </a:avLst>
            </a:prstTxWarp>
          </a:bodyPr>
          <a:lstStyle/>
          <a:p>
            <a:pPr algn="ctr"/>
            <a:endParaRPr lang="en-US" sz="3300" b="1" kern="10">
              <a:ln w="9525">
                <a:solidFill>
                  <a:srgbClr val="FF0066"/>
                </a:solidFill>
                <a:round/>
                <a:headEnd/>
                <a:tailEnd/>
              </a:ln>
              <a:gradFill rotWithShape="1">
                <a:gsLst>
                  <a:gs pos="0">
                    <a:srgbClr val="FF9900"/>
                  </a:gs>
                  <a:gs pos="50000">
                    <a:srgbClr val="FFFF00"/>
                  </a:gs>
                  <a:gs pos="100000">
                    <a:srgbClr val="FF9900"/>
                  </a:gs>
                </a:gsLst>
                <a:lin ang="5400000" scaled="1"/>
              </a:gradFill>
              <a:latin typeface="Times New Roman" panose="02020603050405020304" pitchFamily="18" charset="0"/>
              <a:cs typeface="Times New Roman" panose="02020603050405020304" pitchFamily="18" charset="0"/>
            </a:endParaRPr>
          </a:p>
        </p:txBody>
      </p:sp>
      <p:sp>
        <p:nvSpPr>
          <p:cNvPr id="15" name="Rectangle 4"/>
          <p:cNvSpPr>
            <a:spLocks noChangeArrowheads="1"/>
          </p:cNvSpPr>
          <p:nvPr/>
        </p:nvSpPr>
        <p:spPr bwMode="auto">
          <a:xfrm>
            <a:off x="2004298" y="1442786"/>
            <a:ext cx="5129056" cy="990600"/>
          </a:xfrm>
          <a:prstGeom prst="rect">
            <a:avLst/>
          </a:prstGeom>
          <a:noFill/>
          <a:ln>
            <a:noFill/>
          </a:ln>
          <a:effectLst/>
          <a:scene3d>
            <a:camera prst="orthographicFront"/>
            <a:lightRig rig="threePt" dir="t"/>
          </a:scene3d>
          <a:sp3d>
            <a:bevelT/>
          </a:sp3d>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r>
              <a:rPr lang="en-US" sz="3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rPr>
              <a:t>MÔN: KHOA HỌC – LỚP 4</a:t>
            </a:r>
          </a:p>
        </p:txBody>
      </p:sp>
      <p:sp>
        <p:nvSpPr>
          <p:cNvPr id="17" name="Rectangle 4"/>
          <p:cNvSpPr>
            <a:spLocks noChangeArrowheads="1"/>
          </p:cNvSpPr>
          <p:nvPr/>
        </p:nvSpPr>
        <p:spPr bwMode="auto">
          <a:xfrm>
            <a:off x="2435226" y="2390581"/>
            <a:ext cx="4267200" cy="990600"/>
          </a:xfrm>
          <a:prstGeom prst="rect">
            <a:avLst/>
          </a:prstGeom>
          <a:noFill/>
          <a:ln>
            <a:noFill/>
          </a:ln>
          <a:effectLst/>
          <a:scene3d>
            <a:camera prst="orthographicFront"/>
            <a:lightRig rig="threePt" dir="t"/>
          </a:scene3d>
          <a:sp3d>
            <a:bevelT/>
          </a:sp3d>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r>
              <a:rPr lang="en-US" sz="3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rPr>
              <a:t>BÀI 9: BẠN CẢM THẤY THẾ NÀO </a:t>
            </a:r>
          </a:p>
          <a:p>
            <a:pPr eaLnBrk="1" hangingPunct="1">
              <a:defRPr/>
            </a:pPr>
            <a:r>
              <a:rPr lang="en-US" sz="3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rPr>
              <a:t>            KHI BỊ BỆNH ? </a:t>
            </a:r>
          </a:p>
        </p:txBody>
      </p:sp>
      <p:sp>
        <p:nvSpPr>
          <p:cNvPr id="12" name="Rectangle 4"/>
          <p:cNvSpPr>
            <a:spLocks noChangeArrowheads="1"/>
          </p:cNvSpPr>
          <p:nvPr/>
        </p:nvSpPr>
        <p:spPr bwMode="auto">
          <a:xfrm>
            <a:off x="3581426" y="227018"/>
            <a:ext cx="1981148" cy="380990"/>
          </a:xfrm>
          <a:prstGeom prst="rect">
            <a:avLst/>
          </a:prstGeom>
          <a:noFill/>
          <a:ln>
            <a:noFill/>
          </a:ln>
          <a:effectLst/>
          <a:scene3d>
            <a:camera prst="orthographicFront"/>
            <a:lightRig rig="threePt" dir="t"/>
          </a:scene3d>
          <a:sp3d>
            <a:bevelT/>
          </a:sp3d>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lang="en-US" sz="2000" b="1" dirty="0">
              <a:ln w="12700">
                <a:solidFill>
                  <a:srgbClr val="865640">
                    <a:lumMod val="50000"/>
                  </a:srgbClr>
                </a:solidFill>
                <a:prstDash val="solid"/>
              </a:ln>
              <a:solidFill>
                <a:srgbClr val="0000CC"/>
              </a:solidFill>
              <a:effectLst>
                <a:innerShdw blurRad="177800">
                  <a:srgbClr val="865640">
                    <a:lumMod val="50000"/>
                  </a:srgbClr>
                </a:innerShdw>
              </a:effectLst>
              <a:latin typeface="Times New Roman" panose="02020603050405020304" pitchFamily="18" charset="0"/>
            </a:endParaRPr>
          </a:p>
        </p:txBody>
      </p:sp>
    </p:spTree>
    <p:extLst>
      <p:ext uri="{BB962C8B-B14F-4D97-AF65-F5344CB8AC3E}">
        <p14:creationId xmlns:p14="http://schemas.microsoft.com/office/powerpoint/2010/main" val="62065717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441325" y="223838"/>
            <a:ext cx="8153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r>
              <a:rPr lang="en-US" altLang="en-US" sz="3000" b="1">
                <a:solidFill>
                  <a:srgbClr val="0D0D0D"/>
                </a:solidFill>
                <a:latin typeface="Times New Roman" panose="02020603050405020304" pitchFamily="18" charset="0"/>
              </a:rPr>
              <a:t>2. Quan sát và thảo luận.</a:t>
            </a:r>
            <a:endParaRPr lang="en-US" altLang="en-US" sz="3000" b="1">
              <a:solidFill>
                <a:srgbClr val="0D0D0D"/>
              </a:solidFill>
              <a:latin typeface="Times New Roman" panose="02020603050405020304" pitchFamily="18" charset="0"/>
              <a:cs typeface="Times New Roman" panose="02020603050405020304" pitchFamily="18" charset="0"/>
            </a:endParaRPr>
          </a:p>
        </p:txBody>
      </p:sp>
      <p:sp>
        <p:nvSpPr>
          <p:cNvPr id="16387" name="Rectangle 4"/>
          <p:cNvSpPr>
            <a:spLocks noChangeArrowheads="1"/>
          </p:cNvSpPr>
          <p:nvPr/>
        </p:nvSpPr>
        <p:spPr bwMode="auto">
          <a:xfrm>
            <a:off x="457200" y="741418"/>
            <a:ext cx="8305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r>
              <a:rPr lang="en-US" altLang="en-US" sz="3000">
                <a:latin typeface="Times New Roman" panose="02020603050405020304" pitchFamily="18" charset="0"/>
              </a:rPr>
              <a:t>a) Quan sát các hình dưới đây:</a:t>
            </a:r>
            <a:endParaRPr lang="en-US" altLang="en-US" sz="3000">
              <a:latin typeface="Times New Roman" panose="02020603050405020304" pitchFamily="18" charset="0"/>
              <a:cs typeface="Times New Roman" panose="02020603050405020304" pitchFamily="18" charset="0"/>
            </a:endParaRPr>
          </a:p>
        </p:txBody>
      </p:sp>
      <p:grpSp>
        <p:nvGrpSpPr>
          <p:cNvPr id="2" name="Group 12"/>
          <p:cNvGrpSpPr>
            <a:grpSpLocks/>
          </p:cNvGrpSpPr>
          <p:nvPr/>
        </p:nvGrpSpPr>
        <p:grpSpPr bwMode="auto">
          <a:xfrm>
            <a:off x="1087438" y="1524050"/>
            <a:ext cx="2249487" cy="1579563"/>
            <a:chOff x="276225" y="1217613"/>
            <a:chExt cx="2430118" cy="1579561"/>
          </a:xfrm>
        </p:grpSpPr>
        <p:pic>
          <p:nvPicPr>
            <p:cNvPr id="16417" name="Picture 11" descr="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217613"/>
              <a:ext cx="2421257" cy="157956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 name="Oval 36"/>
            <p:cNvSpPr/>
            <p:nvPr/>
          </p:nvSpPr>
          <p:spPr>
            <a:xfrm>
              <a:off x="2354774" y="2438399"/>
              <a:ext cx="351569" cy="334962"/>
            </a:xfrm>
            <a:prstGeom prst="ellipse">
              <a:avLst/>
            </a:prstGeom>
            <a:solidFill>
              <a:srgbClr val="CC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1</a:t>
              </a:r>
            </a:p>
          </p:txBody>
        </p:sp>
      </p:grpSp>
      <p:grpSp>
        <p:nvGrpSpPr>
          <p:cNvPr id="3" name="Group 13"/>
          <p:cNvGrpSpPr>
            <a:grpSpLocks/>
          </p:cNvGrpSpPr>
          <p:nvPr/>
        </p:nvGrpSpPr>
        <p:grpSpPr bwMode="auto">
          <a:xfrm>
            <a:off x="3492500" y="1531988"/>
            <a:ext cx="2235200" cy="1589087"/>
            <a:chOff x="3492512" y="1259574"/>
            <a:chExt cx="2235176" cy="1588699"/>
          </a:xfrm>
        </p:grpSpPr>
        <p:pic>
          <p:nvPicPr>
            <p:cNvPr id="16415" name="Picture 5" descr="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12" y="1259574"/>
              <a:ext cx="2235176" cy="158869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 name="Oval 38"/>
            <p:cNvSpPr/>
            <p:nvPr/>
          </p:nvSpPr>
          <p:spPr>
            <a:xfrm>
              <a:off x="5372092" y="2494347"/>
              <a:ext cx="352421" cy="336468"/>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2</a:t>
              </a:r>
            </a:p>
          </p:txBody>
        </p:sp>
      </p:grpSp>
      <p:grpSp>
        <p:nvGrpSpPr>
          <p:cNvPr id="4" name="Group 14"/>
          <p:cNvGrpSpPr>
            <a:grpSpLocks/>
          </p:cNvGrpSpPr>
          <p:nvPr/>
        </p:nvGrpSpPr>
        <p:grpSpPr bwMode="auto">
          <a:xfrm>
            <a:off x="5868988" y="1528813"/>
            <a:ext cx="2322512" cy="1585912"/>
            <a:chOff x="5868988" y="1256098"/>
            <a:chExt cx="2322414" cy="1585358"/>
          </a:xfrm>
        </p:grpSpPr>
        <p:pic>
          <p:nvPicPr>
            <p:cNvPr id="16413" name="Picture 8" descr="H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988" y="1256098"/>
              <a:ext cx="2322414" cy="158535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 name="Oval 39"/>
            <p:cNvSpPr/>
            <p:nvPr/>
          </p:nvSpPr>
          <p:spPr>
            <a:xfrm>
              <a:off x="7838992" y="2471698"/>
              <a:ext cx="352410" cy="336432"/>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3</a:t>
              </a:r>
            </a:p>
          </p:txBody>
        </p:sp>
      </p:grpSp>
      <p:grpSp>
        <p:nvGrpSpPr>
          <p:cNvPr id="5" name="Group 15"/>
          <p:cNvGrpSpPr>
            <a:grpSpLocks/>
          </p:cNvGrpSpPr>
          <p:nvPr/>
        </p:nvGrpSpPr>
        <p:grpSpPr bwMode="auto">
          <a:xfrm>
            <a:off x="1087438" y="3257600"/>
            <a:ext cx="2249487" cy="1476375"/>
            <a:chOff x="1088157" y="2984087"/>
            <a:chExt cx="2249035" cy="1477538"/>
          </a:xfrm>
        </p:grpSpPr>
        <p:pic>
          <p:nvPicPr>
            <p:cNvPr id="16411" name="Picture 15" descr="H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157" y="2984087"/>
              <a:ext cx="2249035" cy="14775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2" name="Oval 41"/>
            <p:cNvSpPr/>
            <p:nvPr/>
          </p:nvSpPr>
          <p:spPr>
            <a:xfrm>
              <a:off x="2976902" y="4120044"/>
              <a:ext cx="352354" cy="335226"/>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4</a:t>
              </a:r>
            </a:p>
          </p:txBody>
        </p:sp>
      </p:grpSp>
      <p:grpSp>
        <p:nvGrpSpPr>
          <p:cNvPr id="6" name="Group 17"/>
          <p:cNvGrpSpPr>
            <a:grpSpLocks/>
          </p:cNvGrpSpPr>
          <p:nvPr/>
        </p:nvGrpSpPr>
        <p:grpSpPr bwMode="auto">
          <a:xfrm>
            <a:off x="3492500" y="3257600"/>
            <a:ext cx="2235200" cy="1476375"/>
            <a:chOff x="3492512" y="2984087"/>
            <a:chExt cx="2235176" cy="1477538"/>
          </a:xfrm>
        </p:grpSpPr>
        <p:pic>
          <p:nvPicPr>
            <p:cNvPr id="16409" name="Picture 21" descr="H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12" y="2984087"/>
              <a:ext cx="2235176" cy="14775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 name="Oval 42"/>
            <p:cNvSpPr/>
            <p:nvPr/>
          </p:nvSpPr>
          <p:spPr>
            <a:xfrm>
              <a:off x="5372092" y="4115277"/>
              <a:ext cx="352421" cy="335227"/>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5</a:t>
              </a:r>
            </a:p>
          </p:txBody>
        </p:sp>
      </p:grpSp>
      <p:grpSp>
        <p:nvGrpSpPr>
          <p:cNvPr id="7" name="Group 18"/>
          <p:cNvGrpSpPr>
            <a:grpSpLocks/>
          </p:cNvGrpSpPr>
          <p:nvPr/>
        </p:nvGrpSpPr>
        <p:grpSpPr bwMode="auto">
          <a:xfrm>
            <a:off x="5876925" y="3257600"/>
            <a:ext cx="2314575" cy="1470025"/>
            <a:chOff x="5876959" y="2984087"/>
            <a:chExt cx="2314444" cy="1471188"/>
          </a:xfrm>
        </p:grpSpPr>
        <p:pic>
          <p:nvPicPr>
            <p:cNvPr id="16407" name="Picture 18" descr="H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6959" y="2984087"/>
              <a:ext cx="2314444" cy="14711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5" name="Oval 44"/>
            <p:cNvSpPr/>
            <p:nvPr/>
          </p:nvSpPr>
          <p:spPr>
            <a:xfrm>
              <a:off x="7838998" y="4104160"/>
              <a:ext cx="352405" cy="335227"/>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6</a:t>
              </a:r>
            </a:p>
          </p:txBody>
        </p:sp>
      </p:grpSp>
      <p:grpSp>
        <p:nvGrpSpPr>
          <p:cNvPr id="8" name="Group 16"/>
          <p:cNvGrpSpPr>
            <a:grpSpLocks/>
          </p:cNvGrpSpPr>
          <p:nvPr/>
        </p:nvGrpSpPr>
        <p:grpSpPr bwMode="auto">
          <a:xfrm>
            <a:off x="1087438" y="4921300"/>
            <a:ext cx="2274887" cy="1431925"/>
            <a:chOff x="1088158" y="4648168"/>
            <a:chExt cx="2274482" cy="1431849"/>
          </a:xfrm>
        </p:grpSpPr>
        <p:pic>
          <p:nvPicPr>
            <p:cNvPr id="16405" name="Picture 27" descr="H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8158" y="4648168"/>
              <a:ext cx="2274482" cy="143184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6" name="Oval 45"/>
            <p:cNvSpPr/>
            <p:nvPr/>
          </p:nvSpPr>
          <p:spPr>
            <a:xfrm>
              <a:off x="3010278" y="5745073"/>
              <a:ext cx="352362" cy="334944"/>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7</a:t>
              </a:r>
            </a:p>
          </p:txBody>
        </p:sp>
      </p:grpSp>
      <p:grpSp>
        <p:nvGrpSpPr>
          <p:cNvPr id="9" name="Group 19"/>
          <p:cNvGrpSpPr>
            <a:grpSpLocks/>
          </p:cNvGrpSpPr>
          <p:nvPr/>
        </p:nvGrpSpPr>
        <p:grpSpPr bwMode="auto">
          <a:xfrm>
            <a:off x="3506788" y="4916538"/>
            <a:ext cx="2220912" cy="1457325"/>
            <a:chOff x="3506978" y="4643977"/>
            <a:chExt cx="2220710" cy="1456352"/>
          </a:xfrm>
        </p:grpSpPr>
        <p:pic>
          <p:nvPicPr>
            <p:cNvPr id="16403" name="Picture 24" descr="H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6978" y="4643977"/>
              <a:ext cx="2220710" cy="145635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 name="Oval 47"/>
            <p:cNvSpPr/>
            <p:nvPr/>
          </p:nvSpPr>
          <p:spPr>
            <a:xfrm>
              <a:off x="5372120" y="5744966"/>
              <a:ext cx="352393" cy="334738"/>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8</a:t>
              </a:r>
            </a:p>
          </p:txBody>
        </p:sp>
      </p:grpSp>
      <p:grpSp>
        <p:nvGrpSpPr>
          <p:cNvPr id="10" name="Group 20"/>
          <p:cNvGrpSpPr>
            <a:grpSpLocks/>
          </p:cNvGrpSpPr>
          <p:nvPr/>
        </p:nvGrpSpPr>
        <p:grpSpPr bwMode="auto">
          <a:xfrm>
            <a:off x="5876925" y="4916538"/>
            <a:ext cx="2314575" cy="1457325"/>
            <a:chOff x="5876959" y="4643977"/>
            <a:chExt cx="2314444" cy="1456352"/>
          </a:xfrm>
        </p:grpSpPr>
        <p:pic>
          <p:nvPicPr>
            <p:cNvPr id="16401" name="Picture 30" descr="H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6959" y="4643977"/>
              <a:ext cx="2314443" cy="145635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 name="Oval 48"/>
            <p:cNvSpPr/>
            <p:nvPr/>
          </p:nvSpPr>
          <p:spPr>
            <a:xfrm>
              <a:off x="7838998" y="5760831"/>
              <a:ext cx="352405" cy="336325"/>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9</a:t>
              </a:r>
            </a:p>
          </p:txBody>
        </p:sp>
      </p:grpSp>
      <p:sp>
        <p:nvSpPr>
          <p:cNvPr id="50" name="Rounded Rectangle 49"/>
          <p:cNvSpPr/>
          <p:nvPr/>
        </p:nvSpPr>
        <p:spPr>
          <a:xfrm>
            <a:off x="0" y="76200"/>
            <a:ext cx="284163" cy="6781800"/>
          </a:xfrm>
          <a:prstGeom prst="roundRect">
            <a:avLst/>
          </a:prstGeom>
          <a:solidFill>
            <a:srgbClr val="B7F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ounded Rectangle 50"/>
          <p:cNvSpPr/>
          <p:nvPr/>
        </p:nvSpPr>
        <p:spPr>
          <a:xfrm>
            <a:off x="8859838" y="74613"/>
            <a:ext cx="284162" cy="6781800"/>
          </a:xfrm>
          <a:prstGeom prst="roundRect">
            <a:avLst/>
          </a:prstGeom>
          <a:solidFill>
            <a:srgbClr val="B7F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ounded Rectangle 51"/>
          <p:cNvSpPr/>
          <p:nvPr/>
        </p:nvSpPr>
        <p:spPr>
          <a:xfrm>
            <a:off x="0" y="0"/>
            <a:ext cx="9144000" cy="227013"/>
          </a:xfrm>
          <a:prstGeom prst="roundRect">
            <a:avLst/>
          </a:prstGeom>
          <a:solidFill>
            <a:srgbClr val="B7F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ounded Rectangle 53"/>
          <p:cNvSpPr/>
          <p:nvPr/>
        </p:nvSpPr>
        <p:spPr>
          <a:xfrm>
            <a:off x="4763" y="6630988"/>
            <a:ext cx="9144000" cy="227012"/>
          </a:xfrm>
          <a:prstGeom prst="roundRect">
            <a:avLst/>
          </a:prstGeom>
          <a:solidFill>
            <a:srgbClr val="B7F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checkerboard(across)">
                                      <p:cBhvr>
                                        <p:cTn id="7" dur="500"/>
                                        <p:tgtEl>
                                          <p:spTgt spid="16387"/>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par>
                                <p:cTn id="14" presetID="5"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par>
                                <p:cTn id="17" presetID="5"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par>
                                <p:cTn id="20" presetID="5"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par>
                                <p:cTn id="23" presetID="5" presetClass="entr" presetSubtype="1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par>
                                <p:cTn id="26" presetID="5" presetClass="entr" presetSubtype="1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par>
                                <p:cTn id="29" presetID="5" presetClass="entr" presetSubtype="1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heckerboard(across)">
                                      <p:cBhvr>
                                        <p:cTn id="31" dur="500"/>
                                        <p:tgtEl>
                                          <p:spTgt spid="9"/>
                                        </p:tgtEl>
                                      </p:cBhvr>
                                    </p:animEffect>
                                  </p:childTnLst>
                                </p:cTn>
                              </p:par>
                              <p:par>
                                <p:cTn id="32" presetID="5" presetClass="entr" presetSubtype="1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heckerboard(across)">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2"/>
          <p:cNvGrpSpPr>
            <a:grpSpLocks/>
          </p:cNvGrpSpPr>
          <p:nvPr/>
        </p:nvGrpSpPr>
        <p:grpSpPr bwMode="auto">
          <a:xfrm>
            <a:off x="1087438" y="457200"/>
            <a:ext cx="2249487" cy="1579563"/>
            <a:chOff x="276225" y="1217613"/>
            <a:chExt cx="2430118" cy="1579561"/>
          </a:xfrm>
        </p:grpSpPr>
        <p:pic>
          <p:nvPicPr>
            <p:cNvPr id="17448" name="Picture 11" descr="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217613"/>
              <a:ext cx="2421257" cy="157956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 name="Oval 36"/>
            <p:cNvSpPr/>
            <p:nvPr/>
          </p:nvSpPr>
          <p:spPr>
            <a:xfrm>
              <a:off x="2354774" y="2438399"/>
              <a:ext cx="351569" cy="334962"/>
            </a:xfrm>
            <a:prstGeom prst="ellipse">
              <a:avLst/>
            </a:prstGeom>
            <a:solidFill>
              <a:srgbClr val="CC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1</a:t>
              </a:r>
            </a:p>
          </p:txBody>
        </p:sp>
      </p:grpSp>
      <p:grpSp>
        <p:nvGrpSpPr>
          <p:cNvPr id="17411" name="Group 13"/>
          <p:cNvGrpSpPr>
            <a:grpSpLocks/>
          </p:cNvGrpSpPr>
          <p:nvPr/>
        </p:nvGrpSpPr>
        <p:grpSpPr bwMode="auto">
          <a:xfrm>
            <a:off x="3492500" y="465138"/>
            <a:ext cx="2235200" cy="1589087"/>
            <a:chOff x="3492512" y="1259574"/>
            <a:chExt cx="2235176" cy="1588699"/>
          </a:xfrm>
        </p:grpSpPr>
        <p:pic>
          <p:nvPicPr>
            <p:cNvPr id="17446" name="Picture 5" descr="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12" y="1259574"/>
              <a:ext cx="2235176" cy="158869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 name="Oval 38"/>
            <p:cNvSpPr/>
            <p:nvPr/>
          </p:nvSpPr>
          <p:spPr>
            <a:xfrm>
              <a:off x="5372092" y="2494347"/>
              <a:ext cx="352421" cy="336468"/>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2</a:t>
              </a:r>
            </a:p>
          </p:txBody>
        </p:sp>
      </p:grpSp>
      <p:grpSp>
        <p:nvGrpSpPr>
          <p:cNvPr id="17412" name="Group 14"/>
          <p:cNvGrpSpPr>
            <a:grpSpLocks/>
          </p:cNvGrpSpPr>
          <p:nvPr/>
        </p:nvGrpSpPr>
        <p:grpSpPr bwMode="auto">
          <a:xfrm>
            <a:off x="5868988" y="461963"/>
            <a:ext cx="2322512" cy="1585912"/>
            <a:chOff x="5868988" y="1256098"/>
            <a:chExt cx="2322414" cy="1585358"/>
          </a:xfrm>
        </p:grpSpPr>
        <p:pic>
          <p:nvPicPr>
            <p:cNvPr id="17444" name="Picture 8" descr="H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988" y="1256098"/>
              <a:ext cx="2322414" cy="158535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 name="Oval 39"/>
            <p:cNvSpPr/>
            <p:nvPr/>
          </p:nvSpPr>
          <p:spPr>
            <a:xfrm>
              <a:off x="7838992" y="2471698"/>
              <a:ext cx="352410" cy="336432"/>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3</a:t>
              </a:r>
            </a:p>
          </p:txBody>
        </p:sp>
      </p:grpSp>
      <p:grpSp>
        <p:nvGrpSpPr>
          <p:cNvPr id="17413" name="Group 15"/>
          <p:cNvGrpSpPr>
            <a:grpSpLocks/>
          </p:cNvGrpSpPr>
          <p:nvPr/>
        </p:nvGrpSpPr>
        <p:grpSpPr bwMode="auto">
          <a:xfrm>
            <a:off x="1087438" y="2190750"/>
            <a:ext cx="2249487" cy="1476375"/>
            <a:chOff x="1088157" y="2984087"/>
            <a:chExt cx="2249035" cy="1477538"/>
          </a:xfrm>
        </p:grpSpPr>
        <p:pic>
          <p:nvPicPr>
            <p:cNvPr id="17442" name="Picture 15" descr="H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157" y="2984087"/>
              <a:ext cx="2249035" cy="14775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2" name="Oval 41"/>
            <p:cNvSpPr/>
            <p:nvPr/>
          </p:nvSpPr>
          <p:spPr>
            <a:xfrm>
              <a:off x="2976902" y="4120044"/>
              <a:ext cx="352354" cy="335226"/>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4</a:t>
              </a:r>
            </a:p>
          </p:txBody>
        </p:sp>
      </p:grpSp>
      <p:grpSp>
        <p:nvGrpSpPr>
          <p:cNvPr id="17414" name="Group 17"/>
          <p:cNvGrpSpPr>
            <a:grpSpLocks/>
          </p:cNvGrpSpPr>
          <p:nvPr/>
        </p:nvGrpSpPr>
        <p:grpSpPr bwMode="auto">
          <a:xfrm>
            <a:off x="3492500" y="2190750"/>
            <a:ext cx="2235200" cy="1476375"/>
            <a:chOff x="3492512" y="2984087"/>
            <a:chExt cx="2235176" cy="1477538"/>
          </a:xfrm>
        </p:grpSpPr>
        <p:pic>
          <p:nvPicPr>
            <p:cNvPr id="17440" name="Picture 21" descr="H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12" y="2984087"/>
              <a:ext cx="2235176" cy="14775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 name="Oval 42"/>
            <p:cNvSpPr/>
            <p:nvPr/>
          </p:nvSpPr>
          <p:spPr>
            <a:xfrm>
              <a:off x="5372092" y="4115277"/>
              <a:ext cx="352421" cy="335227"/>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5</a:t>
              </a:r>
            </a:p>
          </p:txBody>
        </p:sp>
      </p:grpSp>
      <p:grpSp>
        <p:nvGrpSpPr>
          <p:cNvPr id="17415" name="Group 18"/>
          <p:cNvGrpSpPr>
            <a:grpSpLocks/>
          </p:cNvGrpSpPr>
          <p:nvPr/>
        </p:nvGrpSpPr>
        <p:grpSpPr bwMode="auto">
          <a:xfrm>
            <a:off x="5876925" y="2190750"/>
            <a:ext cx="2314575" cy="1470025"/>
            <a:chOff x="5876959" y="2984087"/>
            <a:chExt cx="2314444" cy="1471188"/>
          </a:xfrm>
        </p:grpSpPr>
        <p:pic>
          <p:nvPicPr>
            <p:cNvPr id="17438" name="Picture 18" descr="H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6959" y="2984087"/>
              <a:ext cx="2314444" cy="14711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5" name="Oval 44"/>
            <p:cNvSpPr/>
            <p:nvPr/>
          </p:nvSpPr>
          <p:spPr>
            <a:xfrm>
              <a:off x="7838998" y="4104160"/>
              <a:ext cx="352405" cy="335227"/>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6</a:t>
              </a:r>
            </a:p>
          </p:txBody>
        </p:sp>
      </p:grpSp>
      <p:grpSp>
        <p:nvGrpSpPr>
          <p:cNvPr id="17416" name="Group 16"/>
          <p:cNvGrpSpPr>
            <a:grpSpLocks/>
          </p:cNvGrpSpPr>
          <p:nvPr/>
        </p:nvGrpSpPr>
        <p:grpSpPr bwMode="auto">
          <a:xfrm>
            <a:off x="1087438" y="3854450"/>
            <a:ext cx="2274887" cy="1431925"/>
            <a:chOff x="1088158" y="4648168"/>
            <a:chExt cx="2274482" cy="1431849"/>
          </a:xfrm>
        </p:grpSpPr>
        <p:pic>
          <p:nvPicPr>
            <p:cNvPr id="17436" name="Picture 27" descr="H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8158" y="4648168"/>
              <a:ext cx="2274482" cy="143184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6" name="Oval 45"/>
            <p:cNvSpPr/>
            <p:nvPr/>
          </p:nvSpPr>
          <p:spPr>
            <a:xfrm>
              <a:off x="3010278" y="5745073"/>
              <a:ext cx="352362" cy="334944"/>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7</a:t>
              </a:r>
            </a:p>
          </p:txBody>
        </p:sp>
      </p:grpSp>
      <p:grpSp>
        <p:nvGrpSpPr>
          <p:cNvPr id="17417" name="Group 19"/>
          <p:cNvGrpSpPr>
            <a:grpSpLocks/>
          </p:cNvGrpSpPr>
          <p:nvPr/>
        </p:nvGrpSpPr>
        <p:grpSpPr bwMode="auto">
          <a:xfrm>
            <a:off x="3506788" y="3849688"/>
            <a:ext cx="2220912" cy="1457325"/>
            <a:chOff x="3506978" y="4643977"/>
            <a:chExt cx="2220710" cy="1456352"/>
          </a:xfrm>
        </p:grpSpPr>
        <p:pic>
          <p:nvPicPr>
            <p:cNvPr id="17434" name="Picture 24" descr="H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6978" y="4643977"/>
              <a:ext cx="2220710" cy="145635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 name="Oval 47"/>
            <p:cNvSpPr/>
            <p:nvPr/>
          </p:nvSpPr>
          <p:spPr>
            <a:xfrm>
              <a:off x="5372120" y="5744966"/>
              <a:ext cx="352393" cy="334738"/>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8</a:t>
              </a:r>
            </a:p>
          </p:txBody>
        </p:sp>
      </p:grpSp>
      <p:grpSp>
        <p:nvGrpSpPr>
          <p:cNvPr id="17418" name="Group 20"/>
          <p:cNvGrpSpPr>
            <a:grpSpLocks/>
          </p:cNvGrpSpPr>
          <p:nvPr/>
        </p:nvGrpSpPr>
        <p:grpSpPr bwMode="auto">
          <a:xfrm>
            <a:off x="5876925" y="3849688"/>
            <a:ext cx="2314575" cy="1457325"/>
            <a:chOff x="5876959" y="4643977"/>
            <a:chExt cx="2314444" cy="1456352"/>
          </a:xfrm>
        </p:grpSpPr>
        <p:pic>
          <p:nvPicPr>
            <p:cNvPr id="17432" name="Picture 30" descr="H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6959" y="4643977"/>
              <a:ext cx="2314443" cy="145635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 name="Oval 48"/>
            <p:cNvSpPr/>
            <p:nvPr/>
          </p:nvSpPr>
          <p:spPr>
            <a:xfrm>
              <a:off x="7838998" y="5760831"/>
              <a:ext cx="352405" cy="336325"/>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9</a:t>
              </a:r>
            </a:p>
          </p:txBody>
        </p:sp>
      </p:grpSp>
      <p:sp>
        <p:nvSpPr>
          <p:cNvPr id="50" name="Rounded Rectangle 49"/>
          <p:cNvSpPr/>
          <p:nvPr/>
        </p:nvSpPr>
        <p:spPr>
          <a:xfrm>
            <a:off x="0" y="76200"/>
            <a:ext cx="284163" cy="6781800"/>
          </a:xfrm>
          <a:prstGeom prst="roundRect">
            <a:avLst/>
          </a:prstGeom>
          <a:solidFill>
            <a:srgbClr val="B7F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ounded Rectangle 50"/>
          <p:cNvSpPr/>
          <p:nvPr/>
        </p:nvSpPr>
        <p:spPr>
          <a:xfrm>
            <a:off x="8859838" y="74613"/>
            <a:ext cx="284162" cy="6781800"/>
          </a:xfrm>
          <a:prstGeom prst="roundRect">
            <a:avLst/>
          </a:prstGeom>
          <a:solidFill>
            <a:srgbClr val="B7F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ounded Rectangle 51"/>
          <p:cNvSpPr/>
          <p:nvPr/>
        </p:nvSpPr>
        <p:spPr>
          <a:xfrm>
            <a:off x="0" y="0"/>
            <a:ext cx="9144000" cy="227013"/>
          </a:xfrm>
          <a:prstGeom prst="roundRect">
            <a:avLst/>
          </a:prstGeom>
          <a:solidFill>
            <a:srgbClr val="B7F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ounded Rectangle 53"/>
          <p:cNvSpPr/>
          <p:nvPr/>
        </p:nvSpPr>
        <p:spPr>
          <a:xfrm>
            <a:off x="4763" y="6630988"/>
            <a:ext cx="9144000" cy="227012"/>
          </a:xfrm>
          <a:prstGeom prst="roundRect">
            <a:avLst/>
          </a:prstGeom>
          <a:solidFill>
            <a:srgbClr val="B7F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4"/>
          <p:cNvSpPr>
            <a:spLocks noChangeArrowheads="1"/>
          </p:cNvSpPr>
          <p:nvPr/>
        </p:nvSpPr>
        <p:spPr bwMode="auto">
          <a:xfrm>
            <a:off x="228600" y="5321300"/>
            <a:ext cx="8534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a:r>
              <a:rPr lang="en-US" altLang="en-US" sz="2600" b="1">
                <a:solidFill>
                  <a:srgbClr val="0000CC"/>
                </a:solidFill>
                <a:latin typeface="Times New Roman" panose="02020603050405020304" pitchFamily="18" charset="0"/>
              </a:rPr>
              <a:t>b) Hình n</a:t>
            </a:r>
            <a:r>
              <a:rPr lang="en-US" altLang="en-US" sz="2600" b="1">
                <a:solidFill>
                  <a:srgbClr val="0000CC"/>
                </a:solidFill>
                <a:latin typeface="Times New Roman" panose="02020603050405020304" pitchFamily="18" charset="0"/>
                <a:cs typeface="Times New Roman" panose="02020603050405020304" pitchFamily="18" charset="0"/>
              </a:rPr>
              <a:t>à</a:t>
            </a:r>
            <a:r>
              <a:rPr lang="en-US" altLang="en-US" sz="2600" b="1">
                <a:solidFill>
                  <a:srgbClr val="0000CC"/>
                </a:solidFill>
                <a:latin typeface="Times New Roman" panose="02020603050405020304" pitchFamily="18" charset="0"/>
              </a:rPr>
              <a:t>o thể hiện bạn Nam lúc đang khỏe mạnh, hình nào thể hiện bị bệnh, hình nào thể hiện đang được khám bệnh?</a:t>
            </a:r>
            <a:endParaRPr lang="en-US" altLang="en-US" sz="2600" b="1">
              <a:solidFill>
                <a:srgbClr val="0000CC"/>
              </a:solidFill>
              <a:latin typeface="Times New Roman" panose="02020603050405020304" pitchFamily="18" charset="0"/>
              <a:cs typeface="Times New Roman" panose="02020603050405020304" pitchFamily="18" charset="0"/>
            </a:endParaRPr>
          </a:p>
        </p:txBody>
      </p:sp>
      <p:sp>
        <p:nvSpPr>
          <p:cNvPr id="44" name="AutoShape 6"/>
          <p:cNvSpPr>
            <a:spLocks noChangeArrowheads="1"/>
          </p:cNvSpPr>
          <p:nvPr/>
        </p:nvSpPr>
        <p:spPr bwMode="auto">
          <a:xfrm>
            <a:off x="5313363" y="1636713"/>
            <a:ext cx="504825" cy="492125"/>
          </a:xfrm>
          <a:prstGeom prst="star16">
            <a:avLst>
              <a:gd name="adj" fmla="val 37500"/>
            </a:avLst>
          </a:prstGeom>
          <a:solidFill>
            <a:srgbClr val="FF0000"/>
          </a:solidFill>
          <a:ln w="9525">
            <a:solidFill>
              <a:srgbClr val="C0504D"/>
            </a:solidFill>
            <a:miter lim="800000"/>
          </a:ln>
          <a:effectLst/>
        </p:spPr>
        <p:txBody>
          <a:bodyPr wrap="none" anchor="ctr"/>
          <a:lstStyle/>
          <a:p>
            <a:pPr algn="ctr" fontAlgn="auto">
              <a:spcBef>
                <a:spcPts val="0"/>
              </a:spcBef>
              <a:spcAft>
                <a:spcPts val="0"/>
              </a:spcAft>
              <a:defRPr/>
            </a:pPr>
            <a:r>
              <a:rPr lang="en-US" sz="2400" b="1" kern="0" dirty="0">
                <a:solidFill>
                  <a:prstClr val="black"/>
                </a:solidFill>
                <a:latin typeface="Times New Roman" panose="02020603050405020304"/>
              </a:rPr>
              <a:t>2</a:t>
            </a:r>
          </a:p>
        </p:txBody>
      </p:sp>
      <p:sp>
        <p:nvSpPr>
          <p:cNvPr id="47" name="AutoShape 6"/>
          <p:cNvSpPr>
            <a:spLocks noChangeArrowheads="1"/>
          </p:cNvSpPr>
          <p:nvPr/>
        </p:nvSpPr>
        <p:spPr bwMode="auto">
          <a:xfrm>
            <a:off x="2900363" y="3200400"/>
            <a:ext cx="504825" cy="492125"/>
          </a:xfrm>
          <a:prstGeom prst="star16">
            <a:avLst>
              <a:gd name="adj" fmla="val 37500"/>
            </a:avLst>
          </a:prstGeom>
          <a:solidFill>
            <a:srgbClr val="FF0000"/>
          </a:solidFill>
          <a:ln w="9525">
            <a:solidFill>
              <a:srgbClr val="C0504D"/>
            </a:solidFill>
            <a:miter lim="800000"/>
          </a:ln>
          <a:effectLst/>
        </p:spPr>
        <p:txBody>
          <a:bodyPr wrap="none" anchor="ctr"/>
          <a:lstStyle/>
          <a:p>
            <a:pPr algn="ctr" fontAlgn="auto">
              <a:spcBef>
                <a:spcPts val="0"/>
              </a:spcBef>
              <a:spcAft>
                <a:spcPts val="0"/>
              </a:spcAft>
              <a:defRPr/>
            </a:pPr>
            <a:r>
              <a:rPr lang="en-US" sz="2400" b="1" kern="0" dirty="0">
                <a:solidFill>
                  <a:prstClr val="black"/>
                </a:solidFill>
                <a:latin typeface="Times New Roman" panose="02020603050405020304"/>
              </a:rPr>
              <a:t>4</a:t>
            </a:r>
          </a:p>
        </p:txBody>
      </p:sp>
      <p:sp>
        <p:nvSpPr>
          <p:cNvPr id="53" name="AutoShape 6"/>
          <p:cNvSpPr>
            <a:spLocks noChangeArrowheads="1"/>
          </p:cNvSpPr>
          <p:nvPr/>
        </p:nvSpPr>
        <p:spPr bwMode="auto">
          <a:xfrm>
            <a:off x="7696200" y="4841875"/>
            <a:ext cx="504825" cy="492125"/>
          </a:xfrm>
          <a:prstGeom prst="star16">
            <a:avLst>
              <a:gd name="adj" fmla="val 37500"/>
            </a:avLst>
          </a:prstGeom>
          <a:solidFill>
            <a:srgbClr val="FF0000"/>
          </a:solidFill>
          <a:ln w="9525">
            <a:solidFill>
              <a:srgbClr val="C0504D"/>
            </a:solidFill>
            <a:miter lim="800000"/>
          </a:ln>
          <a:effectLst/>
        </p:spPr>
        <p:txBody>
          <a:bodyPr wrap="none" anchor="ctr"/>
          <a:lstStyle/>
          <a:p>
            <a:pPr algn="ctr" fontAlgn="auto">
              <a:spcBef>
                <a:spcPts val="0"/>
              </a:spcBef>
              <a:spcAft>
                <a:spcPts val="0"/>
              </a:spcAft>
              <a:defRPr/>
            </a:pPr>
            <a:r>
              <a:rPr lang="en-US" sz="2400" b="1" kern="0" dirty="0">
                <a:solidFill>
                  <a:prstClr val="black"/>
                </a:solidFill>
                <a:latin typeface="Times New Roman" panose="02020603050405020304"/>
              </a:rPr>
              <a:t>9</a:t>
            </a:r>
          </a:p>
        </p:txBody>
      </p:sp>
      <p:sp>
        <p:nvSpPr>
          <p:cNvPr id="56" name="Rectangle 4"/>
          <p:cNvSpPr>
            <a:spLocks noChangeArrowheads="1"/>
          </p:cNvSpPr>
          <p:nvPr/>
        </p:nvSpPr>
        <p:spPr bwMode="auto">
          <a:xfrm>
            <a:off x="228600" y="5389563"/>
            <a:ext cx="8534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a:r>
              <a:rPr lang="en-US" altLang="en-US" sz="3000">
                <a:solidFill>
                  <a:srgbClr val="0000CC"/>
                </a:solidFill>
                <a:latin typeface="Times New Roman" panose="02020603050405020304" pitchFamily="18" charset="0"/>
              </a:rPr>
              <a:t>- Hình thể hiện bạn Nam lúc đang khỏe mạnh là 2,4,9</a:t>
            </a:r>
            <a:endParaRPr lang="en-US" altLang="en-US" sz="3000">
              <a:solidFill>
                <a:srgbClr val="0000CC"/>
              </a:solidFill>
              <a:latin typeface="Times New Roman" panose="02020603050405020304" pitchFamily="18" charset="0"/>
              <a:cs typeface="Times New Roman" panose="02020603050405020304" pitchFamily="18" charset="0"/>
            </a:endParaRPr>
          </a:p>
        </p:txBody>
      </p:sp>
      <p:sp>
        <p:nvSpPr>
          <p:cNvPr id="58" name="Rectangle 4"/>
          <p:cNvSpPr>
            <a:spLocks noChangeArrowheads="1"/>
          </p:cNvSpPr>
          <p:nvPr/>
        </p:nvSpPr>
        <p:spPr bwMode="auto">
          <a:xfrm>
            <a:off x="228600" y="5395913"/>
            <a:ext cx="8534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a:r>
              <a:rPr lang="en-US" altLang="en-US" sz="3000">
                <a:solidFill>
                  <a:srgbClr val="0000CC"/>
                </a:solidFill>
                <a:latin typeface="Times New Roman" panose="02020603050405020304" pitchFamily="18" charset="0"/>
              </a:rPr>
              <a:t>- Hình thể hiện bạn Nam lúc bị bệnh là 3,7,8 </a:t>
            </a:r>
            <a:endParaRPr lang="en-US" altLang="en-US" sz="3000">
              <a:solidFill>
                <a:srgbClr val="0000CC"/>
              </a:solidFill>
              <a:latin typeface="Times New Roman" panose="02020603050405020304" pitchFamily="18" charset="0"/>
              <a:cs typeface="Times New Roman" panose="02020603050405020304" pitchFamily="18" charset="0"/>
            </a:endParaRPr>
          </a:p>
        </p:txBody>
      </p:sp>
      <p:sp>
        <p:nvSpPr>
          <p:cNvPr id="59" name="AutoShape 6"/>
          <p:cNvSpPr>
            <a:spLocks noChangeArrowheads="1"/>
          </p:cNvSpPr>
          <p:nvPr/>
        </p:nvSpPr>
        <p:spPr bwMode="auto">
          <a:xfrm>
            <a:off x="7716838" y="1571625"/>
            <a:ext cx="504825" cy="492125"/>
          </a:xfrm>
          <a:prstGeom prst="star16">
            <a:avLst>
              <a:gd name="adj" fmla="val 37500"/>
            </a:avLst>
          </a:prstGeom>
          <a:solidFill>
            <a:srgbClr val="FFC000"/>
          </a:solidFill>
          <a:ln w="9525">
            <a:solidFill>
              <a:srgbClr val="C0504D"/>
            </a:solidFill>
            <a:miter lim="800000"/>
          </a:ln>
          <a:effectLst/>
        </p:spPr>
        <p:txBody>
          <a:bodyPr wrap="none" anchor="ctr"/>
          <a:lstStyle/>
          <a:p>
            <a:pPr algn="ctr" fontAlgn="auto">
              <a:spcBef>
                <a:spcPts val="0"/>
              </a:spcBef>
              <a:spcAft>
                <a:spcPts val="0"/>
              </a:spcAft>
              <a:defRPr/>
            </a:pPr>
            <a:r>
              <a:rPr lang="en-US" sz="2400" b="1" kern="0" dirty="0">
                <a:solidFill>
                  <a:prstClr val="black"/>
                </a:solidFill>
                <a:latin typeface="Times New Roman" panose="02020603050405020304"/>
              </a:rPr>
              <a:t>3</a:t>
            </a:r>
          </a:p>
        </p:txBody>
      </p:sp>
      <p:sp>
        <p:nvSpPr>
          <p:cNvPr id="60" name="AutoShape 6"/>
          <p:cNvSpPr>
            <a:spLocks noChangeArrowheads="1"/>
          </p:cNvSpPr>
          <p:nvPr/>
        </p:nvSpPr>
        <p:spPr bwMode="auto">
          <a:xfrm>
            <a:off x="2889250" y="4841875"/>
            <a:ext cx="504825" cy="492125"/>
          </a:xfrm>
          <a:prstGeom prst="star16">
            <a:avLst>
              <a:gd name="adj" fmla="val 37500"/>
            </a:avLst>
          </a:prstGeom>
          <a:solidFill>
            <a:srgbClr val="FFC000"/>
          </a:solidFill>
          <a:ln w="9525">
            <a:solidFill>
              <a:srgbClr val="C0504D"/>
            </a:solidFill>
            <a:miter lim="800000"/>
          </a:ln>
          <a:effectLst/>
        </p:spPr>
        <p:txBody>
          <a:bodyPr wrap="none" anchor="ctr"/>
          <a:lstStyle/>
          <a:p>
            <a:pPr algn="ctr" fontAlgn="auto">
              <a:spcBef>
                <a:spcPts val="0"/>
              </a:spcBef>
              <a:spcAft>
                <a:spcPts val="0"/>
              </a:spcAft>
              <a:defRPr/>
            </a:pPr>
            <a:r>
              <a:rPr lang="en-US" sz="2400" b="1" kern="0" dirty="0">
                <a:solidFill>
                  <a:prstClr val="black"/>
                </a:solidFill>
                <a:latin typeface="Times New Roman" panose="02020603050405020304"/>
              </a:rPr>
              <a:t>7</a:t>
            </a:r>
          </a:p>
        </p:txBody>
      </p:sp>
      <p:sp>
        <p:nvSpPr>
          <p:cNvPr id="61" name="AutoShape 6"/>
          <p:cNvSpPr>
            <a:spLocks noChangeArrowheads="1"/>
          </p:cNvSpPr>
          <p:nvPr/>
        </p:nvSpPr>
        <p:spPr bwMode="auto">
          <a:xfrm>
            <a:off x="5286375" y="4860925"/>
            <a:ext cx="504825" cy="492125"/>
          </a:xfrm>
          <a:prstGeom prst="star16">
            <a:avLst>
              <a:gd name="adj" fmla="val 37500"/>
            </a:avLst>
          </a:prstGeom>
          <a:solidFill>
            <a:srgbClr val="FFC000"/>
          </a:solidFill>
          <a:ln w="9525">
            <a:solidFill>
              <a:srgbClr val="C0504D"/>
            </a:solidFill>
            <a:miter lim="800000"/>
          </a:ln>
          <a:effectLst/>
        </p:spPr>
        <p:txBody>
          <a:bodyPr wrap="none" anchor="ctr"/>
          <a:lstStyle/>
          <a:p>
            <a:pPr algn="ctr" fontAlgn="auto">
              <a:spcBef>
                <a:spcPts val="0"/>
              </a:spcBef>
              <a:spcAft>
                <a:spcPts val="0"/>
              </a:spcAft>
              <a:defRPr/>
            </a:pPr>
            <a:r>
              <a:rPr lang="en-US" sz="2400" b="1" kern="0" dirty="0">
                <a:solidFill>
                  <a:prstClr val="black"/>
                </a:solidFill>
                <a:latin typeface="Times New Roman" panose="02020603050405020304"/>
              </a:rPr>
              <a:t>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35"/>
                                        </p:tgtEl>
                                      </p:cBhvr>
                                    </p:animEffect>
                                    <p:set>
                                      <p:cBhvr>
                                        <p:cTn id="12" dur="1" fill="hold">
                                          <p:stCondLst>
                                            <p:cond delay="499"/>
                                          </p:stCondLst>
                                        </p:cTn>
                                        <p:tgtEl>
                                          <p:spTgt spid="3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barn(inVertical)">
                                      <p:cBhvr>
                                        <p:cTn id="23" dur="500"/>
                                        <p:tgtEl>
                                          <p:spTgt spid="4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barn(inVertical)">
                                      <p:cBhvr>
                                        <p:cTn id="26" dur="500"/>
                                        <p:tgtEl>
                                          <p:spTgt spid="5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xit" presetSubtype="0" fill="hold" grpId="1" nodeType="clickEffect">
                                  <p:stCondLst>
                                    <p:cond delay="0"/>
                                  </p:stCondLst>
                                  <p:childTnLst>
                                    <p:animEffect transition="out" filter="fade">
                                      <p:cBhvr>
                                        <p:cTn id="30" dur="500"/>
                                        <p:tgtEl>
                                          <p:spTgt spid="44"/>
                                        </p:tgtEl>
                                      </p:cBhvr>
                                    </p:animEffect>
                                    <p:set>
                                      <p:cBhvr>
                                        <p:cTn id="31" dur="1" fill="hold">
                                          <p:stCondLst>
                                            <p:cond delay="499"/>
                                          </p:stCondLst>
                                        </p:cTn>
                                        <p:tgtEl>
                                          <p:spTgt spid="44"/>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47"/>
                                        </p:tgtEl>
                                      </p:cBhvr>
                                    </p:animEffect>
                                    <p:set>
                                      <p:cBhvr>
                                        <p:cTn id="34" dur="1" fill="hold">
                                          <p:stCondLst>
                                            <p:cond delay="499"/>
                                          </p:stCondLst>
                                        </p:cTn>
                                        <p:tgtEl>
                                          <p:spTgt spid="47"/>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53"/>
                                        </p:tgtEl>
                                      </p:cBhvr>
                                    </p:animEffect>
                                    <p:set>
                                      <p:cBhvr>
                                        <p:cTn id="37" dur="1" fill="hold">
                                          <p:stCondLst>
                                            <p:cond delay="499"/>
                                          </p:stCondLst>
                                        </p:cTn>
                                        <p:tgtEl>
                                          <p:spTgt spid="5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56"/>
                                        </p:tgtEl>
                                      </p:cBhvr>
                                    </p:animEffect>
                                    <p:set>
                                      <p:cBhvr>
                                        <p:cTn id="40" dur="1" fill="hold">
                                          <p:stCondLst>
                                            <p:cond delay="499"/>
                                          </p:stCondLst>
                                        </p:cTn>
                                        <p:tgtEl>
                                          <p:spTgt spid="56"/>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barn(inVertical)">
                                      <p:cBhvr>
                                        <p:cTn id="46" dur="500"/>
                                        <p:tgtEl>
                                          <p:spTgt spid="59"/>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barn(inVertical)">
                                      <p:cBhvr>
                                        <p:cTn id="49" dur="500"/>
                                        <p:tgtEl>
                                          <p:spTgt spid="6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barn(inVertical)">
                                      <p:cBhvr>
                                        <p:cTn id="5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44" grpId="0" animBg="1"/>
      <p:bldP spid="44" grpId="1" animBg="1"/>
      <p:bldP spid="47" grpId="0" animBg="1"/>
      <p:bldP spid="47" grpId="1" animBg="1"/>
      <p:bldP spid="53" grpId="0" animBg="1"/>
      <p:bldP spid="53" grpId="1" animBg="1"/>
      <p:bldP spid="56" grpId="0"/>
      <p:bldP spid="56" grpId="1"/>
      <p:bldP spid="58" grpId="0"/>
      <p:bldP spid="59" grpId="0" animBg="1"/>
      <p:bldP spid="60" grpId="0" animBg="1"/>
      <p:bldP spid="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2"/>
          <p:cNvGrpSpPr>
            <a:grpSpLocks/>
          </p:cNvGrpSpPr>
          <p:nvPr/>
        </p:nvGrpSpPr>
        <p:grpSpPr bwMode="auto">
          <a:xfrm>
            <a:off x="1087438" y="457200"/>
            <a:ext cx="2249487" cy="1579563"/>
            <a:chOff x="276225" y="1217613"/>
            <a:chExt cx="2430118" cy="1579561"/>
          </a:xfrm>
        </p:grpSpPr>
        <p:pic>
          <p:nvPicPr>
            <p:cNvPr id="18474" name="Picture 11" descr="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217613"/>
              <a:ext cx="2421257" cy="157956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 name="Oval 36"/>
            <p:cNvSpPr/>
            <p:nvPr/>
          </p:nvSpPr>
          <p:spPr>
            <a:xfrm>
              <a:off x="2354774" y="2438399"/>
              <a:ext cx="351569" cy="334962"/>
            </a:xfrm>
            <a:prstGeom prst="ellipse">
              <a:avLst/>
            </a:prstGeom>
            <a:solidFill>
              <a:srgbClr val="CC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1</a:t>
              </a:r>
            </a:p>
          </p:txBody>
        </p:sp>
      </p:grpSp>
      <p:grpSp>
        <p:nvGrpSpPr>
          <p:cNvPr id="18435" name="Group 13"/>
          <p:cNvGrpSpPr>
            <a:grpSpLocks/>
          </p:cNvGrpSpPr>
          <p:nvPr/>
        </p:nvGrpSpPr>
        <p:grpSpPr bwMode="auto">
          <a:xfrm>
            <a:off x="3492500" y="465138"/>
            <a:ext cx="2235200" cy="1589087"/>
            <a:chOff x="3492512" y="1259574"/>
            <a:chExt cx="2235176" cy="1588699"/>
          </a:xfrm>
        </p:grpSpPr>
        <p:pic>
          <p:nvPicPr>
            <p:cNvPr id="18472" name="Picture 5" descr="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12" y="1259574"/>
              <a:ext cx="2235176" cy="158869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 name="Oval 38"/>
            <p:cNvSpPr/>
            <p:nvPr/>
          </p:nvSpPr>
          <p:spPr>
            <a:xfrm>
              <a:off x="5372092" y="2494347"/>
              <a:ext cx="352421" cy="336468"/>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2</a:t>
              </a:r>
            </a:p>
          </p:txBody>
        </p:sp>
      </p:grpSp>
      <p:grpSp>
        <p:nvGrpSpPr>
          <p:cNvPr id="18436" name="Group 14"/>
          <p:cNvGrpSpPr>
            <a:grpSpLocks/>
          </p:cNvGrpSpPr>
          <p:nvPr/>
        </p:nvGrpSpPr>
        <p:grpSpPr bwMode="auto">
          <a:xfrm>
            <a:off x="5868988" y="461963"/>
            <a:ext cx="2322512" cy="1585912"/>
            <a:chOff x="5868988" y="1256098"/>
            <a:chExt cx="2322414" cy="1585358"/>
          </a:xfrm>
        </p:grpSpPr>
        <p:pic>
          <p:nvPicPr>
            <p:cNvPr id="18470" name="Picture 8" descr="H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988" y="1256098"/>
              <a:ext cx="2322414" cy="158535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 name="Oval 39"/>
            <p:cNvSpPr/>
            <p:nvPr/>
          </p:nvSpPr>
          <p:spPr>
            <a:xfrm>
              <a:off x="7838992" y="2471698"/>
              <a:ext cx="352410" cy="336432"/>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3</a:t>
              </a:r>
            </a:p>
          </p:txBody>
        </p:sp>
      </p:grpSp>
      <p:grpSp>
        <p:nvGrpSpPr>
          <p:cNvPr id="18437" name="Group 15"/>
          <p:cNvGrpSpPr>
            <a:grpSpLocks/>
          </p:cNvGrpSpPr>
          <p:nvPr/>
        </p:nvGrpSpPr>
        <p:grpSpPr bwMode="auto">
          <a:xfrm>
            <a:off x="1087438" y="2190750"/>
            <a:ext cx="2249487" cy="1476375"/>
            <a:chOff x="1088157" y="2984087"/>
            <a:chExt cx="2249035" cy="1477538"/>
          </a:xfrm>
        </p:grpSpPr>
        <p:pic>
          <p:nvPicPr>
            <p:cNvPr id="18468" name="Picture 15" descr="H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157" y="2984087"/>
              <a:ext cx="2249035" cy="14775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2" name="Oval 41"/>
            <p:cNvSpPr/>
            <p:nvPr/>
          </p:nvSpPr>
          <p:spPr>
            <a:xfrm>
              <a:off x="2976902" y="4120044"/>
              <a:ext cx="352354" cy="335226"/>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4</a:t>
              </a:r>
            </a:p>
          </p:txBody>
        </p:sp>
      </p:grpSp>
      <p:grpSp>
        <p:nvGrpSpPr>
          <p:cNvPr id="18438" name="Group 17"/>
          <p:cNvGrpSpPr>
            <a:grpSpLocks/>
          </p:cNvGrpSpPr>
          <p:nvPr/>
        </p:nvGrpSpPr>
        <p:grpSpPr bwMode="auto">
          <a:xfrm>
            <a:off x="3492500" y="2190750"/>
            <a:ext cx="2235200" cy="1476375"/>
            <a:chOff x="3492512" y="2984087"/>
            <a:chExt cx="2235176" cy="1477538"/>
          </a:xfrm>
        </p:grpSpPr>
        <p:pic>
          <p:nvPicPr>
            <p:cNvPr id="18466" name="Picture 21" descr="H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12" y="2984087"/>
              <a:ext cx="2235176" cy="14775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 name="Oval 42"/>
            <p:cNvSpPr/>
            <p:nvPr/>
          </p:nvSpPr>
          <p:spPr>
            <a:xfrm>
              <a:off x="5372092" y="4115277"/>
              <a:ext cx="352421" cy="335227"/>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5</a:t>
              </a:r>
            </a:p>
          </p:txBody>
        </p:sp>
      </p:grpSp>
      <p:grpSp>
        <p:nvGrpSpPr>
          <p:cNvPr id="18439" name="Group 18"/>
          <p:cNvGrpSpPr>
            <a:grpSpLocks/>
          </p:cNvGrpSpPr>
          <p:nvPr/>
        </p:nvGrpSpPr>
        <p:grpSpPr bwMode="auto">
          <a:xfrm>
            <a:off x="5876925" y="2190750"/>
            <a:ext cx="2314575" cy="1470025"/>
            <a:chOff x="5876959" y="2984087"/>
            <a:chExt cx="2314444" cy="1471188"/>
          </a:xfrm>
        </p:grpSpPr>
        <p:pic>
          <p:nvPicPr>
            <p:cNvPr id="18464" name="Picture 18" descr="H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6959" y="2984087"/>
              <a:ext cx="2314444" cy="14711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5" name="Oval 44"/>
            <p:cNvSpPr/>
            <p:nvPr/>
          </p:nvSpPr>
          <p:spPr>
            <a:xfrm>
              <a:off x="7838998" y="4104160"/>
              <a:ext cx="352405" cy="335227"/>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6</a:t>
              </a:r>
            </a:p>
          </p:txBody>
        </p:sp>
      </p:grpSp>
      <p:grpSp>
        <p:nvGrpSpPr>
          <p:cNvPr id="18440" name="Group 16"/>
          <p:cNvGrpSpPr>
            <a:grpSpLocks/>
          </p:cNvGrpSpPr>
          <p:nvPr/>
        </p:nvGrpSpPr>
        <p:grpSpPr bwMode="auto">
          <a:xfrm>
            <a:off x="1087438" y="3854450"/>
            <a:ext cx="2274887" cy="1431925"/>
            <a:chOff x="1088158" y="4648168"/>
            <a:chExt cx="2274482" cy="1431849"/>
          </a:xfrm>
        </p:grpSpPr>
        <p:pic>
          <p:nvPicPr>
            <p:cNvPr id="18462" name="Picture 27" descr="H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8158" y="4648168"/>
              <a:ext cx="2274482" cy="143184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6" name="Oval 45"/>
            <p:cNvSpPr/>
            <p:nvPr/>
          </p:nvSpPr>
          <p:spPr>
            <a:xfrm>
              <a:off x="3010278" y="5745073"/>
              <a:ext cx="352362" cy="334944"/>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7</a:t>
              </a:r>
            </a:p>
          </p:txBody>
        </p:sp>
      </p:grpSp>
      <p:grpSp>
        <p:nvGrpSpPr>
          <p:cNvPr id="18441" name="Group 19"/>
          <p:cNvGrpSpPr>
            <a:grpSpLocks/>
          </p:cNvGrpSpPr>
          <p:nvPr/>
        </p:nvGrpSpPr>
        <p:grpSpPr bwMode="auto">
          <a:xfrm>
            <a:off x="3506788" y="3849688"/>
            <a:ext cx="2220912" cy="1457325"/>
            <a:chOff x="3506978" y="4643977"/>
            <a:chExt cx="2220710" cy="1456352"/>
          </a:xfrm>
        </p:grpSpPr>
        <p:pic>
          <p:nvPicPr>
            <p:cNvPr id="18460" name="Picture 24" descr="H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6978" y="4643977"/>
              <a:ext cx="2220710" cy="145635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 name="Oval 47"/>
            <p:cNvSpPr/>
            <p:nvPr/>
          </p:nvSpPr>
          <p:spPr>
            <a:xfrm>
              <a:off x="5372120" y="5744966"/>
              <a:ext cx="352393" cy="334738"/>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8</a:t>
              </a:r>
            </a:p>
          </p:txBody>
        </p:sp>
      </p:grpSp>
      <p:grpSp>
        <p:nvGrpSpPr>
          <p:cNvPr id="18442" name="Group 20"/>
          <p:cNvGrpSpPr>
            <a:grpSpLocks/>
          </p:cNvGrpSpPr>
          <p:nvPr/>
        </p:nvGrpSpPr>
        <p:grpSpPr bwMode="auto">
          <a:xfrm>
            <a:off x="5876925" y="3849688"/>
            <a:ext cx="2314575" cy="1457325"/>
            <a:chOff x="5876959" y="4643977"/>
            <a:chExt cx="2314444" cy="1456352"/>
          </a:xfrm>
        </p:grpSpPr>
        <p:pic>
          <p:nvPicPr>
            <p:cNvPr id="18458" name="Picture 30" descr="H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6959" y="4643977"/>
              <a:ext cx="2314443" cy="145635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 name="Oval 48"/>
            <p:cNvSpPr/>
            <p:nvPr/>
          </p:nvSpPr>
          <p:spPr>
            <a:xfrm>
              <a:off x="7838998" y="5760831"/>
              <a:ext cx="352405" cy="336325"/>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8</a:t>
              </a:r>
            </a:p>
          </p:txBody>
        </p:sp>
      </p:grpSp>
      <p:sp>
        <p:nvSpPr>
          <p:cNvPr id="50" name="Rounded Rectangle 49"/>
          <p:cNvSpPr/>
          <p:nvPr/>
        </p:nvSpPr>
        <p:spPr>
          <a:xfrm>
            <a:off x="0" y="76200"/>
            <a:ext cx="284163" cy="6781800"/>
          </a:xfrm>
          <a:prstGeom prst="roundRect">
            <a:avLst/>
          </a:prstGeom>
          <a:solidFill>
            <a:srgbClr val="B7F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ounded Rectangle 50"/>
          <p:cNvSpPr/>
          <p:nvPr/>
        </p:nvSpPr>
        <p:spPr>
          <a:xfrm>
            <a:off x="8859838" y="74613"/>
            <a:ext cx="284162" cy="6781800"/>
          </a:xfrm>
          <a:prstGeom prst="roundRect">
            <a:avLst/>
          </a:prstGeom>
          <a:solidFill>
            <a:srgbClr val="B7F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ounded Rectangle 51"/>
          <p:cNvSpPr/>
          <p:nvPr/>
        </p:nvSpPr>
        <p:spPr>
          <a:xfrm>
            <a:off x="0" y="0"/>
            <a:ext cx="9144000" cy="227013"/>
          </a:xfrm>
          <a:prstGeom prst="roundRect">
            <a:avLst/>
          </a:prstGeom>
          <a:solidFill>
            <a:srgbClr val="B7F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ounded Rectangle 53"/>
          <p:cNvSpPr/>
          <p:nvPr/>
        </p:nvSpPr>
        <p:spPr>
          <a:xfrm>
            <a:off x="4763" y="6630988"/>
            <a:ext cx="9144000" cy="227012"/>
          </a:xfrm>
          <a:prstGeom prst="roundRect">
            <a:avLst/>
          </a:prstGeom>
          <a:solidFill>
            <a:srgbClr val="B7F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AutoShape 6"/>
          <p:cNvSpPr>
            <a:spLocks noChangeArrowheads="1"/>
          </p:cNvSpPr>
          <p:nvPr/>
        </p:nvSpPr>
        <p:spPr bwMode="auto">
          <a:xfrm>
            <a:off x="2900363" y="1622425"/>
            <a:ext cx="504825" cy="492125"/>
          </a:xfrm>
          <a:prstGeom prst="star16">
            <a:avLst>
              <a:gd name="adj" fmla="val 37500"/>
            </a:avLst>
          </a:prstGeom>
          <a:solidFill>
            <a:srgbClr val="0000CC"/>
          </a:solidFill>
          <a:ln w="9525">
            <a:solidFill>
              <a:srgbClr val="C0504D"/>
            </a:solidFill>
            <a:miter lim="800000"/>
          </a:ln>
          <a:effectLst/>
        </p:spPr>
        <p:txBody>
          <a:bodyPr wrap="none" anchor="ctr"/>
          <a:lstStyle/>
          <a:p>
            <a:pPr algn="ctr" fontAlgn="auto">
              <a:spcBef>
                <a:spcPts val="0"/>
              </a:spcBef>
              <a:spcAft>
                <a:spcPts val="0"/>
              </a:spcAft>
              <a:defRPr/>
            </a:pPr>
            <a:r>
              <a:rPr lang="en-US" sz="2400" b="1" kern="0" dirty="0">
                <a:solidFill>
                  <a:schemeClr val="bg1"/>
                </a:solidFill>
                <a:latin typeface="Times New Roman" panose="02020603050405020304"/>
              </a:rPr>
              <a:t>1</a:t>
            </a:r>
          </a:p>
        </p:txBody>
      </p:sp>
      <p:sp>
        <p:nvSpPr>
          <p:cNvPr id="47" name="AutoShape 6"/>
          <p:cNvSpPr>
            <a:spLocks noChangeArrowheads="1"/>
          </p:cNvSpPr>
          <p:nvPr/>
        </p:nvSpPr>
        <p:spPr bwMode="auto">
          <a:xfrm>
            <a:off x="7778750" y="3219450"/>
            <a:ext cx="504825" cy="492125"/>
          </a:xfrm>
          <a:prstGeom prst="star16">
            <a:avLst>
              <a:gd name="adj" fmla="val 37500"/>
            </a:avLst>
          </a:prstGeom>
          <a:solidFill>
            <a:srgbClr val="0000CC"/>
          </a:solidFill>
          <a:ln w="9525">
            <a:solidFill>
              <a:srgbClr val="C0504D"/>
            </a:solidFill>
            <a:miter lim="800000"/>
          </a:ln>
          <a:effectLst/>
        </p:spPr>
        <p:txBody>
          <a:bodyPr wrap="none" anchor="ctr"/>
          <a:lstStyle/>
          <a:p>
            <a:pPr algn="ctr" fontAlgn="auto">
              <a:spcBef>
                <a:spcPts val="0"/>
              </a:spcBef>
              <a:spcAft>
                <a:spcPts val="0"/>
              </a:spcAft>
              <a:defRPr/>
            </a:pPr>
            <a:r>
              <a:rPr lang="en-US" sz="2400" b="1" kern="0" dirty="0">
                <a:solidFill>
                  <a:schemeClr val="bg1"/>
                </a:solidFill>
                <a:latin typeface="Times New Roman" panose="02020603050405020304"/>
              </a:rPr>
              <a:t>6</a:t>
            </a:r>
          </a:p>
        </p:txBody>
      </p:sp>
      <p:sp>
        <p:nvSpPr>
          <p:cNvPr id="59" name="AutoShape 6"/>
          <p:cNvSpPr>
            <a:spLocks noChangeArrowheads="1"/>
          </p:cNvSpPr>
          <p:nvPr/>
        </p:nvSpPr>
        <p:spPr bwMode="auto">
          <a:xfrm>
            <a:off x="5295900" y="3232150"/>
            <a:ext cx="504825" cy="492125"/>
          </a:xfrm>
          <a:prstGeom prst="star16">
            <a:avLst>
              <a:gd name="adj" fmla="val 37500"/>
            </a:avLst>
          </a:prstGeom>
          <a:solidFill>
            <a:srgbClr val="0000CC"/>
          </a:solidFill>
          <a:ln w="9525">
            <a:solidFill>
              <a:srgbClr val="C0504D"/>
            </a:solidFill>
            <a:miter lim="800000"/>
          </a:ln>
          <a:effectLst/>
        </p:spPr>
        <p:txBody>
          <a:bodyPr wrap="none" anchor="ctr"/>
          <a:lstStyle/>
          <a:p>
            <a:pPr algn="ctr" fontAlgn="auto">
              <a:spcBef>
                <a:spcPts val="0"/>
              </a:spcBef>
              <a:spcAft>
                <a:spcPts val="0"/>
              </a:spcAft>
              <a:defRPr/>
            </a:pPr>
            <a:r>
              <a:rPr lang="en-US" sz="2400" b="1" kern="0" dirty="0">
                <a:solidFill>
                  <a:schemeClr val="bg1"/>
                </a:solidFill>
                <a:latin typeface="Times New Roman" panose="02020603050405020304"/>
              </a:rPr>
              <a:t>5</a:t>
            </a:r>
          </a:p>
        </p:txBody>
      </p:sp>
      <p:sp>
        <p:nvSpPr>
          <p:cNvPr id="55" name="Rectangle 4"/>
          <p:cNvSpPr>
            <a:spLocks noChangeArrowheads="1"/>
          </p:cNvSpPr>
          <p:nvPr/>
        </p:nvSpPr>
        <p:spPr bwMode="auto">
          <a:xfrm>
            <a:off x="284163" y="5414963"/>
            <a:ext cx="8534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a:r>
              <a:rPr lang="en-US" altLang="en-US" sz="3000">
                <a:solidFill>
                  <a:srgbClr val="0000CC"/>
                </a:solidFill>
                <a:latin typeface="Times New Roman" panose="02020603050405020304" pitchFamily="18" charset="0"/>
              </a:rPr>
              <a:t>- Hình thể hiện bạn Nam đang được khám bệnh 1,5,6</a:t>
            </a:r>
            <a:endParaRPr lang="en-US" altLang="en-US" sz="3000">
              <a:solidFill>
                <a:srgbClr val="0000CC"/>
              </a:solidFill>
              <a:latin typeface="Times New Roman" panose="02020603050405020304" pitchFamily="18" charset="0"/>
              <a:cs typeface="Times New Roman" panose="02020603050405020304" pitchFamily="18" charset="0"/>
            </a:endParaRPr>
          </a:p>
        </p:txBody>
      </p:sp>
      <p:sp>
        <p:nvSpPr>
          <p:cNvPr id="57" name="Rectangle 4"/>
          <p:cNvSpPr>
            <a:spLocks noChangeArrowheads="1"/>
          </p:cNvSpPr>
          <p:nvPr/>
        </p:nvSpPr>
        <p:spPr bwMode="auto">
          <a:xfrm>
            <a:off x="242888" y="5295900"/>
            <a:ext cx="853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a:r>
              <a:rPr lang="en-US" altLang="en-US" sz="2800">
                <a:solidFill>
                  <a:srgbClr val="0000CC"/>
                </a:solidFill>
                <a:latin typeface="Times New Roman" panose="02020603050405020304" pitchFamily="18" charset="0"/>
              </a:rPr>
              <a:t>c) Sắp xếp 9 hình trên thành 3 câu chuyện, mỗi câu chuyện gồm 3 hình thể hiện bạn Nam lúc khỏe mạnh, khi bị bệnh và lúc được khám bệnh.</a:t>
            </a:r>
            <a:endParaRPr lang="en-US" altLang="en-US" sz="2800">
              <a:solidFill>
                <a:srgbClr val="0000CC"/>
              </a:solidFill>
              <a:latin typeface="Times New Roman" panose="02020603050405020304" pitchFamily="18" charset="0"/>
              <a:cs typeface="Times New Roman" panose="02020603050405020304" pitchFamily="18" charset="0"/>
            </a:endParaRPr>
          </a:p>
        </p:txBody>
      </p:sp>
      <p:sp>
        <p:nvSpPr>
          <p:cNvPr id="62" name="AutoShape 6"/>
          <p:cNvSpPr>
            <a:spLocks noChangeArrowheads="1"/>
          </p:cNvSpPr>
          <p:nvPr/>
        </p:nvSpPr>
        <p:spPr bwMode="auto">
          <a:xfrm>
            <a:off x="5295900" y="1649413"/>
            <a:ext cx="504825" cy="492125"/>
          </a:xfrm>
          <a:prstGeom prst="star16">
            <a:avLst>
              <a:gd name="adj" fmla="val 37500"/>
            </a:avLst>
          </a:prstGeom>
          <a:solidFill>
            <a:srgbClr val="FF0000"/>
          </a:solidFill>
          <a:ln w="9525">
            <a:solidFill>
              <a:srgbClr val="C0504D"/>
            </a:solidFill>
            <a:miter lim="800000"/>
          </a:ln>
          <a:effectLst/>
        </p:spPr>
        <p:txBody>
          <a:bodyPr wrap="none" anchor="ctr"/>
          <a:lstStyle/>
          <a:p>
            <a:pPr algn="ctr" fontAlgn="auto">
              <a:spcBef>
                <a:spcPts val="0"/>
              </a:spcBef>
              <a:spcAft>
                <a:spcPts val="0"/>
              </a:spcAft>
              <a:defRPr/>
            </a:pPr>
            <a:r>
              <a:rPr lang="en-US" sz="2400" b="1" kern="0" dirty="0">
                <a:latin typeface="Times New Roman" panose="02020603050405020304"/>
              </a:rPr>
              <a:t>2</a:t>
            </a:r>
          </a:p>
        </p:txBody>
      </p:sp>
      <p:sp>
        <p:nvSpPr>
          <p:cNvPr id="63" name="AutoShape 6"/>
          <p:cNvSpPr>
            <a:spLocks noChangeArrowheads="1"/>
          </p:cNvSpPr>
          <p:nvPr/>
        </p:nvSpPr>
        <p:spPr bwMode="auto">
          <a:xfrm>
            <a:off x="7762875" y="1600200"/>
            <a:ext cx="504825" cy="492125"/>
          </a:xfrm>
          <a:prstGeom prst="star16">
            <a:avLst>
              <a:gd name="adj" fmla="val 37500"/>
            </a:avLst>
          </a:prstGeom>
          <a:solidFill>
            <a:srgbClr val="FF9933"/>
          </a:solidFill>
          <a:ln w="9525">
            <a:solidFill>
              <a:srgbClr val="C0504D"/>
            </a:solidFill>
            <a:miter lim="800000"/>
          </a:ln>
          <a:effectLst/>
        </p:spPr>
        <p:txBody>
          <a:bodyPr wrap="none" anchor="ctr"/>
          <a:lstStyle/>
          <a:p>
            <a:pPr algn="ctr" fontAlgn="auto">
              <a:spcBef>
                <a:spcPts val="0"/>
              </a:spcBef>
              <a:spcAft>
                <a:spcPts val="0"/>
              </a:spcAft>
              <a:defRPr/>
            </a:pPr>
            <a:r>
              <a:rPr lang="en-US" sz="2400" b="1" kern="0" dirty="0">
                <a:latin typeface="Times New Roman" panose="02020603050405020304"/>
              </a:rPr>
              <a:t>3</a:t>
            </a:r>
          </a:p>
        </p:txBody>
      </p:sp>
      <p:sp>
        <p:nvSpPr>
          <p:cNvPr id="64" name="AutoShape 6"/>
          <p:cNvSpPr>
            <a:spLocks noChangeArrowheads="1"/>
          </p:cNvSpPr>
          <p:nvPr/>
        </p:nvSpPr>
        <p:spPr bwMode="auto">
          <a:xfrm>
            <a:off x="2900363" y="3243263"/>
            <a:ext cx="504825" cy="492125"/>
          </a:xfrm>
          <a:prstGeom prst="star16">
            <a:avLst>
              <a:gd name="adj" fmla="val 37500"/>
            </a:avLst>
          </a:prstGeom>
          <a:solidFill>
            <a:srgbClr val="FF0000"/>
          </a:solidFill>
          <a:ln w="9525">
            <a:solidFill>
              <a:srgbClr val="C0504D"/>
            </a:solidFill>
            <a:miter lim="800000"/>
          </a:ln>
          <a:effectLst/>
        </p:spPr>
        <p:txBody>
          <a:bodyPr wrap="none" anchor="ctr"/>
          <a:lstStyle/>
          <a:p>
            <a:pPr algn="ctr" fontAlgn="auto">
              <a:spcBef>
                <a:spcPts val="0"/>
              </a:spcBef>
              <a:spcAft>
                <a:spcPts val="0"/>
              </a:spcAft>
              <a:defRPr/>
            </a:pPr>
            <a:r>
              <a:rPr lang="en-US" sz="2400" b="1" kern="0" dirty="0">
                <a:latin typeface="Times New Roman" panose="02020603050405020304"/>
              </a:rPr>
              <a:t>4</a:t>
            </a:r>
          </a:p>
        </p:txBody>
      </p:sp>
      <p:sp>
        <p:nvSpPr>
          <p:cNvPr id="65" name="AutoShape 6"/>
          <p:cNvSpPr>
            <a:spLocks noChangeArrowheads="1"/>
          </p:cNvSpPr>
          <p:nvPr/>
        </p:nvSpPr>
        <p:spPr bwMode="auto">
          <a:xfrm>
            <a:off x="2933700" y="4814888"/>
            <a:ext cx="504825" cy="492125"/>
          </a:xfrm>
          <a:prstGeom prst="star16">
            <a:avLst>
              <a:gd name="adj" fmla="val 37500"/>
            </a:avLst>
          </a:prstGeom>
          <a:solidFill>
            <a:srgbClr val="FF9933"/>
          </a:solidFill>
          <a:ln w="9525">
            <a:solidFill>
              <a:srgbClr val="C0504D"/>
            </a:solidFill>
            <a:miter lim="800000"/>
          </a:ln>
          <a:effectLst/>
        </p:spPr>
        <p:txBody>
          <a:bodyPr wrap="none" anchor="ctr"/>
          <a:lstStyle/>
          <a:p>
            <a:pPr algn="ctr" fontAlgn="auto">
              <a:spcBef>
                <a:spcPts val="0"/>
              </a:spcBef>
              <a:spcAft>
                <a:spcPts val="0"/>
              </a:spcAft>
              <a:defRPr/>
            </a:pPr>
            <a:r>
              <a:rPr lang="en-US" sz="2400" b="1" kern="0" dirty="0">
                <a:latin typeface="Times New Roman" panose="02020603050405020304"/>
              </a:rPr>
              <a:t>7</a:t>
            </a:r>
          </a:p>
        </p:txBody>
      </p:sp>
      <p:sp>
        <p:nvSpPr>
          <p:cNvPr id="66" name="AutoShape 6"/>
          <p:cNvSpPr>
            <a:spLocks noChangeArrowheads="1"/>
          </p:cNvSpPr>
          <p:nvPr/>
        </p:nvSpPr>
        <p:spPr bwMode="auto">
          <a:xfrm>
            <a:off x="5249863" y="4841875"/>
            <a:ext cx="504825" cy="492125"/>
          </a:xfrm>
          <a:prstGeom prst="star16">
            <a:avLst>
              <a:gd name="adj" fmla="val 37500"/>
            </a:avLst>
          </a:prstGeom>
          <a:solidFill>
            <a:srgbClr val="FF9933"/>
          </a:solidFill>
          <a:ln w="9525">
            <a:solidFill>
              <a:srgbClr val="C0504D"/>
            </a:solidFill>
            <a:miter lim="800000"/>
          </a:ln>
          <a:effectLst/>
        </p:spPr>
        <p:txBody>
          <a:bodyPr wrap="none" anchor="ctr"/>
          <a:lstStyle/>
          <a:p>
            <a:pPr algn="ctr" fontAlgn="auto">
              <a:spcBef>
                <a:spcPts val="0"/>
              </a:spcBef>
              <a:spcAft>
                <a:spcPts val="0"/>
              </a:spcAft>
              <a:defRPr/>
            </a:pPr>
            <a:r>
              <a:rPr lang="en-US" sz="2400" b="1" kern="0" dirty="0">
                <a:latin typeface="Times New Roman" panose="02020603050405020304"/>
              </a:rPr>
              <a:t>8</a:t>
            </a:r>
          </a:p>
        </p:txBody>
      </p:sp>
      <p:sp>
        <p:nvSpPr>
          <p:cNvPr id="67" name="AutoShape 6"/>
          <p:cNvSpPr>
            <a:spLocks noChangeArrowheads="1"/>
          </p:cNvSpPr>
          <p:nvPr/>
        </p:nvSpPr>
        <p:spPr bwMode="auto">
          <a:xfrm>
            <a:off x="7743825" y="4841875"/>
            <a:ext cx="504825" cy="492125"/>
          </a:xfrm>
          <a:prstGeom prst="star16">
            <a:avLst>
              <a:gd name="adj" fmla="val 37500"/>
            </a:avLst>
          </a:prstGeom>
          <a:solidFill>
            <a:srgbClr val="FF0000"/>
          </a:solidFill>
          <a:ln w="9525">
            <a:solidFill>
              <a:srgbClr val="C0504D"/>
            </a:solidFill>
            <a:miter lim="800000"/>
          </a:ln>
          <a:effectLst/>
        </p:spPr>
        <p:txBody>
          <a:bodyPr wrap="none" anchor="ctr"/>
          <a:lstStyle/>
          <a:p>
            <a:pPr algn="ctr" fontAlgn="auto">
              <a:spcBef>
                <a:spcPts val="0"/>
              </a:spcBef>
              <a:spcAft>
                <a:spcPts val="0"/>
              </a:spcAft>
              <a:defRPr/>
            </a:pPr>
            <a:r>
              <a:rPr lang="en-US" sz="2400" b="1" kern="0" dirty="0">
                <a:latin typeface="Times New Roman" panose="02020603050405020304"/>
              </a:rPr>
              <a:t>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arn(inVertical)">
                                      <p:cBhvr>
                                        <p:cTn id="10" dur="500"/>
                                        <p:tgtEl>
                                          <p:spTgt spid="4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barn(inVertical)">
                                      <p:cBhvr>
                                        <p:cTn id="13" dur="500"/>
                                        <p:tgtEl>
                                          <p:spTgt spid="5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barn(inVertical)">
                                      <p:cBhvr>
                                        <p:cTn id="16" dur="500"/>
                                        <p:tgtEl>
                                          <p:spTgt spid="4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grpId="1" nodeType="clickEffect">
                                  <p:stCondLst>
                                    <p:cond delay="0"/>
                                  </p:stCondLst>
                                  <p:childTnLst>
                                    <p:animEffect transition="out" filter="fade">
                                      <p:cBhvr>
                                        <p:cTn id="20" dur="500"/>
                                        <p:tgtEl>
                                          <p:spTgt spid="55"/>
                                        </p:tgtEl>
                                      </p:cBhvr>
                                    </p:animEffect>
                                    <p:set>
                                      <p:cBhvr>
                                        <p:cTn id="21" dur="1" fill="hold">
                                          <p:stCondLst>
                                            <p:cond delay="499"/>
                                          </p:stCondLst>
                                        </p:cTn>
                                        <p:tgtEl>
                                          <p:spTgt spid="55"/>
                                        </p:tgtEl>
                                        <p:attrNameLst>
                                          <p:attrName>style.visibility</p:attrName>
                                        </p:attrNameLst>
                                      </p:cBhvr>
                                      <p:to>
                                        <p:strVal val="hidden"/>
                                      </p:to>
                                    </p:set>
                                  </p:childTnLst>
                                </p:cTn>
                              </p:par>
                            </p:childTnLst>
                          </p:cTn>
                        </p:par>
                        <p:par>
                          <p:cTn id="22" fill="hold" nodeType="afterGroup">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additive="base">
                                        <p:cTn id="25" dur="500" fill="hold"/>
                                        <p:tgtEl>
                                          <p:spTgt spid="57"/>
                                        </p:tgtEl>
                                        <p:attrNameLst>
                                          <p:attrName>ppt_x</p:attrName>
                                        </p:attrNameLst>
                                      </p:cBhvr>
                                      <p:tavLst>
                                        <p:tav tm="0">
                                          <p:val>
                                            <p:strVal val="#ppt_x"/>
                                          </p:val>
                                        </p:tav>
                                        <p:tav tm="100000">
                                          <p:val>
                                            <p:strVal val="#ppt_x"/>
                                          </p:val>
                                        </p:tav>
                                      </p:tavLst>
                                    </p:anim>
                                    <p:anim calcmode="lin" valueType="num">
                                      <p:cBhvr additive="base">
                                        <p:cTn id="26" dur="500" fill="hold"/>
                                        <p:tgtEl>
                                          <p:spTgt spid="57"/>
                                        </p:tgtEl>
                                        <p:attrNameLst>
                                          <p:attrName>ppt_y</p:attrName>
                                        </p:attrNameLst>
                                      </p:cBhvr>
                                      <p:tavLst>
                                        <p:tav tm="0">
                                          <p:val>
                                            <p:strVal val="1+#ppt_h/2"/>
                                          </p:val>
                                        </p:tav>
                                        <p:tav tm="100000">
                                          <p:val>
                                            <p:strVal val="#ppt_y"/>
                                          </p:val>
                                        </p:tav>
                                      </p:tavLst>
                                    </p:anim>
                                  </p:childTnLst>
                                </p:cTn>
                              </p:par>
                              <p:par>
                                <p:cTn id="27" presetID="16" presetClass="entr" presetSubtype="21"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barn(inVertical)">
                                      <p:cBhvr>
                                        <p:cTn id="29" dur="500"/>
                                        <p:tgtEl>
                                          <p:spTgt spid="6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barn(inVertical)">
                                      <p:cBhvr>
                                        <p:cTn id="32" dur="500"/>
                                        <p:tgtEl>
                                          <p:spTgt spid="6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inVertical)">
                                      <p:cBhvr>
                                        <p:cTn id="35" dur="500"/>
                                        <p:tgtEl>
                                          <p:spTgt spid="6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barn(inVertical)">
                                      <p:cBhvr>
                                        <p:cTn id="38" dur="500"/>
                                        <p:tgtEl>
                                          <p:spTgt spid="6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barn(inVertical)">
                                      <p:cBhvr>
                                        <p:cTn id="41" dur="500"/>
                                        <p:tgtEl>
                                          <p:spTgt spid="66"/>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barn(inVertical)">
                                      <p:cBhvr>
                                        <p:cTn id="4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7" grpId="0" animBg="1"/>
      <p:bldP spid="59" grpId="0" animBg="1"/>
      <p:bldP spid="55" grpId="0"/>
      <p:bldP spid="55" grpId="1"/>
      <p:bldP spid="57" grpId="0"/>
      <p:bldP spid="62" grpId="0" animBg="1"/>
      <p:bldP spid="63" grpId="0" animBg="1"/>
      <p:bldP spid="64" grpId="0" animBg="1"/>
      <p:bldP spid="65" grpId="0" animBg="1"/>
      <p:bldP spid="66" grpId="0" animBg="1"/>
      <p:bldP spid="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2"/>
          <p:cNvGrpSpPr>
            <a:grpSpLocks/>
          </p:cNvGrpSpPr>
          <p:nvPr/>
        </p:nvGrpSpPr>
        <p:grpSpPr bwMode="auto">
          <a:xfrm>
            <a:off x="6596063" y="1449388"/>
            <a:ext cx="2247900" cy="1579562"/>
            <a:chOff x="276225" y="1217613"/>
            <a:chExt cx="2430118" cy="1579561"/>
          </a:xfrm>
        </p:grpSpPr>
        <p:pic>
          <p:nvPicPr>
            <p:cNvPr id="19497" name="Picture 11" descr="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217613"/>
              <a:ext cx="2421257" cy="157956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 name="Oval 36"/>
            <p:cNvSpPr/>
            <p:nvPr/>
          </p:nvSpPr>
          <p:spPr>
            <a:xfrm>
              <a:off x="2354525" y="2438399"/>
              <a:ext cx="351818" cy="334963"/>
            </a:xfrm>
            <a:prstGeom prst="ellipse">
              <a:avLst/>
            </a:prstGeom>
            <a:solidFill>
              <a:srgbClr val="CC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1</a:t>
              </a:r>
            </a:p>
          </p:txBody>
        </p:sp>
      </p:grpSp>
      <p:grpSp>
        <p:nvGrpSpPr>
          <p:cNvPr id="19459" name="Group 13"/>
          <p:cNvGrpSpPr>
            <a:grpSpLocks/>
          </p:cNvGrpSpPr>
          <p:nvPr/>
        </p:nvGrpSpPr>
        <p:grpSpPr bwMode="auto">
          <a:xfrm>
            <a:off x="1895475" y="4673600"/>
            <a:ext cx="2235200" cy="1589088"/>
            <a:chOff x="3492512" y="1259574"/>
            <a:chExt cx="2235176" cy="1588699"/>
          </a:xfrm>
        </p:grpSpPr>
        <p:pic>
          <p:nvPicPr>
            <p:cNvPr id="19495" name="Picture 5" descr="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12" y="1259574"/>
              <a:ext cx="2235176" cy="158869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 name="Oval 38"/>
            <p:cNvSpPr/>
            <p:nvPr/>
          </p:nvSpPr>
          <p:spPr>
            <a:xfrm>
              <a:off x="5372092" y="2494347"/>
              <a:ext cx="352421" cy="336468"/>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2</a:t>
              </a:r>
            </a:p>
          </p:txBody>
        </p:sp>
      </p:grpSp>
      <p:grpSp>
        <p:nvGrpSpPr>
          <p:cNvPr id="19460" name="Group 14"/>
          <p:cNvGrpSpPr>
            <a:grpSpLocks/>
          </p:cNvGrpSpPr>
          <p:nvPr/>
        </p:nvGrpSpPr>
        <p:grpSpPr bwMode="auto">
          <a:xfrm>
            <a:off x="4243388" y="4675188"/>
            <a:ext cx="2322512" cy="1584325"/>
            <a:chOff x="5868988" y="1256098"/>
            <a:chExt cx="2322414" cy="1585358"/>
          </a:xfrm>
        </p:grpSpPr>
        <p:pic>
          <p:nvPicPr>
            <p:cNvPr id="19493" name="Picture 8" descr="H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988" y="1256098"/>
              <a:ext cx="2322414" cy="158535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 name="Oval 39"/>
            <p:cNvSpPr/>
            <p:nvPr/>
          </p:nvSpPr>
          <p:spPr>
            <a:xfrm>
              <a:off x="7838992" y="2471327"/>
              <a:ext cx="352410" cy="336769"/>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3</a:t>
              </a:r>
            </a:p>
          </p:txBody>
        </p:sp>
      </p:grpSp>
      <p:grpSp>
        <p:nvGrpSpPr>
          <p:cNvPr id="19461" name="Group 15"/>
          <p:cNvGrpSpPr>
            <a:grpSpLocks/>
          </p:cNvGrpSpPr>
          <p:nvPr/>
        </p:nvGrpSpPr>
        <p:grpSpPr bwMode="auto">
          <a:xfrm>
            <a:off x="1905000" y="1449388"/>
            <a:ext cx="2249488" cy="1585912"/>
            <a:chOff x="1088157" y="2984087"/>
            <a:chExt cx="2249035" cy="1477538"/>
          </a:xfrm>
        </p:grpSpPr>
        <p:pic>
          <p:nvPicPr>
            <p:cNvPr id="19491" name="Picture 15" descr="H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157" y="2984087"/>
              <a:ext cx="2249035" cy="14775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2" name="Oval 41"/>
            <p:cNvSpPr/>
            <p:nvPr/>
          </p:nvSpPr>
          <p:spPr>
            <a:xfrm>
              <a:off x="2976902" y="4119972"/>
              <a:ext cx="352354" cy="335737"/>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4</a:t>
              </a:r>
            </a:p>
          </p:txBody>
        </p:sp>
      </p:grpSp>
      <p:grpSp>
        <p:nvGrpSpPr>
          <p:cNvPr id="19462" name="Group 17"/>
          <p:cNvGrpSpPr>
            <a:grpSpLocks/>
          </p:cNvGrpSpPr>
          <p:nvPr/>
        </p:nvGrpSpPr>
        <p:grpSpPr bwMode="auto">
          <a:xfrm>
            <a:off x="6632575" y="4675188"/>
            <a:ext cx="2203450" cy="1573212"/>
            <a:chOff x="3492512" y="2984087"/>
            <a:chExt cx="2235176" cy="1477538"/>
          </a:xfrm>
        </p:grpSpPr>
        <p:pic>
          <p:nvPicPr>
            <p:cNvPr id="19489" name="Picture 21" descr="H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12" y="2984087"/>
              <a:ext cx="2235176" cy="14775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 name="Oval 42"/>
            <p:cNvSpPr/>
            <p:nvPr/>
          </p:nvSpPr>
          <p:spPr>
            <a:xfrm>
              <a:off x="5373409" y="4115723"/>
              <a:ext cx="351058" cy="335466"/>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5</a:t>
              </a:r>
            </a:p>
          </p:txBody>
        </p:sp>
      </p:grpSp>
      <p:grpSp>
        <p:nvGrpSpPr>
          <p:cNvPr id="19463" name="Group 18"/>
          <p:cNvGrpSpPr>
            <a:grpSpLocks/>
          </p:cNvGrpSpPr>
          <p:nvPr/>
        </p:nvGrpSpPr>
        <p:grpSpPr bwMode="auto">
          <a:xfrm>
            <a:off x="6629400" y="3124200"/>
            <a:ext cx="2206625" cy="1471613"/>
            <a:chOff x="5876959" y="2984087"/>
            <a:chExt cx="2314444" cy="1471188"/>
          </a:xfrm>
        </p:grpSpPr>
        <p:pic>
          <p:nvPicPr>
            <p:cNvPr id="19487" name="Picture 18" descr="H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6959" y="2984087"/>
              <a:ext cx="2314444" cy="14711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5" name="Oval 44"/>
            <p:cNvSpPr/>
            <p:nvPr/>
          </p:nvSpPr>
          <p:spPr>
            <a:xfrm>
              <a:off x="7838409" y="4104538"/>
              <a:ext cx="352994" cy="334866"/>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6</a:t>
              </a:r>
            </a:p>
          </p:txBody>
        </p:sp>
      </p:grpSp>
      <p:grpSp>
        <p:nvGrpSpPr>
          <p:cNvPr id="19464" name="Group 16"/>
          <p:cNvGrpSpPr>
            <a:grpSpLocks/>
          </p:cNvGrpSpPr>
          <p:nvPr/>
        </p:nvGrpSpPr>
        <p:grpSpPr bwMode="auto">
          <a:xfrm>
            <a:off x="4243388" y="3135313"/>
            <a:ext cx="2309812" cy="1431925"/>
            <a:chOff x="1160807" y="4648168"/>
            <a:chExt cx="2274482" cy="1431849"/>
          </a:xfrm>
        </p:grpSpPr>
        <p:pic>
          <p:nvPicPr>
            <p:cNvPr id="19485" name="Picture 27" descr="H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0807" y="4648168"/>
              <a:ext cx="2274482" cy="143184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6" name="Oval 45"/>
            <p:cNvSpPr/>
            <p:nvPr/>
          </p:nvSpPr>
          <p:spPr>
            <a:xfrm>
              <a:off x="3010094" y="5745072"/>
              <a:ext cx="353287" cy="334945"/>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7</a:t>
              </a:r>
            </a:p>
          </p:txBody>
        </p:sp>
      </p:grpSp>
      <p:grpSp>
        <p:nvGrpSpPr>
          <p:cNvPr id="19465" name="Group 19"/>
          <p:cNvGrpSpPr>
            <a:grpSpLocks/>
          </p:cNvGrpSpPr>
          <p:nvPr/>
        </p:nvGrpSpPr>
        <p:grpSpPr bwMode="auto">
          <a:xfrm>
            <a:off x="4262438" y="1449388"/>
            <a:ext cx="2220912" cy="1585912"/>
            <a:chOff x="3506978" y="4643977"/>
            <a:chExt cx="2220710" cy="1456352"/>
          </a:xfrm>
        </p:grpSpPr>
        <p:pic>
          <p:nvPicPr>
            <p:cNvPr id="19483" name="Picture 24" descr="H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6978" y="4643977"/>
              <a:ext cx="2220710" cy="145635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 name="Oval 47"/>
            <p:cNvSpPr/>
            <p:nvPr/>
          </p:nvSpPr>
          <p:spPr>
            <a:xfrm>
              <a:off x="5372120" y="5744623"/>
              <a:ext cx="352393" cy="335296"/>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8</a:t>
              </a:r>
            </a:p>
          </p:txBody>
        </p:sp>
      </p:grpSp>
      <p:grpSp>
        <p:nvGrpSpPr>
          <p:cNvPr id="19466" name="Group 20"/>
          <p:cNvGrpSpPr>
            <a:grpSpLocks/>
          </p:cNvGrpSpPr>
          <p:nvPr/>
        </p:nvGrpSpPr>
        <p:grpSpPr bwMode="auto">
          <a:xfrm>
            <a:off x="1905000" y="3135313"/>
            <a:ext cx="2284413" cy="1455737"/>
            <a:chOff x="6342117" y="4643977"/>
            <a:chExt cx="2350119" cy="1456352"/>
          </a:xfrm>
        </p:grpSpPr>
        <p:pic>
          <p:nvPicPr>
            <p:cNvPr id="19481" name="Picture 30" descr="H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42117" y="4643977"/>
              <a:ext cx="2314443" cy="145635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 name="Oval 48"/>
            <p:cNvSpPr/>
            <p:nvPr/>
          </p:nvSpPr>
          <p:spPr>
            <a:xfrm>
              <a:off x="8339473" y="5752520"/>
              <a:ext cx="352763" cy="335104"/>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9</a:t>
              </a:r>
            </a:p>
          </p:txBody>
        </p:sp>
      </p:grpSp>
      <p:sp>
        <p:nvSpPr>
          <p:cNvPr id="50" name="Rounded Rectangle 49"/>
          <p:cNvSpPr/>
          <p:nvPr/>
        </p:nvSpPr>
        <p:spPr>
          <a:xfrm>
            <a:off x="0" y="76200"/>
            <a:ext cx="284163" cy="6781800"/>
          </a:xfrm>
          <a:prstGeom prst="roundRect">
            <a:avLst/>
          </a:prstGeom>
          <a:solidFill>
            <a:srgbClr val="B7F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ounded Rectangle 50"/>
          <p:cNvSpPr/>
          <p:nvPr/>
        </p:nvSpPr>
        <p:spPr>
          <a:xfrm>
            <a:off x="8859838" y="74613"/>
            <a:ext cx="284162" cy="6781800"/>
          </a:xfrm>
          <a:prstGeom prst="roundRect">
            <a:avLst/>
          </a:prstGeom>
          <a:solidFill>
            <a:srgbClr val="B7F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ounded Rectangle 51"/>
          <p:cNvSpPr/>
          <p:nvPr/>
        </p:nvSpPr>
        <p:spPr>
          <a:xfrm>
            <a:off x="0" y="0"/>
            <a:ext cx="9144000" cy="227013"/>
          </a:xfrm>
          <a:prstGeom prst="roundRect">
            <a:avLst/>
          </a:prstGeom>
          <a:solidFill>
            <a:srgbClr val="B7F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ounded Rectangle 53"/>
          <p:cNvSpPr/>
          <p:nvPr/>
        </p:nvSpPr>
        <p:spPr>
          <a:xfrm>
            <a:off x="4763" y="6630988"/>
            <a:ext cx="9144000" cy="227012"/>
          </a:xfrm>
          <a:prstGeom prst="roundRect">
            <a:avLst/>
          </a:prstGeom>
          <a:solidFill>
            <a:srgbClr val="B7F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Text Box 33"/>
          <p:cNvSpPr txBox="1">
            <a:spLocks noChangeArrowheads="1"/>
          </p:cNvSpPr>
          <p:nvPr/>
        </p:nvSpPr>
        <p:spPr bwMode="auto">
          <a:xfrm>
            <a:off x="1905000" y="625475"/>
            <a:ext cx="2249488" cy="430213"/>
          </a:xfrm>
          <a:prstGeom prst="rect">
            <a:avLst/>
          </a:prstGeom>
          <a:solidFill>
            <a:srgbClr val="93E3FF"/>
          </a:solidFill>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2200" b="1" noProof="1">
                <a:solidFill>
                  <a:srgbClr val="000000"/>
                </a:solidFill>
                <a:latin typeface="Times New Roman" pitchFamily="18" charset="0"/>
                <a:cs typeface="Times New Roman" pitchFamily="18" charset="0"/>
              </a:rPr>
              <a:t>Nam khỏe mạnh</a:t>
            </a:r>
          </a:p>
        </p:txBody>
      </p:sp>
      <p:sp>
        <p:nvSpPr>
          <p:cNvPr id="58" name="Text Box 33"/>
          <p:cNvSpPr txBox="1">
            <a:spLocks noChangeArrowheads="1"/>
          </p:cNvSpPr>
          <p:nvPr/>
        </p:nvSpPr>
        <p:spPr bwMode="auto">
          <a:xfrm>
            <a:off x="4243388" y="623888"/>
            <a:ext cx="2239962" cy="43021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2200" b="1" noProof="1">
                <a:solidFill>
                  <a:srgbClr val="000000"/>
                </a:solidFill>
                <a:latin typeface="Times New Roman" pitchFamily="18" charset="0"/>
                <a:cs typeface="Times New Roman" pitchFamily="18" charset="0"/>
              </a:rPr>
              <a:t>Nam bị bệnh</a:t>
            </a:r>
          </a:p>
        </p:txBody>
      </p:sp>
      <p:sp>
        <p:nvSpPr>
          <p:cNvPr id="60" name="Text Box 33"/>
          <p:cNvSpPr txBox="1">
            <a:spLocks noChangeArrowheads="1"/>
          </p:cNvSpPr>
          <p:nvPr/>
        </p:nvSpPr>
        <p:spPr bwMode="auto">
          <a:xfrm>
            <a:off x="6583363" y="601663"/>
            <a:ext cx="2265362" cy="769937"/>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2200" b="1" noProof="1">
                <a:solidFill>
                  <a:srgbClr val="000000"/>
                </a:solidFill>
                <a:latin typeface="Times New Roman" pitchFamily="18" charset="0"/>
                <a:cs typeface="Times New Roman" pitchFamily="18" charset="0"/>
              </a:rPr>
              <a:t>Nam được khám bệnh</a:t>
            </a:r>
          </a:p>
        </p:txBody>
      </p:sp>
      <p:sp>
        <p:nvSpPr>
          <p:cNvPr id="3" name="Right Arrow 2"/>
          <p:cNvSpPr/>
          <p:nvPr/>
        </p:nvSpPr>
        <p:spPr>
          <a:xfrm>
            <a:off x="249238" y="1147763"/>
            <a:ext cx="1622425" cy="1752600"/>
          </a:xfrm>
          <a:prstGeom prst="rightArrow">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75" name="TextBox 3"/>
          <p:cNvSpPr txBox="1">
            <a:spLocks noChangeArrowheads="1"/>
          </p:cNvSpPr>
          <p:nvPr/>
        </p:nvSpPr>
        <p:spPr bwMode="auto">
          <a:xfrm>
            <a:off x="434975" y="1539875"/>
            <a:ext cx="14906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altLang="en-US" sz="2400" b="1">
                <a:latin typeface="Times New Roman" panose="02020603050405020304" pitchFamily="18" charset="0"/>
                <a:cs typeface="Times New Roman" panose="02020603050405020304" pitchFamily="18" charset="0"/>
              </a:rPr>
              <a:t>Câu chuyện 1</a:t>
            </a:r>
          </a:p>
        </p:txBody>
      </p:sp>
      <p:sp>
        <p:nvSpPr>
          <p:cNvPr id="62" name="Right Arrow 61"/>
          <p:cNvSpPr/>
          <p:nvPr/>
        </p:nvSpPr>
        <p:spPr>
          <a:xfrm>
            <a:off x="254000" y="2906713"/>
            <a:ext cx="1620838" cy="1752600"/>
          </a:xfrm>
          <a:prstGeom prst="rightArrow">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77" name="TextBox 62"/>
          <p:cNvSpPr txBox="1">
            <a:spLocks noChangeArrowheads="1"/>
          </p:cNvSpPr>
          <p:nvPr/>
        </p:nvSpPr>
        <p:spPr bwMode="auto">
          <a:xfrm>
            <a:off x="438150" y="3287713"/>
            <a:ext cx="1492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altLang="en-US" sz="2400" b="1">
                <a:latin typeface="Times New Roman" panose="02020603050405020304" pitchFamily="18" charset="0"/>
                <a:cs typeface="Times New Roman" panose="02020603050405020304" pitchFamily="18" charset="0"/>
              </a:rPr>
              <a:t>Câu chuyện 2</a:t>
            </a:r>
          </a:p>
        </p:txBody>
      </p:sp>
      <p:grpSp>
        <p:nvGrpSpPr>
          <p:cNvPr id="19478" name="Group 63"/>
          <p:cNvGrpSpPr>
            <a:grpSpLocks/>
          </p:cNvGrpSpPr>
          <p:nvPr/>
        </p:nvGrpSpPr>
        <p:grpSpPr bwMode="auto">
          <a:xfrm>
            <a:off x="254000" y="4681538"/>
            <a:ext cx="1676400" cy="1752600"/>
            <a:chOff x="228714" y="1371654"/>
            <a:chExt cx="1676356" cy="1752554"/>
          </a:xfrm>
        </p:grpSpPr>
        <p:sp>
          <p:nvSpPr>
            <p:cNvPr id="65" name="Right Arrow 64"/>
            <p:cNvSpPr/>
            <p:nvPr/>
          </p:nvSpPr>
          <p:spPr>
            <a:xfrm>
              <a:off x="228714" y="1371654"/>
              <a:ext cx="1620795" cy="1752554"/>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80" name="TextBox 65"/>
            <p:cNvSpPr txBox="1">
              <a:spLocks noChangeArrowheads="1"/>
            </p:cNvSpPr>
            <p:nvPr/>
          </p:nvSpPr>
          <p:spPr bwMode="auto">
            <a:xfrm>
              <a:off x="413941" y="1752644"/>
              <a:ext cx="14911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altLang="en-US" sz="2400" b="1">
                  <a:latin typeface="Times New Roman" panose="02020603050405020304" pitchFamily="18" charset="0"/>
                  <a:cs typeface="Times New Roman" panose="02020603050405020304" pitchFamily="18" charset="0"/>
                </a:rPr>
                <a:t>Câu chuyện 3</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Hình chữ nhật 1"/>
          <p:cNvSpPr>
            <a:spLocks noChangeArrowheads="1"/>
          </p:cNvSpPr>
          <p:nvPr/>
        </p:nvSpPr>
        <p:spPr bwMode="auto">
          <a:xfrm>
            <a:off x="304912" y="299650"/>
            <a:ext cx="4781461"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altLang="en-US" sz="3600" b="1">
                <a:solidFill>
                  <a:srgbClr val="FF0000"/>
                </a:solidFill>
                <a:latin typeface="Times New Roman" panose="02020603050405020304" pitchFamily="18" charset="0"/>
              </a:rPr>
              <a:t> Kể chuyện theo tranh.</a:t>
            </a:r>
            <a:endParaRPr lang="en-US" altLang="en-US" sz="3600" b="1">
              <a:solidFill>
                <a:srgbClr val="FF0000"/>
              </a:solidFill>
              <a:latin typeface="Times New Roman" panose="02020603050405020304" pitchFamily="18" charset="0"/>
              <a:cs typeface="Times New Roman" panose="02020603050405020304" pitchFamily="18" charset="0"/>
            </a:endParaRPr>
          </a:p>
        </p:txBody>
      </p:sp>
      <p:pic>
        <p:nvPicPr>
          <p:cNvPr id="10" name="Picture 5" descr="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900" y="4374357"/>
            <a:ext cx="4648200" cy="2205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6" descr="H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2078038"/>
            <a:ext cx="3962400" cy="2209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7" descr="H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2313" y="2078038"/>
            <a:ext cx="4217987" cy="2209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9"/>
          <p:cNvSpPr txBox="1">
            <a:spLocks noChangeArrowheads="1"/>
          </p:cNvSpPr>
          <p:nvPr/>
        </p:nvSpPr>
        <p:spPr bwMode="auto">
          <a:xfrm>
            <a:off x="514350" y="2295584"/>
            <a:ext cx="1009730" cy="15696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r>
              <a:rPr lang="en-US" altLang="en-US" sz="2400" b="1">
                <a:solidFill>
                  <a:srgbClr val="0000FF"/>
                </a:solidFill>
                <a:latin typeface="Times New Roman" panose="02020603050405020304" pitchFamily="18" charset="0"/>
              </a:rPr>
              <a:t>Nam</a:t>
            </a:r>
            <a:r>
              <a:rPr lang="vi-VN" altLang="en-US" sz="2400" b="1">
                <a:solidFill>
                  <a:srgbClr val="0000FF"/>
                </a:solidFill>
                <a:latin typeface="Times New Roman" panose="02020603050405020304" pitchFamily="18" charset="0"/>
              </a:rPr>
              <a:t> </a:t>
            </a:r>
            <a:r>
              <a:rPr lang="en-US" altLang="en-US" sz="2400" b="1">
                <a:solidFill>
                  <a:srgbClr val="0000FF"/>
                </a:solidFill>
                <a:latin typeface="Times New Roman" panose="02020603050405020304" pitchFamily="18" charset="0"/>
              </a:rPr>
              <a:t>lúc </a:t>
            </a:r>
            <a:r>
              <a:rPr lang="vi-VN" altLang="en-US" sz="2400" b="1">
                <a:solidFill>
                  <a:srgbClr val="0000FF"/>
                </a:solidFill>
                <a:latin typeface="Times New Roman" panose="02020603050405020304" pitchFamily="18" charset="0"/>
              </a:rPr>
              <a:t>khoẻ</a:t>
            </a:r>
            <a:r>
              <a:rPr lang="en-US" altLang="en-US" sz="2400" b="1">
                <a:solidFill>
                  <a:srgbClr val="0000FF"/>
                </a:solidFill>
                <a:latin typeface="Times New Roman" panose="02020603050405020304" pitchFamily="18" charset="0"/>
              </a:rPr>
              <a:t> mạnh</a:t>
            </a:r>
            <a:endParaRPr lang="vi-VN" altLang="en-US" sz="2400" b="1">
              <a:solidFill>
                <a:srgbClr val="0000FF"/>
              </a:solidFill>
              <a:latin typeface="Times New Roman" panose="02020603050405020304" pitchFamily="18" charset="0"/>
            </a:endParaRPr>
          </a:p>
        </p:txBody>
      </p:sp>
      <p:sp>
        <p:nvSpPr>
          <p:cNvPr id="13" name="Rectangle 11"/>
          <p:cNvSpPr>
            <a:spLocks noChangeArrowheads="1"/>
          </p:cNvSpPr>
          <p:nvPr/>
        </p:nvSpPr>
        <p:spPr bwMode="auto">
          <a:xfrm>
            <a:off x="7740657" y="2052632"/>
            <a:ext cx="1103230"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r>
              <a:rPr lang="en-US" altLang="en-US" sz="2400" b="1">
                <a:solidFill>
                  <a:srgbClr val="0000FF"/>
                </a:solidFill>
                <a:latin typeface="Times New Roman" panose="02020603050405020304" pitchFamily="18" charset="0"/>
              </a:rPr>
              <a:t>Nam</a:t>
            </a:r>
            <a:r>
              <a:rPr lang="vi-VN" altLang="en-US" sz="2400" b="1">
                <a:solidFill>
                  <a:srgbClr val="0000FF"/>
                </a:solidFill>
                <a:latin typeface="Times New Roman" panose="02020603050405020304" pitchFamily="18" charset="0"/>
              </a:rPr>
              <a:t> đau răng</a:t>
            </a:r>
          </a:p>
        </p:txBody>
      </p:sp>
      <p:sp>
        <p:nvSpPr>
          <p:cNvPr id="14" name="Rectangle 12"/>
          <p:cNvSpPr>
            <a:spLocks noChangeArrowheads="1"/>
          </p:cNvSpPr>
          <p:nvPr/>
        </p:nvSpPr>
        <p:spPr bwMode="auto">
          <a:xfrm>
            <a:off x="5086373" y="4313244"/>
            <a:ext cx="1752554"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r>
              <a:rPr lang="en-US" altLang="en-US" sz="2400" b="1">
                <a:solidFill>
                  <a:srgbClr val="0000FF"/>
                </a:solidFill>
                <a:latin typeface="Times New Roman" panose="02020603050405020304" pitchFamily="18" charset="0"/>
              </a:rPr>
              <a:t>Nam</a:t>
            </a:r>
            <a:r>
              <a:rPr lang="vi-VN" altLang="en-US" sz="2400" b="1">
                <a:solidFill>
                  <a:srgbClr val="0000FF"/>
                </a:solidFill>
                <a:latin typeface="Times New Roman" panose="02020603050405020304" pitchFamily="18" charset="0"/>
              </a:rPr>
              <a:t> đi khám</a:t>
            </a:r>
            <a:r>
              <a:rPr lang="en-US" altLang="en-US" sz="2400" b="1">
                <a:solidFill>
                  <a:srgbClr val="0000FF"/>
                </a:solidFill>
                <a:latin typeface="Times New Roman" panose="02020603050405020304" pitchFamily="18" charset="0"/>
              </a:rPr>
              <a:t> bệnh</a:t>
            </a:r>
            <a:endParaRPr lang="vi-VN" altLang="en-US" sz="2400" b="1">
              <a:solidFill>
                <a:srgbClr val="0000FF"/>
              </a:solidFill>
              <a:latin typeface="Times New Roman" panose="02020603050405020304" pitchFamily="18" charset="0"/>
            </a:endParaRPr>
          </a:p>
        </p:txBody>
      </p:sp>
      <p:sp>
        <p:nvSpPr>
          <p:cNvPr id="15" name="Cloud 14"/>
          <p:cNvSpPr/>
          <p:nvPr/>
        </p:nvSpPr>
        <p:spPr>
          <a:xfrm>
            <a:off x="4888587" y="914406"/>
            <a:ext cx="3505437" cy="8255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vi-VN" altLang="en-US" sz="2800" b="1">
                <a:solidFill>
                  <a:schemeClr val="tx1"/>
                </a:solidFill>
                <a:latin typeface="Times New Roman" panose="02020603050405020304" pitchFamily="18" charset="0"/>
              </a:rPr>
              <a:t>Câu chuyện</a:t>
            </a:r>
            <a:r>
              <a:rPr lang="en-US" altLang="en-US" sz="2800" b="1">
                <a:solidFill>
                  <a:schemeClr val="tx1"/>
                </a:solidFill>
                <a:latin typeface="Times New Roman" panose="02020603050405020304" pitchFamily="18" charset="0"/>
              </a:rPr>
              <a:t> 1</a:t>
            </a:r>
            <a:r>
              <a:rPr lang="vi-VN" altLang="en-US" sz="2800" b="1">
                <a:solidFill>
                  <a:schemeClr val="tx1"/>
                </a:solidFill>
                <a:latin typeface="Times New Roman" panose="02020603050405020304" pitchFamily="18" charset="0"/>
              </a:rPr>
              <a:t> </a:t>
            </a:r>
            <a:endParaRPr lang="en-US" altLang="en-US" sz="2800"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H9"/>
          <p:cNvPicPr>
            <a:picLocks noChangeAspect="1" noChangeArrowheads="1"/>
          </p:cNvPicPr>
          <p:nvPr/>
        </p:nvPicPr>
        <p:blipFill>
          <a:blip r:embed="rId2">
            <a:lum bright="-14000" contrast="8000"/>
            <a:extLst>
              <a:ext uri="{28A0092B-C50C-407E-A947-70E740481C1C}">
                <a14:useLocalDpi xmlns:a14="http://schemas.microsoft.com/office/drawing/2010/main" val="0"/>
              </a:ext>
            </a:extLst>
          </a:blip>
          <a:srcRect/>
          <a:stretch>
            <a:fillRect/>
          </a:stretch>
        </p:blipFill>
        <p:spPr bwMode="auto">
          <a:xfrm>
            <a:off x="304912" y="1676446"/>
            <a:ext cx="4232275" cy="245894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2467" name="Picture 6" descr="H6"/>
          <p:cNvPicPr>
            <a:picLocks noChangeAspect="1" noChangeArrowheads="1"/>
          </p:cNvPicPr>
          <p:nvPr/>
        </p:nvPicPr>
        <p:blipFill>
          <a:blip r:embed="rId3">
            <a:lum bright="-8000"/>
            <a:extLst>
              <a:ext uri="{28A0092B-C50C-407E-A947-70E740481C1C}">
                <a14:useLocalDpi xmlns:a14="http://schemas.microsoft.com/office/drawing/2010/main" val="0"/>
              </a:ext>
            </a:extLst>
          </a:blip>
          <a:srcRect/>
          <a:stretch>
            <a:fillRect/>
          </a:stretch>
        </p:blipFill>
        <p:spPr bwMode="auto">
          <a:xfrm>
            <a:off x="2057466" y="4267178"/>
            <a:ext cx="5362575" cy="24828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2468" name="Picture 7" descr="H7"/>
          <p:cNvPicPr>
            <a:picLocks noChangeAspect="1" noChangeArrowheads="1"/>
          </p:cNvPicPr>
          <p:nvPr/>
        </p:nvPicPr>
        <p:blipFill>
          <a:blip r:embed="rId4">
            <a:lum bright="-12000" contrast="14000"/>
            <a:extLst>
              <a:ext uri="{28A0092B-C50C-407E-A947-70E740481C1C}">
                <a14:useLocalDpi xmlns:a14="http://schemas.microsoft.com/office/drawing/2010/main" val="0"/>
              </a:ext>
            </a:extLst>
          </a:blip>
          <a:srcRect/>
          <a:stretch>
            <a:fillRect/>
          </a:stretch>
        </p:blipFill>
        <p:spPr bwMode="auto">
          <a:xfrm>
            <a:off x="4659313" y="1676446"/>
            <a:ext cx="4186237" cy="245894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2470" name="Rectangle 21"/>
          <p:cNvSpPr>
            <a:spLocks noChangeArrowheads="1"/>
          </p:cNvSpPr>
          <p:nvPr/>
        </p:nvSpPr>
        <p:spPr bwMode="auto">
          <a:xfrm>
            <a:off x="6733770" y="1676446"/>
            <a:ext cx="2136775" cy="461963"/>
          </a:xfrm>
          <a:prstGeom prst="rect">
            <a:avLst/>
          </a:prstGeom>
          <a:noFill/>
          <a:ln w="9525">
            <a:noFill/>
            <a:miter lim="800000"/>
            <a:headEnd/>
            <a:tailEnd/>
          </a:ln>
        </p:spPr>
        <p:txBody>
          <a:bodyPr wrap="non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altLang="en-US" sz="2400" b="1">
                <a:solidFill>
                  <a:srgbClr val="0000CC"/>
                </a:solidFill>
                <a:latin typeface="Times New Roman" panose="02020603050405020304" pitchFamily="18" charset="0"/>
              </a:rPr>
              <a:t>Nam đau bụng</a:t>
            </a:r>
            <a:endParaRPr lang="en-US" altLang="en-US" sz="2400" b="1">
              <a:solidFill>
                <a:srgbClr val="0000CC"/>
              </a:solidFill>
              <a:latin typeface="Times New Roman" panose="02020603050405020304" pitchFamily="18" charset="0"/>
              <a:cs typeface="Times New Roman" panose="02020603050405020304" pitchFamily="18" charset="0"/>
            </a:endParaRPr>
          </a:p>
        </p:txBody>
      </p:sp>
      <p:sp>
        <p:nvSpPr>
          <p:cNvPr id="62471" name="Rectangle 10"/>
          <p:cNvSpPr>
            <a:spLocks noChangeArrowheads="1"/>
          </p:cNvSpPr>
          <p:nvPr/>
        </p:nvSpPr>
        <p:spPr bwMode="auto">
          <a:xfrm>
            <a:off x="6208712" y="4209819"/>
            <a:ext cx="1266031" cy="1200329"/>
          </a:xfrm>
          <a:prstGeom prst="rect">
            <a:avLst/>
          </a:prstGeom>
          <a:noFill/>
          <a:ln>
            <a:noFill/>
          </a:ln>
        </p:spPr>
        <p:txBody>
          <a:bodyPr wrap="squar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r>
              <a:rPr lang="en-US" altLang="en-US" sz="2400" b="1">
                <a:solidFill>
                  <a:srgbClr val="0000CC"/>
                </a:solidFill>
                <a:latin typeface="Times New Roman" panose="02020603050405020304" pitchFamily="18" charset="0"/>
              </a:rPr>
              <a:t>Nam đi khám bác sĩ</a:t>
            </a:r>
            <a:endParaRPr lang="en-US" altLang="en-US" sz="2400" b="1">
              <a:solidFill>
                <a:srgbClr val="0000CC"/>
              </a:solidFill>
              <a:latin typeface="Times New Roman" panose="02020603050405020304" pitchFamily="18" charset="0"/>
              <a:cs typeface="Times New Roman" panose="02020603050405020304" pitchFamily="18" charset="0"/>
            </a:endParaRPr>
          </a:p>
        </p:txBody>
      </p:sp>
      <p:sp>
        <p:nvSpPr>
          <p:cNvPr id="12" name="Text Box 9"/>
          <p:cNvSpPr txBox="1">
            <a:spLocks noChangeArrowheads="1"/>
          </p:cNvSpPr>
          <p:nvPr/>
        </p:nvSpPr>
        <p:spPr bwMode="auto">
          <a:xfrm>
            <a:off x="414338" y="1832958"/>
            <a:ext cx="1009730" cy="15696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r>
              <a:rPr lang="en-US" altLang="en-US" sz="2400" b="1">
                <a:solidFill>
                  <a:srgbClr val="0000FF"/>
                </a:solidFill>
                <a:latin typeface="Times New Roman" panose="02020603050405020304" pitchFamily="18" charset="0"/>
              </a:rPr>
              <a:t>Nam</a:t>
            </a:r>
            <a:r>
              <a:rPr lang="vi-VN" altLang="en-US" sz="2400" b="1">
                <a:solidFill>
                  <a:srgbClr val="0000FF"/>
                </a:solidFill>
                <a:latin typeface="Times New Roman" panose="02020603050405020304" pitchFamily="18" charset="0"/>
              </a:rPr>
              <a:t> </a:t>
            </a:r>
            <a:r>
              <a:rPr lang="en-US" altLang="en-US" sz="2400" b="1">
                <a:solidFill>
                  <a:srgbClr val="0000FF"/>
                </a:solidFill>
                <a:latin typeface="Times New Roman" panose="02020603050405020304" pitchFamily="18" charset="0"/>
              </a:rPr>
              <a:t>lúc </a:t>
            </a:r>
            <a:r>
              <a:rPr lang="vi-VN" altLang="en-US" sz="2400" b="1">
                <a:solidFill>
                  <a:srgbClr val="0000FF"/>
                </a:solidFill>
                <a:latin typeface="Times New Roman" panose="02020603050405020304" pitchFamily="18" charset="0"/>
              </a:rPr>
              <a:t>khoẻ</a:t>
            </a:r>
            <a:r>
              <a:rPr lang="en-US" altLang="en-US" sz="2400" b="1">
                <a:solidFill>
                  <a:srgbClr val="0000FF"/>
                </a:solidFill>
                <a:latin typeface="Times New Roman" panose="02020603050405020304" pitchFamily="18" charset="0"/>
              </a:rPr>
              <a:t> mạnh</a:t>
            </a:r>
            <a:endParaRPr lang="vi-VN" altLang="en-US" sz="2400" b="1">
              <a:solidFill>
                <a:srgbClr val="0000FF"/>
              </a:solidFill>
              <a:latin typeface="Times New Roman" panose="02020603050405020304" pitchFamily="18" charset="0"/>
            </a:endParaRPr>
          </a:p>
        </p:txBody>
      </p:sp>
      <p:sp>
        <p:nvSpPr>
          <p:cNvPr id="13" name="Cloud 12"/>
          <p:cNvSpPr/>
          <p:nvPr/>
        </p:nvSpPr>
        <p:spPr>
          <a:xfrm>
            <a:off x="4999712" y="615950"/>
            <a:ext cx="3505437" cy="8255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vi-VN" altLang="en-US" sz="2800" b="1">
                <a:solidFill>
                  <a:schemeClr val="tx1"/>
                </a:solidFill>
                <a:latin typeface="Times New Roman" panose="02020603050405020304" pitchFamily="18" charset="0"/>
              </a:rPr>
              <a:t>Câu chuyện</a:t>
            </a:r>
            <a:r>
              <a:rPr lang="en-US" altLang="en-US" sz="2800" b="1">
                <a:solidFill>
                  <a:schemeClr val="tx1"/>
                </a:solidFill>
                <a:latin typeface="Times New Roman" panose="02020603050405020304" pitchFamily="18" charset="0"/>
              </a:rPr>
              <a:t> 2</a:t>
            </a:r>
            <a:r>
              <a:rPr lang="vi-VN" altLang="en-US" sz="2800" b="1">
                <a:solidFill>
                  <a:schemeClr val="tx1"/>
                </a:solidFill>
                <a:latin typeface="Times New Roman" panose="02020603050405020304" pitchFamily="18" charset="0"/>
              </a:rPr>
              <a:t> </a:t>
            </a:r>
            <a:endParaRPr lang="en-US" altLang="en-US" sz="2800" b="1">
              <a:solidFill>
                <a:schemeClr val="tx1"/>
              </a:solidFill>
              <a:latin typeface="Times New Roman" panose="02020603050405020304" pitchFamily="18" charset="0"/>
              <a:cs typeface="Times New Roman" panose="02020603050405020304" pitchFamily="18" charset="0"/>
            </a:endParaRPr>
          </a:p>
        </p:txBody>
      </p:sp>
      <p:sp>
        <p:nvSpPr>
          <p:cNvPr id="11" name="Hình chữ nhật 1"/>
          <p:cNvSpPr>
            <a:spLocks noChangeArrowheads="1"/>
          </p:cNvSpPr>
          <p:nvPr/>
        </p:nvSpPr>
        <p:spPr bwMode="auto">
          <a:xfrm>
            <a:off x="304912" y="228684"/>
            <a:ext cx="4781461"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altLang="en-US" sz="3600" b="1">
                <a:solidFill>
                  <a:srgbClr val="FF0000"/>
                </a:solidFill>
                <a:latin typeface="Times New Roman" panose="02020603050405020304" pitchFamily="18" charset="0"/>
              </a:rPr>
              <a:t> Kể chuyện theo tranh.</a:t>
            </a:r>
            <a:endParaRPr lang="en-US" altLang="en-US"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5" descr="H5"/>
          <p:cNvPicPr>
            <a:picLocks noChangeAspect="1" noChangeArrowheads="1"/>
          </p:cNvPicPr>
          <p:nvPr/>
        </p:nvPicPr>
        <p:blipFill>
          <a:blip r:embed="rId2">
            <a:lum bright="-18000" contrast="24000"/>
            <a:extLst>
              <a:ext uri="{28A0092B-C50C-407E-A947-70E740481C1C}">
                <a14:useLocalDpi xmlns:a14="http://schemas.microsoft.com/office/drawing/2010/main" val="0"/>
              </a:ext>
            </a:extLst>
          </a:blip>
          <a:srcRect/>
          <a:stretch>
            <a:fillRect/>
          </a:stretch>
        </p:blipFill>
        <p:spPr bwMode="auto">
          <a:xfrm>
            <a:off x="1919288" y="4291013"/>
            <a:ext cx="5181600" cy="24796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3490" name="Picture 6" descr="H2"/>
          <p:cNvPicPr>
            <a:picLocks noChangeAspect="1" noChangeArrowheads="1"/>
          </p:cNvPicPr>
          <p:nvPr/>
        </p:nvPicPr>
        <p:blipFill>
          <a:blip r:embed="rId3">
            <a:lum bright="-14000" contrast="16000"/>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03213" y="1639888"/>
            <a:ext cx="4206875" cy="262731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3491" name="Picture 7" descr="H3"/>
          <p:cNvPicPr>
            <a:picLocks noChangeAspect="1" noChangeArrowheads="1"/>
          </p:cNvPicPr>
          <p:nvPr/>
        </p:nvPicPr>
        <p:blipFill>
          <a:blip r:embed="rId5">
            <a:lum bright="-24000" contrast="26000"/>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4598988" y="1663700"/>
            <a:ext cx="4240212" cy="26130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3493" name="Rectangle 11"/>
          <p:cNvSpPr>
            <a:spLocks noChangeArrowheads="1"/>
          </p:cNvSpPr>
          <p:nvPr/>
        </p:nvSpPr>
        <p:spPr bwMode="auto">
          <a:xfrm>
            <a:off x="7122318" y="1650992"/>
            <a:ext cx="1604963" cy="461963"/>
          </a:xfrm>
          <a:prstGeom prst="rect">
            <a:avLst/>
          </a:prstGeom>
          <a:noFill/>
          <a:ln>
            <a:noFill/>
          </a:ln>
        </p:spPr>
        <p:txBody>
          <a:bodyPr wrap="non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altLang="en-US" sz="2400" b="1">
                <a:solidFill>
                  <a:srgbClr val="FF3300"/>
                </a:solidFill>
                <a:latin typeface="Times New Roman" panose="02020603050405020304" pitchFamily="18" charset="0"/>
              </a:rPr>
              <a:t>Nam bị sốt</a:t>
            </a:r>
            <a:endParaRPr lang="en-US" altLang="en-US" sz="2400" b="1">
              <a:solidFill>
                <a:srgbClr val="FF3300"/>
              </a:solidFill>
              <a:latin typeface="Times New Roman" panose="02020603050405020304" pitchFamily="18" charset="0"/>
              <a:cs typeface="Times New Roman" panose="02020603050405020304" pitchFamily="18" charset="0"/>
            </a:endParaRPr>
          </a:p>
        </p:txBody>
      </p:sp>
      <p:sp>
        <p:nvSpPr>
          <p:cNvPr id="63494" name="Hình chữ nhật 1"/>
          <p:cNvSpPr>
            <a:spLocks noChangeArrowheads="1"/>
          </p:cNvSpPr>
          <p:nvPr/>
        </p:nvSpPr>
        <p:spPr bwMode="auto">
          <a:xfrm>
            <a:off x="5917438" y="5570359"/>
            <a:ext cx="1242956" cy="1200329"/>
          </a:xfrm>
          <a:prstGeom prst="rect">
            <a:avLst/>
          </a:prstGeom>
          <a:noFill/>
          <a:ln>
            <a:noFill/>
          </a:ln>
        </p:spPr>
        <p:txBody>
          <a:bodyPr wrap="squar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r>
              <a:rPr lang="en-US" altLang="en-US" sz="2400" b="1">
                <a:solidFill>
                  <a:srgbClr val="FF3300"/>
                </a:solidFill>
                <a:latin typeface="Times New Roman" panose="02020603050405020304" pitchFamily="18" charset="0"/>
              </a:rPr>
              <a:t>Nam đi khám bác sĩ</a:t>
            </a:r>
            <a:endParaRPr lang="en-US" altLang="en-US" sz="2400" b="1">
              <a:solidFill>
                <a:srgbClr val="FF3300"/>
              </a:solidFill>
              <a:latin typeface="Times New Roman" panose="02020603050405020304" pitchFamily="18" charset="0"/>
              <a:cs typeface="Times New Roman" panose="02020603050405020304" pitchFamily="18" charset="0"/>
            </a:endParaRPr>
          </a:p>
        </p:txBody>
      </p:sp>
      <p:sp>
        <p:nvSpPr>
          <p:cNvPr id="17" name="Cloud 16"/>
          <p:cNvSpPr/>
          <p:nvPr/>
        </p:nvSpPr>
        <p:spPr>
          <a:xfrm>
            <a:off x="5333657" y="624053"/>
            <a:ext cx="3505437" cy="8255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vi-VN" altLang="en-US" sz="2800" b="1">
                <a:solidFill>
                  <a:schemeClr val="tx1"/>
                </a:solidFill>
                <a:latin typeface="Times New Roman" panose="02020603050405020304" pitchFamily="18" charset="0"/>
              </a:rPr>
              <a:t>Câu chuyện</a:t>
            </a:r>
            <a:r>
              <a:rPr lang="en-US" altLang="en-US" sz="2800" b="1">
                <a:solidFill>
                  <a:schemeClr val="tx1"/>
                </a:solidFill>
                <a:latin typeface="Times New Roman" panose="02020603050405020304" pitchFamily="18" charset="0"/>
              </a:rPr>
              <a:t> 3</a:t>
            </a:r>
            <a:r>
              <a:rPr lang="vi-VN" altLang="en-US" sz="2800" b="1">
                <a:solidFill>
                  <a:schemeClr val="tx1"/>
                </a:solidFill>
                <a:latin typeface="Times New Roman" panose="02020603050405020304" pitchFamily="18" charset="0"/>
              </a:rPr>
              <a:t> </a:t>
            </a:r>
            <a:endParaRPr lang="en-US" altLang="en-US" sz="2800" b="1">
              <a:solidFill>
                <a:schemeClr val="tx1"/>
              </a:solidFill>
              <a:latin typeface="Times New Roman" panose="02020603050405020304" pitchFamily="18" charset="0"/>
              <a:cs typeface="Times New Roman" panose="02020603050405020304" pitchFamily="18" charset="0"/>
            </a:endParaRPr>
          </a:p>
        </p:txBody>
      </p:sp>
      <p:sp>
        <p:nvSpPr>
          <p:cNvPr id="12" name="Text Box 9"/>
          <p:cNvSpPr txBox="1">
            <a:spLocks noChangeArrowheads="1"/>
          </p:cNvSpPr>
          <p:nvPr/>
        </p:nvSpPr>
        <p:spPr bwMode="auto">
          <a:xfrm>
            <a:off x="1473304" y="1689134"/>
            <a:ext cx="299871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r>
              <a:rPr lang="en-US" altLang="en-US" sz="2400" b="1">
                <a:solidFill>
                  <a:srgbClr val="FF0000"/>
                </a:solidFill>
                <a:latin typeface="Times New Roman" panose="02020603050405020304" pitchFamily="18" charset="0"/>
              </a:rPr>
              <a:t>Nam</a:t>
            </a:r>
            <a:r>
              <a:rPr lang="vi-VN" altLang="en-US" sz="2400" b="1">
                <a:solidFill>
                  <a:srgbClr val="FF0000"/>
                </a:solidFill>
                <a:latin typeface="Times New Roman" panose="02020603050405020304" pitchFamily="18" charset="0"/>
              </a:rPr>
              <a:t> </a:t>
            </a:r>
            <a:r>
              <a:rPr lang="en-US" altLang="en-US" sz="2400" b="1">
                <a:solidFill>
                  <a:srgbClr val="FF0000"/>
                </a:solidFill>
                <a:latin typeface="Times New Roman" panose="02020603050405020304" pitchFamily="18" charset="0"/>
              </a:rPr>
              <a:t>lúc </a:t>
            </a:r>
            <a:r>
              <a:rPr lang="vi-VN" altLang="en-US" sz="2400" b="1">
                <a:solidFill>
                  <a:srgbClr val="FF0000"/>
                </a:solidFill>
                <a:latin typeface="Times New Roman" panose="02020603050405020304" pitchFamily="18" charset="0"/>
              </a:rPr>
              <a:t>khoẻ</a:t>
            </a:r>
            <a:r>
              <a:rPr lang="en-US" altLang="en-US" sz="2400" b="1">
                <a:solidFill>
                  <a:srgbClr val="FF0000"/>
                </a:solidFill>
                <a:latin typeface="Times New Roman" panose="02020603050405020304" pitchFamily="18" charset="0"/>
              </a:rPr>
              <a:t> mạnh</a:t>
            </a:r>
            <a:endParaRPr lang="vi-VN" altLang="en-US" sz="2400" b="1">
              <a:solidFill>
                <a:srgbClr val="FF0000"/>
              </a:solidFill>
              <a:latin typeface="Times New Roman" panose="02020603050405020304" pitchFamily="18" charset="0"/>
            </a:endParaRPr>
          </a:p>
        </p:txBody>
      </p:sp>
      <p:sp>
        <p:nvSpPr>
          <p:cNvPr id="11" name="Hình chữ nhật 1"/>
          <p:cNvSpPr>
            <a:spLocks noChangeArrowheads="1"/>
          </p:cNvSpPr>
          <p:nvPr/>
        </p:nvSpPr>
        <p:spPr bwMode="auto">
          <a:xfrm>
            <a:off x="304912" y="152486"/>
            <a:ext cx="4781461"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altLang="en-US" sz="3600" b="1">
                <a:solidFill>
                  <a:srgbClr val="FF0000"/>
                </a:solidFill>
                <a:latin typeface="Times New Roman" panose="02020603050405020304" pitchFamily="18" charset="0"/>
              </a:rPr>
              <a:t> Kể chuyện theo tranh.</a:t>
            </a:r>
            <a:endParaRPr lang="en-US" altLang="en-US"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12"/>
          <p:cNvGrpSpPr>
            <a:grpSpLocks/>
          </p:cNvGrpSpPr>
          <p:nvPr/>
        </p:nvGrpSpPr>
        <p:grpSpPr bwMode="auto">
          <a:xfrm>
            <a:off x="6596063" y="1076325"/>
            <a:ext cx="2247900" cy="1579563"/>
            <a:chOff x="276225" y="1217613"/>
            <a:chExt cx="2430118" cy="1579561"/>
          </a:xfrm>
        </p:grpSpPr>
        <p:pic>
          <p:nvPicPr>
            <p:cNvPr id="23594" name="Picture 11" descr="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217613"/>
              <a:ext cx="2421257" cy="157956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 name="Oval 36"/>
            <p:cNvSpPr/>
            <p:nvPr/>
          </p:nvSpPr>
          <p:spPr>
            <a:xfrm>
              <a:off x="2354525" y="2438399"/>
              <a:ext cx="351818" cy="334962"/>
            </a:xfrm>
            <a:prstGeom prst="ellipse">
              <a:avLst/>
            </a:prstGeom>
            <a:solidFill>
              <a:srgbClr val="CC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1</a:t>
              </a:r>
            </a:p>
          </p:txBody>
        </p:sp>
      </p:grpSp>
      <p:grpSp>
        <p:nvGrpSpPr>
          <p:cNvPr id="23555" name="Group 13"/>
          <p:cNvGrpSpPr>
            <a:grpSpLocks/>
          </p:cNvGrpSpPr>
          <p:nvPr/>
        </p:nvGrpSpPr>
        <p:grpSpPr bwMode="auto">
          <a:xfrm>
            <a:off x="1895475" y="4300538"/>
            <a:ext cx="2235200" cy="1589087"/>
            <a:chOff x="3492512" y="1259574"/>
            <a:chExt cx="2235176" cy="1588699"/>
          </a:xfrm>
        </p:grpSpPr>
        <p:pic>
          <p:nvPicPr>
            <p:cNvPr id="23592" name="Picture 5" descr="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12" y="1259574"/>
              <a:ext cx="2235176" cy="158869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 name="Oval 38"/>
            <p:cNvSpPr/>
            <p:nvPr/>
          </p:nvSpPr>
          <p:spPr>
            <a:xfrm>
              <a:off x="5372092" y="2494347"/>
              <a:ext cx="352421" cy="336468"/>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2</a:t>
              </a:r>
            </a:p>
          </p:txBody>
        </p:sp>
      </p:grpSp>
      <p:grpSp>
        <p:nvGrpSpPr>
          <p:cNvPr id="23556" name="Group 14"/>
          <p:cNvGrpSpPr>
            <a:grpSpLocks/>
          </p:cNvGrpSpPr>
          <p:nvPr/>
        </p:nvGrpSpPr>
        <p:grpSpPr bwMode="auto">
          <a:xfrm>
            <a:off x="4243388" y="4302125"/>
            <a:ext cx="2322512" cy="1584325"/>
            <a:chOff x="5868988" y="1256098"/>
            <a:chExt cx="2322414" cy="1585358"/>
          </a:xfrm>
        </p:grpSpPr>
        <p:pic>
          <p:nvPicPr>
            <p:cNvPr id="23590" name="Picture 8" descr="H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988" y="1256098"/>
              <a:ext cx="2322414" cy="158535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 name="Oval 39"/>
            <p:cNvSpPr/>
            <p:nvPr/>
          </p:nvSpPr>
          <p:spPr>
            <a:xfrm>
              <a:off x="7838992" y="2471328"/>
              <a:ext cx="352410" cy="336769"/>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3</a:t>
              </a:r>
            </a:p>
          </p:txBody>
        </p:sp>
      </p:grpSp>
      <p:grpSp>
        <p:nvGrpSpPr>
          <p:cNvPr id="23557" name="Group 15"/>
          <p:cNvGrpSpPr>
            <a:grpSpLocks/>
          </p:cNvGrpSpPr>
          <p:nvPr/>
        </p:nvGrpSpPr>
        <p:grpSpPr bwMode="auto">
          <a:xfrm>
            <a:off x="1905000" y="1076325"/>
            <a:ext cx="2249488" cy="1585913"/>
            <a:chOff x="1088157" y="2984087"/>
            <a:chExt cx="2249035" cy="1477538"/>
          </a:xfrm>
        </p:grpSpPr>
        <p:pic>
          <p:nvPicPr>
            <p:cNvPr id="23588" name="Picture 15" descr="H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157" y="2984087"/>
              <a:ext cx="2249035" cy="14775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2" name="Oval 41"/>
            <p:cNvSpPr/>
            <p:nvPr/>
          </p:nvSpPr>
          <p:spPr>
            <a:xfrm>
              <a:off x="2976902" y="4119972"/>
              <a:ext cx="352354" cy="335737"/>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4</a:t>
              </a:r>
            </a:p>
          </p:txBody>
        </p:sp>
      </p:grpSp>
      <p:grpSp>
        <p:nvGrpSpPr>
          <p:cNvPr id="23558" name="Group 17"/>
          <p:cNvGrpSpPr>
            <a:grpSpLocks/>
          </p:cNvGrpSpPr>
          <p:nvPr/>
        </p:nvGrpSpPr>
        <p:grpSpPr bwMode="auto">
          <a:xfrm>
            <a:off x="6632575" y="4302125"/>
            <a:ext cx="2203450" cy="1573213"/>
            <a:chOff x="3492512" y="2984087"/>
            <a:chExt cx="2235176" cy="1477538"/>
          </a:xfrm>
        </p:grpSpPr>
        <p:pic>
          <p:nvPicPr>
            <p:cNvPr id="23586" name="Picture 21" descr="H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12" y="2984087"/>
              <a:ext cx="2235176" cy="14775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 name="Oval 42"/>
            <p:cNvSpPr/>
            <p:nvPr/>
          </p:nvSpPr>
          <p:spPr>
            <a:xfrm>
              <a:off x="5373409" y="4115723"/>
              <a:ext cx="351058" cy="335465"/>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5</a:t>
              </a:r>
            </a:p>
          </p:txBody>
        </p:sp>
      </p:grpSp>
      <p:grpSp>
        <p:nvGrpSpPr>
          <p:cNvPr id="23559" name="Group 18"/>
          <p:cNvGrpSpPr>
            <a:grpSpLocks/>
          </p:cNvGrpSpPr>
          <p:nvPr/>
        </p:nvGrpSpPr>
        <p:grpSpPr bwMode="auto">
          <a:xfrm>
            <a:off x="6629400" y="2751138"/>
            <a:ext cx="2206625" cy="1471612"/>
            <a:chOff x="5876959" y="2984087"/>
            <a:chExt cx="2314444" cy="1471188"/>
          </a:xfrm>
        </p:grpSpPr>
        <p:pic>
          <p:nvPicPr>
            <p:cNvPr id="23584" name="Picture 18" descr="H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6959" y="2984087"/>
              <a:ext cx="2314444" cy="14711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5" name="Oval 44"/>
            <p:cNvSpPr/>
            <p:nvPr/>
          </p:nvSpPr>
          <p:spPr>
            <a:xfrm>
              <a:off x="7838409" y="4104539"/>
              <a:ext cx="352994" cy="334865"/>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6</a:t>
              </a:r>
            </a:p>
          </p:txBody>
        </p:sp>
      </p:grpSp>
      <p:grpSp>
        <p:nvGrpSpPr>
          <p:cNvPr id="23560" name="Group 16"/>
          <p:cNvGrpSpPr>
            <a:grpSpLocks/>
          </p:cNvGrpSpPr>
          <p:nvPr/>
        </p:nvGrpSpPr>
        <p:grpSpPr bwMode="auto">
          <a:xfrm>
            <a:off x="4243388" y="2762250"/>
            <a:ext cx="2309812" cy="1431925"/>
            <a:chOff x="1160807" y="4648168"/>
            <a:chExt cx="2274482" cy="1431849"/>
          </a:xfrm>
        </p:grpSpPr>
        <p:pic>
          <p:nvPicPr>
            <p:cNvPr id="23582" name="Picture 27" descr="H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0807" y="4648168"/>
              <a:ext cx="2274482" cy="143184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6" name="Oval 45"/>
            <p:cNvSpPr/>
            <p:nvPr/>
          </p:nvSpPr>
          <p:spPr>
            <a:xfrm>
              <a:off x="3010094" y="5745073"/>
              <a:ext cx="353287" cy="334944"/>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7</a:t>
              </a:r>
            </a:p>
          </p:txBody>
        </p:sp>
      </p:grpSp>
      <p:grpSp>
        <p:nvGrpSpPr>
          <p:cNvPr id="23561" name="Group 19"/>
          <p:cNvGrpSpPr>
            <a:grpSpLocks/>
          </p:cNvGrpSpPr>
          <p:nvPr/>
        </p:nvGrpSpPr>
        <p:grpSpPr bwMode="auto">
          <a:xfrm>
            <a:off x="4262438" y="1076325"/>
            <a:ext cx="2220912" cy="1585913"/>
            <a:chOff x="3506978" y="4643977"/>
            <a:chExt cx="2220710" cy="1456352"/>
          </a:xfrm>
        </p:grpSpPr>
        <p:pic>
          <p:nvPicPr>
            <p:cNvPr id="23580" name="Picture 24" descr="H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6978" y="4643977"/>
              <a:ext cx="2220710" cy="145635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 name="Oval 47"/>
            <p:cNvSpPr/>
            <p:nvPr/>
          </p:nvSpPr>
          <p:spPr>
            <a:xfrm>
              <a:off x="5372120" y="5744624"/>
              <a:ext cx="352393" cy="335296"/>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8</a:t>
              </a:r>
            </a:p>
          </p:txBody>
        </p:sp>
      </p:grpSp>
      <p:grpSp>
        <p:nvGrpSpPr>
          <p:cNvPr id="23562" name="Group 20"/>
          <p:cNvGrpSpPr>
            <a:grpSpLocks/>
          </p:cNvGrpSpPr>
          <p:nvPr/>
        </p:nvGrpSpPr>
        <p:grpSpPr bwMode="auto">
          <a:xfrm>
            <a:off x="1905000" y="2762250"/>
            <a:ext cx="2284413" cy="1455738"/>
            <a:chOff x="6342117" y="4643977"/>
            <a:chExt cx="2350119" cy="1456352"/>
          </a:xfrm>
        </p:grpSpPr>
        <p:pic>
          <p:nvPicPr>
            <p:cNvPr id="23578" name="Picture 30" descr="H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42117" y="4643977"/>
              <a:ext cx="2314443" cy="145635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 name="Oval 48"/>
            <p:cNvSpPr/>
            <p:nvPr/>
          </p:nvSpPr>
          <p:spPr>
            <a:xfrm>
              <a:off x="8339473" y="5752519"/>
              <a:ext cx="352763" cy="335104"/>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9</a:t>
              </a:r>
            </a:p>
          </p:txBody>
        </p:sp>
      </p:grpSp>
      <p:sp>
        <p:nvSpPr>
          <p:cNvPr id="50" name="Rounded Rectangle 49"/>
          <p:cNvSpPr/>
          <p:nvPr/>
        </p:nvSpPr>
        <p:spPr>
          <a:xfrm>
            <a:off x="0" y="76200"/>
            <a:ext cx="284163" cy="6781800"/>
          </a:xfrm>
          <a:prstGeom prst="roundRect">
            <a:avLst/>
          </a:prstGeom>
          <a:solidFill>
            <a:srgbClr val="B7F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ounded Rectangle 50"/>
          <p:cNvSpPr/>
          <p:nvPr/>
        </p:nvSpPr>
        <p:spPr>
          <a:xfrm>
            <a:off x="8859838" y="74613"/>
            <a:ext cx="284162" cy="6781800"/>
          </a:xfrm>
          <a:prstGeom prst="roundRect">
            <a:avLst/>
          </a:prstGeom>
          <a:solidFill>
            <a:srgbClr val="B7F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ounded Rectangle 51"/>
          <p:cNvSpPr/>
          <p:nvPr/>
        </p:nvSpPr>
        <p:spPr>
          <a:xfrm>
            <a:off x="0" y="0"/>
            <a:ext cx="9144000" cy="227013"/>
          </a:xfrm>
          <a:prstGeom prst="roundRect">
            <a:avLst/>
          </a:prstGeom>
          <a:solidFill>
            <a:srgbClr val="B7F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ounded Rectangle 53"/>
          <p:cNvSpPr/>
          <p:nvPr/>
        </p:nvSpPr>
        <p:spPr>
          <a:xfrm>
            <a:off x="4763" y="6630988"/>
            <a:ext cx="9144000" cy="227012"/>
          </a:xfrm>
          <a:prstGeom prst="roundRect">
            <a:avLst/>
          </a:prstGeom>
          <a:solidFill>
            <a:srgbClr val="B7F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Text Box 33"/>
          <p:cNvSpPr txBox="1">
            <a:spLocks noChangeArrowheads="1"/>
          </p:cNvSpPr>
          <p:nvPr/>
        </p:nvSpPr>
        <p:spPr bwMode="auto">
          <a:xfrm>
            <a:off x="1905000" y="407988"/>
            <a:ext cx="2249488" cy="430212"/>
          </a:xfrm>
          <a:prstGeom prst="rect">
            <a:avLst/>
          </a:prstGeom>
          <a:solidFill>
            <a:srgbClr val="93E3FF"/>
          </a:solidFill>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2200" b="1" noProof="1">
                <a:solidFill>
                  <a:srgbClr val="000000"/>
                </a:solidFill>
                <a:latin typeface="Times New Roman" pitchFamily="18" charset="0"/>
                <a:cs typeface="Times New Roman" pitchFamily="18" charset="0"/>
              </a:rPr>
              <a:t>Nam khỏe mạnh</a:t>
            </a:r>
          </a:p>
        </p:txBody>
      </p:sp>
      <p:sp>
        <p:nvSpPr>
          <p:cNvPr id="58" name="Text Box 33"/>
          <p:cNvSpPr txBox="1">
            <a:spLocks noChangeArrowheads="1"/>
          </p:cNvSpPr>
          <p:nvPr/>
        </p:nvSpPr>
        <p:spPr bwMode="auto">
          <a:xfrm>
            <a:off x="4243388" y="406400"/>
            <a:ext cx="2239962" cy="430213"/>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2200" b="1" noProof="1">
                <a:solidFill>
                  <a:srgbClr val="000000"/>
                </a:solidFill>
                <a:latin typeface="Times New Roman" pitchFamily="18" charset="0"/>
                <a:cs typeface="Times New Roman" pitchFamily="18" charset="0"/>
              </a:rPr>
              <a:t>Nam bị bệnh</a:t>
            </a:r>
          </a:p>
        </p:txBody>
      </p:sp>
      <p:sp>
        <p:nvSpPr>
          <p:cNvPr id="60" name="Text Box 33"/>
          <p:cNvSpPr txBox="1">
            <a:spLocks noChangeArrowheads="1"/>
          </p:cNvSpPr>
          <p:nvPr/>
        </p:nvSpPr>
        <p:spPr bwMode="auto">
          <a:xfrm>
            <a:off x="6583363" y="228600"/>
            <a:ext cx="2265362" cy="769938"/>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2200" b="1" noProof="1">
                <a:solidFill>
                  <a:srgbClr val="000000"/>
                </a:solidFill>
                <a:latin typeface="Times New Roman" pitchFamily="18" charset="0"/>
                <a:cs typeface="Times New Roman" pitchFamily="18" charset="0"/>
              </a:rPr>
              <a:t>Nam được khám bệnh</a:t>
            </a:r>
          </a:p>
        </p:txBody>
      </p:sp>
      <p:sp>
        <p:nvSpPr>
          <p:cNvPr id="3" name="Right Arrow 2"/>
          <p:cNvSpPr/>
          <p:nvPr/>
        </p:nvSpPr>
        <p:spPr>
          <a:xfrm>
            <a:off x="249238" y="838268"/>
            <a:ext cx="1622425" cy="1752600"/>
          </a:xfrm>
          <a:prstGeom prst="rightArrow">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71" name="TextBox 3"/>
          <p:cNvSpPr txBox="1">
            <a:spLocks noChangeArrowheads="1"/>
          </p:cNvSpPr>
          <p:nvPr/>
        </p:nvSpPr>
        <p:spPr bwMode="auto">
          <a:xfrm>
            <a:off x="228714" y="1219258"/>
            <a:ext cx="14906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altLang="en-US" sz="2400" b="1">
                <a:latin typeface="Times New Roman" panose="02020603050405020304" pitchFamily="18" charset="0"/>
                <a:cs typeface="Times New Roman" panose="02020603050405020304" pitchFamily="18" charset="0"/>
              </a:rPr>
              <a:t>Câu chuyện 1</a:t>
            </a:r>
          </a:p>
        </p:txBody>
      </p:sp>
      <p:sp>
        <p:nvSpPr>
          <p:cNvPr id="62" name="Right Arrow 61"/>
          <p:cNvSpPr/>
          <p:nvPr/>
        </p:nvSpPr>
        <p:spPr>
          <a:xfrm>
            <a:off x="254000" y="2590822"/>
            <a:ext cx="1620838" cy="1752600"/>
          </a:xfrm>
          <a:prstGeom prst="rightArrow">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73" name="TextBox 62"/>
          <p:cNvSpPr txBox="1">
            <a:spLocks noChangeArrowheads="1"/>
          </p:cNvSpPr>
          <p:nvPr/>
        </p:nvSpPr>
        <p:spPr bwMode="auto">
          <a:xfrm>
            <a:off x="304912" y="2971812"/>
            <a:ext cx="1492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altLang="en-US" sz="2400" b="1">
                <a:latin typeface="Times New Roman" panose="02020603050405020304" pitchFamily="18" charset="0"/>
                <a:cs typeface="Times New Roman" panose="02020603050405020304" pitchFamily="18" charset="0"/>
              </a:rPr>
              <a:t>Câu chuyện 2</a:t>
            </a:r>
          </a:p>
        </p:txBody>
      </p:sp>
      <p:grpSp>
        <p:nvGrpSpPr>
          <p:cNvPr id="23574" name="Group 63"/>
          <p:cNvGrpSpPr>
            <a:grpSpLocks/>
          </p:cNvGrpSpPr>
          <p:nvPr/>
        </p:nvGrpSpPr>
        <p:grpSpPr bwMode="auto">
          <a:xfrm>
            <a:off x="228714" y="4419528"/>
            <a:ext cx="1646124" cy="1752600"/>
            <a:chOff x="203429" y="1482704"/>
            <a:chExt cx="1646080" cy="1752554"/>
          </a:xfrm>
        </p:grpSpPr>
        <p:sp>
          <p:nvSpPr>
            <p:cNvPr id="65" name="Right Arrow 64"/>
            <p:cNvSpPr/>
            <p:nvPr/>
          </p:nvSpPr>
          <p:spPr>
            <a:xfrm>
              <a:off x="228714" y="1482704"/>
              <a:ext cx="1620795" cy="1752554"/>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77" name="TextBox 65"/>
            <p:cNvSpPr txBox="1">
              <a:spLocks noChangeArrowheads="1"/>
            </p:cNvSpPr>
            <p:nvPr/>
          </p:nvSpPr>
          <p:spPr bwMode="auto">
            <a:xfrm>
              <a:off x="203429" y="1870889"/>
              <a:ext cx="14911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altLang="en-US" sz="2400" b="1">
                  <a:latin typeface="Times New Roman" panose="02020603050405020304" pitchFamily="18" charset="0"/>
                  <a:cs typeface="Times New Roman" panose="02020603050405020304" pitchFamily="18" charset="0"/>
                </a:rPr>
                <a:t>Câu chuyện 3</a:t>
              </a:r>
            </a:p>
          </p:txBody>
        </p:sp>
      </p:grpSp>
      <p:sp>
        <p:nvSpPr>
          <p:cNvPr id="44" name="Hình chữ nhật 1"/>
          <p:cNvSpPr>
            <a:spLocks noChangeArrowheads="1"/>
          </p:cNvSpPr>
          <p:nvPr/>
        </p:nvSpPr>
        <p:spPr bwMode="auto">
          <a:xfrm>
            <a:off x="1717553" y="5943534"/>
            <a:ext cx="7502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en-US" altLang="en-US" sz="2400" b="1">
                <a:solidFill>
                  <a:srgbClr val="0000CC"/>
                </a:solidFill>
                <a:latin typeface="Times New Roman" panose="02020603050405020304" pitchFamily="18" charset="0"/>
              </a:rPr>
              <a:t> Qua 3 câu chuyện vừa kể em rút ra được bài học gì?</a:t>
            </a:r>
            <a:endParaRPr lang="en-US" altLang="en-US" sz="2400" b="1">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heckerboard(across)">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Hình chữ nhật 19"/>
          <p:cNvSpPr>
            <a:spLocks noChangeArrowheads="1"/>
          </p:cNvSpPr>
          <p:nvPr/>
        </p:nvSpPr>
        <p:spPr bwMode="auto">
          <a:xfrm>
            <a:off x="533400" y="1752600"/>
            <a:ext cx="8001000" cy="4016375"/>
          </a:xfrm>
          <a:prstGeom prst="rect">
            <a:avLst/>
          </a:prstGeom>
          <a:solidFill>
            <a:srgbClr val="FFFFCC"/>
          </a:solidFill>
          <a:ln w="38100" cmpd="tri">
            <a:solidFill>
              <a:srgbClr val="FF0000"/>
            </a:solidFill>
            <a:miter lim="800000"/>
            <a:headEnd/>
            <a:tailEnd/>
          </a:ln>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spcBef>
                <a:spcPct val="50000"/>
              </a:spcBef>
            </a:pPr>
            <a:r>
              <a:rPr lang="en-US" altLang="en-US" sz="3000">
                <a:solidFill>
                  <a:srgbClr val="0033CC"/>
                </a:solidFill>
                <a:latin typeface="Times New Roman" panose="02020603050405020304" pitchFamily="18" charset="0"/>
              </a:rPr>
              <a:t>       Khi khỏe mạnh ta cảm thấy thoải mái, dễ chịu. Khi bị bệnh, cơ thể có những biểu hiện như mệt mỏi, khó chịu, hắt hơi, chảy nước mũi, không muốn ăn, đau trong người, nôn, tiêu chảy, sốt,</a:t>
            </a:r>
            <a:r>
              <a:rPr lang="en-US" altLang="en-US" sz="3000">
                <a:solidFill>
                  <a:srgbClr val="0033CC"/>
                </a:solidFill>
                <a:latin typeface="Times New Roman" panose="02020603050405020304" pitchFamily="18" charset="0"/>
                <a:cs typeface="Times New Roman" panose="02020603050405020304" pitchFamily="18" charset="0"/>
              </a:rPr>
              <a:t>…</a:t>
            </a:r>
            <a:endParaRPr lang="en-US" altLang="en-US" sz="3000">
              <a:solidFill>
                <a:srgbClr val="0033CC"/>
              </a:solidFill>
              <a:latin typeface="Times New Roman" panose="02020603050405020304" pitchFamily="18" charset="0"/>
            </a:endParaRPr>
          </a:p>
          <a:p>
            <a:pPr algn="just" eaLnBrk="1" hangingPunct="1">
              <a:spcBef>
                <a:spcPct val="50000"/>
              </a:spcBef>
            </a:pPr>
            <a:r>
              <a:rPr lang="en-US" altLang="en-US" sz="3000">
                <a:solidFill>
                  <a:srgbClr val="0033CC"/>
                </a:solidFill>
                <a:latin typeface="Times New Roman" panose="02020603050405020304" pitchFamily="18" charset="0"/>
              </a:rPr>
              <a:t>        Khi trong người cảm thấy mệt mỏi, khó chịu, không bình thường, em phải báo ngay cho cha mẹ, thầy cô, bạn bè hoặc người lớn biết để kịp thời phát hiện bệnh v</a:t>
            </a:r>
            <a:r>
              <a:rPr lang="en-US" altLang="en-US" sz="3000">
                <a:solidFill>
                  <a:srgbClr val="0033CC"/>
                </a:solidFill>
                <a:latin typeface="Times New Roman" panose="02020603050405020304" pitchFamily="18" charset="0"/>
                <a:cs typeface="Times New Roman" panose="02020603050405020304" pitchFamily="18" charset="0"/>
              </a:rPr>
              <a:t>à</a:t>
            </a:r>
            <a:r>
              <a:rPr lang="en-US" altLang="en-US" sz="3000">
                <a:solidFill>
                  <a:srgbClr val="0033CC"/>
                </a:solidFill>
                <a:latin typeface="Times New Roman" panose="02020603050405020304" pitchFamily="18" charset="0"/>
              </a:rPr>
              <a:t> chữa trị bệnh.</a:t>
            </a:r>
            <a:endParaRPr lang="en-US" altLang="en-US" sz="3000">
              <a:solidFill>
                <a:srgbClr val="0033CC"/>
              </a:solidFill>
              <a:latin typeface="Times New Roman" panose="02020603050405020304" pitchFamily="18" charset="0"/>
              <a:cs typeface="Times New Roman" panose="02020603050405020304" pitchFamily="18" charset="0"/>
            </a:endParaRPr>
          </a:p>
        </p:txBody>
      </p:sp>
      <p:grpSp>
        <p:nvGrpSpPr>
          <p:cNvPr id="24579" name="Group 24"/>
          <p:cNvGrpSpPr>
            <a:grpSpLocks/>
          </p:cNvGrpSpPr>
          <p:nvPr/>
        </p:nvGrpSpPr>
        <p:grpSpPr bwMode="auto">
          <a:xfrm>
            <a:off x="0" y="6477000"/>
            <a:ext cx="9144000" cy="457200"/>
            <a:chOff x="0" y="0"/>
            <a:chExt cx="5760" cy="288"/>
          </a:xfrm>
        </p:grpSpPr>
        <p:pic>
          <p:nvPicPr>
            <p:cNvPr id="24586" name="Picture 25"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26"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27"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0" name="Hình chữ nhật 1"/>
          <p:cNvSpPr>
            <a:spLocks noChangeArrowheads="1"/>
          </p:cNvSpPr>
          <p:nvPr/>
        </p:nvSpPr>
        <p:spPr bwMode="auto">
          <a:xfrm>
            <a:off x="304800" y="512763"/>
            <a:ext cx="7502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en-US" altLang="en-US" sz="3000" b="1">
                <a:solidFill>
                  <a:srgbClr val="0000CC"/>
                </a:solidFill>
                <a:latin typeface="Times New Roman" panose="02020603050405020304" pitchFamily="18" charset="0"/>
              </a:rPr>
              <a:t> 3. Đọc và trả lời</a:t>
            </a:r>
            <a:endParaRPr lang="en-US" altLang="en-US" sz="3000" b="1">
              <a:solidFill>
                <a:srgbClr val="0000CC"/>
              </a:solidFill>
              <a:latin typeface="Times New Roman" panose="02020603050405020304" pitchFamily="18" charset="0"/>
              <a:cs typeface="Times New Roman" panose="02020603050405020304" pitchFamily="18" charset="0"/>
            </a:endParaRPr>
          </a:p>
        </p:txBody>
      </p:sp>
      <p:sp>
        <p:nvSpPr>
          <p:cNvPr id="18" name="Hình chữ nhật 1"/>
          <p:cNvSpPr>
            <a:spLocks noChangeArrowheads="1"/>
          </p:cNvSpPr>
          <p:nvPr/>
        </p:nvSpPr>
        <p:spPr bwMode="auto">
          <a:xfrm>
            <a:off x="304800" y="969963"/>
            <a:ext cx="7502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en-US" altLang="en-US" sz="3000">
                <a:solidFill>
                  <a:srgbClr val="0000CC"/>
                </a:solidFill>
                <a:latin typeface="Times New Roman" panose="02020603050405020304" pitchFamily="18" charset="0"/>
              </a:rPr>
              <a:t> a) Đọc nội dung sau: </a:t>
            </a:r>
            <a:endParaRPr lang="en-US" altLang="en-US" sz="3000">
              <a:solidFill>
                <a:srgbClr val="0000CC"/>
              </a:solidFill>
              <a:latin typeface="Times New Roman" panose="02020603050405020304" pitchFamily="18" charset="0"/>
              <a:cs typeface="Times New Roman" panose="02020603050405020304" pitchFamily="18" charset="0"/>
            </a:endParaRPr>
          </a:p>
        </p:txBody>
      </p:sp>
      <p:grpSp>
        <p:nvGrpSpPr>
          <p:cNvPr id="24582" name="Group 20"/>
          <p:cNvGrpSpPr>
            <a:grpSpLocks/>
          </p:cNvGrpSpPr>
          <p:nvPr/>
        </p:nvGrpSpPr>
        <p:grpSpPr bwMode="auto">
          <a:xfrm>
            <a:off x="0" y="0"/>
            <a:ext cx="9144000" cy="457200"/>
            <a:chOff x="0" y="0"/>
            <a:chExt cx="5760" cy="288"/>
          </a:xfrm>
        </p:grpSpPr>
        <p:pic>
          <p:nvPicPr>
            <p:cNvPr id="24583" name="Picture 21"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2"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23"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658"/>
                                        </p:tgtEl>
                                        <p:attrNameLst>
                                          <p:attrName>style.visibility</p:attrName>
                                        </p:attrNameLst>
                                      </p:cBhvr>
                                      <p:to>
                                        <p:strVal val="visible"/>
                                      </p:to>
                                    </p:set>
                                    <p:animEffect transition="in" filter="fade">
                                      <p:cBhvr>
                                        <p:cTn id="12" dur="500"/>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4"/>
          <p:cNvGrpSpPr>
            <a:grpSpLocks/>
          </p:cNvGrpSpPr>
          <p:nvPr/>
        </p:nvGrpSpPr>
        <p:grpSpPr bwMode="auto">
          <a:xfrm>
            <a:off x="0" y="6400800"/>
            <a:ext cx="9144000" cy="457200"/>
            <a:chOff x="0" y="0"/>
            <a:chExt cx="5760" cy="288"/>
          </a:xfrm>
        </p:grpSpPr>
        <p:pic>
          <p:nvPicPr>
            <p:cNvPr id="25609" name="Picture 25"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6"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27"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3" name="Hình chữ nhật 1"/>
          <p:cNvSpPr>
            <a:spLocks noChangeArrowheads="1"/>
          </p:cNvSpPr>
          <p:nvPr/>
        </p:nvSpPr>
        <p:spPr bwMode="auto">
          <a:xfrm>
            <a:off x="304800" y="457278"/>
            <a:ext cx="75025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en-US" altLang="en-US" sz="4000" b="1">
                <a:solidFill>
                  <a:srgbClr val="0000CC"/>
                </a:solidFill>
                <a:latin typeface="Times New Roman" panose="02020603050405020304" pitchFamily="18" charset="0"/>
              </a:rPr>
              <a:t> 3. Đọc và trả lời</a:t>
            </a:r>
            <a:endParaRPr lang="en-US" altLang="en-US" sz="4000" b="1">
              <a:solidFill>
                <a:srgbClr val="0000CC"/>
              </a:solidFill>
              <a:latin typeface="Times New Roman" panose="02020603050405020304" pitchFamily="18" charset="0"/>
              <a:cs typeface="Times New Roman" panose="02020603050405020304" pitchFamily="18" charset="0"/>
            </a:endParaRPr>
          </a:p>
        </p:txBody>
      </p:sp>
      <p:sp>
        <p:nvSpPr>
          <p:cNvPr id="18" name="Hình chữ nhật 1"/>
          <p:cNvSpPr>
            <a:spLocks noChangeArrowheads="1"/>
          </p:cNvSpPr>
          <p:nvPr/>
        </p:nvSpPr>
        <p:spPr bwMode="auto">
          <a:xfrm>
            <a:off x="304800" y="1384300"/>
            <a:ext cx="86104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en-US" altLang="en-US" sz="4000">
                <a:solidFill>
                  <a:srgbClr val="0000CC"/>
                </a:solidFill>
                <a:latin typeface="Times New Roman" panose="02020603050405020304" pitchFamily="18" charset="0"/>
                <a:cs typeface="Times New Roman" panose="02020603050405020304" pitchFamily="18" charset="0"/>
              </a:rPr>
              <a:t> b) Trả lời câu hỏi:</a:t>
            </a:r>
          </a:p>
          <a:p>
            <a:pPr algn="just" eaLnBrk="1" hangingPunct="1"/>
            <a:r>
              <a:rPr lang="en-US" altLang="en-US" sz="4000">
                <a:solidFill>
                  <a:srgbClr val="0000CC"/>
                </a:solidFill>
                <a:latin typeface="Times New Roman" panose="02020603050405020304" pitchFamily="18" charset="0"/>
                <a:cs typeface="Times New Roman" panose="02020603050405020304" pitchFamily="18" charset="0"/>
              </a:rPr>
              <a:t> -  </a:t>
            </a:r>
            <a:r>
              <a:rPr lang="en-US" altLang="en-US" sz="4000" noProof="1">
                <a:solidFill>
                  <a:srgbClr val="0000CC"/>
                </a:solidFill>
                <a:latin typeface="Times New Roman" panose="02020603050405020304" pitchFamily="18" charset="0"/>
                <a:cs typeface="Times New Roman" panose="02020603050405020304" pitchFamily="18" charset="0"/>
              </a:rPr>
              <a:t>Khi c</a:t>
            </a:r>
            <a:r>
              <a:rPr lang="vi-VN" altLang="en-US" sz="4000" noProof="1">
                <a:solidFill>
                  <a:srgbClr val="0000CC"/>
                </a:solidFill>
                <a:latin typeface="Times New Roman" panose="02020603050405020304" pitchFamily="18" charset="0"/>
                <a:cs typeface="Times New Roman" panose="02020603050405020304" pitchFamily="18" charset="0"/>
              </a:rPr>
              <a:t>ơ thể khỏe mạnh ta cảm thấy thế nào?</a:t>
            </a:r>
          </a:p>
          <a:p>
            <a:pPr algn="just" eaLnBrk="1" hangingPunct="1"/>
            <a:r>
              <a:rPr lang="vi-VN" altLang="en-US" sz="4000" b="1" noProof="1">
                <a:solidFill>
                  <a:srgbClr val="C00000"/>
                </a:solidFill>
                <a:latin typeface="Times New Roman" panose="02020603050405020304" pitchFamily="18" charset="0"/>
                <a:cs typeface="Times New Roman" panose="02020603050405020304" pitchFamily="18" charset="0"/>
              </a:rPr>
              <a:t> </a:t>
            </a:r>
            <a:r>
              <a:rPr lang="vi-VN" altLang="en-US" sz="4000" noProof="1">
                <a:solidFill>
                  <a:srgbClr val="0000CC"/>
                </a:solidFill>
                <a:latin typeface="Times New Roman" panose="02020603050405020304" pitchFamily="18" charset="0"/>
                <a:cs typeface="Times New Roman" panose="02020603050405020304" pitchFamily="18" charset="0"/>
              </a:rPr>
              <a:t>-  Khi cơ thể bị bệnh có những biểu hiện gì?</a:t>
            </a:r>
          </a:p>
          <a:p>
            <a:pPr algn="just" eaLnBrk="1" hangingPunct="1"/>
            <a:r>
              <a:rPr lang="en-US" altLang="en-US" sz="4000" b="1">
                <a:solidFill>
                  <a:srgbClr val="0000CC"/>
                </a:solidFill>
                <a:latin typeface="Times New Roman" panose="02020603050405020304" pitchFamily="18" charset="0"/>
                <a:cs typeface="Times New Roman" panose="02020603050405020304" pitchFamily="18" charset="0"/>
              </a:rPr>
              <a:t> </a:t>
            </a:r>
            <a:r>
              <a:rPr lang="en-US" altLang="en-US" sz="4000">
                <a:solidFill>
                  <a:srgbClr val="0000CC"/>
                </a:solidFill>
                <a:latin typeface="Times New Roman" panose="02020603050405020304" pitchFamily="18" charset="0"/>
                <a:cs typeface="Times New Roman" panose="02020603050405020304" pitchFamily="18" charset="0"/>
              </a:rPr>
              <a:t>- Khi thấy cơ thể khó chịu, có biểu hiện bị bệnh, em phải làm gì?</a:t>
            </a:r>
          </a:p>
          <a:p>
            <a:pPr algn="just" eaLnBrk="1" hangingPunct="1"/>
            <a:endParaRPr lang="en-US" altLang="en-US" sz="4000" noProof="1">
              <a:solidFill>
                <a:srgbClr val="0000CC"/>
              </a:solidFill>
              <a:latin typeface="Times New Roman" panose="02020603050405020304" pitchFamily="18" charset="0"/>
              <a:cs typeface="Times New Roman" panose="02020603050405020304" pitchFamily="18" charset="0"/>
            </a:endParaRPr>
          </a:p>
          <a:p>
            <a:pPr algn="just" eaLnBrk="1" hangingPunct="1"/>
            <a:endParaRPr lang="en-US" altLang="en-US" sz="4000">
              <a:solidFill>
                <a:srgbClr val="0000CC"/>
              </a:solidFill>
              <a:latin typeface="Times New Roman" panose="02020603050405020304" pitchFamily="18" charset="0"/>
              <a:cs typeface="Times New Roman" panose="02020603050405020304" pitchFamily="18" charset="0"/>
            </a:endParaRPr>
          </a:p>
        </p:txBody>
      </p:sp>
      <p:grpSp>
        <p:nvGrpSpPr>
          <p:cNvPr id="25605" name="Group 20"/>
          <p:cNvGrpSpPr>
            <a:grpSpLocks/>
          </p:cNvGrpSpPr>
          <p:nvPr/>
        </p:nvGrpSpPr>
        <p:grpSpPr bwMode="auto">
          <a:xfrm>
            <a:off x="0" y="0"/>
            <a:ext cx="9144000" cy="457200"/>
            <a:chOff x="0" y="0"/>
            <a:chExt cx="5760" cy="288"/>
          </a:xfrm>
        </p:grpSpPr>
        <p:pic>
          <p:nvPicPr>
            <p:cNvPr id="25606" name="Picture 21"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22"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23"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 y="12604"/>
            <a:ext cx="10515444" cy="782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80" y="1752644"/>
            <a:ext cx="6095840" cy="140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2743201" y="2133600"/>
            <a:ext cx="3733799" cy="2706812"/>
          </a:xfrm>
          <a:custGeom>
            <a:avLst/>
            <a:gdLst>
              <a:gd name="connsiteX0" fmla="*/ 0 w 3126929"/>
              <a:gd name="connsiteY0" fmla="*/ 1505812 h 3011624"/>
              <a:gd name="connsiteX1" fmla="*/ 1563465 w 3126929"/>
              <a:gd name="connsiteY1" fmla="*/ 0 h 3011624"/>
              <a:gd name="connsiteX2" fmla="*/ 3126930 w 3126929"/>
              <a:gd name="connsiteY2" fmla="*/ 1505812 h 3011624"/>
              <a:gd name="connsiteX3" fmla="*/ 1563465 w 3126929"/>
              <a:gd name="connsiteY3" fmla="*/ 3011624 h 3011624"/>
              <a:gd name="connsiteX4" fmla="*/ 0 w 3126929"/>
              <a:gd name="connsiteY4" fmla="*/ 1505812 h 3011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929" h="3011624">
                <a:moveTo>
                  <a:pt x="0" y="1505812"/>
                </a:moveTo>
                <a:cubicBezTo>
                  <a:pt x="0" y="674175"/>
                  <a:pt x="699987" y="0"/>
                  <a:pt x="1563465" y="0"/>
                </a:cubicBezTo>
                <a:cubicBezTo>
                  <a:pt x="2426943" y="0"/>
                  <a:pt x="3126930" y="674175"/>
                  <a:pt x="3126930" y="1505812"/>
                </a:cubicBezTo>
                <a:cubicBezTo>
                  <a:pt x="3126930" y="2337449"/>
                  <a:pt x="2426943" y="3011624"/>
                  <a:pt x="1563465" y="3011624"/>
                </a:cubicBezTo>
                <a:cubicBezTo>
                  <a:pt x="699987" y="3011624"/>
                  <a:pt x="0" y="2337449"/>
                  <a:pt x="0" y="1505812"/>
                </a:cubicBezTo>
                <a:close/>
              </a:path>
            </a:pathLst>
          </a:custGeom>
          <a:solidFill>
            <a:srgbClr val="93E3FF"/>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lIns="486503" tIns="469617" rIns="486503" bIns="469617" anchor="ctr"/>
          <a:lstStyle/>
          <a:p>
            <a:pPr algn="ctr" defTabSz="2000250" eaLnBrk="0" hangingPunct="0">
              <a:lnSpc>
                <a:spcPct val="90000"/>
              </a:lnSpc>
              <a:spcAft>
                <a:spcPct val="35000"/>
              </a:spcAft>
              <a:defRPr/>
            </a:pPr>
            <a:r>
              <a:rPr lang="en-US" sz="3600" b="1" noProof="1">
                <a:solidFill>
                  <a:srgbClr val="C00000"/>
                </a:solidFill>
                <a:latin typeface="Times New Roman" pitchFamily="18" charset="0"/>
                <a:cs typeface="Times New Roman" pitchFamily="18" charset="0"/>
              </a:rPr>
              <a:t>Khi c</a:t>
            </a:r>
            <a:r>
              <a:rPr lang="vi-VN" sz="3600" b="1" noProof="1">
                <a:solidFill>
                  <a:srgbClr val="C00000"/>
                </a:solidFill>
                <a:latin typeface="Times New Roman" pitchFamily="18" charset="0"/>
                <a:cs typeface="Times New Roman" pitchFamily="18" charset="0"/>
              </a:rPr>
              <a:t>ơ thể khỏe mạnh</a:t>
            </a:r>
            <a:r>
              <a:rPr lang="en-US" sz="3600" b="1" noProof="1">
                <a:solidFill>
                  <a:srgbClr val="C00000"/>
                </a:solidFill>
                <a:latin typeface="Times New Roman" pitchFamily="18" charset="0"/>
                <a:cs typeface="Times New Roman" pitchFamily="18" charset="0"/>
              </a:rPr>
              <a:t> ta cảm thấy</a:t>
            </a:r>
            <a:endParaRPr lang="vi-VN" sz="3600" b="1" noProof="1">
              <a:solidFill>
                <a:srgbClr val="C00000"/>
              </a:solidFill>
              <a:latin typeface="Times New Roman" pitchFamily="18" charset="0"/>
              <a:cs typeface="Times New Roman" pitchFamily="18" charset="0"/>
            </a:endParaRPr>
          </a:p>
        </p:txBody>
      </p:sp>
      <p:grpSp>
        <p:nvGrpSpPr>
          <p:cNvPr id="2" name="Group 19"/>
          <p:cNvGrpSpPr>
            <a:grpSpLocks/>
          </p:cNvGrpSpPr>
          <p:nvPr/>
        </p:nvGrpSpPr>
        <p:grpSpPr bwMode="auto">
          <a:xfrm>
            <a:off x="685800" y="990600"/>
            <a:ext cx="2406650" cy="2006600"/>
            <a:chOff x="1147198" y="368145"/>
            <a:chExt cx="2130746" cy="2006890"/>
          </a:xfrm>
        </p:grpSpPr>
        <p:sp>
          <p:nvSpPr>
            <p:cNvPr id="7" name="Freeform 6"/>
            <p:cNvSpPr/>
            <p:nvPr/>
          </p:nvSpPr>
          <p:spPr>
            <a:xfrm rot="1620085">
              <a:off x="2797573" y="1933059"/>
              <a:ext cx="480371" cy="68452"/>
            </a:xfrm>
            <a:custGeom>
              <a:avLst/>
              <a:gdLst>
                <a:gd name="connsiteX0" fmla="*/ 0 w 705800"/>
                <a:gd name="connsiteY0" fmla="*/ 20623 h 41247"/>
                <a:gd name="connsiteX1" fmla="*/ 705800 w 705800"/>
                <a:gd name="connsiteY1" fmla="*/ 20623 h 41247"/>
              </a:gdLst>
              <a:ahLst/>
              <a:cxnLst>
                <a:cxn ang="0">
                  <a:pos x="connsiteX0" y="connsiteY0"/>
                </a:cxn>
                <a:cxn ang="0">
                  <a:pos x="connsiteX1" y="connsiteY1"/>
                </a:cxn>
              </a:cxnLst>
              <a:rect l="l" t="t" r="r" b="b"/>
              <a:pathLst>
                <a:path w="705800" h="41247">
                  <a:moveTo>
                    <a:pt x="705800" y="20624"/>
                  </a:moveTo>
                  <a:lnTo>
                    <a:pt x="0" y="20624"/>
                  </a:lnTo>
                </a:path>
              </a:pathLst>
            </a:custGeom>
            <a:noFill/>
            <a:scene3d>
              <a:camera prst="orthographicFront"/>
              <a:lightRig rig="flat" dir="t"/>
            </a:scene3d>
            <a:sp3d prstMaterial="matte"/>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lIns="347954" tIns="2978" rIns="347954" bIns="2978" spcCol="1270" anchor="ctr"/>
            <a:lstStyle/>
            <a:p>
              <a:pPr algn="ctr" defTabSz="222250" eaLnBrk="0" hangingPunct="0">
                <a:lnSpc>
                  <a:spcPct val="90000"/>
                </a:lnSpc>
                <a:spcAft>
                  <a:spcPct val="35000"/>
                </a:spcAft>
                <a:defRPr/>
              </a:pPr>
              <a:endParaRPr lang="en-US" sz="500"/>
            </a:p>
          </p:txBody>
        </p:sp>
        <p:sp>
          <p:nvSpPr>
            <p:cNvPr id="8" name="Freeform 7"/>
            <p:cNvSpPr/>
            <p:nvPr/>
          </p:nvSpPr>
          <p:spPr>
            <a:xfrm>
              <a:off x="1147198" y="368145"/>
              <a:ext cx="1938219" cy="2006890"/>
            </a:xfrm>
            <a:custGeom>
              <a:avLst/>
              <a:gdLst>
                <a:gd name="connsiteX0" fmla="*/ 0 w 1938219"/>
                <a:gd name="connsiteY0" fmla="*/ 1003445 h 2006890"/>
                <a:gd name="connsiteX1" fmla="*/ 969110 w 1938219"/>
                <a:gd name="connsiteY1" fmla="*/ 0 h 2006890"/>
                <a:gd name="connsiteX2" fmla="*/ 1938220 w 1938219"/>
                <a:gd name="connsiteY2" fmla="*/ 1003445 h 2006890"/>
                <a:gd name="connsiteX3" fmla="*/ 969110 w 1938219"/>
                <a:gd name="connsiteY3" fmla="*/ 2006890 h 2006890"/>
                <a:gd name="connsiteX4" fmla="*/ 0 w 1938219"/>
                <a:gd name="connsiteY4" fmla="*/ 1003445 h 2006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219" h="2006890">
                  <a:moveTo>
                    <a:pt x="0" y="1003445"/>
                  </a:moveTo>
                  <a:cubicBezTo>
                    <a:pt x="0" y="449258"/>
                    <a:pt x="433885" y="0"/>
                    <a:pt x="969110" y="0"/>
                  </a:cubicBezTo>
                  <a:cubicBezTo>
                    <a:pt x="1504335" y="0"/>
                    <a:pt x="1938220" y="449258"/>
                    <a:pt x="1938220" y="1003445"/>
                  </a:cubicBezTo>
                  <a:cubicBezTo>
                    <a:pt x="1938220" y="1557632"/>
                    <a:pt x="1504335" y="2006890"/>
                    <a:pt x="969110" y="2006890"/>
                  </a:cubicBezTo>
                  <a:cubicBezTo>
                    <a:pt x="433885" y="2006890"/>
                    <a:pt x="0" y="1557632"/>
                    <a:pt x="0" y="1003445"/>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302261" tIns="312317" rIns="302261" bIns="312317" anchor="ctr"/>
            <a:lstStyle/>
            <a:p>
              <a:pPr algn="ctr" defTabSz="1289050" eaLnBrk="0" hangingPunct="0">
                <a:lnSpc>
                  <a:spcPct val="90000"/>
                </a:lnSpc>
                <a:spcAft>
                  <a:spcPct val="35000"/>
                </a:spcAft>
                <a:defRPr/>
              </a:pPr>
              <a:r>
                <a:rPr lang="en-US" sz="2900" b="1" noProof="1">
                  <a:solidFill>
                    <a:schemeClr val="tx1"/>
                  </a:solidFill>
                  <a:latin typeface="Times New Roman" pitchFamily="18" charset="0"/>
                  <a:cs typeface="Times New Roman" pitchFamily="18" charset="0"/>
                </a:rPr>
                <a:t>Dễ chịu</a:t>
              </a:r>
            </a:p>
          </p:txBody>
        </p:sp>
      </p:grpSp>
      <p:grpSp>
        <p:nvGrpSpPr>
          <p:cNvPr id="3" name="Group 17"/>
          <p:cNvGrpSpPr>
            <a:grpSpLocks/>
          </p:cNvGrpSpPr>
          <p:nvPr/>
        </p:nvGrpSpPr>
        <p:grpSpPr bwMode="auto">
          <a:xfrm>
            <a:off x="6073775" y="990600"/>
            <a:ext cx="2765425" cy="1938338"/>
            <a:chOff x="6170146" y="402480"/>
            <a:chExt cx="2293569" cy="1938219"/>
          </a:xfrm>
        </p:grpSpPr>
        <p:sp>
          <p:nvSpPr>
            <p:cNvPr id="9" name="Freeform 8"/>
            <p:cNvSpPr/>
            <p:nvPr/>
          </p:nvSpPr>
          <p:spPr>
            <a:xfrm rot="19747692" flipV="1">
              <a:off x="6170146" y="1897969"/>
              <a:ext cx="466943" cy="45716"/>
            </a:xfrm>
            <a:custGeom>
              <a:avLst/>
              <a:gdLst>
                <a:gd name="connsiteX0" fmla="*/ 0 w 608266"/>
                <a:gd name="connsiteY0" fmla="*/ 20623 h 41247"/>
                <a:gd name="connsiteX1" fmla="*/ 608266 w 608266"/>
                <a:gd name="connsiteY1" fmla="*/ 20623 h 41247"/>
              </a:gdLst>
              <a:ahLst/>
              <a:cxnLst>
                <a:cxn ang="0">
                  <a:pos x="connsiteX0" y="connsiteY0"/>
                </a:cxn>
                <a:cxn ang="0">
                  <a:pos x="connsiteX1" y="connsiteY1"/>
                </a:cxn>
              </a:cxnLst>
              <a:rect l="l" t="t" r="r" b="b"/>
              <a:pathLst>
                <a:path w="608266" h="41247">
                  <a:moveTo>
                    <a:pt x="0" y="20623"/>
                  </a:moveTo>
                  <a:lnTo>
                    <a:pt x="608266" y="20623"/>
                  </a:lnTo>
                </a:path>
              </a:pathLst>
            </a:custGeom>
            <a:noFill/>
            <a:scene3d>
              <a:camera prst="orthographicFront"/>
              <a:lightRig rig="flat" dir="t"/>
            </a:scene3d>
            <a:sp3d prstMaterial="matte"/>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lIns="301625" tIns="5416" rIns="301627" bIns="5417" spcCol="1270" anchor="ctr"/>
            <a:lstStyle/>
            <a:p>
              <a:pPr algn="ctr" defTabSz="222250" eaLnBrk="0" hangingPunct="0">
                <a:lnSpc>
                  <a:spcPct val="90000"/>
                </a:lnSpc>
                <a:spcAft>
                  <a:spcPct val="35000"/>
                </a:spcAft>
                <a:defRPr/>
              </a:pPr>
              <a:endParaRPr lang="en-US" sz="500"/>
            </a:p>
          </p:txBody>
        </p:sp>
        <p:sp>
          <p:nvSpPr>
            <p:cNvPr id="10" name="Freeform 9"/>
            <p:cNvSpPr/>
            <p:nvPr/>
          </p:nvSpPr>
          <p:spPr>
            <a:xfrm>
              <a:off x="6525496" y="402480"/>
              <a:ext cx="1938219" cy="1938219"/>
            </a:xfrm>
            <a:custGeom>
              <a:avLst/>
              <a:gdLst>
                <a:gd name="connsiteX0" fmla="*/ 0 w 1938219"/>
                <a:gd name="connsiteY0" fmla="*/ 969110 h 1938219"/>
                <a:gd name="connsiteX1" fmla="*/ 969110 w 1938219"/>
                <a:gd name="connsiteY1" fmla="*/ 0 h 1938219"/>
                <a:gd name="connsiteX2" fmla="*/ 1938220 w 1938219"/>
                <a:gd name="connsiteY2" fmla="*/ 969110 h 1938219"/>
                <a:gd name="connsiteX3" fmla="*/ 969110 w 1938219"/>
                <a:gd name="connsiteY3" fmla="*/ 1938220 h 1938219"/>
                <a:gd name="connsiteX4" fmla="*/ 0 w 1938219"/>
                <a:gd name="connsiteY4" fmla="*/ 969110 h 1938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219" h="1938219">
                  <a:moveTo>
                    <a:pt x="0" y="969110"/>
                  </a:moveTo>
                  <a:cubicBezTo>
                    <a:pt x="0" y="433885"/>
                    <a:pt x="433885" y="0"/>
                    <a:pt x="969110" y="0"/>
                  </a:cubicBezTo>
                  <a:cubicBezTo>
                    <a:pt x="1504335" y="0"/>
                    <a:pt x="1938220" y="433885"/>
                    <a:pt x="1938220" y="969110"/>
                  </a:cubicBezTo>
                  <a:cubicBezTo>
                    <a:pt x="1938220" y="1504335"/>
                    <a:pt x="1504335" y="1938220"/>
                    <a:pt x="969110" y="1938220"/>
                  </a:cubicBezTo>
                  <a:cubicBezTo>
                    <a:pt x="433885" y="1938220"/>
                    <a:pt x="0" y="1504335"/>
                    <a:pt x="0" y="969110"/>
                  </a:cubicBezTo>
                  <a:close/>
                </a:path>
              </a:pathLst>
            </a:custGeom>
            <a:solidFill>
              <a:srgbClr val="F9A7D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2483469"/>
                <a:satOff val="9953"/>
                <a:lumOff val="2157"/>
                <a:alphaOff val="0"/>
              </a:schemeClr>
            </a:effectRef>
            <a:fontRef idx="minor">
              <a:schemeClr val="lt1"/>
            </a:fontRef>
          </p:style>
          <p:txBody>
            <a:bodyPr lIns="302261" tIns="302261" rIns="302261" bIns="302261" anchor="ctr"/>
            <a:lstStyle/>
            <a:p>
              <a:pPr algn="ctr" defTabSz="1289050" eaLnBrk="0" hangingPunct="0">
                <a:lnSpc>
                  <a:spcPct val="90000"/>
                </a:lnSpc>
                <a:spcAft>
                  <a:spcPct val="35000"/>
                </a:spcAft>
                <a:defRPr/>
              </a:pPr>
              <a:r>
                <a:rPr lang="en-US" sz="2900" b="1" noProof="1">
                  <a:solidFill>
                    <a:schemeClr val="tx1"/>
                  </a:solidFill>
                  <a:latin typeface="Times New Roman" pitchFamily="18" charset="0"/>
                  <a:cs typeface="Times New Roman" pitchFamily="18" charset="0"/>
                </a:rPr>
                <a:t>Thoải mái</a:t>
              </a:r>
            </a:p>
          </p:txBody>
        </p:sp>
      </p:grpSp>
      <p:grpSp>
        <p:nvGrpSpPr>
          <p:cNvPr id="4" name="Group 18"/>
          <p:cNvGrpSpPr>
            <a:grpSpLocks/>
          </p:cNvGrpSpPr>
          <p:nvPr/>
        </p:nvGrpSpPr>
        <p:grpSpPr bwMode="auto">
          <a:xfrm>
            <a:off x="6062663" y="3733800"/>
            <a:ext cx="2852737" cy="1938338"/>
            <a:chOff x="6427622" y="2877402"/>
            <a:chExt cx="2853069" cy="1938219"/>
          </a:xfrm>
        </p:grpSpPr>
        <p:sp>
          <p:nvSpPr>
            <p:cNvPr id="11" name="Freeform 10"/>
            <p:cNvSpPr/>
            <p:nvPr/>
          </p:nvSpPr>
          <p:spPr>
            <a:xfrm rot="1360270">
              <a:off x="6427622" y="3571370"/>
              <a:ext cx="454663" cy="83018"/>
            </a:xfrm>
            <a:custGeom>
              <a:avLst/>
              <a:gdLst>
                <a:gd name="connsiteX0" fmla="*/ 0 w 631003"/>
                <a:gd name="connsiteY0" fmla="*/ 20623 h 41247"/>
                <a:gd name="connsiteX1" fmla="*/ 631003 w 631003"/>
                <a:gd name="connsiteY1" fmla="*/ 20623 h 41247"/>
              </a:gdLst>
              <a:ahLst/>
              <a:cxnLst>
                <a:cxn ang="0">
                  <a:pos x="connsiteX0" y="connsiteY0"/>
                </a:cxn>
                <a:cxn ang="0">
                  <a:pos x="connsiteX1" y="connsiteY1"/>
                </a:cxn>
              </a:cxnLst>
              <a:rect l="l" t="t" r="r" b="b"/>
              <a:pathLst>
                <a:path w="631003" h="41247">
                  <a:moveTo>
                    <a:pt x="0" y="20623"/>
                  </a:moveTo>
                  <a:lnTo>
                    <a:pt x="631003" y="20623"/>
                  </a:lnTo>
                </a:path>
              </a:pathLst>
            </a:custGeom>
            <a:noFill/>
            <a:scene3d>
              <a:camera prst="orthographicFront"/>
              <a:lightRig rig="flat" dir="t"/>
            </a:scene3d>
            <a:sp3d prstMaterial="matte"/>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lIns="312427" tIns="4848" rIns="312425" bIns="4848" spcCol="1270" anchor="ctr"/>
            <a:lstStyle/>
            <a:p>
              <a:pPr algn="ctr" defTabSz="222250" eaLnBrk="0" hangingPunct="0">
                <a:lnSpc>
                  <a:spcPct val="90000"/>
                </a:lnSpc>
                <a:spcAft>
                  <a:spcPct val="35000"/>
                </a:spcAft>
                <a:defRPr/>
              </a:pPr>
              <a:endParaRPr lang="en-US" sz="500"/>
            </a:p>
          </p:txBody>
        </p:sp>
        <p:sp>
          <p:nvSpPr>
            <p:cNvPr id="12" name="Freeform 11"/>
            <p:cNvSpPr/>
            <p:nvPr/>
          </p:nvSpPr>
          <p:spPr>
            <a:xfrm>
              <a:off x="6864617" y="2877402"/>
              <a:ext cx="2416074" cy="1938219"/>
            </a:xfrm>
            <a:custGeom>
              <a:avLst/>
              <a:gdLst>
                <a:gd name="connsiteX0" fmla="*/ 0 w 1938219"/>
                <a:gd name="connsiteY0" fmla="*/ 969110 h 1938219"/>
                <a:gd name="connsiteX1" fmla="*/ 969110 w 1938219"/>
                <a:gd name="connsiteY1" fmla="*/ 0 h 1938219"/>
                <a:gd name="connsiteX2" fmla="*/ 1938220 w 1938219"/>
                <a:gd name="connsiteY2" fmla="*/ 969110 h 1938219"/>
                <a:gd name="connsiteX3" fmla="*/ 969110 w 1938219"/>
                <a:gd name="connsiteY3" fmla="*/ 1938220 h 1938219"/>
                <a:gd name="connsiteX4" fmla="*/ 0 w 1938219"/>
                <a:gd name="connsiteY4" fmla="*/ 969110 h 1938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219" h="1938219">
                  <a:moveTo>
                    <a:pt x="0" y="969110"/>
                  </a:moveTo>
                  <a:cubicBezTo>
                    <a:pt x="0" y="433885"/>
                    <a:pt x="433885" y="0"/>
                    <a:pt x="969110" y="0"/>
                  </a:cubicBezTo>
                  <a:cubicBezTo>
                    <a:pt x="1504335" y="0"/>
                    <a:pt x="1938220" y="433885"/>
                    <a:pt x="1938220" y="969110"/>
                  </a:cubicBezTo>
                  <a:cubicBezTo>
                    <a:pt x="1938220" y="1504335"/>
                    <a:pt x="1504335" y="1938220"/>
                    <a:pt x="969110" y="1938220"/>
                  </a:cubicBezTo>
                  <a:cubicBezTo>
                    <a:pt x="433885" y="1938220"/>
                    <a:pt x="0" y="1504335"/>
                    <a:pt x="0" y="969110"/>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txBody>
            <a:bodyPr lIns="302261" tIns="302261" rIns="302261" bIns="302261" anchor="ctr"/>
            <a:lstStyle/>
            <a:p>
              <a:pPr algn="ctr" defTabSz="1289050" eaLnBrk="0" hangingPunct="0">
                <a:lnSpc>
                  <a:spcPct val="90000"/>
                </a:lnSpc>
                <a:spcAft>
                  <a:spcPct val="35000"/>
                </a:spcAft>
                <a:defRPr/>
              </a:pPr>
              <a:r>
                <a:rPr lang="en-US" sz="2900" b="1" noProof="1">
                  <a:solidFill>
                    <a:schemeClr val="tx1"/>
                  </a:solidFill>
                  <a:latin typeface="Times New Roman" pitchFamily="18" charset="0"/>
                  <a:cs typeface="Times New Roman" pitchFamily="18" charset="0"/>
                </a:rPr>
                <a:t>Tràn </a:t>
              </a:r>
              <a:r>
                <a:rPr lang="vi-VN" sz="2900" b="1" noProof="1">
                  <a:solidFill>
                    <a:schemeClr val="tx1"/>
                  </a:solidFill>
                  <a:latin typeface="Times New Roman" pitchFamily="18" charset="0"/>
                  <a:cs typeface="Times New Roman" pitchFamily="18" charset="0"/>
                </a:rPr>
                <a:t>đầy năng lượng</a:t>
              </a:r>
            </a:p>
          </p:txBody>
        </p:sp>
      </p:grpSp>
      <p:grpSp>
        <p:nvGrpSpPr>
          <p:cNvPr id="5" name="Group 20"/>
          <p:cNvGrpSpPr>
            <a:grpSpLocks/>
          </p:cNvGrpSpPr>
          <p:nvPr/>
        </p:nvGrpSpPr>
        <p:grpSpPr bwMode="auto">
          <a:xfrm>
            <a:off x="617538" y="3776663"/>
            <a:ext cx="2506662" cy="1938337"/>
            <a:chOff x="590658" y="2989010"/>
            <a:chExt cx="2506834" cy="1938219"/>
          </a:xfrm>
        </p:grpSpPr>
        <p:sp>
          <p:nvSpPr>
            <p:cNvPr id="13" name="Freeform 12"/>
            <p:cNvSpPr/>
            <p:nvPr/>
          </p:nvSpPr>
          <p:spPr>
            <a:xfrm rot="20412947">
              <a:off x="2795688" y="3539584"/>
              <a:ext cx="301804" cy="95428"/>
            </a:xfrm>
            <a:custGeom>
              <a:avLst/>
              <a:gdLst>
                <a:gd name="connsiteX0" fmla="*/ 0 w 616360"/>
                <a:gd name="connsiteY0" fmla="*/ 20623 h 41247"/>
                <a:gd name="connsiteX1" fmla="*/ 616360 w 616360"/>
                <a:gd name="connsiteY1" fmla="*/ 20623 h 41247"/>
              </a:gdLst>
              <a:ahLst/>
              <a:cxnLst>
                <a:cxn ang="0">
                  <a:pos x="connsiteX0" y="connsiteY0"/>
                </a:cxn>
                <a:cxn ang="0">
                  <a:pos x="connsiteX1" y="connsiteY1"/>
                </a:cxn>
              </a:cxnLst>
              <a:rect l="l" t="t" r="r" b="b"/>
              <a:pathLst>
                <a:path w="616360" h="41247">
                  <a:moveTo>
                    <a:pt x="616360" y="20624"/>
                  </a:moveTo>
                  <a:lnTo>
                    <a:pt x="0" y="20624"/>
                  </a:lnTo>
                </a:path>
              </a:pathLst>
            </a:custGeom>
            <a:noFill/>
            <a:scene3d>
              <a:camera prst="orthographicFront"/>
              <a:lightRig rig="flat" dir="t"/>
            </a:scene3d>
            <a:sp3d prstMaterial="matte"/>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lIns="305470" tIns="5215" rIns="305472" bIns="5214" spcCol="1270" anchor="ctr"/>
            <a:lstStyle/>
            <a:p>
              <a:pPr algn="ctr" defTabSz="222250" eaLnBrk="0" hangingPunct="0">
                <a:lnSpc>
                  <a:spcPct val="90000"/>
                </a:lnSpc>
                <a:spcAft>
                  <a:spcPct val="35000"/>
                </a:spcAft>
                <a:defRPr/>
              </a:pPr>
              <a:endParaRPr lang="en-US" sz="500"/>
            </a:p>
          </p:txBody>
        </p:sp>
        <p:sp>
          <p:nvSpPr>
            <p:cNvPr id="14" name="Freeform 13"/>
            <p:cNvSpPr/>
            <p:nvPr/>
          </p:nvSpPr>
          <p:spPr>
            <a:xfrm>
              <a:off x="590658" y="2989010"/>
              <a:ext cx="2225497" cy="1938219"/>
            </a:xfrm>
            <a:custGeom>
              <a:avLst/>
              <a:gdLst>
                <a:gd name="connsiteX0" fmla="*/ 0 w 1938219"/>
                <a:gd name="connsiteY0" fmla="*/ 969110 h 1938219"/>
                <a:gd name="connsiteX1" fmla="*/ 969110 w 1938219"/>
                <a:gd name="connsiteY1" fmla="*/ 0 h 1938219"/>
                <a:gd name="connsiteX2" fmla="*/ 1938220 w 1938219"/>
                <a:gd name="connsiteY2" fmla="*/ 969110 h 1938219"/>
                <a:gd name="connsiteX3" fmla="*/ 969110 w 1938219"/>
                <a:gd name="connsiteY3" fmla="*/ 1938220 h 1938219"/>
                <a:gd name="connsiteX4" fmla="*/ 0 w 1938219"/>
                <a:gd name="connsiteY4" fmla="*/ 969110 h 1938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219" h="1938219">
                  <a:moveTo>
                    <a:pt x="0" y="969110"/>
                  </a:moveTo>
                  <a:cubicBezTo>
                    <a:pt x="0" y="433885"/>
                    <a:pt x="433885" y="0"/>
                    <a:pt x="969110" y="0"/>
                  </a:cubicBezTo>
                  <a:cubicBezTo>
                    <a:pt x="1504335" y="0"/>
                    <a:pt x="1938220" y="433885"/>
                    <a:pt x="1938220" y="969110"/>
                  </a:cubicBezTo>
                  <a:cubicBezTo>
                    <a:pt x="1938220" y="1504335"/>
                    <a:pt x="1504335" y="1938220"/>
                    <a:pt x="969110" y="1938220"/>
                  </a:cubicBezTo>
                  <a:cubicBezTo>
                    <a:pt x="433885" y="1938220"/>
                    <a:pt x="0" y="1504335"/>
                    <a:pt x="0" y="969110"/>
                  </a:cubicBezTo>
                  <a:close/>
                </a:path>
              </a:pathLst>
            </a:custGeom>
            <a:solidFill>
              <a:srgbClr val="FFCC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7450407"/>
                <a:satOff val="29858"/>
                <a:lumOff val="6471"/>
                <a:alphaOff val="0"/>
              </a:schemeClr>
            </a:effectRef>
            <a:fontRef idx="minor">
              <a:schemeClr val="lt1"/>
            </a:fontRef>
          </p:style>
          <p:txBody>
            <a:bodyPr lIns="302261" tIns="302261" rIns="302261" bIns="302261" anchor="ctr"/>
            <a:lstStyle/>
            <a:p>
              <a:pPr algn="ctr" defTabSz="1289050" eaLnBrk="0" hangingPunct="0">
                <a:lnSpc>
                  <a:spcPct val="90000"/>
                </a:lnSpc>
                <a:spcAft>
                  <a:spcPct val="35000"/>
                </a:spcAft>
                <a:defRPr/>
              </a:pPr>
              <a:r>
                <a:rPr lang="en-US" sz="2900" b="1" noProof="1">
                  <a:solidFill>
                    <a:schemeClr val="tx1"/>
                  </a:solidFill>
                  <a:latin typeface="Times New Roman" pitchFamily="18" charset="0"/>
                  <a:cs typeface="Times New Roman" pitchFamily="18" charset="0"/>
                </a:rPr>
                <a:t>Sảng khoái</a:t>
              </a:r>
            </a:p>
          </p:txBody>
        </p:sp>
      </p:grpSp>
      <p:grpSp>
        <p:nvGrpSpPr>
          <p:cNvPr id="26634" name="Group 24"/>
          <p:cNvGrpSpPr>
            <a:grpSpLocks/>
          </p:cNvGrpSpPr>
          <p:nvPr/>
        </p:nvGrpSpPr>
        <p:grpSpPr bwMode="auto">
          <a:xfrm>
            <a:off x="0" y="6400800"/>
            <a:ext cx="9144000" cy="457200"/>
            <a:chOff x="0" y="0"/>
            <a:chExt cx="5760" cy="288"/>
          </a:xfrm>
        </p:grpSpPr>
        <p:pic>
          <p:nvPicPr>
            <p:cNvPr id="26640" name="Picture 25"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26"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27"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35" name="Group 20"/>
          <p:cNvGrpSpPr>
            <a:grpSpLocks/>
          </p:cNvGrpSpPr>
          <p:nvPr/>
        </p:nvGrpSpPr>
        <p:grpSpPr bwMode="auto">
          <a:xfrm>
            <a:off x="0" y="0"/>
            <a:ext cx="9144000" cy="457200"/>
            <a:chOff x="0" y="0"/>
            <a:chExt cx="5760" cy="288"/>
          </a:xfrm>
        </p:grpSpPr>
        <p:pic>
          <p:nvPicPr>
            <p:cNvPr id="26637" name="Picture 21"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22"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23"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Rectangle 27"/>
          <p:cNvSpPr>
            <a:spLocks noChangeArrowheads="1"/>
          </p:cNvSpPr>
          <p:nvPr/>
        </p:nvSpPr>
        <p:spPr bwMode="auto">
          <a:xfrm>
            <a:off x="740569" y="1600248"/>
            <a:ext cx="800087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en-US" altLang="en-US" sz="4400">
                <a:solidFill>
                  <a:srgbClr val="0000CC"/>
                </a:solidFill>
                <a:latin typeface="Times New Roman" panose="02020603050405020304" pitchFamily="18" charset="0"/>
              </a:rPr>
              <a:t> -  </a:t>
            </a:r>
            <a:r>
              <a:rPr lang="en-US" altLang="en-US" sz="4400" noProof="1">
                <a:solidFill>
                  <a:srgbClr val="0000CC"/>
                </a:solidFill>
                <a:latin typeface="Times New Roman" panose="02020603050405020304" pitchFamily="18" charset="0"/>
                <a:cs typeface="Times New Roman" panose="02020603050405020304" pitchFamily="18" charset="0"/>
              </a:rPr>
              <a:t>Khi c</a:t>
            </a:r>
            <a:r>
              <a:rPr lang="vi-VN" altLang="en-US" sz="4400" noProof="1">
                <a:solidFill>
                  <a:srgbClr val="0000CC"/>
                </a:solidFill>
                <a:latin typeface="Times New Roman" panose="02020603050405020304" pitchFamily="18" charset="0"/>
                <a:cs typeface="Times New Roman" panose="02020603050405020304" pitchFamily="18" charset="0"/>
              </a:rPr>
              <a:t>ơ thể khỏe mạnh ta cảm thấy 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1524000" y="76288"/>
            <a:ext cx="6477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altLang="en-US" sz="3600" b="1">
                <a:solidFill>
                  <a:srgbClr val="FF0000"/>
                </a:solidFill>
                <a:latin typeface="Arial" panose="020B0604020202020204" pitchFamily="34" charset="0"/>
              </a:rPr>
              <a:t>KHI CƠ THỂ KHỎE MẠNH</a:t>
            </a:r>
            <a:endParaRPr lang="en-US" altLang="en-US" sz="3600" b="1">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2244" y="3027220"/>
            <a:ext cx="1026598" cy="104496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685" y="762071"/>
            <a:ext cx="4333703" cy="2716438"/>
          </a:xfrm>
          <a:prstGeom prst="snip2DiagRect">
            <a:avLst>
              <a:gd name="adj1" fmla="val 19524"/>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5562" y="762070"/>
            <a:ext cx="4127754" cy="2716438"/>
          </a:xfrm>
          <a:prstGeom prst="snip2DiagRect">
            <a:avLst>
              <a:gd name="adj1" fmla="val 0"/>
              <a:gd name="adj2" fmla="val 19024"/>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5562" y="3670573"/>
            <a:ext cx="4115487" cy="2998413"/>
          </a:xfrm>
          <a:prstGeom prst="snip2DiagRect">
            <a:avLst>
              <a:gd name="adj1" fmla="val 16558"/>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6"/>
          <a:stretch>
            <a:fillRect/>
          </a:stretch>
        </p:blipFill>
        <p:spPr>
          <a:xfrm>
            <a:off x="220684" y="3670573"/>
            <a:ext cx="4333704" cy="29984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2743201" y="1676400"/>
            <a:ext cx="3733799" cy="2706812"/>
          </a:xfrm>
          <a:custGeom>
            <a:avLst/>
            <a:gdLst>
              <a:gd name="connsiteX0" fmla="*/ 0 w 3126929"/>
              <a:gd name="connsiteY0" fmla="*/ 1505812 h 3011624"/>
              <a:gd name="connsiteX1" fmla="*/ 1563465 w 3126929"/>
              <a:gd name="connsiteY1" fmla="*/ 0 h 3011624"/>
              <a:gd name="connsiteX2" fmla="*/ 3126930 w 3126929"/>
              <a:gd name="connsiteY2" fmla="*/ 1505812 h 3011624"/>
              <a:gd name="connsiteX3" fmla="*/ 1563465 w 3126929"/>
              <a:gd name="connsiteY3" fmla="*/ 3011624 h 3011624"/>
              <a:gd name="connsiteX4" fmla="*/ 0 w 3126929"/>
              <a:gd name="connsiteY4" fmla="*/ 1505812 h 3011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929" h="3011624">
                <a:moveTo>
                  <a:pt x="0" y="1505812"/>
                </a:moveTo>
                <a:cubicBezTo>
                  <a:pt x="0" y="674175"/>
                  <a:pt x="699987" y="0"/>
                  <a:pt x="1563465" y="0"/>
                </a:cubicBezTo>
                <a:cubicBezTo>
                  <a:pt x="2426943" y="0"/>
                  <a:pt x="3126930" y="674175"/>
                  <a:pt x="3126930" y="1505812"/>
                </a:cubicBezTo>
                <a:cubicBezTo>
                  <a:pt x="3126930" y="2337449"/>
                  <a:pt x="2426943" y="3011624"/>
                  <a:pt x="1563465" y="3011624"/>
                </a:cubicBezTo>
                <a:cubicBezTo>
                  <a:pt x="699987" y="3011624"/>
                  <a:pt x="0" y="2337449"/>
                  <a:pt x="0" y="1505812"/>
                </a:cubicBezTo>
                <a:close/>
              </a:path>
            </a:pathLst>
          </a:custGeom>
          <a:solidFill>
            <a:srgbClr val="93E3FF"/>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lIns="486503" tIns="469617" rIns="486503" bIns="469617" anchor="ctr"/>
          <a:lstStyle/>
          <a:p>
            <a:pPr algn="ctr" defTabSz="2000250" eaLnBrk="0" hangingPunct="0">
              <a:lnSpc>
                <a:spcPct val="90000"/>
              </a:lnSpc>
              <a:spcAft>
                <a:spcPct val="35000"/>
              </a:spcAft>
              <a:defRPr/>
            </a:pPr>
            <a:r>
              <a:rPr lang="en-US" sz="4000" b="1" noProof="1">
                <a:solidFill>
                  <a:srgbClr val="C00000"/>
                </a:solidFill>
                <a:latin typeface="Times New Roman" pitchFamily="18" charset="0"/>
                <a:cs typeface="Times New Roman" pitchFamily="18" charset="0"/>
              </a:rPr>
              <a:t>Khi c</a:t>
            </a:r>
            <a:r>
              <a:rPr lang="vi-VN" sz="4000" b="1" noProof="1">
                <a:solidFill>
                  <a:srgbClr val="C00000"/>
                </a:solidFill>
                <a:latin typeface="Times New Roman" pitchFamily="18" charset="0"/>
                <a:cs typeface="Times New Roman" pitchFamily="18" charset="0"/>
              </a:rPr>
              <a:t>ơ thể bị bệnh</a:t>
            </a:r>
            <a:r>
              <a:rPr lang="en-US" sz="4000" b="1" noProof="1">
                <a:solidFill>
                  <a:srgbClr val="C00000"/>
                </a:solidFill>
                <a:latin typeface="Times New Roman" pitchFamily="18" charset="0"/>
                <a:cs typeface="Times New Roman" pitchFamily="18" charset="0"/>
              </a:rPr>
              <a:t> có những biểu hiện</a:t>
            </a:r>
            <a:endParaRPr lang="vi-VN" sz="4000" b="1" noProof="1">
              <a:solidFill>
                <a:srgbClr val="C00000"/>
              </a:solidFill>
              <a:latin typeface="Times New Roman" pitchFamily="18" charset="0"/>
              <a:cs typeface="Times New Roman" pitchFamily="18" charset="0"/>
            </a:endParaRPr>
          </a:p>
        </p:txBody>
      </p:sp>
      <p:grpSp>
        <p:nvGrpSpPr>
          <p:cNvPr id="2" name="Group 19"/>
          <p:cNvGrpSpPr>
            <a:grpSpLocks/>
          </p:cNvGrpSpPr>
          <p:nvPr/>
        </p:nvGrpSpPr>
        <p:grpSpPr bwMode="auto">
          <a:xfrm>
            <a:off x="685800" y="533400"/>
            <a:ext cx="2406650" cy="2006600"/>
            <a:chOff x="1147198" y="368145"/>
            <a:chExt cx="2130746" cy="2006890"/>
          </a:xfrm>
        </p:grpSpPr>
        <p:sp>
          <p:nvSpPr>
            <p:cNvPr id="7" name="Freeform 6"/>
            <p:cNvSpPr/>
            <p:nvPr/>
          </p:nvSpPr>
          <p:spPr>
            <a:xfrm rot="1620085">
              <a:off x="2797573" y="1933059"/>
              <a:ext cx="480371" cy="68452"/>
            </a:xfrm>
            <a:custGeom>
              <a:avLst/>
              <a:gdLst>
                <a:gd name="connsiteX0" fmla="*/ 0 w 705800"/>
                <a:gd name="connsiteY0" fmla="*/ 20623 h 41247"/>
                <a:gd name="connsiteX1" fmla="*/ 705800 w 705800"/>
                <a:gd name="connsiteY1" fmla="*/ 20623 h 41247"/>
              </a:gdLst>
              <a:ahLst/>
              <a:cxnLst>
                <a:cxn ang="0">
                  <a:pos x="connsiteX0" y="connsiteY0"/>
                </a:cxn>
                <a:cxn ang="0">
                  <a:pos x="connsiteX1" y="connsiteY1"/>
                </a:cxn>
              </a:cxnLst>
              <a:rect l="l" t="t" r="r" b="b"/>
              <a:pathLst>
                <a:path w="705800" h="41247">
                  <a:moveTo>
                    <a:pt x="705800" y="20624"/>
                  </a:moveTo>
                  <a:lnTo>
                    <a:pt x="0" y="20624"/>
                  </a:lnTo>
                </a:path>
              </a:pathLst>
            </a:custGeom>
            <a:noFill/>
            <a:scene3d>
              <a:camera prst="orthographicFront"/>
              <a:lightRig rig="flat" dir="t"/>
            </a:scene3d>
            <a:sp3d prstMaterial="matte"/>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lIns="347954" tIns="2978" rIns="347954" bIns="2978" spcCol="1270" anchor="ctr"/>
            <a:lstStyle/>
            <a:p>
              <a:pPr algn="ctr" defTabSz="222250" eaLnBrk="0" hangingPunct="0">
                <a:lnSpc>
                  <a:spcPct val="90000"/>
                </a:lnSpc>
                <a:spcAft>
                  <a:spcPct val="35000"/>
                </a:spcAft>
                <a:defRPr/>
              </a:pPr>
              <a:endParaRPr lang="en-US" sz="500"/>
            </a:p>
          </p:txBody>
        </p:sp>
        <p:sp>
          <p:nvSpPr>
            <p:cNvPr id="8" name="Freeform 7"/>
            <p:cNvSpPr/>
            <p:nvPr/>
          </p:nvSpPr>
          <p:spPr>
            <a:xfrm>
              <a:off x="1147198" y="368145"/>
              <a:ext cx="1938219" cy="2006890"/>
            </a:xfrm>
            <a:custGeom>
              <a:avLst/>
              <a:gdLst>
                <a:gd name="connsiteX0" fmla="*/ 0 w 1938219"/>
                <a:gd name="connsiteY0" fmla="*/ 1003445 h 2006890"/>
                <a:gd name="connsiteX1" fmla="*/ 969110 w 1938219"/>
                <a:gd name="connsiteY1" fmla="*/ 0 h 2006890"/>
                <a:gd name="connsiteX2" fmla="*/ 1938220 w 1938219"/>
                <a:gd name="connsiteY2" fmla="*/ 1003445 h 2006890"/>
                <a:gd name="connsiteX3" fmla="*/ 969110 w 1938219"/>
                <a:gd name="connsiteY3" fmla="*/ 2006890 h 2006890"/>
                <a:gd name="connsiteX4" fmla="*/ 0 w 1938219"/>
                <a:gd name="connsiteY4" fmla="*/ 1003445 h 2006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219" h="2006890">
                  <a:moveTo>
                    <a:pt x="0" y="1003445"/>
                  </a:moveTo>
                  <a:cubicBezTo>
                    <a:pt x="0" y="449258"/>
                    <a:pt x="433885" y="0"/>
                    <a:pt x="969110" y="0"/>
                  </a:cubicBezTo>
                  <a:cubicBezTo>
                    <a:pt x="1504335" y="0"/>
                    <a:pt x="1938220" y="449258"/>
                    <a:pt x="1938220" y="1003445"/>
                  </a:cubicBezTo>
                  <a:cubicBezTo>
                    <a:pt x="1938220" y="1557632"/>
                    <a:pt x="1504335" y="2006890"/>
                    <a:pt x="969110" y="2006890"/>
                  </a:cubicBezTo>
                  <a:cubicBezTo>
                    <a:pt x="433885" y="2006890"/>
                    <a:pt x="0" y="1557632"/>
                    <a:pt x="0" y="1003445"/>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302261" tIns="312317" rIns="302261" bIns="312317" anchor="ctr"/>
            <a:lstStyle/>
            <a:p>
              <a:pPr algn="ctr" defTabSz="1289050" eaLnBrk="0" hangingPunct="0">
                <a:lnSpc>
                  <a:spcPct val="90000"/>
                </a:lnSpc>
                <a:spcAft>
                  <a:spcPct val="35000"/>
                </a:spcAft>
                <a:defRPr/>
              </a:pPr>
              <a:r>
                <a:rPr lang="en-US" sz="2900" b="1" noProof="1">
                  <a:solidFill>
                    <a:schemeClr val="tx1"/>
                  </a:solidFill>
                  <a:latin typeface="Times New Roman" pitchFamily="18" charset="0"/>
                  <a:cs typeface="Times New Roman" pitchFamily="18" charset="0"/>
                </a:rPr>
                <a:t>Khó chịu</a:t>
              </a:r>
            </a:p>
          </p:txBody>
        </p:sp>
      </p:grpSp>
      <p:grpSp>
        <p:nvGrpSpPr>
          <p:cNvPr id="3" name="Group 17"/>
          <p:cNvGrpSpPr>
            <a:grpSpLocks/>
          </p:cNvGrpSpPr>
          <p:nvPr/>
        </p:nvGrpSpPr>
        <p:grpSpPr bwMode="auto">
          <a:xfrm>
            <a:off x="6073775" y="533400"/>
            <a:ext cx="2765425" cy="1938338"/>
            <a:chOff x="6170146" y="402480"/>
            <a:chExt cx="2293569" cy="1938219"/>
          </a:xfrm>
        </p:grpSpPr>
        <p:sp>
          <p:nvSpPr>
            <p:cNvPr id="9" name="Freeform 8"/>
            <p:cNvSpPr/>
            <p:nvPr/>
          </p:nvSpPr>
          <p:spPr>
            <a:xfrm rot="19747692" flipV="1">
              <a:off x="6170146" y="1897969"/>
              <a:ext cx="466943" cy="45716"/>
            </a:xfrm>
            <a:custGeom>
              <a:avLst/>
              <a:gdLst>
                <a:gd name="connsiteX0" fmla="*/ 0 w 608266"/>
                <a:gd name="connsiteY0" fmla="*/ 20623 h 41247"/>
                <a:gd name="connsiteX1" fmla="*/ 608266 w 608266"/>
                <a:gd name="connsiteY1" fmla="*/ 20623 h 41247"/>
              </a:gdLst>
              <a:ahLst/>
              <a:cxnLst>
                <a:cxn ang="0">
                  <a:pos x="connsiteX0" y="connsiteY0"/>
                </a:cxn>
                <a:cxn ang="0">
                  <a:pos x="connsiteX1" y="connsiteY1"/>
                </a:cxn>
              </a:cxnLst>
              <a:rect l="l" t="t" r="r" b="b"/>
              <a:pathLst>
                <a:path w="608266" h="41247">
                  <a:moveTo>
                    <a:pt x="0" y="20623"/>
                  </a:moveTo>
                  <a:lnTo>
                    <a:pt x="608266" y="20623"/>
                  </a:lnTo>
                </a:path>
              </a:pathLst>
            </a:custGeom>
            <a:noFill/>
            <a:scene3d>
              <a:camera prst="orthographicFront"/>
              <a:lightRig rig="flat" dir="t"/>
            </a:scene3d>
            <a:sp3d prstMaterial="matte"/>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lIns="301625" tIns="5416" rIns="301627" bIns="5417" spcCol="1270" anchor="ctr"/>
            <a:lstStyle/>
            <a:p>
              <a:pPr algn="ctr" defTabSz="222250" eaLnBrk="0" hangingPunct="0">
                <a:lnSpc>
                  <a:spcPct val="90000"/>
                </a:lnSpc>
                <a:spcAft>
                  <a:spcPct val="35000"/>
                </a:spcAft>
                <a:defRPr/>
              </a:pPr>
              <a:endParaRPr lang="en-US" sz="500"/>
            </a:p>
          </p:txBody>
        </p:sp>
        <p:sp>
          <p:nvSpPr>
            <p:cNvPr id="10" name="Freeform 9"/>
            <p:cNvSpPr/>
            <p:nvPr/>
          </p:nvSpPr>
          <p:spPr>
            <a:xfrm>
              <a:off x="6525496" y="402480"/>
              <a:ext cx="1938219" cy="1938219"/>
            </a:xfrm>
            <a:custGeom>
              <a:avLst/>
              <a:gdLst>
                <a:gd name="connsiteX0" fmla="*/ 0 w 1938219"/>
                <a:gd name="connsiteY0" fmla="*/ 969110 h 1938219"/>
                <a:gd name="connsiteX1" fmla="*/ 969110 w 1938219"/>
                <a:gd name="connsiteY1" fmla="*/ 0 h 1938219"/>
                <a:gd name="connsiteX2" fmla="*/ 1938220 w 1938219"/>
                <a:gd name="connsiteY2" fmla="*/ 969110 h 1938219"/>
                <a:gd name="connsiteX3" fmla="*/ 969110 w 1938219"/>
                <a:gd name="connsiteY3" fmla="*/ 1938220 h 1938219"/>
                <a:gd name="connsiteX4" fmla="*/ 0 w 1938219"/>
                <a:gd name="connsiteY4" fmla="*/ 969110 h 1938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219" h="1938219">
                  <a:moveTo>
                    <a:pt x="0" y="969110"/>
                  </a:moveTo>
                  <a:cubicBezTo>
                    <a:pt x="0" y="433885"/>
                    <a:pt x="433885" y="0"/>
                    <a:pt x="969110" y="0"/>
                  </a:cubicBezTo>
                  <a:cubicBezTo>
                    <a:pt x="1504335" y="0"/>
                    <a:pt x="1938220" y="433885"/>
                    <a:pt x="1938220" y="969110"/>
                  </a:cubicBezTo>
                  <a:cubicBezTo>
                    <a:pt x="1938220" y="1504335"/>
                    <a:pt x="1504335" y="1938220"/>
                    <a:pt x="969110" y="1938220"/>
                  </a:cubicBezTo>
                  <a:cubicBezTo>
                    <a:pt x="433885" y="1938220"/>
                    <a:pt x="0" y="1504335"/>
                    <a:pt x="0" y="969110"/>
                  </a:cubicBezTo>
                  <a:close/>
                </a:path>
              </a:pathLst>
            </a:custGeom>
            <a:solidFill>
              <a:srgbClr val="F9A7D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2483469"/>
                <a:satOff val="9953"/>
                <a:lumOff val="2157"/>
                <a:alphaOff val="0"/>
              </a:schemeClr>
            </a:effectRef>
            <a:fontRef idx="minor">
              <a:schemeClr val="lt1"/>
            </a:fontRef>
          </p:style>
          <p:txBody>
            <a:bodyPr lIns="302261" tIns="302261" rIns="302261" bIns="302261" anchor="ctr"/>
            <a:lstStyle/>
            <a:p>
              <a:pPr algn="ctr" defTabSz="1289050" eaLnBrk="0" hangingPunct="0">
                <a:lnSpc>
                  <a:spcPct val="90000"/>
                </a:lnSpc>
                <a:spcAft>
                  <a:spcPct val="35000"/>
                </a:spcAft>
                <a:defRPr/>
              </a:pPr>
              <a:r>
                <a:rPr lang="en-US" sz="2900" b="1" noProof="1">
                  <a:solidFill>
                    <a:schemeClr val="tx1"/>
                  </a:solidFill>
                  <a:latin typeface="Times New Roman" pitchFamily="18" charset="0"/>
                  <a:cs typeface="Times New Roman" pitchFamily="18" charset="0"/>
                </a:rPr>
                <a:t>Mệt mỏi</a:t>
              </a:r>
            </a:p>
          </p:txBody>
        </p:sp>
      </p:grpSp>
      <p:grpSp>
        <p:nvGrpSpPr>
          <p:cNvPr id="4" name="Group 18"/>
          <p:cNvGrpSpPr>
            <a:grpSpLocks/>
          </p:cNvGrpSpPr>
          <p:nvPr/>
        </p:nvGrpSpPr>
        <p:grpSpPr bwMode="auto">
          <a:xfrm>
            <a:off x="6291263" y="2971800"/>
            <a:ext cx="2852737" cy="1938338"/>
            <a:chOff x="6427622" y="2877402"/>
            <a:chExt cx="2853069" cy="1938219"/>
          </a:xfrm>
        </p:grpSpPr>
        <p:sp>
          <p:nvSpPr>
            <p:cNvPr id="11" name="Freeform 10"/>
            <p:cNvSpPr/>
            <p:nvPr/>
          </p:nvSpPr>
          <p:spPr>
            <a:xfrm rot="1360270">
              <a:off x="6427622" y="3571370"/>
              <a:ext cx="454663" cy="83018"/>
            </a:xfrm>
            <a:custGeom>
              <a:avLst/>
              <a:gdLst>
                <a:gd name="connsiteX0" fmla="*/ 0 w 631003"/>
                <a:gd name="connsiteY0" fmla="*/ 20623 h 41247"/>
                <a:gd name="connsiteX1" fmla="*/ 631003 w 631003"/>
                <a:gd name="connsiteY1" fmla="*/ 20623 h 41247"/>
              </a:gdLst>
              <a:ahLst/>
              <a:cxnLst>
                <a:cxn ang="0">
                  <a:pos x="connsiteX0" y="connsiteY0"/>
                </a:cxn>
                <a:cxn ang="0">
                  <a:pos x="connsiteX1" y="connsiteY1"/>
                </a:cxn>
              </a:cxnLst>
              <a:rect l="l" t="t" r="r" b="b"/>
              <a:pathLst>
                <a:path w="631003" h="41247">
                  <a:moveTo>
                    <a:pt x="0" y="20623"/>
                  </a:moveTo>
                  <a:lnTo>
                    <a:pt x="631003" y="20623"/>
                  </a:lnTo>
                </a:path>
              </a:pathLst>
            </a:custGeom>
            <a:noFill/>
            <a:scene3d>
              <a:camera prst="orthographicFront"/>
              <a:lightRig rig="flat" dir="t"/>
            </a:scene3d>
            <a:sp3d prstMaterial="matte"/>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lIns="312427" tIns="4848" rIns="312425" bIns="4848" spcCol="1270" anchor="ctr"/>
            <a:lstStyle/>
            <a:p>
              <a:pPr algn="ctr" defTabSz="222250" eaLnBrk="0" hangingPunct="0">
                <a:lnSpc>
                  <a:spcPct val="90000"/>
                </a:lnSpc>
                <a:spcAft>
                  <a:spcPct val="35000"/>
                </a:spcAft>
                <a:defRPr/>
              </a:pPr>
              <a:endParaRPr lang="en-US" sz="500"/>
            </a:p>
          </p:txBody>
        </p:sp>
        <p:sp>
          <p:nvSpPr>
            <p:cNvPr id="12" name="Freeform 11"/>
            <p:cNvSpPr/>
            <p:nvPr/>
          </p:nvSpPr>
          <p:spPr>
            <a:xfrm>
              <a:off x="6864617" y="2877402"/>
              <a:ext cx="2416074" cy="1938219"/>
            </a:xfrm>
            <a:custGeom>
              <a:avLst/>
              <a:gdLst>
                <a:gd name="connsiteX0" fmla="*/ 0 w 1938219"/>
                <a:gd name="connsiteY0" fmla="*/ 969110 h 1938219"/>
                <a:gd name="connsiteX1" fmla="*/ 969110 w 1938219"/>
                <a:gd name="connsiteY1" fmla="*/ 0 h 1938219"/>
                <a:gd name="connsiteX2" fmla="*/ 1938220 w 1938219"/>
                <a:gd name="connsiteY2" fmla="*/ 969110 h 1938219"/>
                <a:gd name="connsiteX3" fmla="*/ 969110 w 1938219"/>
                <a:gd name="connsiteY3" fmla="*/ 1938220 h 1938219"/>
                <a:gd name="connsiteX4" fmla="*/ 0 w 1938219"/>
                <a:gd name="connsiteY4" fmla="*/ 969110 h 1938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219" h="1938219">
                  <a:moveTo>
                    <a:pt x="0" y="969110"/>
                  </a:moveTo>
                  <a:cubicBezTo>
                    <a:pt x="0" y="433885"/>
                    <a:pt x="433885" y="0"/>
                    <a:pt x="969110" y="0"/>
                  </a:cubicBezTo>
                  <a:cubicBezTo>
                    <a:pt x="1504335" y="0"/>
                    <a:pt x="1938220" y="433885"/>
                    <a:pt x="1938220" y="969110"/>
                  </a:cubicBezTo>
                  <a:cubicBezTo>
                    <a:pt x="1938220" y="1504335"/>
                    <a:pt x="1504335" y="1938220"/>
                    <a:pt x="969110" y="1938220"/>
                  </a:cubicBezTo>
                  <a:cubicBezTo>
                    <a:pt x="433885" y="1938220"/>
                    <a:pt x="0" y="1504335"/>
                    <a:pt x="0" y="969110"/>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txBody>
            <a:bodyPr lIns="302261" tIns="302261" rIns="302261" bIns="302261" anchor="ctr"/>
            <a:lstStyle/>
            <a:p>
              <a:pPr algn="ctr" defTabSz="1289050" eaLnBrk="0" hangingPunct="0">
                <a:lnSpc>
                  <a:spcPct val="90000"/>
                </a:lnSpc>
                <a:spcAft>
                  <a:spcPct val="35000"/>
                </a:spcAft>
                <a:defRPr/>
              </a:pPr>
              <a:r>
                <a:rPr lang="en-US" sz="2900" b="1" noProof="1">
                  <a:solidFill>
                    <a:schemeClr val="tx1"/>
                  </a:solidFill>
                  <a:latin typeface="Times New Roman" pitchFamily="18" charset="0"/>
                  <a:cs typeface="Times New Roman" pitchFamily="18" charset="0"/>
                </a:rPr>
                <a:t>Hắt h</a:t>
              </a:r>
              <a:r>
                <a:rPr lang="vi-VN" sz="2900" b="1" noProof="1">
                  <a:solidFill>
                    <a:schemeClr val="tx1"/>
                  </a:solidFill>
                  <a:latin typeface="Times New Roman" pitchFamily="18" charset="0"/>
                  <a:cs typeface="Times New Roman" pitchFamily="18" charset="0"/>
                </a:rPr>
                <a:t>ơi, chảy nước mũi</a:t>
              </a:r>
            </a:p>
          </p:txBody>
        </p:sp>
      </p:grpSp>
      <p:grpSp>
        <p:nvGrpSpPr>
          <p:cNvPr id="5" name="Group 20"/>
          <p:cNvGrpSpPr>
            <a:grpSpLocks/>
          </p:cNvGrpSpPr>
          <p:nvPr/>
        </p:nvGrpSpPr>
        <p:grpSpPr bwMode="auto">
          <a:xfrm>
            <a:off x="409575" y="2989263"/>
            <a:ext cx="2506663" cy="1938337"/>
            <a:chOff x="590658" y="2989010"/>
            <a:chExt cx="2506834" cy="1938219"/>
          </a:xfrm>
        </p:grpSpPr>
        <p:sp>
          <p:nvSpPr>
            <p:cNvPr id="13" name="Freeform 12"/>
            <p:cNvSpPr/>
            <p:nvPr/>
          </p:nvSpPr>
          <p:spPr>
            <a:xfrm rot="20412947">
              <a:off x="2795688" y="3539584"/>
              <a:ext cx="301804" cy="95428"/>
            </a:xfrm>
            <a:custGeom>
              <a:avLst/>
              <a:gdLst>
                <a:gd name="connsiteX0" fmla="*/ 0 w 616360"/>
                <a:gd name="connsiteY0" fmla="*/ 20623 h 41247"/>
                <a:gd name="connsiteX1" fmla="*/ 616360 w 616360"/>
                <a:gd name="connsiteY1" fmla="*/ 20623 h 41247"/>
              </a:gdLst>
              <a:ahLst/>
              <a:cxnLst>
                <a:cxn ang="0">
                  <a:pos x="connsiteX0" y="connsiteY0"/>
                </a:cxn>
                <a:cxn ang="0">
                  <a:pos x="connsiteX1" y="connsiteY1"/>
                </a:cxn>
              </a:cxnLst>
              <a:rect l="l" t="t" r="r" b="b"/>
              <a:pathLst>
                <a:path w="616360" h="41247">
                  <a:moveTo>
                    <a:pt x="616360" y="20624"/>
                  </a:moveTo>
                  <a:lnTo>
                    <a:pt x="0" y="20624"/>
                  </a:lnTo>
                </a:path>
              </a:pathLst>
            </a:custGeom>
            <a:noFill/>
            <a:scene3d>
              <a:camera prst="orthographicFront"/>
              <a:lightRig rig="flat" dir="t"/>
            </a:scene3d>
            <a:sp3d prstMaterial="matte"/>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lIns="305470" tIns="5215" rIns="305472" bIns="5214" spcCol="1270" anchor="ctr"/>
            <a:lstStyle/>
            <a:p>
              <a:pPr algn="ctr" defTabSz="222250" eaLnBrk="0" hangingPunct="0">
                <a:lnSpc>
                  <a:spcPct val="90000"/>
                </a:lnSpc>
                <a:spcAft>
                  <a:spcPct val="35000"/>
                </a:spcAft>
                <a:defRPr/>
              </a:pPr>
              <a:endParaRPr lang="en-US" sz="500"/>
            </a:p>
          </p:txBody>
        </p:sp>
        <p:sp>
          <p:nvSpPr>
            <p:cNvPr id="14" name="Freeform 13"/>
            <p:cNvSpPr/>
            <p:nvPr/>
          </p:nvSpPr>
          <p:spPr>
            <a:xfrm>
              <a:off x="590658" y="2989010"/>
              <a:ext cx="2225497" cy="1938219"/>
            </a:xfrm>
            <a:custGeom>
              <a:avLst/>
              <a:gdLst>
                <a:gd name="connsiteX0" fmla="*/ 0 w 1938219"/>
                <a:gd name="connsiteY0" fmla="*/ 969110 h 1938219"/>
                <a:gd name="connsiteX1" fmla="*/ 969110 w 1938219"/>
                <a:gd name="connsiteY1" fmla="*/ 0 h 1938219"/>
                <a:gd name="connsiteX2" fmla="*/ 1938220 w 1938219"/>
                <a:gd name="connsiteY2" fmla="*/ 969110 h 1938219"/>
                <a:gd name="connsiteX3" fmla="*/ 969110 w 1938219"/>
                <a:gd name="connsiteY3" fmla="*/ 1938220 h 1938219"/>
                <a:gd name="connsiteX4" fmla="*/ 0 w 1938219"/>
                <a:gd name="connsiteY4" fmla="*/ 969110 h 1938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219" h="1938219">
                  <a:moveTo>
                    <a:pt x="0" y="969110"/>
                  </a:moveTo>
                  <a:cubicBezTo>
                    <a:pt x="0" y="433885"/>
                    <a:pt x="433885" y="0"/>
                    <a:pt x="969110" y="0"/>
                  </a:cubicBezTo>
                  <a:cubicBezTo>
                    <a:pt x="1504335" y="0"/>
                    <a:pt x="1938220" y="433885"/>
                    <a:pt x="1938220" y="969110"/>
                  </a:cubicBezTo>
                  <a:cubicBezTo>
                    <a:pt x="1938220" y="1504335"/>
                    <a:pt x="1504335" y="1938220"/>
                    <a:pt x="969110" y="1938220"/>
                  </a:cubicBezTo>
                  <a:cubicBezTo>
                    <a:pt x="433885" y="1938220"/>
                    <a:pt x="0" y="1504335"/>
                    <a:pt x="0" y="969110"/>
                  </a:cubicBezTo>
                  <a:close/>
                </a:path>
              </a:pathLst>
            </a:custGeom>
            <a:solidFill>
              <a:srgbClr val="FFCC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7450407"/>
                <a:satOff val="29858"/>
                <a:lumOff val="6471"/>
                <a:alphaOff val="0"/>
              </a:schemeClr>
            </a:effectRef>
            <a:fontRef idx="minor">
              <a:schemeClr val="lt1"/>
            </a:fontRef>
          </p:style>
          <p:txBody>
            <a:bodyPr lIns="302261" tIns="302261" rIns="302261" bIns="302261" anchor="ctr"/>
            <a:lstStyle/>
            <a:p>
              <a:pPr algn="ctr" defTabSz="1289050" eaLnBrk="0" hangingPunct="0">
                <a:lnSpc>
                  <a:spcPct val="90000"/>
                </a:lnSpc>
                <a:spcAft>
                  <a:spcPct val="35000"/>
                </a:spcAft>
                <a:defRPr/>
              </a:pPr>
              <a:r>
                <a:rPr lang="en-US" sz="2900" b="1" noProof="1">
                  <a:solidFill>
                    <a:schemeClr val="tx1"/>
                  </a:solidFill>
                  <a:latin typeface="Times New Roman" pitchFamily="18" charset="0"/>
                  <a:cs typeface="Times New Roman" pitchFamily="18" charset="0"/>
                </a:rPr>
                <a:t>Không muốn </a:t>
              </a:r>
              <a:r>
                <a:rPr lang="vi-VN" sz="2900" b="1" noProof="1">
                  <a:solidFill>
                    <a:schemeClr val="tx1"/>
                  </a:solidFill>
                  <a:latin typeface="Times New Roman" pitchFamily="18" charset="0"/>
                  <a:cs typeface="Times New Roman" pitchFamily="18" charset="0"/>
                </a:rPr>
                <a:t>ăn</a:t>
              </a:r>
            </a:p>
          </p:txBody>
        </p:sp>
      </p:grpSp>
      <p:grpSp>
        <p:nvGrpSpPr>
          <p:cNvPr id="17" name="Group 16"/>
          <p:cNvGrpSpPr/>
          <p:nvPr/>
        </p:nvGrpSpPr>
        <p:grpSpPr>
          <a:xfrm>
            <a:off x="3200400" y="4378325"/>
            <a:ext cx="2497138" cy="2203450"/>
            <a:chOff x="3886197" y="4383191"/>
            <a:chExt cx="1938219" cy="2203222"/>
          </a:xfrm>
          <a:solidFill>
            <a:srgbClr val="66FF33"/>
          </a:solidFill>
        </p:grpSpPr>
        <p:sp>
          <p:nvSpPr>
            <p:cNvPr id="15" name="Freeform 14"/>
            <p:cNvSpPr/>
            <p:nvPr/>
          </p:nvSpPr>
          <p:spPr>
            <a:xfrm rot="5380862">
              <a:off x="4716664" y="4495077"/>
              <a:ext cx="265019" cy="41247"/>
            </a:xfrm>
            <a:custGeom>
              <a:avLst/>
              <a:gdLst>
                <a:gd name="connsiteX0" fmla="*/ 0 w 265019"/>
                <a:gd name="connsiteY0" fmla="*/ 20623 h 41247"/>
                <a:gd name="connsiteX1" fmla="*/ 265019 w 265019"/>
                <a:gd name="connsiteY1" fmla="*/ 20623 h 41247"/>
              </a:gdLst>
              <a:ahLst/>
              <a:cxnLst>
                <a:cxn ang="0">
                  <a:pos x="connsiteX0" y="connsiteY0"/>
                </a:cxn>
                <a:cxn ang="0">
                  <a:pos x="connsiteX1" y="connsiteY1"/>
                </a:cxn>
              </a:cxnLst>
              <a:rect l="l" t="t" r="r" b="b"/>
              <a:pathLst>
                <a:path w="265019" h="41247">
                  <a:moveTo>
                    <a:pt x="0" y="20623"/>
                  </a:moveTo>
                  <a:lnTo>
                    <a:pt x="265019" y="20623"/>
                  </a:lnTo>
                </a:path>
              </a:pathLst>
            </a:custGeom>
            <a:grpFill/>
            <a:scene3d>
              <a:camera prst="orthographicFront"/>
              <a:lightRig rig="flat" dir="t"/>
            </a:scene3d>
            <a:sp3d prstMaterial="matte"/>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lIns="138583" tIns="13997" rIns="138585" bIns="13999" spcCol="1270" anchor="ctr"/>
            <a:lstStyle/>
            <a:p>
              <a:pPr algn="ctr" defTabSz="222250" eaLnBrk="0" hangingPunct="0">
                <a:lnSpc>
                  <a:spcPct val="90000"/>
                </a:lnSpc>
                <a:spcAft>
                  <a:spcPct val="35000"/>
                </a:spcAft>
                <a:defRPr/>
              </a:pPr>
              <a:endParaRPr lang="en-US" sz="500"/>
            </a:p>
          </p:txBody>
        </p:sp>
        <p:sp>
          <p:nvSpPr>
            <p:cNvPr id="16" name="Freeform 15"/>
            <p:cNvSpPr/>
            <p:nvPr/>
          </p:nvSpPr>
          <p:spPr>
            <a:xfrm>
              <a:off x="3886197" y="4648194"/>
              <a:ext cx="1938219" cy="1938219"/>
            </a:xfrm>
            <a:custGeom>
              <a:avLst/>
              <a:gdLst>
                <a:gd name="connsiteX0" fmla="*/ 0 w 1938219"/>
                <a:gd name="connsiteY0" fmla="*/ 969110 h 1938219"/>
                <a:gd name="connsiteX1" fmla="*/ 969110 w 1938219"/>
                <a:gd name="connsiteY1" fmla="*/ 0 h 1938219"/>
                <a:gd name="connsiteX2" fmla="*/ 1938220 w 1938219"/>
                <a:gd name="connsiteY2" fmla="*/ 969110 h 1938219"/>
                <a:gd name="connsiteX3" fmla="*/ 969110 w 1938219"/>
                <a:gd name="connsiteY3" fmla="*/ 1938220 h 1938219"/>
                <a:gd name="connsiteX4" fmla="*/ 0 w 1938219"/>
                <a:gd name="connsiteY4" fmla="*/ 969110 h 1938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219" h="1938219">
                  <a:moveTo>
                    <a:pt x="0" y="969110"/>
                  </a:moveTo>
                  <a:cubicBezTo>
                    <a:pt x="0" y="433885"/>
                    <a:pt x="433885" y="0"/>
                    <a:pt x="969110" y="0"/>
                  </a:cubicBezTo>
                  <a:cubicBezTo>
                    <a:pt x="1504335" y="0"/>
                    <a:pt x="1938220" y="433885"/>
                    <a:pt x="1938220" y="969110"/>
                  </a:cubicBezTo>
                  <a:cubicBezTo>
                    <a:pt x="1938220" y="1504335"/>
                    <a:pt x="1504335" y="1938220"/>
                    <a:pt x="969110" y="1938220"/>
                  </a:cubicBezTo>
                  <a:cubicBezTo>
                    <a:pt x="433885" y="1938220"/>
                    <a:pt x="0" y="1504335"/>
                    <a:pt x="0" y="969110"/>
                  </a:cubicBez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9933876"/>
                <a:satOff val="39811"/>
                <a:lumOff val="8628"/>
                <a:alphaOff val="0"/>
              </a:schemeClr>
            </a:effectRef>
            <a:fontRef idx="minor">
              <a:schemeClr val="lt1"/>
            </a:fontRef>
          </p:style>
          <p:txBody>
            <a:bodyPr lIns="302261" tIns="302261" rIns="302261" bIns="302261" spcCol="1270" anchor="ctr"/>
            <a:lstStyle/>
            <a:p>
              <a:pPr algn="ctr" defTabSz="1289050" eaLnBrk="0" hangingPunct="0">
                <a:lnSpc>
                  <a:spcPct val="90000"/>
                </a:lnSpc>
                <a:spcAft>
                  <a:spcPct val="35000"/>
                </a:spcAft>
                <a:defRPr/>
              </a:pPr>
              <a:r>
                <a:rPr lang="en-US" sz="2900" b="1" dirty="0" err="1">
                  <a:solidFill>
                    <a:schemeClr val="tx1"/>
                  </a:solidFill>
                  <a:latin typeface="Times New Roman" pitchFamily="18" charset="0"/>
                  <a:cs typeface="Times New Roman" pitchFamily="18" charset="0"/>
                </a:rPr>
                <a:t>Đau</a:t>
              </a:r>
              <a:r>
                <a:rPr lang="en-US" sz="2900" b="1" dirty="0">
                  <a:solidFill>
                    <a:schemeClr val="tx1"/>
                  </a:solidFill>
                  <a:latin typeface="Times New Roman" pitchFamily="18" charset="0"/>
                  <a:cs typeface="Times New Roman" pitchFamily="18" charset="0"/>
                </a:rPr>
                <a:t> </a:t>
              </a:r>
              <a:r>
                <a:rPr lang="en-US" sz="2900" b="1" dirty="0" err="1">
                  <a:solidFill>
                    <a:schemeClr val="tx1"/>
                  </a:solidFill>
                  <a:latin typeface="Times New Roman" pitchFamily="18" charset="0"/>
                  <a:cs typeface="Times New Roman" pitchFamily="18" charset="0"/>
                </a:rPr>
                <a:t>trong</a:t>
              </a:r>
              <a:r>
                <a:rPr lang="en-US" sz="2900" b="1" dirty="0">
                  <a:solidFill>
                    <a:schemeClr val="tx1"/>
                  </a:solidFill>
                  <a:latin typeface="Times New Roman" pitchFamily="18" charset="0"/>
                  <a:cs typeface="Times New Roman" pitchFamily="18" charset="0"/>
                </a:rPr>
                <a:t> </a:t>
              </a:r>
              <a:r>
                <a:rPr lang="en-US" sz="2900" b="1" dirty="0" err="1">
                  <a:solidFill>
                    <a:schemeClr val="tx1"/>
                  </a:solidFill>
                  <a:latin typeface="Times New Roman" pitchFamily="18" charset="0"/>
                  <a:cs typeface="Times New Roman" pitchFamily="18" charset="0"/>
                </a:rPr>
                <a:t>người</a:t>
              </a:r>
              <a:r>
                <a:rPr lang="en-US" sz="2900" b="1" dirty="0">
                  <a:solidFill>
                    <a:schemeClr val="tx1"/>
                  </a:solidFill>
                  <a:latin typeface="Times New Roman" pitchFamily="18" charset="0"/>
                  <a:cs typeface="Times New Roman" pitchFamily="18" charset="0"/>
                </a:rPr>
                <a:t>, </a:t>
              </a:r>
              <a:r>
                <a:rPr lang="en-US" sz="2900" b="1" dirty="0" err="1">
                  <a:solidFill>
                    <a:schemeClr val="tx1"/>
                  </a:solidFill>
                  <a:latin typeface="Times New Roman" pitchFamily="18" charset="0"/>
                  <a:cs typeface="Times New Roman" pitchFamily="18" charset="0"/>
                </a:rPr>
                <a:t>sốt</a:t>
              </a:r>
              <a:r>
                <a:rPr lang="en-US" sz="2900" b="1" dirty="0">
                  <a:solidFill>
                    <a:schemeClr val="tx1"/>
                  </a:solidFill>
                  <a:latin typeface="Times New Roman" pitchFamily="18" charset="0"/>
                  <a:cs typeface="Times New Roman" pitchFamily="18" charset="0"/>
                </a:rPr>
                <a:t>,…</a:t>
              </a:r>
            </a:p>
          </p:txBody>
        </p:sp>
      </p:grpSp>
      <p:grpSp>
        <p:nvGrpSpPr>
          <p:cNvPr id="28685" name="Group 24"/>
          <p:cNvGrpSpPr>
            <a:grpSpLocks/>
          </p:cNvGrpSpPr>
          <p:nvPr/>
        </p:nvGrpSpPr>
        <p:grpSpPr bwMode="auto">
          <a:xfrm>
            <a:off x="0" y="6477000"/>
            <a:ext cx="9144000" cy="457200"/>
            <a:chOff x="0" y="0"/>
            <a:chExt cx="5760" cy="288"/>
          </a:xfrm>
        </p:grpSpPr>
        <p:pic>
          <p:nvPicPr>
            <p:cNvPr id="28691" name="Picture 25"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2" name="Picture 26"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Picture 27"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86" name="Group 20"/>
          <p:cNvGrpSpPr>
            <a:grpSpLocks/>
          </p:cNvGrpSpPr>
          <p:nvPr/>
        </p:nvGrpSpPr>
        <p:grpSpPr bwMode="auto">
          <a:xfrm>
            <a:off x="0" y="0"/>
            <a:ext cx="9144000" cy="457200"/>
            <a:chOff x="0" y="0"/>
            <a:chExt cx="5760" cy="288"/>
          </a:xfrm>
        </p:grpSpPr>
        <p:pic>
          <p:nvPicPr>
            <p:cNvPr id="28688" name="Picture 21"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9" name="Picture 22"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Picture 23"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Rectangle 32"/>
          <p:cNvSpPr>
            <a:spLocks noChangeArrowheads="1"/>
          </p:cNvSpPr>
          <p:nvPr/>
        </p:nvSpPr>
        <p:spPr bwMode="auto">
          <a:xfrm>
            <a:off x="409575" y="1423285"/>
            <a:ext cx="808660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en-US" altLang="en-US" sz="4000">
                <a:solidFill>
                  <a:srgbClr val="0000CC"/>
                </a:solidFill>
                <a:latin typeface="Times New Roman" panose="02020603050405020304" pitchFamily="18" charset="0"/>
              </a:rPr>
              <a:t> -  </a:t>
            </a:r>
            <a:r>
              <a:rPr lang="en-US" altLang="en-US" sz="4000" noProof="1">
                <a:solidFill>
                  <a:srgbClr val="0000CC"/>
                </a:solidFill>
                <a:latin typeface="Times New Roman" panose="02020603050405020304" pitchFamily="18" charset="0"/>
                <a:cs typeface="Times New Roman" panose="02020603050405020304" pitchFamily="18" charset="0"/>
              </a:rPr>
              <a:t>Khi c</a:t>
            </a:r>
            <a:r>
              <a:rPr lang="vi-VN" altLang="en-US" sz="4000" noProof="1">
                <a:solidFill>
                  <a:srgbClr val="0000CC"/>
                </a:solidFill>
                <a:latin typeface="Times New Roman" panose="02020603050405020304" pitchFamily="18" charset="0"/>
                <a:cs typeface="Times New Roman" panose="02020603050405020304" pitchFamily="18" charset="0"/>
              </a:rPr>
              <a:t>ơ thể bị bệnh có những biểu hiện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0"/>
            <a:ext cx="4495800" cy="3505200"/>
          </a:xfrm>
        </p:spPr>
      </p:pic>
      <p:pic>
        <p:nvPicPr>
          <p:cNvPr id="296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581400"/>
            <a:ext cx="4495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57600"/>
            <a:ext cx="2209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3657600"/>
            <a:ext cx="2362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4" name="Group 24"/>
          <p:cNvGrpSpPr>
            <a:grpSpLocks/>
          </p:cNvGrpSpPr>
          <p:nvPr/>
        </p:nvGrpSpPr>
        <p:grpSpPr bwMode="auto">
          <a:xfrm>
            <a:off x="0" y="6400800"/>
            <a:ext cx="9144000" cy="457200"/>
            <a:chOff x="0" y="0"/>
            <a:chExt cx="5760" cy="288"/>
          </a:xfrm>
        </p:grpSpPr>
        <p:pic>
          <p:nvPicPr>
            <p:cNvPr id="30739" name="Picture 25"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0" name="Picture 26"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1" name="Picture 27"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25" name="Group 20"/>
          <p:cNvGrpSpPr>
            <a:grpSpLocks/>
          </p:cNvGrpSpPr>
          <p:nvPr/>
        </p:nvGrpSpPr>
        <p:grpSpPr bwMode="auto">
          <a:xfrm>
            <a:off x="0" y="76200"/>
            <a:ext cx="9144000" cy="457200"/>
            <a:chOff x="0" y="0"/>
            <a:chExt cx="5760" cy="288"/>
          </a:xfrm>
        </p:grpSpPr>
        <p:pic>
          <p:nvPicPr>
            <p:cNvPr id="30736" name="Picture 21"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22"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23"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Oval 23"/>
          <p:cNvSpPr/>
          <p:nvPr/>
        </p:nvSpPr>
        <p:spPr>
          <a:xfrm>
            <a:off x="2438400" y="1905000"/>
            <a:ext cx="3886200" cy="2743200"/>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rgbClr val="0000CC"/>
                </a:solidFill>
                <a:latin typeface="Times New Roman" pitchFamily="18" charset="0"/>
                <a:cs typeface="Times New Roman" pitchFamily="18" charset="0"/>
              </a:rPr>
              <a:t>Khi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thấy</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cơ</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thể</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khó</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chịu</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có</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biểu</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hiện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bị</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bệnh</a:t>
            </a:r>
            <a:r>
              <a:rPr lang="en-US" sz="3200" b="1" dirty="0">
                <a:solidFill>
                  <a:srgbClr val="0000CC"/>
                </a:solidFill>
                <a:latin typeface="Times New Roman" pitchFamily="18" charset="0"/>
                <a:cs typeface="Times New Roman" pitchFamily="18" charset="0"/>
              </a:rPr>
              <a:t>, </a:t>
            </a:r>
            <a:r>
              <a:rPr lang="en-US" sz="3200" b="1" err="1">
                <a:solidFill>
                  <a:srgbClr val="0000CC"/>
                </a:solidFill>
                <a:latin typeface="Times New Roman" pitchFamily="18" charset="0"/>
                <a:cs typeface="Times New Roman" pitchFamily="18" charset="0"/>
              </a:rPr>
              <a:t>em</a:t>
            </a:r>
            <a:r>
              <a:rPr lang="en-US" sz="3200" b="1">
                <a:solidFill>
                  <a:srgbClr val="0000CC"/>
                </a:solidFill>
                <a:latin typeface="Times New Roman" pitchFamily="18" charset="0"/>
                <a:cs typeface="Times New Roman" pitchFamily="18" charset="0"/>
              </a:rPr>
              <a:t> phải báo ngay</a:t>
            </a:r>
            <a:endParaRPr lang="en-US" sz="3200" dirty="0">
              <a:solidFill>
                <a:srgbClr val="0000CC"/>
              </a:solidFill>
            </a:endParaRPr>
          </a:p>
        </p:txBody>
      </p:sp>
      <p:sp>
        <p:nvSpPr>
          <p:cNvPr id="25" name="Oval 24"/>
          <p:cNvSpPr/>
          <p:nvPr/>
        </p:nvSpPr>
        <p:spPr>
          <a:xfrm>
            <a:off x="6650038" y="914400"/>
            <a:ext cx="2209800" cy="1676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latin typeface="Times New Roman" pitchFamily="18" charset="0"/>
                <a:cs typeface="Times New Roman" pitchFamily="18" charset="0"/>
              </a:rPr>
              <a:t>Cha </a:t>
            </a:r>
            <a:r>
              <a:rPr lang="en-US" sz="2800" b="1" dirty="0" err="1">
                <a:solidFill>
                  <a:schemeClr val="tx1"/>
                </a:solidFill>
                <a:latin typeface="Times New Roman" pitchFamily="18" charset="0"/>
                <a:cs typeface="Times New Roman" pitchFamily="18" charset="0"/>
              </a:rPr>
              <a:t>mẹ</a:t>
            </a:r>
            <a:endParaRPr lang="en-US" sz="2800" b="1" dirty="0">
              <a:solidFill>
                <a:schemeClr val="tx1"/>
              </a:solidFill>
              <a:latin typeface="Times New Roman" pitchFamily="18" charset="0"/>
              <a:cs typeface="Times New Roman" pitchFamily="18" charset="0"/>
            </a:endParaRPr>
          </a:p>
        </p:txBody>
      </p:sp>
      <p:sp>
        <p:nvSpPr>
          <p:cNvPr id="27" name="Oval 26"/>
          <p:cNvSpPr/>
          <p:nvPr/>
        </p:nvSpPr>
        <p:spPr>
          <a:xfrm>
            <a:off x="152400" y="914400"/>
            <a:ext cx="2209800" cy="1676400"/>
          </a:xfrm>
          <a:prstGeom prst="ellipse">
            <a:avLst/>
          </a:prstGeom>
          <a:solidFill>
            <a:srgbClr val="93E3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latin typeface="Times New Roman" pitchFamily="18" charset="0"/>
                <a:cs typeface="Times New Roman" pitchFamily="18" charset="0"/>
              </a:rPr>
              <a:t>Thầy</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cô</a:t>
            </a:r>
            <a:endParaRPr lang="en-US" sz="2800" b="1" dirty="0">
              <a:solidFill>
                <a:schemeClr val="tx1"/>
              </a:solidFill>
              <a:latin typeface="Times New Roman" pitchFamily="18" charset="0"/>
              <a:cs typeface="Times New Roman" pitchFamily="18" charset="0"/>
            </a:endParaRPr>
          </a:p>
        </p:txBody>
      </p:sp>
      <p:sp>
        <p:nvSpPr>
          <p:cNvPr id="28" name="Oval 27"/>
          <p:cNvSpPr/>
          <p:nvPr/>
        </p:nvSpPr>
        <p:spPr>
          <a:xfrm>
            <a:off x="533400" y="4419600"/>
            <a:ext cx="2209800" cy="1676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latin typeface="Times New Roman" pitchFamily="18" charset="0"/>
                <a:cs typeface="Times New Roman" pitchFamily="18" charset="0"/>
              </a:rPr>
              <a:t>Bạn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bè</a:t>
            </a:r>
            <a:endParaRPr lang="en-US" sz="2800" b="1" dirty="0">
              <a:solidFill>
                <a:schemeClr val="tx1"/>
              </a:solidFill>
              <a:latin typeface="Times New Roman" pitchFamily="18" charset="0"/>
              <a:cs typeface="Times New Roman" pitchFamily="18" charset="0"/>
            </a:endParaRPr>
          </a:p>
        </p:txBody>
      </p:sp>
      <p:sp>
        <p:nvSpPr>
          <p:cNvPr id="29" name="Oval 28"/>
          <p:cNvSpPr/>
          <p:nvPr/>
        </p:nvSpPr>
        <p:spPr>
          <a:xfrm>
            <a:off x="6477000" y="4419600"/>
            <a:ext cx="2209800" cy="1676400"/>
          </a:xfrm>
          <a:prstGeom prst="ellips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latin typeface="Times New Roman" pitchFamily="18" charset="0"/>
                <a:cs typeface="Times New Roman" pitchFamily="18" charset="0"/>
              </a:rPr>
              <a:t>Người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lớn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khác</a:t>
            </a:r>
            <a:endParaRPr lang="en-US" sz="2800" b="1" dirty="0">
              <a:solidFill>
                <a:schemeClr val="tx1"/>
              </a:solidFill>
              <a:latin typeface="Times New Roman" pitchFamily="18" charset="0"/>
              <a:cs typeface="Times New Roman" pitchFamily="18" charset="0"/>
            </a:endParaRPr>
          </a:p>
        </p:txBody>
      </p:sp>
      <p:cxnSp>
        <p:nvCxnSpPr>
          <p:cNvPr id="16" name="Straight Connector 15"/>
          <p:cNvCxnSpPr>
            <a:stCxn id="28" idx="7"/>
            <a:endCxn id="24" idx="3"/>
          </p:cNvCxnSpPr>
          <p:nvPr/>
        </p:nvCxnSpPr>
        <p:spPr>
          <a:xfrm flipV="1">
            <a:off x="2419350" y="4246563"/>
            <a:ext cx="588963" cy="4191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24" idx="1"/>
          </p:cNvCxnSpPr>
          <p:nvPr/>
        </p:nvCxnSpPr>
        <p:spPr>
          <a:xfrm>
            <a:off x="2362200" y="1905000"/>
            <a:ext cx="646113" cy="4016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6019800" y="1981200"/>
            <a:ext cx="685800" cy="5238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29" idx="1"/>
          </p:cNvCxnSpPr>
          <p:nvPr/>
        </p:nvCxnSpPr>
        <p:spPr>
          <a:xfrm>
            <a:off x="6019800" y="4038600"/>
            <a:ext cx="781050" cy="62706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Rectangle 25"/>
          <p:cNvSpPr>
            <a:spLocks noChangeArrowheads="1"/>
          </p:cNvSpPr>
          <p:nvPr/>
        </p:nvSpPr>
        <p:spPr bwMode="auto">
          <a:xfrm>
            <a:off x="706532" y="1284824"/>
            <a:ext cx="815330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altLang="en-US" sz="4000" b="1">
                <a:solidFill>
                  <a:srgbClr val="0000CC"/>
                </a:solidFill>
                <a:latin typeface="Times New Roman" panose="02020603050405020304" pitchFamily="18" charset="0"/>
                <a:cs typeface="Times New Roman" panose="02020603050405020304" pitchFamily="18" charset="0"/>
              </a:rPr>
              <a:t>- Khi thấy cơ thể khó chịu, có biểu hiện bị bệnh, em phải làm gì?</a:t>
            </a:r>
            <a:endParaRPr lang="en-US" altLang="en-US" sz="400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heckerboard(across)">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ox(in)">
                                      <p:cBhvr>
                                        <p:cTn id="17" dur="500"/>
                                        <p:tgtEl>
                                          <p:spTgt spid="46"/>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ox(in)">
                                      <p:cBhvr>
                                        <p:cTn id="20" dur="500"/>
                                        <p:tgtEl>
                                          <p:spTgt spid="2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checkerboard(across)">
                                      <p:cBhvr>
                                        <p:cTn id="25" dur="500"/>
                                        <p:tgtEl>
                                          <p:spTgt spid="4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checkerboard(across)">
                                      <p:cBhvr>
                                        <p:cTn id="28" dur="500"/>
                                        <p:tgtEl>
                                          <p:spTgt spid="2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heckerboard(across)">
                                      <p:cBhvr>
                                        <p:cTn id="33" dur="500"/>
                                        <p:tgtEl>
                                          <p:spTgt spid="16"/>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checkerboard(across)">
                                      <p:cBhvr>
                                        <p:cTn id="36" dur="500"/>
                                        <p:tgtEl>
                                          <p:spTgt spid="2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box(in)">
                                      <p:cBhvr>
                                        <p:cTn id="41" dur="500"/>
                                        <p:tgtEl>
                                          <p:spTgt spid="51"/>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box(in)">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0" animBg="1"/>
      <p:bldP spid="28" grpId="0" animBg="1"/>
      <p:bldP spid="29" grpId="0" animBg="1"/>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8" name="Group 24"/>
          <p:cNvGrpSpPr>
            <a:grpSpLocks/>
          </p:cNvGrpSpPr>
          <p:nvPr/>
        </p:nvGrpSpPr>
        <p:grpSpPr bwMode="auto">
          <a:xfrm>
            <a:off x="0" y="6477000"/>
            <a:ext cx="9144000" cy="457200"/>
            <a:chOff x="0" y="0"/>
            <a:chExt cx="5760" cy="288"/>
          </a:xfrm>
        </p:grpSpPr>
        <p:pic>
          <p:nvPicPr>
            <p:cNvPr id="31757" name="Picture 25"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26"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27"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749" name="Group 20"/>
          <p:cNvGrpSpPr>
            <a:grpSpLocks/>
          </p:cNvGrpSpPr>
          <p:nvPr/>
        </p:nvGrpSpPr>
        <p:grpSpPr bwMode="auto">
          <a:xfrm>
            <a:off x="0" y="76200"/>
            <a:ext cx="9144000" cy="457200"/>
            <a:chOff x="0" y="0"/>
            <a:chExt cx="5760" cy="288"/>
          </a:xfrm>
        </p:grpSpPr>
        <p:pic>
          <p:nvPicPr>
            <p:cNvPr id="31754" name="Picture 21"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22"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23"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Right Arrow 17"/>
          <p:cNvSpPr/>
          <p:nvPr/>
        </p:nvSpPr>
        <p:spPr>
          <a:xfrm>
            <a:off x="76200" y="990600"/>
            <a:ext cx="3429000" cy="1905000"/>
          </a:xfrm>
          <a:prstGeom prst="rightArrow">
            <a:avLst/>
          </a:prstGeom>
          <a:solidFill>
            <a:srgbClr val="93E3FF"/>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chemeClr val="tx1"/>
                </a:solidFill>
                <a:latin typeface="Times New Roman" pitchFamily="18" charset="0"/>
                <a:cs typeface="Times New Roman" pitchFamily="18" charset="0"/>
              </a:rPr>
              <a:t>Em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cảm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thấy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thế</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nào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bị</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bệnh</a:t>
            </a:r>
            <a:r>
              <a:rPr lang="en-US" sz="2800" dirty="0">
                <a:solidFill>
                  <a:schemeClr val="tx1"/>
                </a:solidFill>
                <a:latin typeface="Times New Roman" pitchFamily="18" charset="0"/>
                <a:cs typeface="Times New Roman" pitchFamily="18" charset="0"/>
              </a:rPr>
              <a:t>? </a:t>
            </a:r>
          </a:p>
        </p:txBody>
      </p:sp>
      <p:sp>
        <p:nvSpPr>
          <p:cNvPr id="19" name="Rounded Rectangle 18"/>
          <p:cNvSpPr/>
          <p:nvPr/>
        </p:nvSpPr>
        <p:spPr>
          <a:xfrm>
            <a:off x="3733690" y="762000"/>
            <a:ext cx="5029200" cy="2438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err="1">
                <a:solidFill>
                  <a:schemeClr val="tx1"/>
                </a:solidFill>
                <a:latin typeface="Times New Roman" pitchFamily="18" charset="0"/>
                <a:cs typeface="Times New Roman" pitchFamily="18" charset="0"/>
              </a:rPr>
              <a:t>Khi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bị</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bệnh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cơ</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thể</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những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biểu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hiện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như</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mệt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mỏi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chịu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hắt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chảy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nước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mũi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muốn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ăn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đau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trong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người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nôn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tiêu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chảy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sốt</a:t>
            </a:r>
            <a:r>
              <a:rPr lang="en-US" sz="2800" dirty="0">
                <a:solidFill>
                  <a:schemeClr val="tx1"/>
                </a:solidFill>
                <a:latin typeface="Times New Roman" pitchFamily="18" charset="0"/>
                <a:cs typeface="Times New Roman" pitchFamily="18" charset="0"/>
              </a:rPr>
              <a:t>,…</a:t>
            </a:r>
          </a:p>
        </p:txBody>
      </p:sp>
      <p:sp>
        <p:nvSpPr>
          <p:cNvPr id="20" name="Right Arrow 19"/>
          <p:cNvSpPr/>
          <p:nvPr/>
        </p:nvSpPr>
        <p:spPr>
          <a:xfrm>
            <a:off x="76200" y="3810000"/>
            <a:ext cx="3429000" cy="1905000"/>
          </a:xfrm>
          <a:prstGeom prst="rightArrow">
            <a:avLst/>
          </a:prstGeom>
          <a:solidFill>
            <a:srgbClr val="B7FBC9"/>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Em</a:t>
            </a:r>
            <a:r>
              <a:rPr lang="en-US" sz="28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cần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phải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bị</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bệnh</a:t>
            </a:r>
            <a:r>
              <a:rPr lang="en-US" sz="2800" dirty="0">
                <a:solidFill>
                  <a:srgbClr val="FF0000"/>
                </a:solidFill>
                <a:latin typeface="Times New Roman" pitchFamily="18" charset="0"/>
                <a:cs typeface="Times New Roman" pitchFamily="18" charset="0"/>
              </a:rPr>
              <a:t>? </a:t>
            </a:r>
          </a:p>
        </p:txBody>
      </p:sp>
      <p:sp>
        <p:nvSpPr>
          <p:cNvPr id="21" name="Rounded Rectangle 20"/>
          <p:cNvSpPr/>
          <p:nvPr/>
        </p:nvSpPr>
        <p:spPr>
          <a:xfrm>
            <a:off x="3733690" y="3505200"/>
            <a:ext cx="5029200" cy="2667000"/>
          </a:xfrm>
          <a:prstGeom prst="round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err="1">
                <a:solidFill>
                  <a:schemeClr val="tx1"/>
                </a:solidFill>
                <a:latin typeface="Times New Roman" pitchFamily="18" charset="0"/>
                <a:cs typeface="Times New Roman" pitchFamily="18" charset="0"/>
              </a:rPr>
              <a:t>Khi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trong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người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cảm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thấy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mệt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mỏi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chịu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em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phải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báo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ngay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cho</a:t>
            </a:r>
            <a:r>
              <a:rPr lang="en-US" sz="2800" dirty="0">
                <a:solidFill>
                  <a:schemeClr val="tx1"/>
                </a:solidFill>
                <a:latin typeface="Times New Roman" pitchFamily="18" charset="0"/>
                <a:cs typeface="Times New Roman" pitchFamily="18" charset="0"/>
              </a:rPr>
              <a:t> cha </a:t>
            </a:r>
            <a:r>
              <a:rPr lang="en-US" sz="2800" dirty="0" err="1">
                <a:solidFill>
                  <a:schemeClr val="tx1"/>
                </a:solidFill>
                <a:latin typeface="Times New Roman" pitchFamily="18" charset="0"/>
                <a:cs typeface="Times New Roman" pitchFamily="18" charset="0"/>
              </a:rPr>
              <a:t>mẹ</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thầy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cô</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bạn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bè</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hoặc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người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lớn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biết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để</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kịp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thời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phát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hiện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bệnh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chữa</a:t>
            </a:r>
            <a:r>
              <a:rPr lang="en-US" sz="2800" dirty="0">
                <a:solidFill>
                  <a:schemeClr val="tx1"/>
                </a:solidFill>
                <a:latin typeface="Times New Roman" pitchFamily="18" charset="0"/>
                <a:cs typeface="Times New Roman" pitchFamily="18" charset="0"/>
              </a:rPr>
              <a:t> </a:t>
            </a:r>
            <a:r>
              <a:rPr lang="en-US" sz="2800" err="1">
                <a:solidFill>
                  <a:schemeClr val="tx1"/>
                </a:solidFill>
                <a:latin typeface="Times New Roman" pitchFamily="18" charset="0"/>
                <a:cs typeface="Times New Roman" pitchFamily="18" charset="0"/>
              </a:rPr>
              <a:t>trị</a:t>
            </a:r>
            <a:r>
              <a:rPr lang="en-US" sz="2800">
                <a:solidFill>
                  <a:schemeClr val="tx1"/>
                </a:solidFill>
                <a:latin typeface="Times New Roman" pitchFamily="18" charset="0"/>
                <a:cs typeface="Times New Roman" pitchFamily="18" charset="0"/>
              </a:rPr>
              <a:t> bệnh.</a:t>
            </a:r>
            <a:endParaRPr lang="en-US"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heckerboard(across)">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heckerboard(across)">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306"/>
            <a:ext cx="10532641" cy="783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81028" y="1371654"/>
            <a:ext cx="13106056" cy="1754326"/>
          </a:xfrm>
          <a:prstGeom prst="rect">
            <a:avLst/>
          </a:prstGeom>
          <a:noFill/>
          <a:ln>
            <a:noFill/>
          </a:ln>
        </p:spPr>
        <p:txBody>
          <a:bodyPr wrap="square">
            <a:spAutoFit/>
          </a:bodyPr>
          <a:lstStyle/>
          <a:p>
            <a:pPr algn="ctr">
              <a:defRPr/>
            </a:pPr>
            <a:r>
              <a:rPr lang="en-US" sz="5400" b="1">
                <a:ln w="12700">
                  <a:no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Chúc </a:t>
            </a:r>
            <a:r>
              <a:rPr lang="en-US" sz="5400" b="1" dirty="0" err="1">
                <a:ln w="12700">
                  <a:no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các</a:t>
            </a:r>
            <a:r>
              <a:rPr lang="en-US" sz="5400" b="1" dirty="0">
                <a:ln w="12700">
                  <a:no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5400" b="1" err="1">
                <a:ln w="12700">
                  <a:no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em</a:t>
            </a:r>
            <a:r>
              <a:rPr lang="en-US" sz="5400" b="1">
                <a:ln w="12700">
                  <a:no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p>
          <a:p>
            <a:pPr algn="ctr">
              <a:defRPr/>
            </a:pPr>
            <a:r>
              <a:rPr lang="en-US" sz="5400" b="1">
                <a:ln w="12700">
                  <a:no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chăm </a:t>
            </a:r>
            <a:r>
              <a:rPr lang="en-US" sz="5400" b="1" dirty="0" err="1">
                <a:ln w="12700">
                  <a:no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ngoan</a:t>
            </a:r>
            <a:r>
              <a:rPr lang="en-US" sz="5400" b="1" dirty="0">
                <a:ln w="12700">
                  <a:no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5400" b="1" dirty="0" err="1">
                <a:ln w="12700">
                  <a:no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học</a:t>
            </a:r>
            <a:r>
              <a:rPr lang="en-US" sz="5400" b="1" dirty="0">
                <a:ln w="12700">
                  <a:no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5400" b="1" dirty="0" err="1">
                <a:ln w="12700">
                  <a:no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giỏi</a:t>
            </a:r>
            <a:endParaRPr lang="en-US" sz="5400" b="1" dirty="0">
              <a:ln w="12700">
                <a:no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28600" y="15240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endParaRPr lang="vi-VN" altLang="en-US" sz="3200" b="1">
              <a:solidFill>
                <a:srgbClr val="333399"/>
              </a:solidFill>
              <a:latin typeface="Times New Roman" panose="02020603050405020304" pitchFamily="18" charset="0"/>
            </a:endParaRPr>
          </a:p>
        </p:txBody>
      </p:sp>
      <p:sp>
        <p:nvSpPr>
          <p:cNvPr id="9219" name="WordArt 14"/>
          <p:cNvSpPr>
            <a:spLocks noChangeArrowheads="1" noChangeShapeType="1" noTextEdit="1"/>
          </p:cNvSpPr>
          <p:nvPr/>
        </p:nvSpPr>
        <p:spPr bwMode="auto">
          <a:xfrm>
            <a:off x="152400" y="3124200"/>
            <a:ext cx="304800" cy="323850"/>
          </a:xfrm>
          <a:prstGeom prst="rect">
            <a:avLst/>
          </a:prstGeom>
        </p:spPr>
        <p:txBody>
          <a:bodyPr wrap="none" fromWordArt="1">
            <a:prstTxWarp prst="textPlain">
              <a:avLst>
                <a:gd name="adj" fmla="val 50000"/>
              </a:avLst>
            </a:prstTxWarp>
          </a:bodyPr>
          <a:lstStyle/>
          <a:p>
            <a:pPr algn="ctr"/>
            <a:endParaRPr lang="en-US" sz="4000" b="1" kern="10">
              <a:ln w="9525">
                <a:solidFill>
                  <a:srgbClr val="000000"/>
                </a:solidFill>
                <a:round/>
                <a:headEnd/>
                <a:tailEnd/>
              </a:ln>
              <a:solidFill>
                <a:srgbClr val="FF0000"/>
              </a:solidFill>
              <a:latin typeface="Arial" panose="020B0604020202020204" pitchFamily="34" charset="0"/>
              <a:cs typeface="Arial" panose="020B0604020202020204" pitchFamily="34" charset="0"/>
            </a:endParaRPr>
          </a:p>
        </p:txBody>
      </p:sp>
      <p:sp>
        <p:nvSpPr>
          <p:cNvPr id="14" name="Hình chữ nhật 1"/>
          <p:cNvSpPr/>
          <p:nvPr/>
        </p:nvSpPr>
        <p:spPr>
          <a:xfrm>
            <a:off x="884238" y="2635250"/>
            <a:ext cx="7011987" cy="554038"/>
          </a:xfrm>
          <a:prstGeom prst="rect">
            <a:avLst/>
          </a:prstGeom>
        </p:spPr>
        <p:txBody>
          <a:bodyPr>
            <a:spAutoFit/>
          </a:bodyPr>
          <a:lstStyle/>
          <a:p>
            <a:pPr>
              <a:defRPr/>
            </a:pPr>
            <a:r>
              <a:rPr lang="en-US" sz="3000" b="1" noProof="1">
                <a:effectLst>
                  <a:outerShdw blurRad="38100" dist="38100" dir="2700000" algn="tl">
                    <a:srgbClr val="C0C0C0"/>
                  </a:outerShdw>
                </a:effectLst>
                <a:latin typeface="Times New Roman" pitchFamily="18" charset="0"/>
                <a:cs typeface="Times New Roman" pitchFamily="18" charset="0"/>
              </a:rPr>
              <a:t>A.  Béo phì, mắt nhìn kém, còi x</a:t>
            </a:r>
            <a:r>
              <a:rPr lang="vi-VN" sz="3000" b="1" noProof="1">
                <a:effectLst>
                  <a:outerShdw blurRad="38100" dist="38100" dir="2700000" algn="tl">
                    <a:srgbClr val="C0C0C0"/>
                  </a:outerShdw>
                </a:effectLst>
                <a:latin typeface="Times New Roman" pitchFamily="18" charset="0"/>
                <a:cs typeface="Times New Roman" pitchFamily="18" charset="0"/>
              </a:rPr>
              <a:t>ương</a:t>
            </a:r>
          </a:p>
        </p:txBody>
      </p:sp>
      <p:sp>
        <p:nvSpPr>
          <p:cNvPr id="15" name="Hình chữ nhật 1"/>
          <p:cNvSpPr/>
          <p:nvPr/>
        </p:nvSpPr>
        <p:spPr>
          <a:xfrm>
            <a:off x="876300" y="4140200"/>
            <a:ext cx="7886700" cy="554038"/>
          </a:xfrm>
          <a:prstGeom prst="rect">
            <a:avLst/>
          </a:prstGeom>
        </p:spPr>
        <p:txBody>
          <a:bodyPr>
            <a:spAutoFit/>
          </a:bodyPr>
          <a:lstStyle/>
          <a:p>
            <a:pPr>
              <a:defRPr/>
            </a:pPr>
            <a:r>
              <a:rPr lang="en-US" sz="3000" b="1" noProof="1">
                <a:effectLst>
                  <a:outerShdw blurRad="38100" dist="38100" dir="2700000" algn="tl">
                    <a:srgbClr val="C0C0C0"/>
                  </a:outerShdw>
                </a:effectLst>
                <a:latin typeface="Times New Roman" pitchFamily="18" charset="0"/>
                <a:cs typeface="Times New Roman" pitchFamily="18" charset="0"/>
              </a:rPr>
              <a:t>C.  B</a:t>
            </a:r>
            <a:r>
              <a:rPr lang="vi-VN" sz="3000" b="1" noProof="1">
                <a:effectLst>
                  <a:outerShdw blurRad="38100" dist="38100" dir="2700000" algn="tl">
                    <a:srgbClr val="C0C0C0"/>
                  </a:outerShdw>
                </a:effectLst>
                <a:latin typeface="Times New Roman" pitchFamily="18" charset="0"/>
                <a:cs typeface="Times New Roman" pitchFamily="18" charset="0"/>
              </a:rPr>
              <a:t>ướu cổ, huyết áp cao</a:t>
            </a:r>
          </a:p>
        </p:txBody>
      </p:sp>
      <p:sp>
        <p:nvSpPr>
          <p:cNvPr id="16" name="Hình chữ nhật 1"/>
          <p:cNvSpPr/>
          <p:nvPr/>
        </p:nvSpPr>
        <p:spPr>
          <a:xfrm>
            <a:off x="876300" y="3378200"/>
            <a:ext cx="7886700" cy="554038"/>
          </a:xfrm>
          <a:prstGeom prst="rect">
            <a:avLst/>
          </a:prstGeom>
        </p:spPr>
        <p:txBody>
          <a:bodyPr>
            <a:spAutoFit/>
          </a:bodyPr>
          <a:lstStyle/>
          <a:p>
            <a:pPr>
              <a:defRPr/>
            </a:pPr>
            <a:r>
              <a:rPr lang="" altLang="x-none" sz="3000" b="1" noProof="1">
                <a:effectLst>
                  <a:outerShdw blurRad="38100" dist="38100" dir="2700000">
                    <a:srgbClr val="C0C0C0"/>
                  </a:outerShdw>
                </a:effectLst>
                <a:latin typeface="Times New Roman" panose="02020603050405020304" pitchFamily="18" charset="0"/>
                <a:cs typeface="Times New Roman" panose="02020603050405020304" pitchFamily="18" charset="0"/>
              </a:rPr>
              <a:t>B.  Tiêu chảy, tả, lị</a:t>
            </a:r>
            <a:endParaRPr lang="" altLang="x-none" sz="3000" b="1" noProof="1">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 name="Oval 2"/>
          <p:cNvSpPr/>
          <p:nvPr/>
        </p:nvSpPr>
        <p:spPr>
          <a:xfrm>
            <a:off x="809625" y="3390900"/>
            <a:ext cx="609600" cy="609600"/>
          </a:xfrm>
          <a:prstGeom prst="ellipse">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000"/>
          </a:p>
        </p:txBody>
      </p:sp>
      <p:sp>
        <p:nvSpPr>
          <p:cNvPr id="17" name="Hình chữ nhật 1"/>
          <p:cNvSpPr/>
          <p:nvPr/>
        </p:nvSpPr>
        <p:spPr>
          <a:xfrm>
            <a:off x="838200" y="1066800"/>
            <a:ext cx="6553200" cy="554038"/>
          </a:xfrm>
          <a:prstGeom prst="rect">
            <a:avLst/>
          </a:prstGeom>
        </p:spPr>
        <p:txBody>
          <a:bodyPr>
            <a:spAutoFit/>
          </a:bodyPr>
          <a:lstStyle/>
          <a:p>
            <a:pPr>
              <a:defRPr/>
            </a:pPr>
            <a:r>
              <a:rPr lang="en-US" sz="3000" b="1" noProof="1">
                <a:solidFill>
                  <a:srgbClr val="0000CC"/>
                </a:solidFill>
                <a:effectLst>
                  <a:outerShdw blurRad="38100" dist="38100" dir="2700000" algn="tl">
                    <a:srgbClr val="C0C0C0"/>
                  </a:outerShdw>
                </a:effectLst>
                <a:latin typeface="Times New Roman" pitchFamily="18" charset="0"/>
                <a:cs typeface="Times New Roman" pitchFamily="18" charset="0"/>
              </a:rPr>
              <a:t>Chọn đáp án đúng cho câu hỏi sau:</a:t>
            </a:r>
            <a:endParaRPr lang="vi-VN" sz="3000" b="1" noProof="1">
              <a:solidFill>
                <a:srgbClr val="0000CC"/>
              </a:solidFill>
              <a:effectLst>
                <a:outerShdw blurRad="38100" dist="38100" dir="2700000" algn="tl">
                  <a:srgbClr val="C0C0C0"/>
                </a:outerShdw>
              </a:effectLst>
              <a:latin typeface="Times New Roman" pitchFamily="18" charset="0"/>
              <a:cs typeface="Times New Roman" pitchFamily="18" charset="0"/>
            </a:endParaRPr>
          </a:p>
        </p:txBody>
      </p:sp>
      <p:grpSp>
        <p:nvGrpSpPr>
          <p:cNvPr id="9225" name="Group 20"/>
          <p:cNvGrpSpPr>
            <a:grpSpLocks/>
          </p:cNvGrpSpPr>
          <p:nvPr/>
        </p:nvGrpSpPr>
        <p:grpSpPr bwMode="auto">
          <a:xfrm>
            <a:off x="0" y="76200"/>
            <a:ext cx="9144000" cy="457200"/>
            <a:chOff x="0" y="0"/>
            <a:chExt cx="5760" cy="288"/>
          </a:xfrm>
        </p:grpSpPr>
        <p:pic>
          <p:nvPicPr>
            <p:cNvPr id="9233" name="Picture 21"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22"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Picture 23"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26" name="Group 24"/>
          <p:cNvGrpSpPr>
            <a:grpSpLocks/>
          </p:cNvGrpSpPr>
          <p:nvPr/>
        </p:nvGrpSpPr>
        <p:grpSpPr bwMode="auto">
          <a:xfrm>
            <a:off x="0" y="6400800"/>
            <a:ext cx="9144000" cy="457200"/>
            <a:chOff x="0" y="0"/>
            <a:chExt cx="5760" cy="288"/>
          </a:xfrm>
        </p:grpSpPr>
        <p:pic>
          <p:nvPicPr>
            <p:cNvPr id="9230" name="Picture 25"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26"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27"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Hình chữ nhật 1"/>
          <p:cNvSpPr/>
          <p:nvPr/>
        </p:nvSpPr>
        <p:spPr>
          <a:xfrm>
            <a:off x="838200" y="1781175"/>
            <a:ext cx="7886700" cy="554038"/>
          </a:xfrm>
          <a:prstGeom prst="rect">
            <a:avLst/>
          </a:prstGeom>
        </p:spPr>
        <p:txBody>
          <a:bodyPr>
            <a:spAutoFit/>
          </a:bodyPr>
          <a:lstStyle/>
          <a:p>
            <a:pPr>
              <a:defRPr/>
            </a:pPr>
            <a:r>
              <a:rPr lang="en-US" sz="3000" b="1" noProof="1">
                <a:solidFill>
                  <a:srgbClr val="C00000"/>
                </a:solidFill>
                <a:effectLst>
                  <a:outerShdw blurRad="38100" dist="38100" dir="2700000" algn="tl">
                    <a:srgbClr val="C0C0C0"/>
                  </a:outerShdw>
                </a:effectLst>
                <a:latin typeface="Times New Roman" pitchFamily="18" charset="0"/>
                <a:cs typeface="Times New Roman" pitchFamily="18" charset="0"/>
              </a:rPr>
              <a:t>1.  Các bệnh nào lây qua </a:t>
            </a:r>
            <a:r>
              <a:rPr lang="vi-VN" sz="3000" b="1" noProof="1">
                <a:solidFill>
                  <a:srgbClr val="C00000"/>
                </a:solidFill>
                <a:effectLst>
                  <a:outerShdw blurRad="38100" dist="38100" dir="2700000" algn="tl">
                    <a:srgbClr val="C0C0C0"/>
                  </a:outerShdw>
                </a:effectLst>
                <a:latin typeface="Times New Roman" pitchFamily="18" charset="0"/>
                <a:cs typeface="Times New Roman" pitchFamily="18" charset="0"/>
              </a:rPr>
              <a:t>đường tiêu hóa?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ox(i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3" grpId="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14"/>
          <p:cNvSpPr>
            <a:spLocks noChangeArrowheads="1" noChangeShapeType="1" noTextEdit="1"/>
          </p:cNvSpPr>
          <p:nvPr/>
        </p:nvSpPr>
        <p:spPr bwMode="auto">
          <a:xfrm>
            <a:off x="152400" y="3124200"/>
            <a:ext cx="304800" cy="323850"/>
          </a:xfrm>
          <a:prstGeom prst="rect">
            <a:avLst/>
          </a:prstGeom>
        </p:spPr>
        <p:txBody>
          <a:bodyPr wrap="none" fromWordArt="1">
            <a:prstTxWarp prst="textPlain">
              <a:avLst>
                <a:gd name="adj" fmla="val 50000"/>
              </a:avLst>
            </a:prstTxWarp>
          </a:bodyPr>
          <a:lstStyle/>
          <a:p>
            <a:pPr algn="ctr"/>
            <a:endParaRPr lang="en-US" sz="3600" b="1" kern="10">
              <a:ln w="9525">
                <a:solidFill>
                  <a:srgbClr val="000000"/>
                </a:solidFill>
                <a:round/>
                <a:headEnd/>
                <a:tailEnd/>
              </a:ln>
              <a:solidFill>
                <a:srgbClr val="FF0000"/>
              </a:solidFill>
              <a:latin typeface="Arial" panose="020B0604020202020204" pitchFamily="34" charset="0"/>
              <a:cs typeface="Arial" panose="020B0604020202020204" pitchFamily="34" charset="0"/>
            </a:endParaRPr>
          </a:p>
        </p:txBody>
      </p:sp>
      <p:sp>
        <p:nvSpPr>
          <p:cNvPr id="67595" name="Text Box 3"/>
          <p:cNvSpPr txBox="1">
            <a:spLocks noChangeArrowheads="1"/>
          </p:cNvSpPr>
          <p:nvPr/>
        </p:nvSpPr>
        <p:spPr bwMode="auto">
          <a:xfrm>
            <a:off x="838200" y="914400"/>
            <a:ext cx="8153400" cy="1016000"/>
          </a:xfrm>
          <a:prstGeom prst="rect">
            <a:avLst/>
          </a:prstGeom>
          <a:noFill/>
          <a:ln>
            <a:noFill/>
          </a:ln>
        </p:spPr>
        <p:txBody>
          <a:bodyPr>
            <a:spAutoFit/>
          </a:bodyPr>
          <a:lstStyle/>
          <a:p>
            <a:pPr>
              <a:spcBef>
                <a:spcPct val="50000"/>
              </a:spcBef>
              <a:defRPr/>
            </a:pPr>
            <a:r>
              <a:rPr lang="" altLang="x-none" sz="3000" b="1" noProof="1">
                <a:solidFill>
                  <a:srgbClr val="C00000"/>
                </a:solidFill>
                <a:latin typeface="Times New Roman" panose="02020603050405020304" pitchFamily="18" charset="0"/>
                <a:cs typeface="Times New Roman" panose="02020603050405020304" pitchFamily="18" charset="0"/>
              </a:rPr>
              <a:t>2. </a:t>
            </a:r>
            <a:r>
              <a:rPr lang="" altLang="x-none" sz="3000" b="1" noProof="1">
                <a:solidFill>
                  <a:srgbClr val="C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Để phòng bệnh lây qua đường tiêu hóa chúng ta cần l</a:t>
            </a:r>
            <a:r>
              <a:rPr lang="" altLang="x-none" sz="3000" b="1" noProof="1">
                <a:solidFill>
                  <a:srgbClr val="C00000"/>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 altLang="x-none" sz="3000" b="1" noProof="1">
                <a:solidFill>
                  <a:srgbClr val="C00000"/>
                </a:solidFill>
                <a:effectLst>
                  <a:outerShdw blurRad="38100" dist="38100" dir="2700000">
                    <a:srgbClr val="C0C0C0"/>
                  </a:outerShdw>
                </a:effectLst>
                <a:latin typeface="Times New Roman" panose="02020603050405020304" pitchFamily="18" charset="0"/>
                <a:cs typeface="Times New Roman" panose="02020603050405020304" pitchFamily="18" charset="0"/>
              </a:rPr>
              <a:t>m gì? </a:t>
            </a:r>
            <a:r>
              <a:rPr lang="" altLang="x-none" sz="3000" b="1" noProof="1">
                <a:solidFill>
                  <a:srgbClr val="C00000"/>
                </a:solidFill>
                <a:latin typeface="Times New Roman" panose="02020603050405020304" pitchFamily="18" charset="0"/>
                <a:cs typeface="Times New Roman" panose="02020603050405020304" pitchFamily="18" charset="0"/>
              </a:rPr>
              <a:t>   </a:t>
            </a:r>
            <a:endParaRPr lang="" altLang="x-none" sz="3000" noProof="1">
              <a:solidFill>
                <a:srgbClr val="C00000"/>
              </a:solidFill>
              <a:latin typeface="Times New Roman" panose="02020603050405020304" pitchFamily="18" charset="0"/>
              <a:ea typeface="Times New Roman" panose="02020603050405020304" pitchFamily="18" charset="0"/>
            </a:endParaRPr>
          </a:p>
        </p:txBody>
      </p:sp>
      <p:sp>
        <p:nvSpPr>
          <p:cNvPr id="14" name="Hình chữ nhật 1"/>
          <p:cNvSpPr/>
          <p:nvPr/>
        </p:nvSpPr>
        <p:spPr>
          <a:xfrm>
            <a:off x="762000" y="2286000"/>
            <a:ext cx="8077200" cy="554038"/>
          </a:xfrm>
          <a:prstGeom prst="rect">
            <a:avLst/>
          </a:prstGeom>
        </p:spPr>
        <p:txBody>
          <a:bodyPr>
            <a:spAutoFit/>
          </a:bodyPr>
          <a:lstStyle/>
          <a:p>
            <a:pPr marL="342900" indent="-342900" eaLnBrk="0" hangingPunct="0">
              <a:spcBef>
                <a:spcPct val="20000"/>
              </a:spcBef>
              <a:defRPr/>
            </a:pPr>
            <a:r>
              <a:rPr lang="" altLang="x-none" sz="3000" b="1" noProof="1">
                <a:effectLst>
                  <a:outerShdw blurRad="38100" dist="38100" dir="2700000">
                    <a:srgbClr val="C0C0C0"/>
                  </a:outerShdw>
                </a:effectLst>
                <a:latin typeface="Times New Roman" pitchFamily="18" charset="0"/>
                <a:cs typeface="Times New Roman" pitchFamily="18" charset="0"/>
              </a:rPr>
              <a:t>A. </a:t>
            </a:r>
            <a:r>
              <a:rPr lang="en-US" sz="3000" b="1" dirty="0" err="1">
                <a:latin typeface="Times New Roman" pitchFamily="18" charset="0"/>
                <a:cs typeface="Times New Roman" pitchFamily="18" charset="0"/>
              </a:rPr>
              <a:t>Ăn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uống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hợp</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vệ</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sinh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giữ</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vệ</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sinh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cá</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nhân</a:t>
            </a:r>
            <a:endParaRPr lang="en-US" sz="3000" b="1" dirty="0">
              <a:latin typeface="Times New Roman" pitchFamily="18" charset="0"/>
              <a:cs typeface="Times New Roman" pitchFamily="18" charset="0"/>
            </a:endParaRPr>
          </a:p>
        </p:txBody>
      </p:sp>
      <p:sp>
        <p:nvSpPr>
          <p:cNvPr id="15" name="Hình chữ nhật 1"/>
          <p:cNvSpPr/>
          <p:nvPr/>
        </p:nvSpPr>
        <p:spPr>
          <a:xfrm>
            <a:off x="762000" y="3048000"/>
            <a:ext cx="7886700" cy="554038"/>
          </a:xfrm>
          <a:prstGeom prst="rect">
            <a:avLst/>
          </a:prstGeom>
        </p:spPr>
        <p:txBody>
          <a:bodyPr>
            <a:spAutoFit/>
          </a:bodyPr>
          <a:lstStyle/>
          <a:p>
            <a:pPr marL="342900" indent="-342900" eaLnBrk="0" hangingPunct="0">
              <a:spcBef>
                <a:spcPct val="20000"/>
              </a:spcBef>
              <a:defRPr/>
            </a:pPr>
            <a:r>
              <a:rPr lang="" altLang="x-none" sz="3000" b="1" noProof="1">
                <a:effectLst>
                  <a:outerShdw blurRad="38100" dist="38100" dir="2700000">
                    <a:srgbClr val="C0C0C0"/>
                  </a:outerShdw>
                </a:effectLst>
                <a:latin typeface="Times New Roman" pitchFamily="18" charset="0"/>
                <a:cs typeface="Times New Roman" pitchFamily="18" charset="0"/>
              </a:rPr>
              <a:t>B. </a:t>
            </a:r>
            <a:r>
              <a:rPr lang="en-US" sz="3000" b="1" dirty="0" err="1">
                <a:latin typeface="Times New Roman" pitchFamily="18" charset="0"/>
                <a:cs typeface="Times New Roman" pitchFamily="18" charset="0"/>
              </a:rPr>
              <a:t>Giữ</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vệ</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sinh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trường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xung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quanh</a:t>
            </a:r>
            <a:endParaRPr lang="en-US" sz="3000" b="1" dirty="0">
              <a:latin typeface="Times New Roman" pitchFamily="18" charset="0"/>
              <a:cs typeface="Times New Roman" pitchFamily="18" charset="0"/>
            </a:endParaRPr>
          </a:p>
        </p:txBody>
      </p:sp>
      <p:sp>
        <p:nvSpPr>
          <p:cNvPr id="16" name="Hình chữ nhật 1"/>
          <p:cNvSpPr/>
          <p:nvPr/>
        </p:nvSpPr>
        <p:spPr>
          <a:xfrm>
            <a:off x="773113" y="3810000"/>
            <a:ext cx="8066087" cy="1016000"/>
          </a:xfrm>
          <a:prstGeom prst="rect">
            <a:avLst/>
          </a:prstGeom>
        </p:spPr>
        <p:txBody>
          <a:bodyPr>
            <a:spAutoFit/>
          </a:bodyPr>
          <a:lstStyle/>
          <a:p>
            <a:pPr marL="342900" indent="-342900" eaLnBrk="0" hangingPunct="0">
              <a:spcBef>
                <a:spcPct val="20000"/>
              </a:spcBef>
              <a:defRPr/>
            </a:pPr>
            <a:r>
              <a:rPr lang="" altLang="x-none" sz="3000" b="1" noProof="1">
                <a:effectLst>
                  <a:outerShdw blurRad="38100" dist="38100" dir="2700000">
                    <a:srgbClr val="C0C0C0"/>
                  </a:outerShdw>
                </a:effectLst>
                <a:latin typeface="Times New Roman" pitchFamily="18" charset="0"/>
                <a:cs typeface="Times New Roman" pitchFamily="18" charset="0"/>
              </a:rPr>
              <a:t>C. </a:t>
            </a:r>
            <a:r>
              <a:rPr lang="en-US" sz="3000" b="1" dirty="0" err="1">
                <a:latin typeface="Times New Roman" pitchFamily="18" charset="0"/>
                <a:cs typeface="Times New Roman" pitchFamily="18" charset="0"/>
              </a:rPr>
              <a:t>Giữ</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vệ</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sinh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cá</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nhân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vệ</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sinh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ăn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uống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giữ</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vệ</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sinh</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trường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xung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quanh</a:t>
            </a:r>
            <a:endParaRPr lang="en-US" sz="3000" b="1" dirty="0">
              <a:latin typeface="Times New Roman" pitchFamily="18" charset="0"/>
              <a:cs typeface="Times New Roman" pitchFamily="18" charset="0"/>
            </a:endParaRPr>
          </a:p>
        </p:txBody>
      </p:sp>
      <p:sp>
        <p:nvSpPr>
          <p:cNvPr id="17" name="Oval 16"/>
          <p:cNvSpPr/>
          <p:nvPr/>
        </p:nvSpPr>
        <p:spPr>
          <a:xfrm>
            <a:off x="685800" y="3810000"/>
            <a:ext cx="609600" cy="609600"/>
          </a:xfrm>
          <a:prstGeom prst="ellipse">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000"/>
          </a:p>
        </p:txBody>
      </p:sp>
      <p:grpSp>
        <p:nvGrpSpPr>
          <p:cNvPr id="10250" name="Group 20"/>
          <p:cNvGrpSpPr>
            <a:grpSpLocks/>
          </p:cNvGrpSpPr>
          <p:nvPr/>
        </p:nvGrpSpPr>
        <p:grpSpPr bwMode="auto">
          <a:xfrm>
            <a:off x="0" y="0"/>
            <a:ext cx="9144000" cy="457200"/>
            <a:chOff x="0" y="0"/>
            <a:chExt cx="5760" cy="288"/>
          </a:xfrm>
        </p:grpSpPr>
        <p:pic>
          <p:nvPicPr>
            <p:cNvPr id="10255" name="Picture 21"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22"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23"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51" name="Group 24"/>
          <p:cNvGrpSpPr>
            <a:grpSpLocks/>
          </p:cNvGrpSpPr>
          <p:nvPr/>
        </p:nvGrpSpPr>
        <p:grpSpPr bwMode="auto">
          <a:xfrm>
            <a:off x="0" y="6477000"/>
            <a:ext cx="9144000" cy="457200"/>
            <a:chOff x="0" y="0"/>
            <a:chExt cx="5760" cy="288"/>
          </a:xfrm>
        </p:grpSpPr>
        <p:pic>
          <p:nvPicPr>
            <p:cNvPr id="10252" name="Picture 25"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26"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27"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ChangeArrowheads="1"/>
          </p:cNvSpPr>
          <p:nvPr/>
        </p:nvSpPr>
        <p:spPr bwMode="auto">
          <a:xfrm>
            <a:off x="3432175" y="685800"/>
            <a:ext cx="2279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EEECE1"/>
                </a:solidFill>
                <a:effectLst/>
                <a:uLnTx/>
                <a:uFillTx/>
                <a:latin typeface="Times New Roman" panose="02020603050405020304" pitchFamily="18" charset="0"/>
                <a:ea typeface="+mn-ea"/>
                <a:cs typeface="Times New Roman" panose="02020603050405020304" pitchFamily="18" charset="0"/>
              </a:rPr>
              <a:t>Khoa học</a:t>
            </a:r>
          </a:p>
        </p:txBody>
      </p:sp>
      <p:sp>
        <p:nvSpPr>
          <p:cNvPr id="4" name="Rectangle 8"/>
          <p:cNvSpPr>
            <a:spLocks noChangeArrowheads="1"/>
          </p:cNvSpPr>
          <p:nvPr/>
        </p:nvSpPr>
        <p:spPr bwMode="auto">
          <a:xfrm>
            <a:off x="76200" y="1447800"/>
            <a:ext cx="899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VnTime" panose="020B7200000000000000" pitchFamily="34" charset="0"/>
              </a:defRPr>
            </a:lvl1pPr>
            <a:lvl2pPr marL="742950" indent="-285750" defTabSz="457200" eaLnBrk="0" hangingPunct="0">
              <a:defRPr>
                <a:solidFill>
                  <a:schemeClr val="tx1"/>
                </a:solidFill>
                <a:latin typeface=".VnTime" panose="020B7200000000000000" pitchFamily="34" charset="0"/>
              </a:defRPr>
            </a:lvl2pPr>
            <a:lvl3pPr marL="1143000" indent="-228600" defTabSz="457200" eaLnBrk="0" hangingPunct="0">
              <a:defRPr>
                <a:solidFill>
                  <a:schemeClr val="tx1"/>
                </a:solidFill>
                <a:latin typeface=".VnTime" panose="020B7200000000000000" pitchFamily="34" charset="0"/>
              </a:defRPr>
            </a:lvl3pPr>
            <a:lvl4pPr marL="1600200" indent="-228600" defTabSz="457200" eaLnBrk="0" hangingPunct="0">
              <a:defRPr>
                <a:solidFill>
                  <a:schemeClr val="tx1"/>
                </a:solidFill>
                <a:latin typeface=".VnTime" panose="020B7200000000000000" pitchFamily="34" charset="0"/>
              </a:defRPr>
            </a:lvl4pPr>
            <a:lvl5pPr marL="2057400" indent="-228600" defTabSz="457200" eaLnBrk="0" hangingPunct="0">
              <a:defRPr>
                <a:solidFill>
                  <a:schemeClr val="tx1"/>
                </a:solidFill>
                <a:latin typeface=".VnTime" panose="020B7200000000000000" pitchFamily="34" charset="0"/>
              </a:defRPr>
            </a:lvl5pPr>
            <a:lvl6pPr marL="2514600" indent="-228600" defTabSz="457200" eaLnBrk="0" fontAlgn="base" hangingPunct="0">
              <a:spcBef>
                <a:spcPct val="0"/>
              </a:spcBef>
              <a:spcAft>
                <a:spcPct val="0"/>
              </a:spcAft>
              <a:defRPr>
                <a:solidFill>
                  <a:schemeClr val="tx1"/>
                </a:solidFill>
                <a:latin typeface=".VnTime" panose="020B7200000000000000" pitchFamily="34" charset="0"/>
              </a:defRPr>
            </a:lvl6pPr>
            <a:lvl7pPr marL="2971800" indent="-228600" defTabSz="457200" eaLnBrk="0" fontAlgn="base" hangingPunct="0">
              <a:spcBef>
                <a:spcPct val="0"/>
              </a:spcBef>
              <a:spcAft>
                <a:spcPct val="0"/>
              </a:spcAft>
              <a:defRPr>
                <a:solidFill>
                  <a:schemeClr val="tx1"/>
                </a:solidFill>
                <a:latin typeface=".VnTime" panose="020B7200000000000000" pitchFamily="34" charset="0"/>
              </a:defRPr>
            </a:lvl7pPr>
            <a:lvl8pPr marL="3429000" indent="-228600" defTabSz="457200" eaLnBrk="0" fontAlgn="base" hangingPunct="0">
              <a:spcBef>
                <a:spcPct val="0"/>
              </a:spcBef>
              <a:spcAft>
                <a:spcPct val="0"/>
              </a:spcAft>
              <a:defRPr>
                <a:solidFill>
                  <a:schemeClr val="tx1"/>
                </a:solidFill>
                <a:latin typeface=".VnTime" panose="020B7200000000000000" pitchFamily="34" charset="0"/>
              </a:defRPr>
            </a:lvl8pPr>
            <a:lvl9pPr marL="3886200" indent="-228600" defTabSz="457200" eaLnBrk="0" fontAlgn="base" hangingPunct="0">
              <a:spcBef>
                <a:spcPct val="0"/>
              </a:spcBef>
              <a:spcAft>
                <a:spcPct val="0"/>
              </a:spcAft>
              <a:defRPr>
                <a:solidFill>
                  <a:schemeClr val="tx1"/>
                </a:solidFill>
                <a:latin typeface=".VnTime" panose="020B7200000000000000"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200" b="1" i="0" u="sng"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Bài 9</a:t>
            </a:r>
            <a:r>
              <a:rPr kumimoji="0" lang="en-US" altLang="en-US" sz="32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 Bạn cảm thấy thế nào khi bị bệnh?</a:t>
            </a:r>
          </a:p>
        </p:txBody>
      </p:sp>
      <p:sp>
        <p:nvSpPr>
          <p:cNvPr id="5" name="Rectangle 8"/>
          <p:cNvSpPr>
            <a:spLocks noChangeArrowheads="1"/>
          </p:cNvSpPr>
          <p:nvPr/>
        </p:nvSpPr>
        <p:spPr bwMode="auto">
          <a:xfrm>
            <a:off x="914400" y="2209800"/>
            <a:ext cx="7315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VnTime" panose="020B7200000000000000" pitchFamily="34" charset="0"/>
              </a:defRPr>
            </a:lvl1pPr>
            <a:lvl2pPr marL="742950" indent="-285750" defTabSz="457200" eaLnBrk="0" hangingPunct="0">
              <a:defRPr>
                <a:solidFill>
                  <a:schemeClr val="tx1"/>
                </a:solidFill>
                <a:latin typeface=".VnTime" panose="020B7200000000000000" pitchFamily="34" charset="0"/>
              </a:defRPr>
            </a:lvl2pPr>
            <a:lvl3pPr marL="1143000" indent="-228600" defTabSz="457200" eaLnBrk="0" hangingPunct="0">
              <a:defRPr>
                <a:solidFill>
                  <a:schemeClr val="tx1"/>
                </a:solidFill>
                <a:latin typeface=".VnTime" panose="020B7200000000000000" pitchFamily="34" charset="0"/>
              </a:defRPr>
            </a:lvl3pPr>
            <a:lvl4pPr marL="1600200" indent="-228600" defTabSz="457200" eaLnBrk="0" hangingPunct="0">
              <a:defRPr>
                <a:solidFill>
                  <a:schemeClr val="tx1"/>
                </a:solidFill>
                <a:latin typeface=".VnTime" panose="020B7200000000000000" pitchFamily="34" charset="0"/>
              </a:defRPr>
            </a:lvl4pPr>
            <a:lvl5pPr marL="2057400" indent="-228600" defTabSz="457200" eaLnBrk="0" hangingPunct="0">
              <a:defRPr>
                <a:solidFill>
                  <a:schemeClr val="tx1"/>
                </a:solidFill>
                <a:latin typeface=".VnTime" panose="020B7200000000000000" pitchFamily="34" charset="0"/>
              </a:defRPr>
            </a:lvl5pPr>
            <a:lvl6pPr marL="2514600" indent="-228600" defTabSz="457200" eaLnBrk="0" fontAlgn="base" hangingPunct="0">
              <a:spcBef>
                <a:spcPct val="0"/>
              </a:spcBef>
              <a:spcAft>
                <a:spcPct val="0"/>
              </a:spcAft>
              <a:defRPr>
                <a:solidFill>
                  <a:schemeClr val="tx1"/>
                </a:solidFill>
                <a:latin typeface=".VnTime" panose="020B7200000000000000" pitchFamily="34" charset="0"/>
              </a:defRPr>
            </a:lvl6pPr>
            <a:lvl7pPr marL="2971800" indent="-228600" defTabSz="457200" eaLnBrk="0" fontAlgn="base" hangingPunct="0">
              <a:spcBef>
                <a:spcPct val="0"/>
              </a:spcBef>
              <a:spcAft>
                <a:spcPct val="0"/>
              </a:spcAft>
              <a:defRPr>
                <a:solidFill>
                  <a:schemeClr val="tx1"/>
                </a:solidFill>
                <a:latin typeface=".VnTime" panose="020B7200000000000000" pitchFamily="34" charset="0"/>
              </a:defRPr>
            </a:lvl7pPr>
            <a:lvl8pPr marL="3429000" indent="-228600" defTabSz="457200" eaLnBrk="0" fontAlgn="base" hangingPunct="0">
              <a:spcBef>
                <a:spcPct val="0"/>
              </a:spcBef>
              <a:spcAft>
                <a:spcPct val="0"/>
              </a:spcAft>
              <a:defRPr>
                <a:solidFill>
                  <a:schemeClr val="tx1"/>
                </a:solidFill>
                <a:latin typeface=".VnTime" panose="020B7200000000000000" pitchFamily="34" charset="0"/>
              </a:defRPr>
            </a:lvl8pPr>
            <a:lvl9pPr marL="3886200" indent="-228600" defTabSz="457200" eaLnBrk="0" fontAlgn="base" hangingPunct="0">
              <a:spcBef>
                <a:spcPct val="0"/>
              </a:spcBef>
              <a:spcAft>
                <a:spcPct val="0"/>
              </a:spcAft>
              <a:defRPr>
                <a:solidFill>
                  <a:schemeClr val="tx1"/>
                </a:solidFill>
                <a:latin typeface=".VnTime" panose="020B7200000000000000"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000" b="1" i="0"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(Trang 36, 37)</a:t>
            </a:r>
          </a:p>
        </p:txBody>
      </p:sp>
      <p:sp>
        <p:nvSpPr>
          <p:cNvPr id="6" name="Rounded Rectangle 5"/>
          <p:cNvSpPr/>
          <p:nvPr/>
        </p:nvSpPr>
        <p:spPr>
          <a:xfrm>
            <a:off x="838200" y="3124200"/>
            <a:ext cx="7620000" cy="3047928"/>
          </a:xfrm>
          <a:prstGeom prst="roundRect">
            <a:avLst/>
          </a:prstGeom>
          <a:solidFill>
            <a:srgbClr val="FFFFCC"/>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err="1">
                <a:solidFill>
                  <a:srgbClr val="FF0000"/>
                </a:solidFill>
                <a:latin typeface="Times New Roman" pitchFamily="18" charset="0"/>
                <a:cs typeface="Times New Roman" pitchFamily="18" charset="0"/>
              </a:rPr>
              <a:t>Yêu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cầu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cần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đạt</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285750" marR="0" lvl="0" indent="-285750" algn="just" defTabSz="914400" rtl="0" eaLnBrk="1" fontAlgn="base" latinLnBrk="0" hangingPunct="1">
              <a:lnSpc>
                <a:spcPct val="100000"/>
              </a:lnSpc>
              <a:spcBef>
                <a:spcPct val="0"/>
              </a:spcBef>
              <a:spcAft>
                <a:spcPct val="0"/>
              </a:spcAft>
              <a:buClrTx/>
              <a:buSzTx/>
              <a:buFontTx/>
              <a:buChar char="-"/>
              <a:tabLst/>
              <a:defRPr/>
            </a:pP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Nêu</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biểu</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hiện</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cơ</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bị</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bệnh</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a:t>
            </a:r>
          </a:p>
          <a:p>
            <a:pPr marL="285750" marR="0" lvl="0" indent="-285750" algn="just" defTabSz="914400" rtl="0" eaLnBrk="1" fontAlgn="base" latinLnBrk="0" hangingPunct="1">
              <a:lnSpc>
                <a:spcPct val="100000"/>
              </a:lnSpc>
              <a:spcBef>
                <a:spcPct val="0"/>
              </a:spcBef>
              <a:spcAft>
                <a:spcPct val="0"/>
              </a:spcAft>
              <a:buClrTx/>
              <a:buSzTx/>
              <a:buFontTx/>
              <a:buChar char="-"/>
              <a:tabLst/>
              <a:defRPr/>
            </a:pP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Phân</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biệt</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lúc</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cơ</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khỏe</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mạnh</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lúc</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cơ</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bị</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bệnh</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a:t>
            </a:r>
          </a:p>
          <a:p>
            <a:pPr marL="342900" marR="0" lvl="0" indent="-342900" algn="just" defTabSz="914400" rtl="0" eaLnBrk="1" fontAlgn="base" latinLnBrk="0" hangingPunct="1">
              <a:lnSpc>
                <a:spcPct val="100000"/>
              </a:lnSpc>
              <a:spcBef>
                <a:spcPct val="0"/>
              </a:spcBef>
              <a:spcAft>
                <a:spcPct val="0"/>
              </a:spcAft>
              <a:buClrTx/>
              <a:buSzTx/>
              <a:buFontTx/>
              <a:buChar char="-"/>
              <a:tabLst/>
              <a:defRPr/>
            </a:pP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ngay</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cha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hay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lớn</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khác</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thấy</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bị</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bệnh</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thấy</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cơ</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khó</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2F2B20"/>
                </a:solidFill>
                <a:effectLst/>
                <a:uLnTx/>
                <a:uFillTx/>
                <a:latin typeface="Times New Roman" pitchFamily="18" charset="0"/>
                <a:ea typeface="+mn-ea"/>
                <a:cs typeface="Times New Roman" pitchFamily="18" charset="0"/>
              </a:rPr>
              <a:t>chịu</a:t>
            </a:r>
            <a:r>
              <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rPr>
              <a:t>.</a:t>
            </a:r>
          </a:p>
          <a:p>
            <a:pPr marL="342900" marR="0" lvl="0" indent="-342900" algn="just" defTabSz="914400" rtl="0" eaLnBrk="1" fontAlgn="base" latinLnBrk="0" hangingPunct="1">
              <a:lnSpc>
                <a:spcPct val="100000"/>
              </a:lnSpc>
              <a:spcBef>
                <a:spcPct val="0"/>
              </a:spcBef>
              <a:spcAft>
                <a:spcPct val="0"/>
              </a:spcAft>
              <a:buClrTx/>
              <a:buSzTx/>
              <a:buFontTx/>
              <a:buChar char="-"/>
              <a:tabLst/>
              <a:defRPr/>
            </a:pPr>
            <a:endParaRPr kumimoji="0" lang="en-US" sz="2400" b="0" i="0" u="none" strike="noStrike" kern="1200" cap="none" spc="0" normalizeH="0" baseline="0" noProof="0" dirty="0">
              <a:ln>
                <a:noFill/>
              </a:ln>
              <a:solidFill>
                <a:srgbClr val="2F2B2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08111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14"/>
          <p:cNvSpPr>
            <a:spLocks noChangeArrowheads="1" noChangeShapeType="1" noTextEdit="1"/>
          </p:cNvSpPr>
          <p:nvPr/>
        </p:nvSpPr>
        <p:spPr bwMode="auto">
          <a:xfrm>
            <a:off x="152400" y="3124200"/>
            <a:ext cx="304800" cy="323850"/>
          </a:xfrm>
          <a:prstGeom prst="rect">
            <a:avLst/>
          </a:prstGeom>
        </p:spPr>
        <p:txBody>
          <a:bodyPr wrap="none" fromWordArt="1">
            <a:prstTxWarp prst="textPlain">
              <a:avLst>
                <a:gd name="adj" fmla="val 50000"/>
              </a:avLst>
            </a:prstTxWarp>
          </a:bodyPr>
          <a:lstStyle/>
          <a:p>
            <a:pPr algn="ctr"/>
            <a:endParaRPr lang="en-US" sz="4000" b="1" kern="10">
              <a:ln w="9525">
                <a:solidFill>
                  <a:srgbClr val="000000"/>
                </a:solidFill>
                <a:round/>
                <a:headEnd/>
                <a:tailEnd/>
              </a:ln>
              <a:solidFill>
                <a:srgbClr val="FF0000"/>
              </a:solidFill>
              <a:latin typeface="Arial" panose="020B0604020202020204" pitchFamily="34" charset="0"/>
              <a:cs typeface="Arial" panose="020B0604020202020204" pitchFamily="34" charset="0"/>
            </a:endParaRPr>
          </a:p>
        </p:txBody>
      </p:sp>
      <p:sp>
        <p:nvSpPr>
          <p:cNvPr id="14" name="Rounded Rectangle 13"/>
          <p:cNvSpPr/>
          <p:nvPr/>
        </p:nvSpPr>
        <p:spPr>
          <a:xfrm>
            <a:off x="2370138" y="609600"/>
            <a:ext cx="4240212" cy="6858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A. HOẠT ĐỘNG CƠ BẢN             </a:t>
            </a:r>
          </a:p>
        </p:txBody>
      </p:sp>
      <p:grpSp>
        <p:nvGrpSpPr>
          <p:cNvPr id="12292" name="Group 24"/>
          <p:cNvGrpSpPr>
            <a:grpSpLocks/>
          </p:cNvGrpSpPr>
          <p:nvPr/>
        </p:nvGrpSpPr>
        <p:grpSpPr bwMode="auto">
          <a:xfrm>
            <a:off x="409575" y="6477000"/>
            <a:ext cx="8429625" cy="457200"/>
            <a:chOff x="0" y="0"/>
            <a:chExt cx="5760" cy="288"/>
          </a:xfrm>
        </p:grpSpPr>
        <p:pic>
          <p:nvPicPr>
            <p:cNvPr id="12304" name="Picture 25"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26"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27"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29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63" y="1676400"/>
            <a:ext cx="4173537" cy="4221163"/>
          </a:xfrm>
          <a:prstGeom prst="rect">
            <a:avLst/>
          </a:prstGeom>
          <a:noFill/>
          <a:ln w="28575">
            <a:solidFill>
              <a:srgbClr val="AC1404"/>
            </a:solidFill>
            <a:miter lim="800000"/>
            <a:headEnd/>
            <a:tailEnd/>
          </a:ln>
          <a:extLst>
            <a:ext uri="{909E8E84-426E-40DD-AFC4-6F175D3DCCD1}">
              <a14:hiddenFill xmlns:a14="http://schemas.microsoft.com/office/drawing/2010/main">
                <a:solidFill>
                  <a:srgbClr val="FFFFFF"/>
                </a:solidFill>
              </a14:hiddenFill>
            </a:ext>
          </a:extLst>
        </p:spPr>
      </p:pic>
      <p:pic>
        <p:nvPicPr>
          <p:cNvPr id="12294"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1676400"/>
            <a:ext cx="4095750" cy="4221163"/>
          </a:xfrm>
          <a:prstGeom prst="rect">
            <a:avLst/>
          </a:prstGeom>
          <a:noFill/>
          <a:ln w="28575">
            <a:solidFill>
              <a:srgbClr val="AC1404"/>
            </a:solidFill>
            <a:miter lim="800000"/>
            <a:headEnd/>
            <a:tailEnd/>
          </a:ln>
          <a:extLst>
            <a:ext uri="{909E8E84-426E-40DD-AFC4-6F175D3DCCD1}">
              <a14:hiddenFill xmlns:a14="http://schemas.microsoft.com/office/drawing/2010/main">
                <a:solidFill>
                  <a:srgbClr val="FFFFFF"/>
                </a:solidFill>
              </a14:hiddenFill>
            </a:ext>
          </a:extLst>
        </p:spPr>
      </p:pic>
      <p:sp>
        <p:nvSpPr>
          <p:cNvPr id="3" name="Oval 2"/>
          <p:cNvSpPr/>
          <p:nvPr/>
        </p:nvSpPr>
        <p:spPr>
          <a:xfrm>
            <a:off x="4143375" y="5562600"/>
            <a:ext cx="352425" cy="334963"/>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1</a:t>
            </a:r>
          </a:p>
        </p:txBody>
      </p:sp>
      <p:sp>
        <p:nvSpPr>
          <p:cNvPr id="19" name="Oval 18"/>
          <p:cNvSpPr/>
          <p:nvPr/>
        </p:nvSpPr>
        <p:spPr>
          <a:xfrm>
            <a:off x="8486775" y="5608638"/>
            <a:ext cx="352425" cy="334962"/>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2</a:t>
            </a:r>
          </a:p>
        </p:txBody>
      </p:sp>
      <p:sp>
        <p:nvSpPr>
          <p:cNvPr id="4" name="Rounded Rectangle 3"/>
          <p:cNvSpPr/>
          <p:nvPr/>
        </p:nvSpPr>
        <p:spPr>
          <a:xfrm>
            <a:off x="0" y="0"/>
            <a:ext cx="9144000" cy="22701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ounded Rectangle 4"/>
          <p:cNvSpPr/>
          <p:nvPr/>
        </p:nvSpPr>
        <p:spPr>
          <a:xfrm>
            <a:off x="0" y="76200"/>
            <a:ext cx="284163" cy="678180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ounded Rectangle 21"/>
          <p:cNvSpPr/>
          <p:nvPr/>
        </p:nvSpPr>
        <p:spPr>
          <a:xfrm>
            <a:off x="8859838" y="79375"/>
            <a:ext cx="284162" cy="678180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2300" name="Group 24"/>
          <p:cNvGrpSpPr>
            <a:grpSpLocks/>
          </p:cNvGrpSpPr>
          <p:nvPr/>
        </p:nvGrpSpPr>
        <p:grpSpPr bwMode="auto">
          <a:xfrm>
            <a:off x="257175" y="76200"/>
            <a:ext cx="8734425" cy="457200"/>
            <a:chOff x="0" y="0"/>
            <a:chExt cx="5760" cy="288"/>
          </a:xfrm>
        </p:grpSpPr>
        <p:pic>
          <p:nvPicPr>
            <p:cNvPr id="12301" name="Picture 25"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6"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27" descr="eivyr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 y="0"/>
              <a:ext cx="2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ox(in)">
                                      <p:cBhvr>
                                        <p:cTn id="7" dur="500"/>
                                        <p:tgtEl>
                                          <p:spTgt spid="1229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ox(in)">
                                      <p:cBhvr>
                                        <p:cTn id="13" dur="500"/>
                                        <p:tgtEl>
                                          <p:spTgt spid="19"/>
                                        </p:tgtEl>
                                      </p:cBhvr>
                                    </p:animEffect>
                                  </p:childTnLst>
                                </p:cTn>
                              </p:par>
                              <p:par>
                                <p:cTn id="14" presetID="4" presetClass="entr" presetSubtype="16" fill="hold" nodeType="withEffect">
                                  <p:stCondLst>
                                    <p:cond delay="0"/>
                                  </p:stCondLst>
                                  <p:childTnLst>
                                    <p:set>
                                      <p:cBhvr>
                                        <p:cTn id="15" dur="1" fill="hold">
                                          <p:stCondLst>
                                            <p:cond delay="0"/>
                                          </p:stCondLst>
                                        </p:cTn>
                                        <p:tgtEl>
                                          <p:spTgt spid="12294"/>
                                        </p:tgtEl>
                                        <p:attrNameLst>
                                          <p:attrName>style.visibility</p:attrName>
                                        </p:attrNameLst>
                                      </p:cBhvr>
                                      <p:to>
                                        <p:strVal val="visible"/>
                                      </p:to>
                                    </p:set>
                                    <p:animEffect transition="in" filter="box(in)">
                                      <p:cBhvr>
                                        <p:cTn id="16"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609600" y="1263650"/>
            <a:ext cx="8077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en-US" altLang="en-US" sz="4000">
                <a:solidFill>
                  <a:srgbClr val="FFFF00"/>
                </a:solidFill>
                <a:latin typeface="Times New Roman" panose="02020603050405020304" pitchFamily="18" charset="0"/>
                <a:cs typeface="Times New Roman" panose="02020603050405020304" pitchFamily="18" charset="0"/>
              </a:rPr>
              <a:t>- Em</a:t>
            </a:r>
            <a:r>
              <a:rPr lang="vi-VN" altLang="en-US" sz="4000">
                <a:solidFill>
                  <a:srgbClr val="FFFF00"/>
                </a:solidFill>
                <a:latin typeface="Times New Roman" panose="02020603050405020304" pitchFamily="18" charset="0"/>
                <a:cs typeface="Times New Roman" panose="02020603050405020304" pitchFamily="18" charset="0"/>
              </a:rPr>
              <a:t> đã từng bị bệnh gì chưa?</a:t>
            </a:r>
            <a:r>
              <a:rPr lang="en-US" altLang="en-US" sz="4000">
                <a:solidFill>
                  <a:srgbClr val="FFFF00"/>
                </a:solidFill>
                <a:latin typeface="Times New Roman" panose="02020603050405020304" pitchFamily="18" charset="0"/>
                <a:cs typeface="Times New Roman" panose="02020603050405020304" pitchFamily="18" charset="0"/>
              </a:rPr>
              <a:t> Em</a:t>
            </a:r>
            <a:r>
              <a:rPr lang="vi-VN" altLang="en-US" sz="4000">
                <a:solidFill>
                  <a:srgbClr val="FFFF00"/>
                </a:solidFill>
                <a:latin typeface="Times New Roman" panose="02020603050405020304" pitchFamily="18" charset="0"/>
                <a:cs typeface="Times New Roman" panose="02020603050405020304" pitchFamily="18" charset="0"/>
              </a:rPr>
              <a:t> cảm thấy trong người như thế nào khi bị bệnh?</a:t>
            </a:r>
            <a:r>
              <a:rPr lang="en-US" altLang="en-US" sz="4000">
                <a:solidFill>
                  <a:srgbClr val="FFFF00"/>
                </a:solidFill>
                <a:latin typeface="Times New Roman" panose="02020603050405020304" pitchFamily="18" charset="0"/>
                <a:cs typeface="Times New Roman" panose="02020603050405020304" pitchFamily="18" charset="0"/>
              </a:rPr>
              <a:t> </a:t>
            </a:r>
            <a:r>
              <a:rPr lang="vi-VN" altLang="en-US" sz="4000">
                <a:solidFill>
                  <a:srgbClr val="FFFF00"/>
                </a:solidFill>
                <a:latin typeface="Times New Roman" panose="02020603050405020304" pitchFamily="18" charset="0"/>
                <a:cs typeface="Times New Roman" panose="02020603050405020304" pitchFamily="18" charset="0"/>
              </a:rPr>
              <a:t> </a:t>
            </a:r>
            <a:endParaRPr lang="en-US" altLang="en-US" sz="4000">
              <a:solidFill>
                <a:srgbClr val="FFFF00"/>
              </a:solidFill>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546168" y="3154425"/>
            <a:ext cx="8077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en-US" altLang="en-US" sz="4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en-US" sz="4000">
                <a:solidFill>
                  <a:schemeClr val="bg1"/>
                </a:solidFill>
                <a:latin typeface="Times New Roman" panose="02020603050405020304" pitchFamily="18" charset="0"/>
                <a:cs typeface="Times New Roman" panose="02020603050405020304" pitchFamily="18" charset="0"/>
              </a:rPr>
              <a:t> Em đã từng bị bệnh</a:t>
            </a:r>
            <a:r>
              <a:rPr lang="en-US" altLang="en-US" sz="4000">
                <a:solidFill>
                  <a:schemeClr val="bg1"/>
                </a:solidFill>
                <a:latin typeface="Times New Roman" panose="02020603050405020304" pitchFamily="18" charset="0"/>
                <a:cs typeface="Times New Roman" panose="02020603050405020304" pitchFamily="18" charset="0"/>
              </a:rPr>
              <a:t>. </a:t>
            </a:r>
            <a:r>
              <a:rPr lang="vi-VN" altLang="en-US" sz="4000">
                <a:solidFill>
                  <a:schemeClr val="bg1"/>
                </a:solidFill>
                <a:latin typeface="Times New Roman" panose="02020603050405020304" pitchFamily="18" charset="0"/>
                <a:cs typeface="Times New Roman" panose="02020603050405020304" pitchFamily="18" charset="0"/>
              </a:rPr>
              <a:t>Khi bị bệnh, em cảm thấy trong người mệt mỏi, ăn không muốn ăn, chơi không muốn chơi, người luôn uể oải, khó chịu và thiếu nước</a:t>
            </a:r>
            <a:r>
              <a:rPr lang="en-US" altLang="en-US" sz="4000">
                <a:solidFill>
                  <a:schemeClr val="bg1"/>
                </a:solidFill>
                <a:latin typeface="Times New Roman" panose="02020603050405020304" pitchFamily="18" charset="0"/>
                <a:cs typeface="Times New Roman" panose="02020603050405020304" pitchFamily="18" charset="0"/>
              </a:rPr>
              <a:t>, ..</a:t>
            </a:r>
            <a:r>
              <a:rPr lang="vi-VN" altLang="en-US" sz="4000">
                <a:solidFill>
                  <a:schemeClr val="bg1"/>
                </a:solidFill>
                <a:latin typeface="Times New Roman" panose="02020603050405020304" pitchFamily="18" charset="0"/>
                <a:cs typeface="Times New Roman" panose="02020603050405020304" pitchFamily="18" charset="0"/>
              </a:rPr>
              <a:t>.</a:t>
            </a:r>
          </a:p>
        </p:txBody>
      </p:sp>
      <p:sp>
        <p:nvSpPr>
          <p:cNvPr id="13317" name="Rectangle 6"/>
          <p:cNvSpPr>
            <a:spLocks noChangeArrowheads="1"/>
          </p:cNvSpPr>
          <p:nvPr/>
        </p:nvSpPr>
        <p:spPr bwMode="auto">
          <a:xfrm>
            <a:off x="609600" y="511372"/>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en-US" altLang="en-US" sz="4000" b="1">
                <a:solidFill>
                  <a:srgbClr val="FFFF00"/>
                </a:solidFill>
                <a:latin typeface="Times New Roman" panose="02020603050405020304" pitchFamily="18" charset="0"/>
                <a:cs typeface="Times New Roman" panose="02020603050405020304" pitchFamily="18" charset="0"/>
              </a:rPr>
              <a:t>1. Liên hệ thực tế và trả lời.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571500" y="1304925"/>
            <a:ext cx="807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altLang="en-US" sz="4000">
                <a:solidFill>
                  <a:srgbClr val="FFFF00"/>
                </a:solidFill>
                <a:latin typeface="Times New Roman" panose="02020603050405020304" pitchFamily="18" charset="0"/>
                <a:cs typeface="Times New Roman" panose="02020603050405020304" pitchFamily="18" charset="0"/>
              </a:rPr>
              <a:t>- Em</a:t>
            </a:r>
            <a:r>
              <a:rPr lang="vi-VN" altLang="en-US" sz="4000">
                <a:solidFill>
                  <a:srgbClr val="FFFF00"/>
                </a:solidFill>
                <a:latin typeface="Times New Roman" panose="02020603050405020304" pitchFamily="18" charset="0"/>
                <a:cs typeface="Times New Roman" panose="02020603050405020304" pitchFamily="18" charset="0"/>
              </a:rPr>
              <a:t> làm gì khi bị bệnh? </a:t>
            </a:r>
            <a:endParaRPr lang="en-US" altLang="en-US" sz="4000">
              <a:solidFill>
                <a:srgbClr val="FFFF00"/>
              </a:solidFill>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533400" y="2175790"/>
            <a:ext cx="8153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en-US" altLang="en-US" sz="4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4000">
                <a:solidFill>
                  <a:schemeClr val="bg1"/>
                </a:solidFill>
                <a:latin typeface="Times New Roman" panose="02020603050405020304" pitchFamily="18" charset="0"/>
                <a:cs typeface="Times New Roman" panose="02020603050405020304" pitchFamily="18" charset="0"/>
              </a:rPr>
              <a:t> </a:t>
            </a:r>
            <a:r>
              <a:rPr lang="vi-VN" altLang="en-US" sz="4000">
                <a:solidFill>
                  <a:schemeClr val="bg1"/>
                </a:solidFill>
                <a:latin typeface="Times New Roman" panose="02020603050405020304" pitchFamily="18" charset="0"/>
                <a:cs typeface="Times New Roman" panose="02020603050405020304" pitchFamily="18" charset="0"/>
              </a:rPr>
              <a:t>Mỗi lần </a:t>
            </a:r>
            <a:r>
              <a:rPr lang="en-US" altLang="en-US" sz="4000">
                <a:solidFill>
                  <a:schemeClr val="bg1"/>
                </a:solidFill>
                <a:latin typeface="Times New Roman" panose="02020603050405020304" pitchFamily="18" charset="0"/>
                <a:cs typeface="Times New Roman" panose="02020603050405020304" pitchFamily="18" charset="0"/>
              </a:rPr>
              <a:t>bị</a:t>
            </a:r>
            <a:r>
              <a:rPr lang="vi-VN" altLang="en-US" sz="4000">
                <a:solidFill>
                  <a:schemeClr val="bg1"/>
                </a:solidFill>
                <a:latin typeface="Times New Roman" panose="02020603050405020304" pitchFamily="18" charset="0"/>
                <a:cs typeface="Times New Roman" panose="02020603050405020304" pitchFamily="18" charset="0"/>
              </a:rPr>
              <a:t> bệnh, em thường nói với bố mẹ hoặc thầy cô để đưa em đi khám và chữa trị kịp thời.</a:t>
            </a:r>
          </a:p>
        </p:txBody>
      </p:sp>
      <p:sp>
        <p:nvSpPr>
          <p:cNvPr id="6" name="Rectangle 6"/>
          <p:cNvSpPr>
            <a:spLocks noChangeArrowheads="1"/>
          </p:cNvSpPr>
          <p:nvPr/>
        </p:nvSpPr>
        <p:spPr bwMode="auto">
          <a:xfrm>
            <a:off x="609600" y="511372"/>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en-US" altLang="en-US" sz="4000" b="1">
                <a:solidFill>
                  <a:srgbClr val="FFFF00"/>
                </a:solidFill>
                <a:latin typeface="Times New Roman" panose="02020603050405020304" pitchFamily="18" charset="0"/>
                <a:cs typeface="Times New Roman" panose="02020603050405020304" pitchFamily="18" charset="0"/>
              </a:rPr>
              <a:t>1. Liên hệ thực tế và trả lời.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5"/>
          <p:cNvSpPr>
            <a:spLocks noChangeArrowheads="1"/>
          </p:cNvSpPr>
          <p:nvPr/>
        </p:nvSpPr>
        <p:spPr bwMode="auto">
          <a:xfrm>
            <a:off x="533400" y="1327150"/>
            <a:ext cx="838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altLang="en-US" sz="4000">
                <a:solidFill>
                  <a:srgbClr val="FFFF00"/>
                </a:solidFill>
                <a:latin typeface="Times New Roman" panose="02020603050405020304" pitchFamily="18" charset="0"/>
                <a:cs typeface="Times New Roman" panose="02020603050405020304" pitchFamily="18" charset="0"/>
              </a:rPr>
              <a:t>- Nêu cảm giác của em lúc khỏe mạnh?</a:t>
            </a:r>
          </a:p>
        </p:txBody>
      </p:sp>
      <p:sp>
        <p:nvSpPr>
          <p:cNvPr id="15365" name="Rectangle 7"/>
          <p:cNvSpPr>
            <a:spLocks noChangeArrowheads="1"/>
          </p:cNvSpPr>
          <p:nvPr/>
        </p:nvSpPr>
        <p:spPr bwMode="auto">
          <a:xfrm>
            <a:off x="381000" y="2151727"/>
            <a:ext cx="8382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en-US" altLang="en-US" sz="4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en-US" sz="4000">
                <a:solidFill>
                  <a:schemeClr val="bg1"/>
                </a:solidFill>
                <a:latin typeface="Times New Roman" panose="02020603050405020304" pitchFamily="18" charset="0"/>
                <a:cs typeface="Times New Roman" panose="02020603050405020304" pitchFamily="18" charset="0"/>
              </a:rPr>
              <a:t> Lúc khỏe mạnh em cảm thấy rất thoải mái và dễ chịu, ăn ngon miệng, học tập và vui chơi thoải mái với các bạn.</a:t>
            </a:r>
          </a:p>
        </p:txBody>
      </p:sp>
      <p:sp>
        <p:nvSpPr>
          <p:cNvPr id="6" name="Rectangle 6"/>
          <p:cNvSpPr>
            <a:spLocks noChangeArrowheads="1"/>
          </p:cNvSpPr>
          <p:nvPr/>
        </p:nvSpPr>
        <p:spPr bwMode="auto">
          <a:xfrm>
            <a:off x="609600" y="511372"/>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en-US" altLang="en-US" sz="4000" b="1">
                <a:solidFill>
                  <a:srgbClr val="FFFF00"/>
                </a:solidFill>
                <a:latin typeface="Times New Roman" panose="02020603050405020304" pitchFamily="18" charset="0"/>
                <a:cs typeface="Times New Roman" panose="02020603050405020304" pitchFamily="18" charset="0"/>
              </a:rPr>
              <a:t>1. Liên hệ thực tế và trả lời.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checkerboard(across)">
                                      <p:cBhvr>
                                        <p:cTn id="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1061</TotalTime>
  <Words>1073</Words>
  <Application>Microsoft Office PowerPoint</Application>
  <PresentationFormat>On-screen Show (4:3)</PresentationFormat>
  <Paragraphs>161</Paragraphs>
  <Slides>26</Slides>
  <Notes>0</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.VnTime</vt:lpstr>
      <vt:lpstr>Arial</vt:lpstr>
      <vt:lpstr>Calibri</vt:lpstr>
      <vt:lpstr>Franklin Gothic Book</vt:lpstr>
      <vt:lpstr>Franklin Gothic Medium</vt:lpstr>
      <vt:lpstr>Times New Roman</vt:lpstr>
      <vt:lpstr>Wingdings</vt:lpstr>
      <vt:lpstr>Angles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Root</dc:creator>
  <cp:lastModifiedBy>Admin</cp:lastModifiedBy>
  <cp:revision>454</cp:revision>
  <dcterms:created xsi:type="dcterms:W3CDTF">2009-10-13T03:31:59Z</dcterms:created>
  <dcterms:modified xsi:type="dcterms:W3CDTF">2022-10-26T09:00:51Z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