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7" r:id="rId2"/>
    <p:sldId id="256" r:id="rId3"/>
    <p:sldId id="262" r:id="rId4"/>
    <p:sldId id="264" r:id="rId5"/>
    <p:sldId id="292" r:id="rId6"/>
    <p:sldId id="265" r:id="rId7"/>
    <p:sldId id="267" r:id="rId8"/>
    <p:sldId id="268" r:id="rId9"/>
    <p:sldId id="293" r:id="rId10"/>
    <p:sldId id="271" r:id="rId11"/>
    <p:sldId id="273" r:id="rId12"/>
    <p:sldId id="274" r:id="rId13"/>
    <p:sldId id="275" r:id="rId14"/>
    <p:sldId id="278" r:id="rId15"/>
    <p:sldId id="294" r:id="rId16"/>
    <p:sldId id="295" r:id="rId17"/>
    <p:sldId id="2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D05D3-A9A8-42F2-AD40-B37608222F7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74BF7-9115-4E85-B62E-F0F3D902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5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CFB706-3ED7-4046-8056-3A1E754C0C52}" type="slidenum">
              <a:rPr lang="en-US">
                <a:latin typeface="Arial" panose="020B0604020202020204" pitchFamily="34" charset="0"/>
              </a:rPr>
              <a:pPr eaLnBrk="1" hangingPunct="1"/>
              <a:t>12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8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C0852F9-0CA0-44ED-86E2-0F399F7D1C50}" type="slidenum">
              <a:rPr lang="en-US">
                <a:latin typeface="Arial" panose="020B0604020202020204" pitchFamily="34" charset="0"/>
              </a:rPr>
              <a:pPr eaLnBrk="1" hangingPunct="1"/>
              <a:t>14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98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CFB706-3ED7-4046-8056-3A1E754C0C52}" type="slidenum">
              <a:rPr lang="en-US">
                <a:latin typeface="Arial" panose="020B0604020202020204" pitchFamily="34" charset="0"/>
              </a:rPr>
              <a:pPr eaLnBrk="1" hangingPunct="1"/>
              <a:t>15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7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4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7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0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0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3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0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5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4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A9B-6478-41F1-948D-1C64B67386E1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0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66A9B-6478-41F1-948D-1C64B67386E1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8E98-E3DE-4D58-B37B-AD9506C74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B51140-FA46-4747-8763-557F7AA2F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28F1AA-BA00-4BE4-834D-21715ECFC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392" y="1034992"/>
            <a:ext cx="1059064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54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CHÀO MỪNG CÁC EM ĐẾN VỚI TIẾT HỌC TRỰC TUYẾN</a:t>
            </a:r>
            <a:endParaRPr lang="en-US" altLang="vi-VN" sz="5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 Box 22">
            <a:extLst>
              <a:ext uri="{FF2B5EF4-FFF2-40B4-BE49-F238E27FC236}">
                <a16:creationId xmlns:a16="http://schemas.microsoft.com/office/drawing/2014/main" id="{23B779C7-FE33-4E00-AE1E-A0A65D799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392" y="2828835"/>
            <a:ext cx="10381673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Arial" panose="020B0604020202020204" pitchFamily="34" charset="0"/>
              </a:rPr>
              <a:t> MÔN: </a:t>
            </a:r>
            <a:r>
              <a:rPr lang="en-US" alt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Arial" panose="020B0604020202020204" pitchFamily="34" charset="0"/>
              </a:rPr>
              <a:t>ĐỊA LÍ</a:t>
            </a:r>
            <a:endParaRPr lang="vi-VN" altLang="en-US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45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3151" y="707033"/>
            <a:ext cx="6593983" cy="942975"/>
          </a:xfrm>
        </p:spPr>
        <p:txBody>
          <a:bodyPr anchorCtr="1">
            <a:noAutofit/>
          </a:bodyPr>
          <a:lstStyle/>
          <a:p>
            <a:pPr algn="ctr">
              <a:defRPr/>
            </a:pP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Bảng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sô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́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liệu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vê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̀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diện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tích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dân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sô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́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của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một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sô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́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thành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phô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́</a:t>
            </a:r>
          </a:p>
        </p:txBody>
      </p:sp>
      <p:graphicFrame>
        <p:nvGraphicFramePr>
          <p:cNvPr id="186394" name="Group 2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56760836"/>
              </p:ext>
            </p:extLst>
          </p:nvPr>
        </p:nvGraphicFramePr>
        <p:xfrm>
          <a:off x="0" y="2219667"/>
          <a:ext cx="7360284" cy="4668558"/>
        </p:xfrm>
        <a:graphic>
          <a:graphicData uri="http://schemas.openxmlformats.org/drawingml/2006/table">
            <a:tbl>
              <a:tblPr/>
              <a:tblGrid>
                <a:gridCol w="2723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4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85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Thành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phố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Diện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tích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(km</a:t>
                      </a:r>
                      <a:r>
                        <a:rPr kumimoji="0" lang="en-US" alt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dân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nghìn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người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00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Hà</a:t>
                      </a:r>
                      <a:r>
                        <a:rPr kumimoji="0" lang="en-US" alt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Nội</a:t>
                      </a:r>
                      <a:endParaRPr kumimoji="0" lang="en-US" altLang="en-US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Hải</a:t>
                      </a:r>
                      <a:r>
                        <a:rPr kumimoji="0" lang="en-US" alt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Phòng</a:t>
                      </a:r>
                      <a:endParaRPr kumimoji="0" lang="en-US" altLang="en-US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Đà</a:t>
                      </a:r>
                      <a:r>
                        <a:rPr kumimoji="0" lang="en-US" alt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Nẵng</a:t>
                      </a:r>
                      <a:endParaRPr kumimoji="0" lang="en-US" altLang="en-US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Hô</a:t>
                      </a:r>
                      <a:r>
                        <a:rPr kumimoji="0" lang="en-US" alt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̀ </a:t>
                      </a: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Chí</a:t>
                      </a:r>
                      <a:r>
                        <a:rPr kumimoji="0" lang="en-US" alt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Minh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Cần</a:t>
                      </a:r>
                      <a:r>
                        <a:rPr kumimoji="0" lang="en-US" alt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Thơ</a:t>
                      </a:r>
                      <a:endParaRPr kumimoji="0" lang="en-US" altLang="en-US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921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1526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1256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2095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1390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3083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1771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765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5731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1123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6385" name="AutoShape 17"/>
          <p:cNvSpPr>
            <a:spLocks noChangeArrowheads="1"/>
          </p:cNvSpPr>
          <p:nvPr/>
        </p:nvSpPr>
        <p:spPr bwMode="auto">
          <a:xfrm>
            <a:off x="4104898" y="3762501"/>
            <a:ext cx="390550" cy="48363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186399" name="AutoShape 31"/>
          <p:cNvSpPr>
            <a:spLocks noChangeArrowheads="1"/>
          </p:cNvSpPr>
          <p:nvPr/>
        </p:nvSpPr>
        <p:spPr bwMode="auto">
          <a:xfrm>
            <a:off x="4133824" y="4347049"/>
            <a:ext cx="390550" cy="483632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186400" name="AutoShape 32"/>
          <p:cNvSpPr>
            <a:spLocks noChangeArrowheads="1"/>
          </p:cNvSpPr>
          <p:nvPr/>
        </p:nvSpPr>
        <p:spPr bwMode="auto">
          <a:xfrm>
            <a:off x="4133824" y="4996856"/>
            <a:ext cx="390550" cy="483632"/>
          </a:xfrm>
          <a:prstGeom prst="octagon">
            <a:avLst>
              <a:gd name="adj" fmla="val 29287"/>
            </a:avLst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186401" name="AutoShape 33"/>
          <p:cNvSpPr>
            <a:spLocks noChangeArrowheads="1"/>
          </p:cNvSpPr>
          <p:nvPr/>
        </p:nvSpPr>
        <p:spPr bwMode="auto">
          <a:xfrm>
            <a:off x="4133824" y="5671258"/>
            <a:ext cx="390550" cy="483632"/>
          </a:xfrm>
          <a:prstGeom prst="octagon">
            <a:avLst>
              <a:gd name="adj" fmla="val 29287"/>
            </a:avLst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186402" name="AutoShape 34"/>
          <p:cNvSpPr>
            <a:spLocks noChangeArrowheads="1"/>
          </p:cNvSpPr>
          <p:nvPr/>
        </p:nvSpPr>
        <p:spPr bwMode="auto">
          <a:xfrm>
            <a:off x="4133824" y="6358626"/>
            <a:ext cx="390550" cy="483632"/>
          </a:xfrm>
          <a:prstGeom prst="octagon">
            <a:avLst>
              <a:gd name="adj" fmla="val 29287"/>
            </a:avLst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186403" name="AutoShape 35"/>
          <p:cNvSpPr>
            <a:spLocks noChangeArrowheads="1"/>
          </p:cNvSpPr>
          <p:nvPr/>
        </p:nvSpPr>
        <p:spPr bwMode="auto">
          <a:xfrm>
            <a:off x="6742166" y="3775806"/>
            <a:ext cx="390550" cy="483632"/>
          </a:xfrm>
          <a:prstGeom prst="octagon">
            <a:avLst>
              <a:gd name="adj" fmla="val 2928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186404" name="AutoShape 36"/>
          <p:cNvSpPr>
            <a:spLocks noChangeArrowheads="1"/>
          </p:cNvSpPr>
          <p:nvPr/>
        </p:nvSpPr>
        <p:spPr bwMode="auto">
          <a:xfrm>
            <a:off x="6742166" y="4462523"/>
            <a:ext cx="390550" cy="483632"/>
          </a:xfrm>
          <a:prstGeom prst="octagon">
            <a:avLst>
              <a:gd name="adj" fmla="val 29287"/>
            </a:avLst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186405" name="AutoShape 37"/>
          <p:cNvSpPr>
            <a:spLocks noChangeArrowheads="1"/>
          </p:cNvSpPr>
          <p:nvPr/>
        </p:nvSpPr>
        <p:spPr bwMode="auto">
          <a:xfrm>
            <a:off x="6742166" y="5080640"/>
            <a:ext cx="390550" cy="483632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186406" name="AutoShape 38"/>
          <p:cNvSpPr>
            <a:spLocks noChangeArrowheads="1"/>
          </p:cNvSpPr>
          <p:nvPr/>
        </p:nvSpPr>
        <p:spPr bwMode="auto">
          <a:xfrm>
            <a:off x="6742166" y="5698758"/>
            <a:ext cx="390550" cy="483632"/>
          </a:xfrm>
          <a:prstGeom prst="octagon">
            <a:avLst>
              <a:gd name="adj" fmla="val 29287"/>
            </a:avLst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186407" name="AutoShape 39"/>
          <p:cNvSpPr>
            <a:spLocks noChangeArrowheads="1"/>
          </p:cNvSpPr>
          <p:nvPr/>
        </p:nvSpPr>
        <p:spPr bwMode="auto">
          <a:xfrm>
            <a:off x="6781859" y="6354161"/>
            <a:ext cx="390550" cy="483632"/>
          </a:xfrm>
          <a:prstGeom prst="octagon">
            <a:avLst>
              <a:gd name="adj" fmla="val 29287"/>
            </a:avLst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089689" y="2188435"/>
            <a:ext cx="38546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Hãy</a:t>
            </a:r>
            <a:r>
              <a:rPr lang="en-US" alt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sắp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xếp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phố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theo</a:t>
            </a:r>
            <a:r>
              <a:rPr lang="en-US" alt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en-US" altLang="en-US" sz="28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lớn</a:t>
            </a:r>
            <a:r>
              <a:rPr lang="en-US" alt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bé</a:t>
            </a:r>
            <a:endParaRPr lang="en-US" altLang="en-US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14268" y="5769735"/>
            <a:ext cx="4777732" cy="108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8089689" y="4462523"/>
            <a:ext cx="394522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 smtClean="0">
                <a:solidFill>
                  <a:srgbClr val="FF0000"/>
                </a:solidFill>
              </a:rPr>
              <a:t>T.P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Hô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̀ Chí Minh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có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diện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tích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dân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đông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nhất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cả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4" name="Down Arrow 3"/>
          <p:cNvSpPr/>
          <p:nvPr/>
        </p:nvSpPr>
        <p:spPr>
          <a:xfrm>
            <a:off x="9803134" y="4124598"/>
            <a:ext cx="649357" cy="4449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9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5" grpId="0" animBg="1"/>
      <p:bldP spid="186399" grpId="0" animBg="1"/>
      <p:bldP spid="186400" grpId="0" animBg="1"/>
      <p:bldP spid="186401" grpId="0" animBg="1"/>
      <p:bldP spid="186402" grpId="0" animBg="1"/>
      <p:bldP spid="186403" grpId="0" animBg="1"/>
      <p:bldP spid="186404" grpId="0" animBg="1"/>
      <p:bldP spid="186405" grpId="0" animBg="1"/>
      <p:bldP spid="186406" grpId="0" animBg="1"/>
      <p:bldP spid="186407" grpId="0" animBg="1"/>
      <p:bldP spid="28" grpId="0"/>
      <p:bldP spid="30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ChangeArrowheads="1"/>
          </p:cNvSpPr>
          <p:nvPr/>
        </p:nvSpPr>
        <p:spPr bwMode="auto">
          <a:xfrm>
            <a:off x="1752600" y="2209800"/>
            <a:ext cx="4876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2600" b="1">
              <a:latin typeface="VNI-Times" pitchFamily="2" charset="0"/>
            </a:endParaRPr>
          </a:p>
        </p:txBody>
      </p:sp>
      <p:sp>
        <p:nvSpPr>
          <p:cNvPr id="25603" name="Rectangle 16"/>
          <p:cNvSpPr>
            <a:spLocks noChangeArrowheads="1"/>
          </p:cNvSpPr>
          <p:nvPr/>
        </p:nvSpPr>
        <p:spPr bwMode="auto">
          <a:xfrm>
            <a:off x="1752600" y="4038600"/>
            <a:ext cx="39624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2800" b="1"/>
          </a:p>
        </p:txBody>
      </p:sp>
      <p:sp>
        <p:nvSpPr>
          <p:cNvPr id="25604" name="Rectangle 18"/>
          <p:cNvSpPr>
            <a:spLocks noChangeArrowheads="1"/>
          </p:cNvSpPr>
          <p:nvPr/>
        </p:nvSpPr>
        <p:spPr bwMode="auto">
          <a:xfrm>
            <a:off x="1752600" y="5181600"/>
            <a:ext cx="4800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2800" b="1"/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1524000" y="5969000"/>
            <a:ext cx="9067800" cy="88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800" b="1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245217" y="-23813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2800" b="1" u="sng">
                <a:solidFill>
                  <a:srgbClr val="0000FF"/>
                </a:solidFill>
                <a:cs typeface="Times New Roman" panose="02020603050405020304" pitchFamily="18" charset="0"/>
              </a:rPr>
              <a:t>Địa lí</a:t>
            </a:r>
            <a:endParaRPr lang="en-US" sz="2800" u="sng">
              <a:cs typeface="Times New Roman" panose="02020603050405020304" pitchFamily="18" charset="0"/>
            </a:endParaRP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2245217" y="509587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2800" b="1" dirty="0" err="1">
                <a:solidFill>
                  <a:srgbClr val="FF3300"/>
                </a:solidFill>
              </a:rPr>
              <a:t>Thành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phố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Hồ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Chí</a:t>
            </a:r>
            <a:r>
              <a:rPr lang="en-US" sz="2800" b="1" dirty="0">
                <a:solidFill>
                  <a:srgbClr val="FF3300"/>
                </a:solidFill>
              </a:rPr>
              <a:t> Minh .</a:t>
            </a:r>
            <a:endParaRPr lang="en-US" sz="2800" dirty="0"/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622479" y="1209383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 dirty="0">
                <a:solidFill>
                  <a:srgbClr val="0000FF"/>
                </a:solidFill>
              </a:rPr>
              <a:t>1. </a:t>
            </a:r>
            <a:r>
              <a:rPr lang="en-US" sz="2800" b="1" dirty="0" err="1">
                <a:solidFill>
                  <a:srgbClr val="0000FF"/>
                </a:solidFill>
              </a:rPr>
              <a:t>Thành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phố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lớn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nhất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cả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nước</a:t>
            </a:r>
            <a:r>
              <a:rPr lang="en-US" sz="2800" b="1" dirty="0">
                <a:solidFill>
                  <a:srgbClr val="0000FF"/>
                </a:solidFill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03" y="1867905"/>
            <a:ext cx="10427594" cy="4958054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152900" y="2725378"/>
            <a:ext cx="66524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dirty="0" err="1" smtClean="0">
                <a:solidFill>
                  <a:srgbClr val="1505E9"/>
                </a:solidFill>
              </a:rPr>
              <a:t>Thành</a:t>
            </a:r>
            <a:r>
              <a:rPr lang="en-US" altLang="en-US" sz="3200" b="1" dirty="0" smtClean="0">
                <a:solidFill>
                  <a:srgbClr val="1505E9"/>
                </a:solidFill>
              </a:rPr>
              <a:t>  </a:t>
            </a:r>
            <a:r>
              <a:rPr lang="en-US" altLang="en-US" sz="3200" b="1" dirty="0" err="1">
                <a:solidFill>
                  <a:srgbClr val="1505E9"/>
                </a:solidFill>
              </a:rPr>
              <a:t>phố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Hồ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Chí</a:t>
            </a:r>
            <a:r>
              <a:rPr lang="en-US" altLang="en-US" sz="3200" b="1" dirty="0">
                <a:solidFill>
                  <a:srgbClr val="1505E9"/>
                </a:solidFill>
              </a:rPr>
              <a:t> Minh </a:t>
            </a:r>
            <a:r>
              <a:rPr lang="en-US" altLang="en-US" sz="3200" b="1" dirty="0" err="1">
                <a:solidFill>
                  <a:srgbClr val="1505E9"/>
                </a:solidFill>
              </a:rPr>
              <a:t>nằm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bên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bờ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sông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Sài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Gòn</a:t>
            </a:r>
            <a:r>
              <a:rPr lang="en-US" altLang="en-US" sz="3200" b="1" dirty="0">
                <a:solidFill>
                  <a:srgbClr val="1505E9"/>
                </a:solidFill>
              </a:rPr>
              <a:t>, </a:t>
            </a:r>
            <a:r>
              <a:rPr lang="en-US" altLang="en-US" sz="3200" b="1" dirty="0" err="1">
                <a:solidFill>
                  <a:srgbClr val="1505E9"/>
                </a:solidFill>
              </a:rPr>
              <a:t>có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1505E9"/>
                </a:solidFill>
              </a:rPr>
              <a:t>lịch</a:t>
            </a:r>
            <a:r>
              <a:rPr lang="en-US" altLang="en-US" sz="3200" b="1" dirty="0" smtClean="0">
                <a:solidFill>
                  <a:srgbClr val="1505E9"/>
                </a:solidFill>
              </a:rPr>
              <a:t> </a:t>
            </a:r>
          </a:p>
          <a:p>
            <a:pPr algn="ctr" eaLnBrk="1" hangingPunct="1"/>
            <a:r>
              <a:rPr lang="en-US" altLang="en-US" sz="3200" b="1" dirty="0" err="1" smtClean="0">
                <a:solidFill>
                  <a:srgbClr val="1505E9"/>
                </a:solidFill>
              </a:rPr>
              <a:t>sử</a:t>
            </a:r>
            <a:r>
              <a:rPr lang="en-US" altLang="en-US" sz="3200" b="1" dirty="0" smtClean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trên</a:t>
            </a:r>
            <a:r>
              <a:rPr lang="en-US" altLang="en-US" sz="3200" b="1" dirty="0">
                <a:solidFill>
                  <a:srgbClr val="1505E9"/>
                </a:solidFill>
              </a:rPr>
              <a:t> 300 </a:t>
            </a:r>
            <a:r>
              <a:rPr lang="en-US" altLang="en-US" sz="3200" b="1" dirty="0" err="1">
                <a:solidFill>
                  <a:srgbClr val="1505E9"/>
                </a:solidFill>
              </a:rPr>
              <a:t>năm</a:t>
            </a:r>
            <a:r>
              <a:rPr lang="en-US" altLang="en-US" sz="3200" b="1" dirty="0">
                <a:solidFill>
                  <a:srgbClr val="1505E9"/>
                </a:solidFill>
              </a:rPr>
              <a:t>. </a:t>
            </a:r>
            <a:r>
              <a:rPr lang="en-US" altLang="en-US" sz="3200" b="1" dirty="0" err="1" smtClean="0">
                <a:solidFill>
                  <a:srgbClr val="1505E9"/>
                </a:solidFill>
              </a:rPr>
              <a:t>Là</a:t>
            </a:r>
            <a:r>
              <a:rPr lang="en-US" altLang="en-US" sz="3200" b="1" dirty="0" smtClean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thành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endParaRPr lang="en-US" altLang="en-US" sz="3200" b="1" dirty="0" smtClean="0">
              <a:solidFill>
                <a:srgbClr val="1505E9"/>
              </a:solidFill>
            </a:endParaRPr>
          </a:p>
          <a:p>
            <a:pPr algn="ctr" eaLnBrk="1" hangingPunct="1"/>
            <a:r>
              <a:rPr lang="en-US" altLang="en-US" sz="3200" b="1" dirty="0" err="1" smtClean="0">
                <a:solidFill>
                  <a:srgbClr val="1505E9"/>
                </a:solidFill>
              </a:rPr>
              <a:t>phố</a:t>
            </a:r>
            <a:r>
              <a:rPr lang="en-US" altLang="en-US" sz="3200" b="1" dirty="0" smtClean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có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diện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tích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và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số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dân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endParaRPr lang="en-US" altLang="en-US" sz="3200" b="1" dirty="0" smtClean="0">
              <a:solidFill>
                <a:srgbClr val="1505E9"/>
              </a:solidFill>
            </a:endParaRPr>
          </a:p>
          <a:p>
            <a:pPr algn="ctr" eaLnBrk="1" hangingPunct="1"/>
            <a:r>
              <a:rPr lang="en-US" altLang="en-US" sz="3200" b="1" dirty="0" err="1" smtClean="0">
                <a:solidFill>
                  <a:srgbClr val="1505E9"/>
                </a:solidFill>
              </a:rPr>
              <a:t>đông</a:t>
            </a:r>
            <a:r>
              <a:rPr lang="en-US" altLang="en-US" sz="3200" b="1" dirty="0" smtClean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nhất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cả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nước</a:t>
            </a:r>
            <a:r>
              <a:rPr lang="en-US" altLang="en-US" sz="3200" b="1" dirty="0">
                <a:solidFill>
                  <a:srgbClr val="1505E9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2662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2"/>
          <p:cNvSpPr txBox="1">
            <a:spLocks noChangeArrowheads="1"/>
          </p:cNvSpPr>
          <p:nvPr/>
        </p:nvSpPr>
        <p:spPr bwMode="auto">
          <a:xfrm>
            <a:off x="3124200" y="1828800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26627" name="Text Box 16"/>
          <p:cNvSpPr txBox="1">
            <a:spLocks noChangeArrowheads="1"/>
          </p:cNvSpPr>
          <p:nvPr/>
        </p:nvSpPr>
        <p:spPr bwMode="auto">
          <a:xfrm>
            <a:off x="1524000" y="4094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 u="sng">
                <a:solidFill>
                  <a:srgbClr val="0000FF"/>
                </a:solidFill>
                <a:cs typeface="Times New Roman" panose="02020603050405020304" pitchFamily="18" charset="0"/>
              </a:rPr>
              <a:t>Địa lí</a:t>
            </a:r>
            <a:endParaRPr lang="en-US" sz="3600" u="sng">
              <a:cs typeface="Times New Roman" panose="02020603050405020304" pitchFamily="18" charset="0"/>
            </a:endParaRPr>
          </a:p>
        </p:txBody>
      </p:sp>
      <p:sp>
        <p:nvSpPr>
          <p:cNvPr id="26628" name="Text Box 18"/>
          <p:cNvSpPr txBox="1">
            <a:spLocks noChangeArrowheads="1"/>
          </p:cNvSpPr>
          <p:nvPr/>
        </p:nvSpPr>
        <p:spPr bwMode="auto">
          <a:xfrm>
            <a:off x="1524000" y="75333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3600" b="1" dirty="0" err="1">
                <a:solidFill>
                  <a:srgbClr val="FF3300"/>
                </a:solidFill>
              </a:rPr>
              <a:t>Thành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phố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Hồ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Chí</a:t>
            </a:r>
            <a:r>
              <a:rPr lang="en-US" sz="3600" b="1" dirty="0">
                <a:solidFill>
                  <a:srgbClr val="FF3300"/>
                </a:solidFill>
              </a:rPr>
              <a:t> Minh</a:t>
            </a:r>
            <a:endParaRPr lang="en-US" sz="3600" dirty="0"/>
          </a:p>
        </p:txBody>
      </p:sp>
      <p:sp>
        <p:nvSpPr>
          <p:cNvPr id="26629" name="Text Box 19"/>
          <p:cNvSpPr txBox="1">
            <a:spLocks noChangeArrowheads="1"/>
          </p:cNvSpPr>
          <p:nvPr/>
        </p:nvSpPr>
        <p:spPr bwMode="auto">
          <a:xfrm>
            <a:off x="300507" y="2177762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</a:rPr>
              <a:t>2.Trung </a:t>
            </a:r>
            <a:r>
              <a:rPr lang="en-US" altLang="en-US" sz="3200" b="1" dirty="0" err="1">
                <a:solidFill>
                  <a:srgbClr val="002060"/>
                </a:solidFill>
              </a:rPr>
              <a:t>tâm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kinh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tế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</a:rPr>
              <a:t>văn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hóa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</a:rPr>
              <a:t>khoa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học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lớn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3124200" y="3952964"/>
            <a:ext cx="78131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rgbClr val="1505E9"/>
                </a:solidFill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phố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?</a:t>
            </a:r>
            <a:endParaRPr lang="en-US" altLang="en-US" sz="2800" b="1" u="sng" dirty="0">
              <a:solidFill>
                <a:srgbClr val="1505E9"/>
              </a:solidFill>
            </a:endParaRPr>
          </a:p>
        </p:txBody>
      </p:sp>
      <p:pic>
        <p:nvPicPr>
          <p:cNvPr id="12" name="Picture 11" descr="Thao luan nh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" y="4907071"/>
            <a:ext cx="29178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00507" y="1536412"/>
            <a:ext cx="60187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</a:rPr>
              <a:t>1</a:t>
            </a:r>
            <a:r>
              <a:rPr lang="en-US" altLang="en-US" sz="3200" b="1" dirty="0">
                <a:solidFill>
                  <a:srgbClr val="002060"/>
                </a:solidFill>
              </a:rPr>
              <a:t> .</a:t>
            </a:r>
            <a:r>
              <a:rPr lang="en-US" altLang="en-US" sz="32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phố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lớn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nhất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cả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nước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8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102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485900" y="137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 u="sng">
                <a:solidFill>
                  <a:srgbClr val="0000FF"/>
                </a:solidFill>
                <a:cs typeface="Times New Roman" panose="02020603050405020304" pitchFamily="18" charset="0"/>
              </a:rPr>
              <a:t>Địa lí</a:t>
            </a:r>
            <a:endParaRPr lang="en-US" sz="3600" u="sng">
              <a:cs typeface="Times New Roman" panose="02020603050405020304" pitchFamily="18" charset="0"/>
            </a:endParaRP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1524000" y="629336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3600" b="1" dirty="0" err="1">
                <a:solidFill>
                  <a:srgbClr val="FF3300"/>
                </a:solidFill>
              </a:rPr>
              <a:t>Thành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phố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Hồ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Chí</a:t>
            </a:r>
            <a:r>
              <a:rPr lang="en-US" sz="3600" b="1" dirty="0">
                <a:solidFill>
                  <a:srgbClr val="FF3300"/>
                </a:solidFill>
              </a:rPr>
              <a:t> Minh.</a:t>
            </a:r>
            <a:endParaRPr lang="en-US" sz="3600" dirty="0"/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0" y="1357233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 dirty="0">
                <a:solidFill>
                  <a:srgbClr val="002060"/>
                </a:solidFill>
              </a:rPr>
              <a:t>2. </a:t>
            </a:r>
            <a:r>
              <a:rPr lang="en-US" sz="3200" b="1" dirty="0" err="1">
                <a:solidFill>
                  <a:srgbClr val="002060"/>
                </a:solidFill>
              </a:rPr>
              <a:t>Trung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tâm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kinh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tế,văn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hóa,khoa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học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271789" y="2324100"/>
            <a:ext cx="8572500" cy="9906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>
            <a:off x="2666996" y="3317920"/>
            <a:ext cx="3195306" cy="49208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769240" y="3810000"/>
            <a:ext cx="3141376" cy="3048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5808372" y="3314700"/>
            <a:ext cx="53930" cy="49530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4456358" y="3886200"/>
            <a:ext cx="2923236" cy="297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nhiều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chợ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siêu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thị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lớn</a:t>
            </a:r>
            <a:endParaRPr lang="en-US" altLang="en-US" sz="3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5862302" y="3314700"/>
            <a:ext cx="2869841" cy="56828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ounded Rectangle 15">
            <a:hlinkClick r:id="" action="ppaction://noaction"/>
          </p:cNvPr>
          <p:cNvSpPr/>
          <p:nvPr/>
        </p:nvSpPr>
        <p:spPr>
          <a:xfrm>
            <a:off x="7727860" y="3882980"/>
            <a:ext cx="2902039" cy="297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sân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bay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quốc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tế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cảng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biển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</a:rPr>
              <a:t>lớn</a:t>
            </a:r>
            <a:endParaRPr lang="en-US" altLang="en-US" sz="3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8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4648200" y="1295401"/>
            <a:ext cx="15240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400"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3400">
              <a:latin typeface=".VnTime" pitchFamily="34" charset="0"/>
            </a:endParaRPr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4114800" y="2743200"/>
            <a:ext cx="365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>
              <a:latin typeface=".VnTime" pitchFamily="34" charset="0"/>
            </a:endParaRPr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7010400" y="2971801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3048000" y="1295400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 b="1">
              <a:latin typeface=".VnTime" pitchFamily="34" charset="0"/>
            </a:endParaRPr>
          </a:p>
        </p:txBody>
      </p:sp>
      <p:sp>
        <p:nvSpPr>
          <p:cNvPr id="30726" name="Text Box 12"/>
          <p:cNvSpPr txBox="1">
            <a:spLocks noChangeArrowheads="1"/>
          </p:cNvSpPr>
          <p:nvPr/>
        </p:nvSpPr>
        <p:spPr bwMode="auto">
          <a:xfrm>
            <a:off x="1524000" y="-3068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200" b="1" u="sng">
                <a:solidFill>
                  <a:srgbClr val="0000FF"/>
                </a:solidFill>
                <a:cs typeface="Times New Roman" panose="02020603050405020304" pitchFamily="18" charset="0"/>
              </a:rPr>
              <a:t>Địa lí</a:t>
            </a:r>
            <a:endParaRPr lang="en-US" sz="3200" u="sng">
              <a:cs typeface="Times New Roman" panose="02020603050405020304" pitchFamily="18" charset="0"/>
            </a:endParaRPr>
          </a:p>
        </p:txBody>
      </p:sp>
      <p:sp>
        <p:nvSpPr>
          <p:cNvPr id="30727" name="Text Box 14"/>
          <p:cNvSpPr txBox="1">
            <a:spLocks noChangeArrowheads="1"/>
          </p:cNvSpPr>
          <p:nvPr/>
        </p:nvSpPr>
        <p:spPr bwMode="auto">
          <a:xfrm>
            <a:off x="1524000" y="50584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3200" b="1" dirty="0" err="1">
                <a:solidFill>
                  <a:srgbClr val="FF3300"/>
                </a:solidFill>
              </a:rPr>
              <a:t>Thành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phố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Hồ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Chí</a:t>
            </a:r>
            <a:r>
              <a:rPr lang="en-US" sz="3200" b="1" dirty="0">
                <a:solidFill>
                  <a:srgbClr val="FF3300"/>
                </a:solidFill>
              </a:rPr>
              <a:t> Minh.</a:t>
            </a:r>
            <a:endParaRPr lang="en-US" sz="3200" dirty="0"/>
          </a:p>
        </p:txBody>
      </p:sp>
      <p:sp>
        <p:nvSpPr>
          <p:cNvPr id="30728" name="Text Box 15"/>
          <p:cNvSpPr txBox="1">
            <a:spLocks noChangeArrowheads="1"/>
          </p:cNvSpPr>
          <p:nvPr/>
        </p:nvSpPr>
        <p:spPr bwMode="auto">
          <a:xfrm>
            <a:off x="76200" y="1389994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</a:rPr>
              <a:t>2. </a:t>
            </a:r>
            <a:r>
              <a:rPr lang="en-US" sz="2800" b="1" dirty="0" err="1">
                <a:solidFill>
                  <a:srgbClr val="002060"/>
                </a:solidFill>
              </a:rPr>
              <a:t>Trung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tâm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kinh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tế</a:t>
            </a:r>
            <a:r>
              <a:rPr lang="en-US" sz="2800" b="1" dirty="0">
                <a:solidFill>
                  <a:srgbClr val="002060"/>
                </a:solidFill>
              </a:rPr>
              <a:t> , </a:t>
            </a:r>
            <a:r>
              <a:rPr lang="en-US" sz="2800" b="1" dirty="0" err="1">
                <a:solidFill>
                  <a:srgbClr val="002060"/>
                </a:solidFill>
              </a:rPr>
              <a:t>văn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hóa</a:t>
            </a:r>
            <a:r>
              <a:rPr lang="en-US" sz="2800" b="1" dirty="0">
                <a:solidFill>
                  <a:srgbClr val="002060"/>
                </a:solidFill>
              </a:rPr>
              <a:t> , </a:t>
            </a:r>
            <a:r>
              <a:rPr lang="en-US" sz="2800" b="1" dirty="0" err="1">
                <a:solidFill>
                  <a:srgbClr val="002060"/>
                </a:solidFill>
              </a:rPr>
              <a:t>khoa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học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lớn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48497" name="Text Box 17"/>
          <p:cNvSpPr txBox="1">
            <a:spLocks noChangeArrowheads="1"/>
          </p:cNvSpPr>
          <p:nvPr/>
        </p:nvSpPr>
        <p:spPr bwMode="auto">
          <a:xfrm>
            <a:off x="658968" y="3063875"/>
            <a:ext cx="733022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 err="1"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ngành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nghiệp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phố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Hồ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Chí</a:t>
            </a:r>
            <a:r>
              <a:rPr lang="en-US" altLang="en-US" sz="2800" b="1" dirty="0">
                <a:cs typeface="Times New Roman" panose="02020603050405020304" pitchFamily="18" charset="0"/>
              </a:rPr>
              <a:t> Minh: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kim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khí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xuất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liệu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xây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dựng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dệt</a:t>
            </a:r>
            <a:r>
              <a:rPr lang="en-US" altLang="en-US" sz="2800" b="1" dirty="0">
                <a:cs typeface="Times New Roman" panose="02020603050405020304" pitchFamily="18" charset="0"/>
              </a:rPr>
              <a:t> may,….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7772400" y="1128715"/>
            <a:ext cx="4964805" cy="260615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8388171" y="1700212"/>
            <a:ext cx="395005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1505E9"/>
                </a:solidFill>
              </a:rPr>
              <a:t>Kể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tên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các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ngành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công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nghiệp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của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Thành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phố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Hồ</a:t>
            </a:r>
            <a:r>
              <a:rPr lang="en-US" altLang="en-US" sz="2800" b="1" dirty="0">
                <a:solidFill>
                  <a:srgbClr val="1505E9"/>
                </a:solidFill>
              </a:rPr>
              <a:t> </a:t>
            </a:r>
            <a:r>
              <a:rPr lang="en-US" altLang="en-US" sz="2800" b="1" dirty="0" err="1">
                <a:solidFill>
                  <a:srgbClr val="1505E9"/>
                </a:solidFill>
              </a:rPr>
              <a:t>Chí</a:t>
            </a:r>
            <a:r>
              <a:rPr lang="en-US" altLang="en-US" sz="2800" b="1" dirty="0">
                <a:solidFill>
                  <a:srgbClr val="1505E9"/>
                </a:solidFill>
              </a:rPr>
              <a:t> Minh?</a:t>
            </a:r>
            <a:endParaRPr lang="en-US" altLang="en-US" sz="2800" b="1" dirty="0">
              <a:solidFill>
                <a:srgbClr val="1505E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3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7" grpId="0"/>
      <p:bldP spid="2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2"/>
          <p:cNvSpPr txBox="1">
            <a:spLocks noChangeArrowheads="1"/>
          </p:cNvSpPr>
          <p:nvPr/>
        </p:nvSpPr>
        <p:spPr bwMode="auto">
          <a:xfrm>
            <a:off x="3124200" y="1828800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26627" name="Text Box 16"/>
          <p:cNvSpPr txBox="1">
            <a:spLocks noChangeArrowheads="1"/>
          </p:cNvSpPr>
          <p:nvPr/>
        </p:nvSpPr>
        <p:spPr bwMode="auto">
          <a:xfrm>
            <a:off x="1524000" y="4094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 u="sng">
                <a:solidFill>
                  <a:srgbClr val="0000FF"/>
                </a:solidFill>
                <a:cs typeface="Times New Roman" panose="02020603050405020304" pitchFamily="18" charset="0"/>
              </a:rPr>
              <a:t>Địa lí</a:t>
            </a:r>
            <a:endParaRPr lang="en-US" sz="3600" u="sng">
              <a:cs typeface="Times New Roman" panose="02020603050405020304" pitchFamily="18" charset="0"/>
            </a:endParaRPr>
          </a:p>
        </p:txBody>
      </p:sp>
      <p:sp>
        <p:nvSpPr>
          <p:cNvPr id="26628" name="Text Box 18"/>
          <p:cNvSpPr txBox="1">
            <a:spLocks noChangeArrowheads="1"/>
          </p:cNvSpPr>
          <p:nvPr/>
        </p:nvSpPr>
        <p:spPr bwMode="auto">
          <a:xfrm>
            <a:off x="1524000" y="75333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3600" b="1" dirty="0" err="1">
                <a:solidFill>
                  <a:srgbClr val="FF3300"/>
                </a:solidFill>
              </a:rPr>
              <a:t>Thành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phố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Hồ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Chí</a:t>
            </a:r>
            <a:r>
              <a:rPr lang="en-US" sz="3600" b="1" dirty="0">
                <a:solidFill>
                  <a:srgbClr val="FF3300"/>
                </a:solidFill>
              </a:rPr>
              <a:t> Minh</a:t>
            </a:r>
            <a:endParaRPr lang="en-US" sz="3600" dirty="0"/>
          </a:p>
        </p:txBody>
      </p:sp>
      <p:sp>
        <p:nvSpPr>
          <p:cNvPr id="26629" name="Text Box 19"/>
          <p:cNvSpPr txBox="1">
            <a:spLocks noChangeArrowheads="1"/>
          </p:cNvSpPr>
          <p:nvPr/>
        </p:nvSpPr>
        <p:spPr bwMode="auto">
          <a:xfrm>
            <a:off x="287628" y="1444912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</a:rPr>
              <a:t>2.Trung </a:t>
            </a:r>
            <a:r>
              <a:rPr lang="en-US" altLang="en-US" sz="3200" b="1" dirty="0" err="1">
                <a:solidFill>
                  <a:srgbClr val="002060"/>
                </a:solidFill>
              </a:rPr>
              <a:t>tâm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kinh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tế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</a:rPr>
              <a:t>văn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hóa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</a:rPr>
              <a:t>khoa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học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lớn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2393324" y="3799999"/>
            <a:ext cx="87340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rgbClr val="1505E9"/>
                </a:solidFill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phố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hoá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khoa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1505E9"/>
                </a:solidFill>
                <a:cs typeface="Times New Roman" panose="02020603050405020304" pitchFamily="18" charset="0"/>
              </a:rPr>
              <a:t>?</a:t>
            </a:r>
            <a:endParaRPr lang="en-US" altLang="en-US" sz="2800" b="1" u="sng" dirty="0">
              <a:solidFill>
                <a:srgbClr val="1505E9"/>
              </a:solidFill>
            </a:endParaRPr>
          </a:p>
        </p:txBody>
      </p:sp>
      <p:pic>
        <p:nvPicPr>
          <p:cNvPr id="12" name="Picture 11" descr="Thao luan nh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" y="4907071"/>
            <a:ext cx="29178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76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485900" y="137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 u="sng">
                <a:solidFill>
                  <a:srgbClr val="0000FF"/>
                </a:solidFill>
                <a:cs typeface="Times New Roman" panose="02020603050405020304" pitchFamily="18" charset="0"/>
              </a:rPr>
              <a:t>Địa lí</a:t>
            </a:r>
            <a:endParaRPr lang="en-US" sz="3600" u="sng">
              <a:cs typeface="Times New Roman" panose="02020603050405020304" pitchFamily="18" charset="0"/>
            </a:endParaRP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1524000" y="629336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3600" b="1" dirty="0" err="1">
                <a:solidFill>
                  <a:srgbClr val="FF3300"/>
                </a:solidFill>
              </a:rPr>
              <a:t>Thành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phố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Hồ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Chí</a:t>
            </a:r>
            <a:r>
              <a:rPr lang="en-US" sz="3600" b="1" dirty="0">
                <a:solidFill>
                  <a:srgbClr val="FF3300"/>
                </a:solidFill>
              </a:rPr>
              <a:t> Minh.</a:t>
            </a:r>
            <a:endParaRPr lang="en-US" sz="3600" dirty="0"/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0" y="1357233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 dirty="0">
                <a:solidFill>
                  <a:srgbClr val="002060"/>
                </a:solidFill>
              </a:rPr>
              <a:t>2. </a:t>
            </a:r>
            <a:r>
              <a:rPr lang="en-US" sz="3200" b="1" dirty="0" err="1">
                <a:solidFill>
                  <a:srgbClr val="002060"/>
                </a:solidFill>
              </a:rPr>
              <a:t>Trung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tâm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kinh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tế,văn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hóa,khoa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học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271789" y="2324100"/>
            <a:ext cx="8572500" cy="9906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>
            <a:off x="2666996" y="3317920"/>
            <a:ext cx="3195306" cy="49208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769240" y="3810000"/>
            <a:ext cx="3141376" cy="3048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5808372" y="3314700"/>
            <a:ext cx="53930" cy="49530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4198513" y="3886200"/>
            <a:ext cx="3181081" cy="297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5862302" y="3314700"/>
            <a:ext cx="2869841" cy="56828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ounded Rectangle 15">
            <a:hlinkClick r:id="" action="ppaction://noaction"/>
          </p:cNvPr>
          <p:cNvSpPr/>
          <p:nvPr/>
        </p:nvSpPr>
        <p:spPr>
          <a:xfrm>
            <a:off x="7727860" y="3882980"/>
            <a:ext cx="3528275" cy="297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56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2294585" y="0"/>
            <a:ext cx="72229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́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tư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ngày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23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tháng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2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Địa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lí</a:t>
            </a:r>
            <a:endParaRPr lang="en-US" sz="3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539285" y="1200329"/>
            <a:ext cx="65156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4000" b="1" dirty="0" err="1">
                <a:solidFill>
                  <a:srgbClr val="FF3300"/>
                </a:solidFill>
              </a:rPr>
              <a:t>Thành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phố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Hồ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Chí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smtClean="0">
                <a:solidFill>
                  <a:srgbClr val="FF3300"/>
                </a:solidFill>
              </a:rPr>
              <a:t>Minh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37894" y="2756081"/>
            <a:ext cx="8487177" cy="2554545"/>
          </a:xfrm>
          <a:prstGeom prst="rect">
            <a:avLst/>
          </a:prstGeom>
          <a:noFill/>
          <a:ln w="57150" cap="rnd">
            <a:solidFill>
              <a:schemeClr val="accent6">
                <a:lumMod val="20000"/>
                <a:lumOff val="80000"/>
              </a:schemeClr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</a:rPr>
              <a:t>  </a:t>
            </a:r>
            <a:r>
              <a:rPr lang="en-US" altLang="en-US" sz="32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phố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Hồ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Chí</a:t>
            </a:r>
            <a:r>
              <a:rPr lang="en-US" altLang="en-US" sz="3200" b="1" dirty="0">
                <a:solidFill>
                  <a:srgbClr val="002060"/>
                </a:solidFill>
              </a:rPr>
              <a:t> Minh </a:t>
            </a:r>
            <a:r>
              <a:rPr lang="en-US" altLang="en-US" sz="3200" b="1" dirty="0" err="1">
                <a:solidFill>
                  <a:srgbClr val="002060"/>
                </a:solidFill>
              </a:rPr>
              <a:t>nằm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bên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sông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Sài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Gòn</a:t>
            </a:r>
            <a:r>
              <a:rPr lang="en-US" altLang="en-US" sz="3200" b="1" dirty="0">
                <a:solidFill>
                  <a:srgbClr val="002060"/>
                </a:solidFill>
              </a:rPr>
              <a:t>. </a:t>
            </a:r>
            <a:r>
              <a:rPr lang="en-US" altLang="en-US" sz="3200" b="1" dirty="0" err="1">
                <a:solidFill>
                  <a:srgbClr val="002060"/>
                </a:solidFill>
              </a:rPr>
              <a:t>Đây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phố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trung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tâm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công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nghiệp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lớn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nhất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đất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nước</a:t>
            </a:r>
            <a:r>
              <a:rPr lang="en-US" altLang="en-US" sz="3200" b="1" dirty="0">
                <a:solidFill>
                  <a:srgbClr val="002060"/>
                </a:solidFill>
              </a:rPr>
              <a:t>. </a:t>
            </a:r>
            <a:r>
              <a:rPr lang="en-US" altLang="en-US" sz="3200" b="1" dirty="0" err="1">
                <a:solidFill>
                  <a:srgbClr val="002060"/>
                </a:solidFill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sản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phẩm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công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nghiệp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phố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rất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đa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dạng</a:t>
            </a:r>
            <a:r>
              <a:rPr lang="en-US" altLang="en-US" sz="3200" b="1" dirty="0">
                <a:solidFill>
                  <a:srgbClr val="002060"/>
                </a:solidFill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</a:rPr>
              <a:t>được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tiêu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thụ</a:t>
            </a:r>
            <a:r>
              <a:rPr lang="en-US" altLang="en-US" sz="3200" b="1" dirty="0">
                <a:solidFill>
                  <a:srgbClr val="002060"/>
                </a:solidFill>
              </a:rPr>
              <a:t> ở </a:t>
            </a:r>
            <a:r>
              <a:rPr lang="en-US" altLang="en-US" sz="3200" b="1" dirty="0" err="1">
                <a:solidFill>
                  <a:srgbClr val="002060"/>
                </a:solidFill>
              </a:rPr>
              <a:t>nhiều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nơi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trong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nước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xuất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khẩu</a:t>
            </a:r>
            <a:r>
              <a:rPr lang="en-US" altLang="en-US" sz="32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4581" y="2240923"/>
            <a:ext cx="1917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GHI NHỚ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6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2410495" y="1199822"/>
            <a:ext cx="72229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́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tư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ngày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23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tháng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2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3600" b="1" u="sng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Địa</a:t>
            </a:r>
            <a:r>
              <a:rPr lang="en-US" sz="3600" b="1" u="sng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lí</a:t>
            </a:r>
            <a:endParaRPr lang="en-US" sz="3600" u="sng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2500648" y="2670608"/>
            <a:ext cx="651563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4000" b="1" dirty="0" err="1">
                <a:solidFill>
                  <a:srgbClr val="FF3300"/>
                </a:solidFill>
              </a:rPr>
              <a:t>Thành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phố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Hồ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Chí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smtClean="0">
                <a:solidFill>
                  <a:srgbClr val="FF3300"/>
                </a:solidFill>
              </a:rPr>
              <a:t>Minh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855321" y="6211669"/>
            <a:ext cx="5160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Nguyễn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Hải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Yến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98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ChangeArrowheads="1"/>
          </p:cNvSpPr>
          <p:nvPr/>
        </p:nvSpPr>
        <p:spPr bwMode="auto">
          <a:xfrm>
            <a:off x="1777218" y="402534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vi-VN" sz="2800" b="1">
              <a:solidFill>
                <a:srgbClr val="FF3300"/>
              </a:solidFill>
            </a:endParaRPr>
          </a:p>
        </p:txBody>
      </p:sp>
      <p:sp>
        <p:nvSpPr>
          <p:cNvPr id="129038" name="Text Box 14"/>
          <p:cNvSpPr txBox="1">
            <a:spLocks noChangeArrowheads="1"/>
          </p:cNvSpPr>
          <p:nvPr/>
        </p:nvSpPr>
        <p:spPr bwMode="auto">
          <a:xfrm>
            <a:off x="-93909" y="1699478"/>
            <a:ext cx="60187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</a:rPr>
              <a:t>1</a:t>
            </a:r>
            <a:r>
              <a:rPr lang="en-US" altLang="en-US" sz="3200" b="1" dirty="0">
                <a:solidFill>
                  <a:srgbClr val="002060"/>
                </a:solidFill>
              </a:rPr>
              <a:t> .</a:t>
            </a:r>
            <a:r>
              <a:rPr lang="en-US" altLang="en-US" sz="32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phố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lớn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nhất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cả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nước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322"/>
            <a:ext cx="6096000" cy="68416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3315237" y="4184560"/>
            <a:ext cx="2438400" cy="990600"/>
          </a:xfrm>
          <a:prstGeom prst="wedgeRoundRectCallout">
            <a:avLst>
              <a:gd name="adj1" fmla="val 166668"/>
              <a:gd name="adj2" fmla="val 10692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62000" y="259664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2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Địa</a:t>
            </a:r>
            <a:r>
              <a:rPr lang="en-US" sz="32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lí</a:t>
            </a:r>
            <a:endParaRPr lang="en-US" sz="3200" u="sng" dirty="0">
              <a:cs typeface="Times New Roman" panose="02020603050405020304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29454" y="818552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3200" b="1" dirty="0" err="1">
                <a:solidFill>
                  <a:srgbClr val="FF3300"/>
                </a:solidFill>
              </a:rPr>
              <a:t>Thành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phố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Hồ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Chí</a:t>
            </a:r>
            <a:r>
              <a:rPr lang="en-US" sz="3200" b="1" dirty="0">
                <a:solidFill>
                  <a:srgbClr val="FF3300"/>
                </a:solidFill>
              </a:rPr>
              <a:t> Minh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840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8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4724401" y="4419601"/>
            <a:ext cx="365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280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1524000" y="36718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280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6390" name="Text Box 22"/>
          <p:cNvSpPr txBox="1">
            <a:spLocks noChangeArrowheads="1"/>
          </p:cNvSpPr>
          <p:nvPr/>
        </p:nvSpPr>
        <p:spPr bwMode="auto">
          <a:xfrm>
            <a:off x="-111616" y="1434168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>
                <a:solidFill>
                  <a:srgbClr val="002060"/>
                </a:solidFill>
              </a:rPr>
              <a:t>1.Thành </a:t>
            </a:r>
            <a:r>
              <a:rPr lang="en-US" altLang="en-US" sz="2800" b="1" dirty="0" err="1">
                <a:solidFill>
                  <a:srgbClr val="002060"/>
                </a:solidFill>
              </a:rPr>
              <a:t>phố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lớn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nhất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cả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nước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6391" name="TextBox 8"/>
          <p:cNvSpPr>
            <a:spLocks noChangeArrowheads="1"/>
          </p:cNvSpPr>
          <p:nvPr/>
        </p:nvSpPr>
        <p:spPr bwMode="auto">
          <a:xfrm>
            <a:off x="283335" y="2351465"/>
            <a:ext cx="6041265" cy="11918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CCFF33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u="sng" dirty="0" err="1">
                <a:cs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cs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phố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Hồ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Chí</a:t>
            </a:r>
            <a:r>
              <a:rPr lang="en-US" altLang="en-US" sz="3200" b="1" dirty="0">
                <a:cs typeface="Times New Roman" panose="02020603050405020304" pitchFamily="18" charset="0"/>
              </a:rPr>
              <a:t> Minh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nằm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bên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bờ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sông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cs typeface="Times New Roman" panose="02020603050405020304" pitchFamily="18" charset="0"/>
              </a:rPr>
              <a:t>?</a:t>
            </a:r>
            <a:endParaRPr lang="en-US" altLang="en-US" sz="3200" b="1" u="sng" dirty="0">
              <a:cs typeface="Times New Roman" panose="02020603050405020304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477000" y="2534772"/>
            <a:ext cx="762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91400" y="2385735"/>
            <a:ext cx="4585952" cy="5794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/>
              <a:t>Sông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Sài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Gòn</a:t>
            </a:r>
            <a:endParaRPr lang="en-US" altLang="en-US" sz="2800" b="1" dirty="0"/>
          </a:p>
        </p:txBody>
      </p:sp>
      <p:sp>
        <p:nvSpPr>
          <p:cNvPr id="22" name="TextBox 7"/>
          <p:cNvSpPr>
            <a:spLocks noChangeArrowheads="1"/>
          </p:cNvSpPr>
          <p:nvPr/>
        </p:nvSpPr>
        <p:spPr bwMode="auto">
          <a:xfrm>
            <a:off x="283335" y="3822761"/>
            <a:ext cx="6117465" cy="11918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u="sng" dirty="0" err="1"/>
              <a:t>Câu</a:t>
            </a:r>
            <a:r>
              <a:rPr lang="en-US" altLang="en-US" sz="3200" b="1" u="sng" dirty="0"/>
              <a:t> 2:</a:t>
            </a:r>
            <a:r>
              <a:rPr lang="en-US" altLang="en-US" sz="3200" dirty="0"/>
              <a:t> 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Thành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phố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Hồ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Chí</a:t>
            </a:r>
            <a:r>
              <a:rPr lang="en-US" altLang="en-US" sz="3200" b="1" dirty="0"/>
              <a:t> Minh </a:t>
            </a:r>
            <a:r>
              <a:rPr lang="en-US" altLang="en-US" sz="3200" b="1" dirty="0" err="1"/>
              <a:t>đã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có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bao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nhiêu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tuổi</a:t>
            </a:r>
            <a:r>
              <a:rPr lang="en-US" altLang="en-US" sz="3200" b="1" dirty="0"/>
              <a:t>?</a:t>
            </a:r>
            <a:endParaRPr lang="en-US" altLang="en-US" sz="3200" b="1" u="sng" dirty="0"/>
          </a:p>
        </p:txBody>
      </p:sp>
      <p:sp>
        <p:nvSpPr>
          <p:cNvPr id="23" name="Right Arrow 22"/>
          <p:cNvSpPr/>
          <p:nvPr/>
        </p:nvSpPr>
        <p:spPr>
          <a:xfrm>
            <a:off x="6400800" y="4168914"/>
            <a:ext cx="762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9"/>
          <p:cNvSpPr>
            <a:spLocks noChangeArrowheads="1"/>
          </p:cNvSpPr>
          <p:nvPr/>
        </p:nvSpPr>
        <p:spPr bwMode="auto">
          <a:xfrm>
            <a:off x="7239000" y="3725864"/>
            <a:ext cx="4738352" cy="105560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/>
              <a:t>Thành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Hồ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Chí</a:t>
            </a:r>
            <a:r>
              <a:rPr lang="en-US" altLang="en-US" sz="2800" b="1" dirty="0"/>
              <a:t> Minh </a:t>
            </a:r>
            <a:r>
              <a:rPr lang="en-US" altLang="en-US" sz="2800" b="1" dirty="0" err="1"/>
              <a:t>đã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trên</a:t>
            </a:r>
            <a:r>
              <a:rPr lang="en-US" altLang="en-US" sz="2800" b="1" dirty="0"/>
              <a:t> 300 </a:t>
            </a:r>
            <a:r>
              <a:rPr lang="en-US" altLang="en-US" sz="2800" b="1" dirty="0" err="1"/>
              <a:t>năm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tuổi</a:t>
            </a:r>
            <a:r>
              <a:rPr lang="en-US" altLang="en-US" sz="2800" b="1" dirty="0"/>
              <a:t>.</a:t>
            </a:r>
          </a:p>
        </p:txBody>
      </p:sp>
      <p:sp>
        <p:nvSpPr>
          <p:cNvPr id="25" name="TextBox 8"/>
          <p:cNvSpPr>
            <a:spLocks noChangeArrowheads="1"/>
          </p:cNvSpPr>
          <p:nvPr/>
        </p:nvSpPr>
        <p:spPr bwMode="auto">
          <a:xfrm>
            <a:off x="476518" y="5360988"/>
            <a:ext cx="5848082" cy="11918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u="sng" dirty="0" err="1"/>
              <a:t>Câu</a:t>
            </a:r>
            <a:r>
              <a:rPr lang="en-US" altLang="en-US" sz="3200" b="1" u="sng" dirty="0"/>
              <a:t> 3:</a:t>
            </a:r>
            <a:r>
              <a:rPr lang="en-US" altLang="en-US" sz="3200" dirty="0"/>
              <a:t> 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Thành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phố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được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mang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tên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Bác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từ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năm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nào</a:t>
            </a:r>
            <a:r>
              <a:rPr lang="en-US" altLang="en-US" sz="3200" b="1" dirty="0"/>
              <a:t>?</a:t>
            </a:r>
            <a:endParaRPr lang="en-US" altLang="en-US" sz="3200" b="1" u="sng" dirty="0"/>
          </a:p>
        </p:txBody>
      </p:sp>
      <p:sp>
        <p:nvSpPr>
          <p:cNvPr id="26" name="Right Arrow 25"/>
          <p:cNvSpPr/>
          <p:nvPr/>
        </p:nvSpPr>
        <p:spPr>
          <a:xfrm>
            <a:off x="6400800" y="5715000"/>
            <a:ext cx="762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extBox 10"/>
          <p:cNvSpPr>
            <a:spLocks noChangeArrowheads="1"/>
          </p:cNvSpPr>
          <p:nvPr/>
        </p:nvSpPr>
        <p:spPr bwMode="auto">
          <a:xfrm>
            <a:off x="7162800" y="5334000"/>
            <a:ext cx="4814552" cy="105560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/>
              <a:t>Thành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được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mang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tên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từ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năm</a:t>
            </a:r>
            <a:r>
              <a:rPr lang="en-US" altLang="en-US" sz="2800" b="1" dirty="0"/>
              <a:t> 1976.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524000" y="4109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40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Địa</a:t>
            </a:r>
            <a:r>
              <a:rPr lang="en-US" sz="40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lí</a:t>
            </a:r>
            <a:endParaRPr lang="en-US" sz="4000" u="sng" dirty="0">
              <a:cs typeface="Times New Roman" panose="02020603050405020304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524000" y="711995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4000" b="1" dirty="0" err="1">
                <a:solidFill>
                  <a:srgbClr val="FF3300"/>
                </a:solidFill>
              </a:rPr>
              <a:t>Thành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phố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Hồ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Chí</a:t>
            </a:r>
            <a:r>
              <a:rPr lang="en-US" sz="4000" b="1" dirty="0">
                <a:solidFill>
                  <a:srgbClr val="FF3300"/>
                </a:solidFill>
              </a:rPr>
              <a:t> Minh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54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06377" y="5956480"/>
            <a:ext cx="2485623" cy="9015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Sông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Sài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Gòn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5751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524000" y="762001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 b="1" dirty="0" err="1">
                <a:solidFill>
                  <a:srgbClr val="002060"/>
                </a:solidFill>
              </a:rPr>
              <a:t>Ngoài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có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tên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là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phố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Hồ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Chí</a:t>
            </a:r>
            <a:r>
              <a:rPr lang="en-US" altLang="en-US" sz="4800" b="1" dirty="0">
                <a:solidFill>
                  <a:srgbClr val="002060"/>
                </a:solidFill>
              </a:rPr>
              <a:t> Minh </a:t>
            </a:r>
            <a:r>
              <a:rPr lang="en-US" altLang="en-US" sz="4800" b="1" dirty="0" err="1">
                <a:solidFill>
                  <a:srgbClr val="002060"/>
                </a:solidFill>
              </a:rPr>
              <a:t>thì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thành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phố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này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còn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có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tên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gọi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nào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</a:rPr>
              <a:t>khác</a:t>
            </a:r>
            <a:r>
              <a:rPr lang="en-US" altLang="en-US" sz="4800" b="1" dirty="0">
                <a:solidFill>
                  <a:srgbClr val="002060"/>
                </a:solidFill>
              </a:rPr>
              <a:t>?</a:t>
            </a:r>
            <a:endParaRPr lang="en-US" altLang="en-US" sz="54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0" y="3406776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Trước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kháng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chiến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chống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Mỹ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tên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Gia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Định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kỳ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chống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Mỹ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tên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Sài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1505E9"/>
                </a:solidFill>
                <a:cs typeface="Times New Roman" panose="02020603050405020304" pitchFamily="18" charset="0"/>
              </a:rPr>
              <a:t>Gòn</a:t>
            </a:r>
            <a:r>
              <a:rPr lang="en-US" altLang="en-US" sz="4800" b="1" dirty="0">
                <a:solidFill>
                  <a:srgbClr val="1505E9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29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14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3833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057901" y="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Lược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đồ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Thành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phố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Hồ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Chí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Minh</a:t>
            </a:r>
            <a:endParaRPr lang="en-US" altLang="en-US" sz="28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5482108"/>
            <a:ext cx="8645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2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Thành</a:t>
            </a:r>
            <a:r>
              <a:rPr lang="en-US" altLang="en-US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phố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Hồ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Chí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Minh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giáp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tỉnh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giáp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biển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7629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6" name="Picture 14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6" y="46378"/>
            <a:ext cx="12191898" cy="685824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287256" y="155165"/>
            <a:ext cx="4595008" cy="46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Lược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đồ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Thành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phố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Hồ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Chí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Minh</a:t>
            </a:r>
            <a:endParaRPr lang="en-US" altLang="en-US" sz="24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171977" y="545624"/>
            <a:ext cx="10213208" cy="5670377"/>
            <a:chOff x="3938297" y="576775"/>
            <a:chExt cx="4801964" cy="5211778"/>
          </a:xfrm>
        </p:grpSpPr>
        <p:sp>
          <p:nvSpPr>
            <p:cNvPr id="17" name="Freeform 16"/>
            <p:cNvSpPr/>
            <p:nvPr/>
          </p:nvSpPr>
          <p:spPr>
            <a:xfrm>
              <a:off x="4731314" y="2325114"/>
              <a:ext cx="454405" cy="928458"/>
            </a:xfrm>
            <a:custGeom>
              <a:avLst/>
              <a:gdLst>
                <a:gd name="connsiteX0" fmla="*/ 449580 w 454639"/>
                <a:gd name="connsiteY0" fmla="*/ 0 h 929640"/>
                <a:gd name="connsiteX1" fmla="*/ 426720 w 454639"/>
                <a:gd name="connsiteY1" fmla="*/ 99060 h 929640"/>
                <a:gd name="connsiteX2" fmla="*/ 403860 w 454639"/>
                <a:gd name="connsiteY2" fmla="*/ 167640 h 929640"/>
                <a:gd name="connsiteX3" fmla="*/ 396240 w 454639"/>
                <a:gd name="connsiteY3" fmla="*/ 243840 h 929640"/>
                <a:gd name="connsiteX4" fmla="*/ 388620 w 454639"/>
                <a:gd name="connsiteY4" fmla="*/ 274320 h 929640"/>
                <a:gd name="connsiteX5" fmla="*/ 381000 w 454639"/>
                <a:gd name="connsiteY5" fmla="*/ 312420 h 929640"/>
                <a:gd name="connsiteX6" fmla="*/ 373380 w 454639"/>
                <a:gd name="connsiteY6" fmla="*/ 358140 h 929640"/>
                <a:gd name="connsiteX7" fmla="*/ 358140 w 454639"/>
                <a:gd name="connsiteY7" fmla="*/ 403860 h 929640"/>
                <a:gd name="connsiteX8" fmla="*/ 350520 w 454639"/>
                <a:gd name="connsiteY8" fmla="*/ 434340 h 929640"/>
                <a:gd name="connsiteX9" fmla="*/ 335280 w 454639"/>
                <a:gd name="connsiteY9" fmla="*/ 487680 h 929640"/>
                <a:gd name="connsiteX10" fmla="*/ 327660 w 454639"/>
                <a:gd name="connsiteY10" fmla="*/ 556260 h 929640"/>
                <a:gd name="connsiteX11" fmla="*/ 312420 w 454639"/>
                <a:gd name="connsiteY11" fmla="*/ 601980 h 929640"/>
                <a:gd name="connsiteX12" fmla="*/ 289560 w 454639"/>
                <a:gd name="connsiteY12" fmla="*/ 670560 h 929640"/>
                <a:gd name="connsiteX13" fmla="*/ 281940 w 454639"/>
                <a:gd name="connsiteY13" fmla="*/ 693420 h 929640"/>
                <a:gd name="connsiteX14" fmla="*/ 251460 w 454639"/>
                <a:gd name="connsiteY14" fmla="*/ 739140 h 929640"/>
                <a:gd name="connsiteX15" fmla="*/ 205740 w 454639"/>
                <a:gd name="connsiteY15" fmla="*/ 777240 h 929640"/>
                <a:gd name="connsiteX16" fmla="*/ 152400 w 454639"/>
                <a:gd name="connsiteY16" fmla="*/ 807720 h 929640"/>
                <a:gd name="connsiteX17" fmla="*/ 129540 w 454639"/>
                <a:gd name="connsiteY17" fmla="*/ 815340 h 929640"/>
                <a:gd name="connsiteX18" fmla="*/ 38100 w 454639"/>
                <a:gd name="connsiteY18" fmla="*/ 891540 h 929640"/>
                <a:gd name="connsiteX19" fmla="*/ 15240 w 454639"/>
                <a:gd name="connsiteY19" fmla="*/ 906780 h 929640"/>
                <a:gd name="connsiteX20" fmla="*/ 0 w 454639"/>
                <a:gd name="connsiteY20" fmla="*/ 929640 h 92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4639" h="929640">
                  <a:moveTo>
                    <a:pt x="449580" y="0"/>
                  </a:moveTo>
                  <a:cubicBezTo>
                    <a:pt x="435860" y="123480"/>
                    <a:pt x="454639" y="26470"/>
                    <a:pt x="426720" y="99060"/>
                  </a:cubicBezTo>
                  <a:cubicBezTo>
                    <a:pt x="418070" y="121550"/>
                    <a:pt x="403860" y="167640"/>
                    <a:pt x="403860" y="167640"/>
                  </a:cubicBezTo>
                  <a:cubicBezTo>
                    <a:pt x="401320" y="193040"/>
                    <a:pt x="399850" y="218570"/>
                    <a:pt x="396240" y="243840"/>
                  </a:cubicBezTo>
                  <a:cubicBezTo>
                    <a:pt x="394759" y="254207"/>
                    <a:pt x="390892" y="264097"/>
                    <a:pt x="388620" y="274320"/>
                  </a:cubicBezTo>
                  <a:cubicBezTo>
                    <a:pt x="385810" y="286963"/>
                    <a:pt x="383317" y="299677"/>
                    <a:pt x="381000" y="312420"/>
                  </a:cubicBezTo>
                  <a:cubicBezTo>
                    <a:pt x="378236" y="327621"/>
                    <a:pt x="377127" y="343151"/>
                    <a:pt x="373380" y="358140"/>
                  </a:cubicBezTo>
                  <a:cubicBezTo>
                    <a:pt x="369484" y="373725"/>
                    <a:pt x="362036" y="388275"/>
                    <a:pt x="358140" y="403860"/>
                  </a:cubicBezTo>
                  <a:cubicBezTo>
                    <a:pt x="355600" y="414020"/>
                    <a:pt x="353397" y="424270"/>
                    <a:pt x="350520" y="434340"/>
                  </a:cubicBezTo>
                  <a:cubicBezTo>
                    <a:pt x="328656" y="510862"/>
                    <a:pt x="359101" y="392395"/>
                    <a:pt x="335280" y="487680"/>
                  </a:cubicBezTo>
                  <a:cubicBezTo>
                    <a:pt x="332740" y="510540"/>
                    <a:pt x="332171" y="533706"/>
                    <a:pt x="327660" y="556260"/>
                  </a:cubicBezTo>
                  <a:cubicBezTo>
                    <a:pt x="324510" y="572012"/>
                    <a:pt x="317500" y="586740"/>
                    <a:pt x="312420" y="601980"/>
                  </a:cubicBezTo>
                  <a:lnTo>
                    <a:pt x="289560" y="670560"/>
                  </a:lnTo>
                  <a:cubicBezTo>
                    <a:pt x="287020" y="678180"/>
                    <a:pt x="286395" y="686737"/>
                    <a:pt x="281940" y="693420"/>
                  </a:cubicBezTo>
                  <a:cubicBezTo>
                    <a:pt x="271780" y="708660"/>
                    <a:pt x="266700" y="728980"/>
                    <a:pt x="251460" y="739140"/>
                  </a:cubicBezTo>
                  <a:cubicBezTo>
                    <a:pt x="194703" y="776978"/>
                    <a:pt x="264412" y="728347"/>
                    <a:pt x="205740" y="777240"/>
                  </a:cubicBezTo>
                  <a:cubicBezTo>
                    <a:pt x="192235" y="788494"/>
                    <a:pt x="167744" y="801144"/>
                    <a:pt x="152400" y="807720"/>
                  </a:cubicBezTo>
                  <a:cubicBezTo>
                    <a:pt x="145017" y="810884"/>
                    <a:pt x="137160" y="812800"/>
                    <a:pt x="129540" y="815340"/>
                  </a:cubicBezTo>
                  <a:cubicBezTo>
                    <a:pt x="70868" y="874012"/>
                    <a:pt x="101753" y="849105"/>
                    <a:pt x="38100" y="891540"/>
                  </a:cubicBezTo>
                  <a:lnTo>
                    <a:pt x="15240" y="906780"/>
                  </a:lnTo>
                  <a:lnTo>
                    <a:pt x="0" y="92964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740086" y="3269084"/>
              <a:ext cx="1386026" cy="822095"/>
            </a:xfrm>
            <a:custGeom>
              <a:avLst/>
              <a:gdLst>
                <a:gd name="connsiteX0" fmla="*/ 0 w 1386840"/>
                <a:gd name="connsiteY0" fmla="*/ 0 h 822960"/>
                <a:gd name="connsiteX1" fmla="*/ 45720 w 1386840"/>
                <a:gd name="connsiteY1" fmla="*/ 30480 h 822960"/>
                <a:gd name="connsiteX2" fmla="*/ 68580 w 1386840"/>
                <a:gd name="connsiteY2" fmla="*/ 45720 h 822960"/>
                <a:gd name="connsiteX3" fmla="*/ 83820 w 1386840"/>
                <a:gd name="connsiteY3" fmla="*/ 68580 h 822960"/>
                <a:gd name="connsiteX4" fmla="*/ 312420 w 1386840"/>
                <a:gd name="connsiteY4" fmla="*/ 121920 h 822960"/>
                <a:gd name="connsiteX5" fmla="*/ 358140 w 1386840"/>
                <a:gd name="connsiteY5" fmla="*/ 152400 h 822960"/>
                <a:gd name="connsiteX6" fmla="*/ 381000 w 1386840"/>
                <a:gd name="connsiteY6" fmla="*/ 167640 h 822960"/>
                <a:gd name="connsiteX7" fmla="*/ 403860 w 1386840"/>
                <a:gd name="connsiteY7" fmla="*/ 213360 h 822960"/>
                <a:gd name="connsiteX8" fmla="*/ 419100 w 1386840"/>
                <a:gd name="connsiteY8" fmla="*/ 236220 h 822960"/>
                <a:gd name="connsiteX9" fmla="*/ 434340 w 1386840"/>
                <a:gd name="connsiteY9" fmla="*/ 281940 h 822960"/>
                <a:gd name="connsiteX10" fmla="*/ 441960 w 1386840"/>
                <a:gd name="connsiteY10" fmla="*/ 304800 h 822960"/>
                <a:gd name="connsiteX11" fmla="*/ 457200 w 1386840"/>
                <a:gd name="connsiteY11" fmla="*/ 327660 h 822960"/>
                <a:gd name="connsiteX12" fmla="*/ 472440 w 1386840"/>
                <a:gd name="connsiteY12" fmla="*/ 373380 h 822960"/>
                <a:gd name="connsiteX13" fmla="*/ 480060 w 1386840"/>
                <a:gd name="connsiteY13" fmla="*/ 403860 h 822960"/>
                <a:gd name="connsiteX14" fmla="*/ 563880 w 1386840"/>
                <a:gd name="connsiteY14" fmla="*/ 426720 h 822960"/>
                <a:gd name="connsiteX15" fmla="*/ 594360 w 1386840"/>
                <a:gd name="connsiteY15" fmla="*/ 434340 h 822960"/>
                <a:gd name="connsiteX16" fmla="*/ 632460 w 1386840"/>
                <a:gd name="connsiteY16" fmla="*/ 487680 h 822960"/>
                <a:gd name="connsiteX17" fmla="*/ 617220 w 1386840"/>
                <a:gd name="connsiteY17" fmla="*/ 617220 h 822960"/>
                <a:gd name="connsiteX18" fmla="*/ 609600 w 1386840"/>
                <a:gd name="connsiteY18" fmla="*/ 640080 h 822960"/>
                <a:gd name="connsiteX19" fmla="*/ 617220 w 1386840"/>
                <a:gd name="connsiteY19" fmla="*/ 662940 h 822960"/>
                <a:gd name="connsiteX20" fmla="*/ 662940 w 1386840"/>
                <a:gd name="connsiteY20" fmla="*/ 678180 h 822960"/>
                <a:gd name="connsiteX21" fmla="*/ 716280 w 1386840"/>
                <a:gd name="connsiteY21" fmla="*/ 662940 h 822960"/>
                <a:gd name="connsiteX22" fmla="*/ 739140 w 1386840"/>
                <a:gd name="connsiteY22" fmla="*/ 655320 h 822960"/>
                <a:gd name="connsiteX23" fmla="*/ 868680 w 1386840"/>
                <a:gd name="connsiteY23" fmla="*/ 662940 h 822960"/>
                <a:gd name="connsiteX24" fmla="*/ 914400 w 1386840"/>
                <a:gd name="connsiteY24" fmla="*/ 670560 h 822960"/>
                <a:gd name="connsiteX25" fmla="*/ 960120 w 1386840"/>
                <a:gd name="connsiteY25" fmla="*/ 685800 h 822960"/>
                <a:gd name="connsiteX26" fmla="*/ 1097280 w 1386840"/>
                <a:gd name="connsiteY26" fmla="*/ 693420 h 822960"/>
                <a:gd name="connsiteX27" fmla="*/ 1127760 w 1386840"/>
                <a:gd name="connsiteY27" fmla="*/ 731520 h 822960"/>
                <a:gd name="connsiteX28" fmla="*/ 1158240 w 1386840"/>
                <a:gd name="connsiteY28" fmla="*/ 777240 h 822960"/>
                <a:gd name="connsiteX29" fmla="*/ 1181100 w 1386840"/>
                <a:gd name="connsiteY29" fmla="*/ 822960 h 822960"/>
                <a:gd name="connsiteX30" fmla="*/ 1257300 w 1386840"/>
                <a:gd name="connsiteY30" fmla="*/ 815340 h 822960"/>
                <a:gd name="connsiteX31" fmla="*/ 1280160 w 1386840"/>
                <a:gd name="connsiteY31" fmla="*/ 807720 h 822960"/>
                <a:gd name="connsiteX32" fmla="*/ 1295400 w 1386840"/>
                <a:gd name="connsiteY32" fmla="*/ 784860 h 822960"/>
                <a:gd name="connsiteX33" fmla="*/ 1318260 w 1386840"/>
                <a:gd name="connsiteY33" fmla="*/ 777240 h 822960"/>
                <a:gd name="connsiteX34" fmla="*/ 1341120 w 1386840"/>
                <a:gd name="connsiteY34" fmla="*/ 762000 h 822960"/>
                <a:gd name="connsiteX35" fmla="*/ 1371600 w 1386840"/>
                <a:gd name="connsiteY35" fmla="*/ 754380 h 822960"/>
                <a:gd name="connsiteX36" fmla="*/ 1386840 w 1386840"/>
                <a:gd name="connsiteY36" fmla="*/ 74676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86840" h="822960">
                  <a:moveTo>
                    <a:pt x="0" y="0"/>
                  </a:moveTo>
                  <a:lnTo>
                    <a:pt x="45720" y="30480"/>
                  </a:lnTo>
                  <a:lnTo>
                    <a:pt x="68580" y="45720"/>
                  </a:lnTo>
                  <a:cubicBezTo>
                    <a:pt x="73660" y="53340"/>
                    <a:pt x="77736" y="61735"/>
                    <a:pt x="83820" y="68580"/>
                  </a:cubicBezTo>
                  <a:cubicBezTo>
                    <a:pt x="162429" y="157015"/>
                    <a:pt x="137032" y="114612"/>
                    <a:pt x="312420" y="121920"/>
                  </a:cubicBezTo>
                  <a:lnTo>
                    <a:pt x="358140" y="152400"/>
                  </a:lnTo>
                  <a:lnTo>
                    <a:pt x="381000" y="167640"/>
                  </a:lnTo>
                  <a:cubicBezTo>
                    <a:pt x="424676" y="233154"/>
                    <a:pt x="372312" y="150264"/>
                    <a:pt x="403860" y="213360"/>
                  </a:cubicBezTo>
                  <a:cubicBezTo>
                    <a:pt x="407956" y="221551"/>
                    <a:pt x="415381" y="227851"/>
                    <a:pt x="419100" y="236220"/>
                  </a:cubicBezTo>
                  <a:cubicBezTo>
                    <a:pt x="425624" y="250900"/>
                    <a:pt x="429260" y="266700"/>
                    <a:pt x="434340" y="281940"/>
                  </a:cubicBezTo>
                  <a:cubicBezTo>
                    <a:pt x="436880" y="289560"/>
                    <a:pt x="437505" y="298117"/>
                    <a:pt x="441960" y="304800"/>
                  </a:cubicBezTo>
                  <a:cubicBezTo>
                    <a:pt x="447040" y="312420"/>
                    <a:pt x="453481" y="319291"/>
                    <a:pt x="457200" y="327660"/>
                  </a:cubicBezTo>
                  <a:cubicBezTo>
                    <a:pt x="463724" y="342340"/>
                    <a:pt x="468544" y="357795"/>
                    <a:pt x="472440" y="373380"/>
                  </a:cubicBezTo>
                  <a:cubicBezTo>
                    <a:pt x="474980" y="383540"/>
                    <a:pt x="474251" y="395146"/>
                    <a:pt x="480060" y="403860"/>
                  </a:cubicBezTo>
                  <a:cubicBezTo>
                    <a:pt x="496001" y="427772"/>
                    <a:pt x="547404" y="423974"/>
                    <a:pt x="563880" y="426720"/>
                  </a:cubicBezTo>
                  <a:cubicBezTo>
                    <a:pt x="574210" y="428442"/>
                    <a:pt x="584200" y="431800"/>
                    <a:pt x="594360" y="434340"/>
                  </a:cubicBezTo>
                  <a:cubicBezTo>
                    <a:pt x="607412" y="447392"/>
                    <a:pt x="631206" y="466367"/>
                    <a:pt x="632460" y="487680"/>
                  </a:cubicBezTo>
                  <a:cubicBezTo>
                    <a:pt x="635156" y="533516"/>
                    <a:pt x="629356" y="574744"/>
                    <a:pt x="617220" y="617220"/>
                  </a:cubicBezTo>
                  <a:cubicBezTo>
                    <a:pt x="615013" y="624943"/>
                    <a:pt x="612140" y="632460"/>
                    <a:pt x="609600" y="640080"/>
                  </a:cubicBezTo>
                  <a:cubicBezTo>
                    <a:pt x="612140" y="647700"/>
                    <a:pt x="610684" y="658271"/>
                    <a:pt x="617220" y="662940"/>
                  </a:cubicBezTo>
                  <a:cubicBezTo>
                    <a:pt x="630292" y="672277"/>
                    <a:pt x="662940" y="678180"/>
                    <a:pt x="662940" y="678180"/>
                  </a:cubicBezTo>
                  <a:cubicBezTo>
                    <a:pt x="717750" y="659910"/>
                    <a:pt x="649303" y="682076"/>
                    <a:pt x="716280" y="662940"/>
                  </a:cubicBezTo>
                  <a:cubicBezTo>
                    <a:pt x="724003" y="660733"/>
                    <a:pt x="731520" y="657860"/>
                    <a:pt x="739140" y="655320"/>
                  </a:cubicBezTo>
                  <a:cubicBezTo>
                    <a:pt x="782320" y="657860"/>
                    <a:pt x="825588" y="659193"/>
                    <a:pt x="868680" y="662940"/>
                  </a:cubicBezTo>
                  <a:cubicBezTo>
                    <a:pt x="884072" y="664278"/>
                    <a:pt x="899411" y="666813"/>
                    <a:pt x="914400" y="670560"/>
                  </a:cubicBezTo>
                  <a:cubicBezTo>
                    <a:pt x="929985" y="674456"/>
                    <a:pt x="944080" y="684909"/>
                    <a:pt x="960120" y="685800"/>
                  </a:cubicBezTo>
                  <a:lnTo>
                    <a:pt x="1097280" y="693420"/>
                  </a:lnTo>
                  <a:cubicBezTo>
                    <a:pt x="1139519" y="721579"/>
                    <a:pt x="1106109" y="692549"/>
                    <a:pt x="1127760" y="731520"/>
                  </a:cubicBezTo>
                  <a:cubicBezTo>
                    <a:pt x="1136655" y="747531"/>
                    <a:pt x="1152448" y="759864"/>
                    <a:pt x="1158240" y="777240"/>
                  </a:cubicBezTo>
                  <a:cubicBezTo>
                    <a:pt x="1168756" y="808788"/>
                    <a:pt x="1161405" y="793417"/>
                    <a:pt x="1181100" y="822960"/>
                  </a:cubicBezTo>
                  <a:cubicBezTo>
                    <a:pt x="1206500" y="820420"/>
                    <a:pt x="1232070" y="819222"/>
                    <a:pt x="1257300" y="815340"/>
                  </a:cubicBezTo>
                  <a:cubicBezTo>
                    <a:pt x="1265239" y="814119"/>
                    <a:pt x="1273888" y="812738"/>
                    <a:pt x="1280160" y="807720"/>
                  </a:cubicBezTo>
                  <a:cubicBezTo>
                    <a:pt x="1287311" y="801999"/>
                    <a:pt x="1288249" y="790581"/>
                    <a:pt x="1295400" y="784860"/>
                  </a:cubicBezTo>
                  <a:cubicBezTo>
                    <a:pt x="1301672" y="779842"/>
                    <a:pt x="1311076" y="780832"/>
                    <a:pt x="1318260" y="777240"/>
                  </a:cubicBezTo>
                  <a:cubicBezTo>
                    <a:pt x="1326451" y="773144"/>
                    <a:pt x="1332702" y="765608"/>
                    <a:pt x="1341120" y="762000"/>
                  </a:cubicBezTo>
                  <a:cubicBezTo>
                    <a:pt x="1350746" y="757875"/>
                    <a:pt x="1361665" y="757692"/>
                    <a:pt x="1371600" y="754380"/>
                  </a:cubicBezTo>
                  <a:cubicBezTo>
                    <a:pt x="1376988" y="752584"/>
                    <a:pt x="1381760" y="749300"/>
                    <a:pt x="1386840" y="74676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159403" y="1050976"/>
              <a:ext cx="1317601" cy="1431466"/>
            </a:xfrm>
            <a:custGeom>
              <a:avLst/>
              <a:gdLst>
                <a:gd name="connsiteX0" fmla="*/ 22860 w 1318260"/>
                <a:gd name="connsiteY0" fmla="*/ 0 h 1432560"/>
                <a:gd name="connsiteX1" fmla="*/ 7620 w 1318260"/>
                <a:gd name="connsiteY1" fmla="*/ 45720 h 1432560"/>
                <a:gd name="connsiteX2" fmla="*/ 0 w 1318260"/>
                <a:gd name="connsiteY2" fmla="*/ 68580 h 1432560"/>
                <a:gd name="connsiteX3" fmla="*/ 7620 w 1318260"/>
                <a:gd name="connsiteY3" fmla="*/ 144780 h 1432560"/>
                <a:gd name="connsiteX4" fmla="*/ 60960 w 1318260"/>
                <a:gd name="connsiteY4" fmla="*/ 175260 h 1432560"/>
                <a:gd name="connsiteX5" fmla="*/ 83820 w 1318260"/>
                <a:gd name="connsiteY5" fmla="*/ 182880 h 1432560"/>
                <a:gd name="connsiteX6" fmla="*/ 289560 w 1318260"/>
                <a:gd name="connsiteY6" fmla="*/ 236220 h 1432560"/>
                <a:gd name="connsiteX7" fmla="*/ 342900 w 1318260"/>
                <a:gd name="connsiteY7" fmla="*/ 220980 h 1432560"/>
                <a:gd name="connsiteX8" fmla="*/ 365760 w 1318260"/>
                <a:gd name="connsiteY8" fmla="*/ 213360 h 1432560"/>
                <a:gd name="connsiteX9" fmla="*/ 419100 w 1318260"/>
                <a:gd name="connsiteY9" fmla="*/ 281940 h 1432560"/>
                <a:gd name="connsiteX10" fmla="*/ 426720 w 1318260"/>
                <a:gd name="connsiteY10" fmla="*/ 304800 h 1432560"/>
                <a:gd name="connsiteX11" fmla="*/ 480060 w 1318260"/>
                <a:gd name="connsiteY11" fmla="*/ 289560 h 1432560"/>
                <a:gd name="connsiteX12" fmla="*/ 502920 w 1318260"/>
                <a:gd name="connsiteY12" fmla="*/ 274320 h 1432560"/>
                <a:gd name="connsiteX13" fmla="*/ 548640 w 1318260"/>
                <a:gd name="connsiteY13" fmla="*/ 281940 h 1432560"/>
                <a:gd name="connsiteX14" fmla="*/ 525780 w 1318260"/>
                <a:gd name="connsiteY14" fmla="*/ 304800 h 1432560"/>
                <a:gd name="connsiteX15" fmla="*/ 502920 w 1318260"/>
                <a:gd name="connsiteY15" fmla="*/ 350520 h 1432560"/>
                <a:gd name="connsiteX16" fmla="*/ 617220 w 1318260"/>
                <a:gd name="connsiteY16" fmla="*/ 487680 h 1432560"/>
                <a:gd name="connsiteX17" fmla="*/ 647700 w 1318260"/>
                <a:gd name="connsiteY17" fmla="*/ 495300 h 1432560"/>
                <a:gd name="connsiteX18" fmla="*/ 670560 w 1318260"/>
                <a:gd name="connsiteY18" fmla="*/ 510540 h 1432560"/>
                <a:gd name="connsiteX19" fmla="*/ 678180 w 1318260"/>
                <a:gd name="connsiteY19" fmla="*/ 533400 h 1432560"/>
                <a:gd name="connsiteX20" fmla="*/ 685800 w 1318260"/>
                <a:gd name="connsiteY20" fmla="*/ 655320 h 1432560"/>
                <a:gd name="connsiteX21" fmla="*/ 746760 w 1318260"/>
                <a:gd name="connsiteY21" fmla="*/ 716280 h 1432560"/>
                <a:gd name="connsiteX22" fmla="*/ 876300 w 1318260"/>
                <a:gd name="connsiteY22" fmla="*/ 723900 h 1432560"/>
                <a:gd name="connsiteX23" fmla="*/ 891540 w 1318260"/>
                <a:gd name="connsiteY23" fmla="*/ 746760 h 1432560"/>
                <a:gd name="connsiteX24" fmla="*/ 906780 w 1318260"/>
                <a:gd name="connsiteY24" fmla="*/ 899160 h 1432560"/>
                <a:gd name="connsiteX25" fmla="*/ 914400 w 1318260"/>
                <a:gd name="connsiteY25" fmla="*/ 952500 h 1432560"/>
                <a:gd name="connsiteX26" fmla="*/ 929640 w 1318260"/>
                <a:gd name="connsiteY26" fmla="*/ 1021080 h 1432560"/>
                <a:gd name="connsiteX27" fmla="*/ 937260 w 1318260"/>
                <a:gd name="connsiteY27" fmla="*/ 1059180 h 1432560"/>
                <a:gd name="connsiteX28" fmla="*/ 967740 w 1318260"/>
                <a:gd name="connsiteY28" fmla="*/ 1074420 h 1432560"/>
                <a:gd name="connsiteX29" fmla="*/ 1120140 w 1318260"/>
                <a:gd name="connsiteY29" fmla="*/ 1104900 h 1432560"/>
                <a:gd name="connsiteX30" fmla="*/ 1143000 w 1318260"/>
                <a:gd name="connsiteY30" fmla="*/ 1127760 h 1432560"/>
                <a:gd name="connsiteX31" fmla="*/ 1165860 w 1318260"/>
                <a:gd name="connsiteY31" fmla="*/ 1135380 h 1432560"/>
                <a:gd name="connsiteX32" fmla="*/ 1211580 w 1318260"/>
                <a:gd name="connsiteY32" fmla="*/ 1226820 h 1432560"/>
                <a:gd name="connsiteX33" fmla="*/ 1226820 w 1318260"/>
                <a:gd name="connsiteY33" fmla="*/ 1249680 h 1432560"/>
                <a:gd name="connsiteX34" fmla="*/ 1234440 w 1318260"/>
                <a:gd name="connsiteY34" fmla="*/ 1394460 h 1432560"/>
                <a:gd name="connsiteX35" fmla="*/ 1280160 w 1318260"/>
                <a:gd name="connsiteY35" fmla="*/ 1409700 h 1432560"/>
                <a:gd name="connsiteX36" fmla="*/ 1318260 w 1318260"/>
                <a:gd name="connsiteY36" fmla="*/ 1432560 h 143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18260" h="1432560">
                  <a:moveTo>
                    <a:pt x="22860" y="0"/>
                  </a:moveTo>
                  <a:lnTo>
                    <a:pt x="7620" y="45720"/>
                  </a:lnTo>
                  <a:lnTo>
                    <a:pt x="0" y="68580"/>
                  </a:lnTo>
                  <a:cubicBezTo>
                    <a:pt x="2540" y="93980"/>
                    <a:pt x="113" y="120382"/>
                    <a:pt x="7620" y="144780"/>
                  </a:cubicBezTo>
                  <a:cubicBezTo>
                    <a:pt x="15420" y="170131"/>
                    <a:pt x="41857" y="169802"/>
                    <a:pt x="60960" y="175260"/>
                  </a:cubicBezTo>
                  <a:cubicBezTo>
                    <a:pt x="68683" y="177467"/>
                    <a:pt x="76059" y="180810"/>
                    <a:pt x="83820" y="182880"/>
                  </a:cubicBezTo>
                  <a:lnTo>
                    <a:pt x="289560" y="236220"/>
                  </a:lnTo>
                  <a:cubicBezTo>
                    <a:pt x="344370" y="217950"/>
                    <a:pt x="275923" y="240116"/>
                    <a:pt x="342900" y="220980"/>
                  </a:cubicBezTo>
                  <a:cubicBezTo>
                    <a:pt x="350623" y="218773"/>
                    <a:pt x="358140" y="215900"/>
                    <a:pt x="365760" y="213360"/>
                  </a:cubicBezTo>
                  <a:cubicBezTo>
                    <a:pt x="402218" y="268046"/>
                    <a:pt x="383288" y="246128"/>
                    <a:pt x="419100" y="281940"/>
                  </a:cubicBezTo>
                  <a:cubicBezTo>
                    <a:pt x="421640" y="289560"/>
                    <a:pt x="420448" y="299782"/>
                    <a:pt x="426720" y="304800"/>
                  </a:cubicBezTo>
                  <a:cubicBezTo>
                    <a:pt x="456872" y="328921"/>
                    <a:pt x="460890" y="305535"/>
                    <a:pt x="480060" y="289560"/>
                  </a:cubicBezTo>
                  <a:cubicBezTo>
                    <a:pt x="487095" y="283697"/>
                    <a:pt x="495300" y="279400"/>
                    <a:pt x="502920" y="274320"/>
                  </a:cubicBezTo>
                  <a:cubicBezTo>
                    <a:pt x="518160" y="276860"/>
                    <a:pt x="539370" y="269580"/>
                    <a:pt x="548640" y="281940"/>
                  </a:cubicBezTo>
                  <a:cubicBezTo>
                    <a:pt x="555106" y="290561"/>
                    <a:pt x="532679" y="296521"/>
                    <a:pt x="525780" y="304800"/>
                  </a:cubicBezTo>
                  <a:cubicBezTo>
                    <a:pt x="509367" y="324495"/>
                    <a:pt x="510557" y="327609"/>
                    <a:pt x="502920" y="350520"/>
                  </a:cubicBezTo>
                  <a:cubicBezTo>
                    <a:pt x="513031" y="512300"/>
                    <a:pt x="470009" y="463145"/>
                    <a:pt x="617220" y="487680"/>
                  </a:cubicBezTo>
                  <a:cubicBezTo>
                    <a:pt x="627550" y="489402"/>
                    <a:pt x="637540" y="492760"/>
                    <a:pt x="647700" y="495300"/>
                  </a:cubicBezTo>
                  <a:cubicBezTo>
                    <a:pt x="655320" y="500380"/>
                    <a:pt x="664839" y="503389"/>
                    <a:pt x="670560" y="510540"/>
                  </a:cubicBezTo>
                  <a:cubicBezTo>
                    <a:pt x="675578" y="516812"/>
                    <a:pt x="677339" y="525412"/>
                    <a:pt x="678180" y="533400"/>
                  </a:cubicBezTo>
                  <a:cubicBezTo>
                    <a:pt x="682443" y="573896"/>
                    <a:pt x="676776" y="615613"/>
                    <a:pt x="685800" y="655320"/>
                  </a:cubicBezTo>
                  <a:cubicBezTo>
                    <a:pt x="691186" y="679020"/>
                    <a:pt x="719368" y="712367"/>
                    <a:pt x="746760" y="716280"/>
                  </a:cubicBezTo>
                  <a:cubicBezTo>
                    <a:pt x="789580" y="722397"/>
                    <a:pt x="833120" y="721360"/>
                    <a:pt x="876300" y="723900"/>
                  </a:cubicBezTo>
                  <a:cubicBezTo>
                    <a:pt x="881380" y="731520"/>
                    <a:pt x="890181" y="737703"/>
                    <a:pt x="891540" y="746760"/>
                  </a:cubicBezTo>
                  <a:cubicBezTo>
                    <a:pt x="922435" y="952730"/>
                    <a:pt x="881247" y="822561"/>
                    <a:pt x="906780" y="899160"/>
                  </a:cubicBezTo>
                  <a:cubicBezTo>
                    <a:pt x="909320" y="916940"/>
                    <a:pt x="911447" y="934784"/>
                    <a:pt x="914400" y="952500"/>
                  </a:cubicBezTo>
                  <a:cubicBezTo>
                    <a:pt x="922061" y="998464"/>
                    <a:pt x="920507" y="979980"/>
                    <a:pt x="929640" y="1021080"/>
                  </a:cubicBezTo>
                  <a:cubicBezTo>
                    <a:pt x="932450" y="1033723"/>
                    <a:pt x="929732" y="1048641"/>
                    <a:pt x="937260" y="1059180"/>
                  </a:cubicBezTo>
                  <a:cubicBezTo>
                    <a:pt x="943862" y="1068423"/>
                    <a:pt x="957193" y="1070201"/>
                    <a:pt x="967740" y="1074420"/>
                  </a:cubicBezTo>
                  <a:cubicBezTo>
                    <a:pt x="1026849" y="1098064"/>
                    <a:pt x="1043817" y="1093997"/>
                    <a:pt x="1120140" y="1104900"/>
                  </a:cubicBezTo>
                  <a:cubicBezTo>
                    <a:pt x="1127760" y="1112520"/>
                    <a:pt x="1134034" y="1121782"/>
                    <a:pt x="1143000" y="1127760"/>
                  </a:cubicBezTo>
                  <a:cubicBezTo>
                    <a:pt x="1149683" y="1132215"/>
                    <a:pt x="1160180" y="1129700"/>
                    <a:pt x="1165860" y="1135380"/>
                  </a:cubicBezTo>
                  <a:cubicBezTo>
                    <a:pt x="1237801" y="1207321"/>
                    <a:pt x="1162000" y="1152450"/>
                    <a:pt x="1211580" y="1226820"/>
                  </a:cubicBezTo>
                  <a:lnTo>
                    <a:pt x="1226820" y="1249680"/>
                  </a:lnTo>
                  <a:cubicBezTo>
                    <a:pt x="1229360" y="1297940"/>
                    <a:pt x="1219158" y="1348613"/>
                    <a:pt x="1234440" y="1394460"/>
                  </a:cubicBezTo>
                  <a:cubicBezTo>
                    <a:pt x="1239520" y="1409700"/>
                    <a:pt x="1266794" y="1400789"/>
                    <a:pt x="1280160" y="1409700"/>
                  </a:cubicBezTo>
                  <a:cubicBezTo>
                    <a:pt x="1307746" y="1428090"/>
                    <a:pt x="1294829" y="1420844"/>
                    <a:pt x="1318260" y="143256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938297" y="576775"/>
              <a:ext cx="1266722" cy="1759418"/>
            </a:xfrm>
            <a:custGeom>
              <a:avLst/>
              <a:gdLst>
                <a:gd name="connsiteX0" fmla="*/ 1266749 w 1266749"/>
                <a:gd name="connsiteY0" fmla="*/ 464234 h 1758462"/>
                <a:gd name="connsiteX1" fmla="*/ 1224546 w 1266749"/>
                <a:gd name="connsiteY1" fmla="*/ 436099 h 1758462"/>
                <a:gd name="connsiteX2" fmla="*/ 1154208 w 1266749"/>
                <a:gd name="connsiteY2" fmla="*/ 422031 h 1758462"/>
                <a:gd name="connsiteX3" fmla="*/ 1168275 w 1266749"/>
                <a:gd name="connsiteY3" fmla="*/ 365760 h 1758462"/>
                <a:gd name="connsiteX4" fmla="*/ 1266749 w 1266749"/>
                <a:gd name="connsiteY4" fmla="*/ 351693 h 1758462"/>
                <a:gd name="connsiteX5" fmla="*/ 1252681 w 1266749"/>
                <a:gd name="connsiteY5" fmla="*/ 295422 h 1758462"/>
                <a:gd name="connsiteX6" fmla="*/ 1196411 w 1266749"/>
                <a:gd name="connsiteY6" fmla="*/ 267287 h 1758462"/>
                <a:gd name="connsiteX7" fmla="*/ 1126072 w 1266749"/>
                <a:gd name="connsiteY7" fmla="*/ 182880 h 1758462"/>
                <a:gd name="connsiteX8" fmla="*/ 1112005 w 1266749"/>
                <a:gd name="connsiteY8" fmla="*/ 140677 h 1758462"/>
                <a:gd name="connsiteX9" fmla="*/ 1083869 w 1266749"/>
                <a:gd name="connsiteY9" fmla="*/ 112542 h 1758462"/>
                <a:gd name="connsiteX10" fmla="*/ 1027598 w 1266749"/>
                <a:gd name="connsiteY10" fmla="*/ 98474 h 1758462"/>
                <a:gd name="connsiteX11" fmla="*/ 830651 w 1266749"/>
                <a:gd name="connsiteY11" fmla="*/ 84407 h 1758462"/>
                <a:gd name="connsiteX12" fmla="*/ 816583 w 1266749"/>
                <a:gd name="connsiteY12" fmla="*/ 42203 h 1758462"/>
                <a:gd name="connsiteX13" fmla="*/ 732177 w 1266749"/>
                <a:gd name="connsiteY13" fmla="*/ 0 h 1758462"/>
                <a:gd name="connsiteX14" fmla="*/ 718109 w 1266749"/>
                <a:gd name="connsiteY14" fmla="*/ 42203 h 1758462"/>
                <a:gd name="connsiteX15" fmla="*/ 746245 w 1266749"/>
                <a:gd name="connsiteY15" fmla="*/ 140677 h 1758462"/>
                <a:gd name="connsiteX16" fmla="*/ 661838 w 1266749"/>
                <a:gd name="connsiteY16" fmla="*/ 154745 h 1758462"/>
                <a:gd name="connsiteX17" fmla="*/ 647771 w 1266749"/>
                <a:gd name="connsiteY17" fmla="*/ 253219 h 1758462"/>
                <a:gd name="connsiteX18" fmla="*/ 619635 w 1266749"/>
                <a:gd name="connsiteY18" fmla="*/ 295422 h 1758462"/>
                <a:gd name="connsiteX19" fmla="*/ 605568 w 1266749"/>
                <a:gd name="connsiteY19" fmla="*/ 337625 h 1758462"/>
                <a:gd name="connsiteX20" fmla="*/ 563365 w 1266749"/>
                <a:gd name="connsiteY20" fmla="*/ 478302 h 1758462"/>
                <a:gd name="connsiteX21" fmla="*/ 535229 w 1266749"/>
                <a:gd name="connsiteY21" fmla="*/ 520505 h 1758462"/>
                <a:gd name="connsiteX22" fmla="*/ 521161 w 1266749"/>
                <a:gd name="connsiteY22" fmla="*/ 576776 h 1758462"/>
                <a:gd name="connsiteX23" fmla="*/ 507094 w 1266749"/>
                <a:gd name="connsiteY23" fmla="*/ 618979 h 1758462"/>
                <a:gd name="connsiteX24" fmla="*/ 493026 w 1266749"/>
                <a:gd name="connsiteY24" fmla="*/ 689317 h 1758462"/>
                <a:gd name="connsiteX25" fmla="*/ 464891 w 1266749"/>
                <a:gd name="connsiteY25" fmla="*/ 773723 h 1758462"/>
                <a:gd name="connsiteX26" fmla="*/ 436755 w 1266749"/>
                <a:gd name="connsiteY26" fmla="*/ 886265 h 1758462"/>
                <a:gd name="connsiteX27" fmla="*/ 408620 w 1266749"/>
                <a:gd name="connsiteY27" fmla="*/ 928468 h 1758462"/>
                <a:gd name="connsiteX28" fmla="*/ 394552 w 1266749"/>
                <a:gd name="connsiteY28" fmla="*/ 1026942 h 1758462"/>
                <a:gd name="connsiteX29" fmla="*/ 324214 w 1266749"/>
                <a:gd name="connsiteY29" fmla="*/ 1041010 h 1758462"/>
                <a:gd name="connsiteX30" fmla="*/ 239808 w 1266749"/>
                <a:gd name="connsiteY30" fmla="*/ 1069145 h 1758462"/>
                <a:gd name="connsiteX31" fmla="*/ 197605 w 1266749"/>
                <a:gd name="connsiteY31" fmla="*/ 1083213 h 1758462"/>
                <a:gd name="connsiteX32" fmla="*/ 14725 w 1266749"/>
                <a:gd name="connsiteY32" fmla="*/ 1097280 h 1758462"/>
                <a:gd name="connsiteX33" fmla="*/ 70995 w 1266749"/>
                <a:gd name="connsiteY33" fmla="*/ 1167619 h 1758462"/>
                <a:gd name="connsiteX34" fmla="*/ 99131 w 1266749"/>
                <a:gd name="connsiteY34" fmla="*/ 1195754 h 1758462"/>
                <a:gd name="connsiteX35" fmla="*/ 127266 w 1266749"/>
                <a:gd name="connsiteY35" fmla="*/ 1237957 h 1758462"/>
                <a:gd name="connsiteX36" fmla="*/ 169469 w 1266749"/>
                <a:gd name="connsiteY36" fmla="*/ 1308296 h 1758462"/>
                <a:gd name="connsiteX37" fmla="*/ 211672 w 1266749"/>
                <a:gd name="connsiteY37" fmla="*/ 1322363 h 1758462"/>
                <a:gd name="connsiteX38" fmla="*/ 366417 w 1266749"/>
                <a:gd name="connsiteY38" fmla="*/ 1280160 h 1758462"/>
                <a:gd name="connsiteX39" fmla="*/ 408620 w 1266749"/>
                <a:gd name="connsiteY39" fmla="*/ 1266093 h 1758462"/>
                <a:gd name="connsiteX40" fmla="*/ 521161 w 1266749"/>
                <a:gd name="connsiteY40" fmla="*/ 1308296 h 1758462"/>
                <a:gd name="connsiteX41" fmla="*/ 577432 w 1266749"/>
                <a:gd name="connsiteY41" fmla="*/ 1364567 h 1758462"/>
                <a:gd name="connsiteX42" fmla="*/ 605568 w 1266749"/>
                <a:gd name="connsiteY42" fmla="*/ 1392702 h 1758462"/>
                <a:gd name="connsiteX43" fmla="*/ 661838 w 1266749"/>
                <a:gd name="connsiteY43" fmla="*/ 1420837 h 1758462"/>
                <a:gd name="connsiteX44" fmla="*/ 746245 w 1266749"/>
                <a:gd name="connsiteY44" fmla="*/ 1448973 h 1758462"/>
                <a:gd name="connsiteX45" fmla="*/ 830651 w 1266749"/>
                <a:gd name="connsiteY45" fmla="*/ 1505243 h 1758462"/>
                <a:gd name="connsiteX46" fmla="*/ 858786 w 1266749"/>
                <a:gd name="connsiteY46" fmla="*/ 1533379 h 1758462"/>
                <a:gd name="connsiteX47" fmla="*/ 900989 w 1266749"/>
                <a:gd name="connsiteY47" fmla="*/ 1547447 h 1758462"/>
                <a:gd name="connsiteX48" fmla="*/ 971328 w 1266749"/>
                <a:gd name="connsiteY48" fmla="*/ 1589650 h 1758462"/>
                <a:gd name="connsiteX49" fmla="*/ 1013531 w 1266749"/>
                <a:gd name="connsiteY49" fmla="*/ 1617785 h 1758462"/>
                <a:gd name="connsiteX50" fmla="*/ 1097937 w 1266749"/>
                <a:gd name="connsiteY50" fmla="*/ 1645920 h 1758462"/>
                <a:gd name="connsiteX51" fmla="*/ 1140140 w 1266749"/>
                <a:gd name="connsiteY51" fmla="*/ 1659988 h 1758462"/>
                <a:gd name="connsiteX52" fmla="*/ 1196411 w 1266749"/>
                <a:gd name="connsiteY52" fmla="*/ 1730327 h 1758462"/>
                <a:gd name="connsiteX53" fmla="*/ 1252681 w 1266749"/>
                <a:gd name="connsiteY53" fmla="*/ 1758462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266749" h="1758462">
                  <a:moveTo>
                    <a:pt x="1266749" y="464234"/>
                  </a:moveTo>
                  <a:cubicBezTo>
                    <a:pt x="1252681" y="454856"/>
                    <a:pt x="1240377" y="442036"/>
                    <a:pt x="1224546" y="436099"/>
                  </a:cubicBezTo>
                  <a:cubicBezTo>
                    <a:pt x="1202158" y="427703"/>
                    <a:pt x="1169145" y="440702"/>
                    <a:pt x="1154208" y="422031"/>
                  </a:cubicBezTo>
                  <a:cubicBezTo>
                    <a:pt x="1142130" y="406933"/>
                    <a:pt x="1151880" y="376007"/>
                    <a:pt x="1168275" y="365760"/>
                  </a:cubicBezTo>
                  <a:cubicBezTo>
                    <a:pt x="1196393" y="348186"/>
                    <a:pt x="1233924" y="356382"/>
                    <a:pt x="1266749" y="351693"/>
                  </a:cubicBezTo>
                  <a:cubicBezTo>
                    <a:pt x="1262060" y="332936"/>
                    <a:pt x="1265058" y="310275"/>
                    <a:pt x="1252681" y="295422"/>
                  </a:cubicBezTo>
                  <a:cubicBezTo>
                    <a:pt x="1239256" y="279312"/>
                    <a:pt x="1213860" y="278919"/>
                    <a:pt x="1196411" y="267287"/>
                  </a:cubicBezTo>
                  <a:cubicBezTo>
                    <a:pt x="1174053" y="252382"/>
                    <a:pt x="1136712" y="197066"/>
                    <a:pt x="1126072" y="182880"/>
                  </a:cubicBezTo>
                  <a:cubicBezTo>
                    <a:pt x="1121383" y="168812"/>
                    <a:pt x="1119634" y="153392"/>
                    <a:pt x="1112005" y="140677"/>
                  </a:cubicBezTo>
                  <a:cubicBezTo>
                    <a:pt x="1105181" y="129304"/>
                    <a:pt x="1095732" y="118473"/>
                    <a:pt x="1083869" y="112542"/>
                  </a:cubicBezTo>
                  <a:cubicBezTo>
                    <a:pt x="1066576" y="103896"/>
                    <a:pt x="1046814" y="100609"/>
                    <a:pt x="1027598" y="98474"/>
                  </a:cubicBezTo>
                  <a:cubicBezTo>
                    <a:pt x="962184" y="91206"/>
                    <a:pt x="896300" y="89096"/>
                    <a:pt x="830651" y="84407"/>
                  </a:cubicBezTo>
                  <a:cubicBezTo>
                    <a:pt x="825962" y="70339"/>
                    <a:pt x="825847" y="53782"/>
                    <a:pt x="816583" y="42203"/>
                  </a:cubicBezTo>
                  <a:cubicBezTo>
                    <a:pt x="796751" y="17413"/>
                    <a:pt x="759978" y="9267"/>
                    <a:pt x="732177" y="0"/>
                  </a:cubicBezTo>
                  <a:cubicBezTo>
                    <a:pt x="727488" y="14068"/>
                    <a:pt x="713420" y="28135"/>
                    <a:pt x="718109" y="42203"/>
                  </a:cubicBezTo>
                  <a:cubicBezTo>
                    <a:pt x="726699" y="67974"/>
                    <a:pt x="811087" y="94361"/>
                    <a:pt x="746245" y="140677"/>
                  </a:cubicBezTo>
                  <a:cubicBezTo>
                    <a:pt x="723034" y="157256"/>
                    <a:pt x="689974" y="150056"/>
                    <a:pt x="661838" y="154745"/>
                  </a:cubicBezTo>
                  <a:cubicBezTo>
                    <a:pt x="657149" y="187570"/>
                    <a:pt x="657299" y="221459"/>
                    <a:pt x="647771" y="253219"/>
                  </a:cubicBezTo>
                  <a:cubicBezTo>
                    <a:pt x="642913" y="269413"/>
                    <a:pt x="627196" y="280300"/>
                    <a:pt x="619635" y="295422"/>
                  </a:cubicBezTo>
                  <a:cubicBezTo>
                    <a:pt x="613003" y="308685"/>
                    <a:pt x="609642" y="323367"/>
                    <a:pt x="605568" y="337625"/>
                  </a:cubicBezTo>
                  <a:cubicBezTo>
                    <a:pt x="595739" y="372027"/>
                    <a:pt x="580078" y="453233"/>
                    <a:pt x="563365" y="478302"/>
                  </a:cubicBezTo>
                  <a:lnTo>
                    <a:pt x="535229" y="520505"/>
                  </a:lnTo>
                  <a:cubicBezTo>
                    <a:pt x="530540" y="539262"/>
                    <a:pt x="526472" y="558186"/>
                    <a:pt x="521161" y="576776"/>
                  </a:cubicBezTo>
                  <a:cubicBezTo>
                    <a:pt x="517087" y="591034"/>
                    <a:pt x="510690" y="604593"/>
                    <a:pt x="507094" y="618979"/>
                  </a:cubicBezTo>
                  <a:cubicBezTo>
                    <a:pt x="501295" y="642175"/>
                    <a:pt x="499317" y="666249"/>
                    <a:pt x="493026" y="689317"/>
                  </a:cubicBezTo>
                  <a:cubicBezTo>
                    <a:pt x="485223" y="717929"/>
                    <a:pt x="470707" y="744642"/>
                    <a:pt x="464891" y="773723"/>
                  </a:cubicBezTo>
                  <a:cubicBezTo>
                    <a:pt x="459540" y="800479"/>
                    <a:pt x="451175" y="857425"/>
                    <a:pt x="436755" y="886265"/>
                  </a:cubicBezTo>
                  <a:cubicBezTo>
                    <a:pt x="429194" y="901387"/>
                    <a:pt x="417998" y="914400"/>
                    <a:pt x="408620" y="928468"/>
                  </a:cubicBezTo>
                  <a:cubicBezTo>
                    <a:pt x="403931" y="961293"/>
                    <a:pt x="414447" y="1000416"/>
                    <a:pt x="394552" y="1026942"/>
                  </a:cubicBezTo>
                  <a:cubicBezTo>
                    <a:pt x="380206" y="1046070"/>
                    <a:pt x="347282" y="1034719"/>
                    <a:pt x="324214" y="1041010"/>
                  </a:cubicBezTo>
                  <a:cubicBezTo>
                    <a:pt x="295602" y="1048813"/>
                    <a:pt x="267943" y="1059767"/>
                    <a:pt x="239808" y="1069145"/>
                  </a:cubicBezTo>
                  <a:cubicBezTo>
                    <a:pt x="225740" y="1073834"/>
                    <a:pt x="212390" y="1082076"/>
                    <a:pt x="197605" y="1083213"/>
                  </a:cubicBezTo>
                  <a:lnTo>
                    <a:pt x="14725" y="1097280"/>
                  </a:lnTo>
                  <a:cubicBezTo>
                    <a:pt x="82666" y="1165224"/>
                    <a:pt x="0" y="1078876"/>
                    <a:pt x="70995" y="1167619"/>
                  </a:cubicBezTo>
                  <a:cubicBezTo>
                    <a:pt x="79281" y="1177976"/>
                    <a:pt x="90845" y="1185397"/>
                    <a:pt x="99131" y="1195754"/>
                  </a:cubicBezTo>
                  <a:cubicBezTo>
                    <a:pt x="109693" y="1208956"/>
                    <a:pt x="119705" y="1222835"/>
                    <a:pt x="127266" y="1237957"/>
                  </a:cubicBezTo>
                  <a:cubicBezTo>
                    <a:pt x="146234" y="1275893"/>
                    <a:pt x="130217" y="1284745"/>
                    <a:pt x="169469" y="1308296"/>
                  </a:cubicBezTo>
                  <a:cubicBezTo>
                    <a:pt x="182184" y="1315925"/>
                    <a:pt x="197604" y="1317674"/>
                    <a:pt x="211672" y="1322363"/>
                  </a:cubicBezTo>
                  <a:cubicBezTo>
                    <a:pt x="311098" y="1302479"/>
                    <a:pt x="259321" y="1315859"/>
                    <a:pt x="366417" y="1280160"/>
                  </a:cubicBezTo>
                  <a:lnTo>
                    <a:pt x="408620" y="1266093"/>
                  </a:lnTo>
                  <a:cubicBezTo>
                    <a:pt x="470084" y="1278385"/>
                    <a:pt x="477062" y="1270496"/>
                    <a:pt x="521161" y="1308296"/>
                  </a:cubicBezTo>
                  <a:cubicBezTo>
                    <a:pt x="541301" y="1325559"/>
                    <a:pt x="558675" y="1345810"/>
                    <a:pt x="577432" y="1364567"/>
                  </a:cubicBezTo>
                  <a:cubicBezTo>
                    <a:pt x="586811" y="1373945"/>
                    <a:pt x="593705" y="1386771"/>
                    <a:pt x="605568" y="1392702"/>
                  </a:cubicBezTo>
                  <a:cubicBezTo>
                    <a:pt x="624325" y="1402080"/>
                    <a:pt x="642367" y="1413049"/>
                    <a:pt x="661838" y="1420837"/>
                  </a:cubicBezTo>
                  <a:cubicBezTo>
                    <a:pt x="689374" y="1431852"/>
                    <a:pt x="721568" y="1432522"/>
                    <a:pt x="746245" y="1448973"/>
                  </a:cubicBezTo>
                  <a:cubicBezTo>
                    <a:pt x="774380" y="1467730"/>
                    <a:pt x="806741" y="1481332"/>
                    <a:pt x="830651" y="1505243"/>
                  </a:cubicBezTo>
                  <a:cubicBezTo>
                    <a:pt x="840029" y="1514622"/>
                    <a:pt x="847413" y="1526555"/>
                    <a:pt x="858786" y="1533379"/>
                  </a:cubicBezTo>
                  <a:cubicBezTo>
                    <a:pt x="871501" y="1541008"/>
                    <a:pt x="886921" y="1542758"/>
                    <a:pt x="900989" y="1547447"/>
                  </a:cubicBezTo>
                  <a:cubicBezTo>
                    <a:pt x="955945" y="1602401"/>
                    <a:pt x="898280" y="1553126"/>
                    <a:pt x="971328" y="1589650"/>
                  </a:cubicBezTo>
                  <a:cubicBezTo>
                    <a:pt x="986450" y="1597211"/>
                    <a:pt x="998081" y="1610918"/>
                    <a:pt x="1013531" y="1617785"/>
                  </a:cubicBezTo>
                  <a:cubicBezTo>
                    <a:pt x="1040632" y="1629830"/>
                    <a:pt x="1069802" y="1636542"/>
                    <a:pt x="1097937" y="1645920"/>
                  </a:cubicBezTo>
                  <a:lnTo>
                    <a:pt x="1140140" y="1659988"/>
                  </a:lnTo>
                  <a:cubicBezTo>
                    <a:pt x="1155191" y="1682564"/>
                    <a:pt x="1172356" y="1714290"/>
                    <a:pt x="1196411" y="1730327"/>
                  </a:cubicBezTo>
                  <a:cubicBezTo>
                    <a:pt x="1213860" y="1741959"/>
                    <a:pt x="1252681" y="1758462"/>
                    <a:pt x="1252681" y="1758462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113831" y="3924989"/>
              <a:ext cx="633361" cy="494143"/>
            </a:xfrm>
            <a:custGeom>
              <a:avLst/>
              <a:gdLst>
                <a:gd name="connsiteX0" fmla="*/ 0 w 631782"/>
                <a:gd name="connsiteY0" fmla="*/ 85725 h 495300"/>
                <a:gd name="connsiteX1" fmla="*/ 95250 w 631782"/>
                <a:gd name="connsiteY1" fmla="*/ 76200 h 495300"/>
                <a:gd name="connsiteX2" fmla="*/ 152400 w 631782"/>
                <a:gd name="connsiteY2" fmla="*/ 38100 h 495300"/>
                <a:gd name="connsiteX3" fmla="*/ 238125 w 631782"/>
                <a:gd name="connsiteY3" fmla="*/ 0 h 495300"/>
                <a:gd name="connsiteX4" fmla="*/ 361950 w 631782"/>
                <a:gd name="connsiteY4" fmla="*/ 9525 h 495300"/>
                <a:gd name="connsiteX5" fmla="*/ 419100 w 631782"/>
                <a:gd name="connsiteY5" fmla="*/ 38100 h 495300"/>
                <a:gd name="connsiteX6" fmla="*/ 476250 w 631782"/>
                <a:gd name="connsiteY6" fmla="*/ 66675 h 495300"/>
                <a:gd name="connsiteX7" fmla="*/ 495300 w 631782"/>
                <a:gd name="connsiteY7" fmla="*/ 95250 h 495300"/>
                <a:gd name="connsiteX8" fmla="*/ 495300 w 631782"/>
                <a:gd name="connsiteY8" fmla="*/ 219075 h 495300"/>
                <a:gd name="connsiteX9" fmla="*/ 476250 w 631782"/>
                <a:gd name="connsiteY9" fmla="*/ 247650 h 495300"/>
                <a:gd name="connsiteX10" fmla="*/ 457200 w 631782"/>
                <a:gd name="connsiteY10" fmla="*/ 314325 h 495300"/>
                <a:gd name="connsiteX11" fmla="*/ 485775 w 631782"/>
                <a:gd name="connsiteY11" fmla="*/ 438150 h 495300"/>
                <a:gd name="connsiteX12" fmla="*/ 514350 w 631782"/>
                <a:gd name="connsiteY12" fmla="*/ 447675 h 495300"/>
                <a:gd name="connsiteX13" fmla="*/ 571500 w 631782"/>
                <a:gd name="connsiteY13" fmla="*/ 476250 h 495300"/>
                <a:gd name="connsiteX14" fmla="*/ 628650 w 631782"/>
                <a:gd name="connsiteY14" fmla="*/ 49530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1782" h="495300">
                  <a:moveTo>
                    <a:pt x="0" y="85725"/>
                  </a:moveTo>
                  <a:cubicBezTo>
                    <a:pt x="31750" y="82550"/>
                    <a:pt x="64794" y="85717"/>
                    <a:pt x="95250" y="76200"/>
                  </a:cubicBezTo>
                  <a:cubicBezTo>
                    <a:pt x="117103" y="69371"/>
                    <a:pt x="130680" y="45340"/>
                    <a:pt x="152400" y="38100"/>
                  </a:cubicBezTo>
                  <a:cubicBezTo>
                    <a:pt x="220410" y="15430"/>
                    <a:pt x="192842" y="30189"/>
                    <a:pt x="238125" y="0"/>
                  </a:cubicBezTo>
                  <a:cubicBezTo>
                    <a:pt x="279400" y="3175"/>
                    <a:pt x="320873" y="4390"/>
                    <a:pt x="361950" y="9525"/>
                  </a:cubicBezTo>
                  <a:cubicBezTo>
                    <a:pt x="393872" y="13515"/>
                    <a:pt x="390738" y="23919"/>
                    <a:pt x="419100" y="38100"/>
                  </a:cubicBezTo>
                  <a:cubicBezTo>
                    <a:pt x="497970" y="77535"/>
                    <a:pt x="394358" y="12080"/>
                    <a:pt x="476250" y="66675"/>
                  </a:cubicBezTo>
                  <a:cubicBezTo>
                    <a:pt x="482600" y="76200"/>
                    <a:pt x="490791" y="84728"/>
                    <a:pt x="495300" y="95250"/>
                  </a:cubicBezTo>
                  <a:cubicBezTo>
                    <a:pt x="512196" y="134674"/>
                    <a:pt x="505396" y="178689"/>
                    <a:pt x="495300" y="219075"/>
                  </a:cubicBezTo>
                  <a:cubicBezTo>
                    <a:pt x="492524" y="230181"/>
                    <a:pt x="481370" y="237411"/>
                    <a:pt x="476250" y="247650"/>
                  </a:cubicBezTo>
                  <a:cubicBezTo>
                    <a:pt x="469418" y="261315"/>
                    <a:pt x="460252" y="302118"/>
                    <a:pt x="457200" y="314325"/>
                  </a:cubicBezTo>
                  <a:cubicBezTo>
                    <a:pt x="460070" y="343027"/>
                    <a:pt x="451822" y="410987"/>
                    <a:pt x="485775" y="438150"/>
                  </a:cubicBezTo>
                  <a:cubicBezTo>
                    <a:pt x="493615" y="444422"/>
                    <a:pt x="505370" y="443185"/>
                    <a:pt x="514350" y="447675"/>
                  </a:cubicBezTo>
                  <a:cubicBezTo>
                    <a:pt x="555451" y="468226"/>
                    <a:pt x="528406" y="466673"/>
                    <a:pt x="571500" y="476250"/>
                  </a:cubicBezTo>
                  <a:cubicBezTo>
                    <a:pt x="631782" y="489646"/>
                    <a:pt x="628650" y="465912"/>
                    <a:pt x="628650" y="49530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743682" y="4419132"/>
              <a:ext cx="942147" cy="1181071"/>
            </a:xfrm>
            <a:custGeom>
              <a:avLst/>
              <a:gdLst>
                <a:gd name="connsiteX0" fmla="*/ 0 w 942975"/>
                <a:gd name="connsiteY0" fmla="*/ 0 h 1179929"/>
                <a:gd name="connsiteX1" fmla="*/ 28575 w 942975"/>
                <a:gd name="connsiteY1" fmla="*/ 104775 h 1179929"/>
                <a:gd name="connsiteX2" fmla="*/ 38100 w 942975"/>
                <a:gd name="connsiteY2" fmla="*/ 161925 h 1179929"/>
                <a:gd name="connsiteX3" fmla="*/ 47625 w 942975"/>
                <a:gd name="connsiteY3" fmla="*/ 200025 h 1179929"/>
                <a:gd name="connsiteX4" fmla="*/ 57150 w 942975"/>
                <a:gd name="connsiteY4" fmla="*/ 257175 h 1179929"/>
                <a:gd name="connsiteX5" fmla="*/ 76200 w 942975"/>
                <a:gd name="connsiteY5" fmla="*/ 438150 h 1179929"/>
                <a:gd name="connsiteX6" fmla="*/ 95250 w 942975"/>
                <a:gd name="connsiteY6" fmla="*/ 561975 h 1179929"/>
                <a:gd name="connsiteX7" fmla="*/ 114300 w 942975"/>
                <a:gd name="connsiteY7" fmla="*/ 619125 h 1179929"/>
                <a:gd name="connsiteX8" fmla="*/ 142875 w 942975"/>
                <a:gd name="connsiteY8" fmla="*/ 647700 h 1179929"/>
                <a:gd name="connsiteX9" fmla="*/ 190500 w 942975"/>
                <a:gd name="connsiteY9" fmla="*/ 733425 h 1179929"/>
                <a:gd name="connsiteX10" fmla="*/ 219075 w 942975"/>
                <a:gd name="connsiteY10" fmla="*/ 752475 h 1179929"/>
                <a:gd name="connsiteX11" fmla="*/ 276225 w 942975"/>
                <a:gd name="connsiteY11" fmla="*/ 847725 h 1179929"/>
                <a:gd name="connsiteX12" fmla="*/ 304800 w 942975"/>
                <a:gd name="connsiteY12" fmla="*/ 876300 h 1179929"/>
                <a:gd name="connsiteX13" fmla="*/ 342900 w 942975"/>
                <a:gd name="connsiteY13" fmla="*/ 933450 h 1179929"/>
                <a:gd name="connsiteX14" fmla="*/ 361950 w 942975"/>
                <a:gd name="connsiteY14" fmla="*/ 962025 h 1179929"/>
                <a:gd name="connsiteX15" fmla="*/ 419100 w 942975"/>
                <a:gd name="connsiteY15" fmla="*/ 1000125 h 1179929"/>
                <a:gd name="connsiteX16" fmla="*/ 476250 w 942975"/>
                <a:gd name="connsiteY16" fmla="*/ 1028700 h 1179929"/>
                <a:gd name="connsiteX17" fmla="*/ 533400 w 942975"/>
                <a:gd name="connsiteY17" fmla="*/ 1085850 h 1179929"/>
                <a:gd name="connsiteX18" fmla="*/ 552450 w 942975"/>
                <a:gd name="connsiteY18" fmla="*/ 1114425 h 1179929"/>
                <a:gd name="connsiteX19" fmla="*/ 609600 w 942975"/>
                <a:gd name="connsiteY19" fmla="*/ 1143000 h 1179929"/>
                <a:gd name="connsiteX20" fmla="*/ 666750 w 942975"/>
                <a:gd name="connsiteY20" fmla="*/ 1171575 h 1179929"/>
                <a:gd name="connsiteX21" fmla="*/ 723900 w 942975"/>
                <a:gd name="connsiteY21" fmla="*/ 1143000 h 1179929"/>
                <a:gd name="connsiteX22" fmla="*/ 742950 w 942975"/>
                <a:gd name="connsiteY22" fmla="*/ 1114425 h 1179929"/>
                <a:gd name="connsiteX23" fmla="*/ 771525 w 942975"/>
                <a:gd name="connsiteY23" fmla="*/ 1009650 h 1179929"/>
                <a:gd name="connsiteX24" fmla="*/ 809625 w 942975"/>
                <a:gd name="connsiteY24" fmla="*/ 819150 h 1179929"/>
                <a:gd name="connsiteX25" fmla="*/ 838200 w 942975"/>
                <a:gd name="connsiteY25" fmla="*/ 809625 h 1179929"/>
                <a:gd name="connsiteX26" fmla="*/ 857250 w 942975"/>
                <a:gd name="connsiteY26" fmla="*/ 752475 h 1179929"/>
                <a:gd name="connsiteX27" fmla="*/ 895350 w 942975"/>
                <a:gd name="connsiteY27" fmla="*/ 742950 h 1179929"/>
                <a:gd name="connsiteX28" fmla="*/ 923925 w 942975"/>
                <a:gd name="connsiteY28" fmla="*/ 733425 h 1179929"/>
                <a:gd name="connsiteX29" fmla="*/ 942975 w 942975"/>
                <a:gd name="connsiteY29" fmla="*/ 733425 h 117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42975" h="1179929">
                  <a:moveTo>
                    <a:pt x="0" y="0"/>
                  </a:moveTo>
                  <a:cubicBezTo>
                    <a:pt x="12312" y="36935"/>
                    <a:pt x="21413" y="61805"/>
                    <a:pt x="28575" y="104775"/>
                  </a:cubicBezTo>
                  <a:cubicBezTo>
                    <a:pt x="31750" y="123825"/>
                    <a:pt x="34312" y="142987"/>
                    <a:pt x="38100" y="161925"/>
                  </a:cubicBezTo>
                  <a:cubicBezTo>
                    <a:pt x="40667" y="174762"/>
                    <a:pt x="45058" y="187188"/>
                    <a:pt x="47625" y="200025"/>
                  </a:cubicBezTo>
                  <a:cubicBezTo>
                    <a:pt x="51413" y="218963"/>
                    <a:pt x="53975" y="238125"/>
                    <a:pt x="57150" y="257175"/>
                  </a:cubicBezTo>
                  <a:cubicBezTo>
                    <a:pt x="77703" y="524363"/>
                    <a:pt x="55416" y="282267"/>
                    <a:pt x="76200" y="438150"/>
                  </a:cubicBezTo>
                  <a:cubicBezTo>
                    <a:pt x="85323" y="506570"/>
                    <a:pt x="79593" y="509786"/>
                    <a:pt x="95250" y="561975"/>
                  </a:cubicBezTo>
                  <a:cubicBezTo>
                    <a:pt x="101020" y="581209"/>
                    <a:pt x="100101" y="604926"/>
                    <a:pt x="114300" y="619125"/>
                  </a:cubicBezTo>
                  <a:lnTo>
                    <a:pt x="142875" y="647700"/>
                  </a:lnTo>
                  <a:cubicBezTo>
                    <a:pt x="152801" y="677477"/>
                    <a:pt x="162427" y="714710"/>
                    <a:pt x="190500" y="733425"/>
                  </a:cubicBezTo>
                  <a:lnTo>
                    <a:pt x="219075" y="752475"/>
                  </a:lnTo>
                  <a:cubicBezTo>
                    <a:pt x="234107" y="782540"/>
                    <a:pt x="253237" y="824737"/>
                    <a:pt x="276225" y="847725"/>
                  </a:cubicBezTo>
                  <a:cubicBezTo>
                    <a:pt x="285750" y="857250"/>
                    <a:pt x="296530" y="865667"/>
                    <a:pt x="304800" y="876300"/>
                  </a:cubicBezTo>
                  <a:cubicBezTo>
                    <a:pt x="318856" y="894372"/>
                    <a:pt x="330200" y="914400"/>
                    <a:pt x="342900" y="933450"/>
                  </a:cubicBezTo>
                  <a:cubicBezTo>
                    <a:pt x="349250" y="942975"/>
                    <a:pt x="352425" y="955675"/>
                    <a:pt x="361950" y="962025"/>
                  </a:cubicBezTo>
                  <a:cubicBezTo>
                    <a:pt x="381000" y="974725"/>
                    <a:pt x="397380" y="992885"/>
                    <a:pt x="419100" y="1000125"/>
                  </a:cubicBezTo>
                  <a:cubicBezTo>
                    <a:pt x="445580" y="1008952"/>
                    <a:pt x="454093" y="1009005"/>
                    <a:pt x="476250" y="1028700"/>
                  </a:cubicBezTo>
                  <a:cubicBezTo>
                    <a:pt x="496386" y="1046598"/>
                    <a:pt x="518456" y="1063434"/>
                    <a:pt x="533400" y="1085850"/>
                  </a:cubicBezTo>
                  <a:cubicBezTo>
                    <a:pt x="539750" y="1095375"/>
                    <a:pt x="544355" y="1106330"/>
                    <a:pt x="552450" y="1114425"/>
                  </a:cubicBezTo>
                  <a:cubicBezTo>
                    <a:pt x="579747" y="1141722"/>
                    <a:pt x="578612" y="1127506"/>
                    <a:pt x="609600" y="1143000"/>
                  </a:cubicBezTo>
                  <a:cubicBezTo>
                    <a:pt x="683458" y="1179929"/>
                    <a:pt x="594926" y="1147634"/>
                    <a:pt x="666750" y="1171575"/>
                  </a:cubicBezTo>
                  <a:cubicBezTo>
                    <a:pt x="689991" y="1163828"/>
                    <a:pt x="705436" y="1161464"/>
                    <a:pt x="723900" y="1143000"/>
                  </a:cubicBezTo>
                  <a:cubicBezTo>
                    <a:pt x="731995" y="1134905"/>
                    <a:pt x="736600" y="1123950"/>
                    <a:pt x="742950" y="1114425"/>
                  </a:cubicBezTo>
                  <a:cubicBezTo>
                    <a:pt x="764435" y="1028485"/>
                    <a:pt x="753721" y="1063063"/>
                    <a:pt x="771525" y="1009650"/>
                  </a:cubicBezTo>
                  <a:cubicBezTo>
                    <a:pt x="776368" y="927311"/>
                    <a:pt x="744181" y="862779"/>
                    <a:pt x="809625" y="819150"/>
                  </a:cubicBezTo>
                  <a:cubicBezTo>
                    <a:pt x="817979" y="813581"/>
                    <a:pt x="828675" y="812800"/>
                    <a:pt x="838200" y="809625"/>
                  </a:cubicBezTo>
                  <a:cubicBezTo>
                    <a:pt x="844550" y="790575"/>
                    <a:pt x="837769" y="757345"/>
                    <a:pt x="857250" y="752475"/>
                  </a:cubicBezTo>
                  <a:cubicBezTo>
                    <a:pt x="869950" y="749300"/>
                    <a:pt x="882763" y="746546"/>
                    <a:pt x="895350" y="742950"/>
                  </a:cubicBezTo>
                  <a:cubicBezTo>
                    <a:pt x="905004" y="740192"/>
                    <a:pt x="914080" y="735394"/>
                    <a:pt x="923925" y="733425"/>
                  </a:cubicBezTo>
                  <a:cubicBezTo>
                    <a:pt x="930152" y="732180"/>
                    <a:pt x="936625" y="733425"/>
                    <a:pt x="942975" y="733425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585825" y="5181399"/>
              <a:ext cx="791263" cy="607154"/>
            </a:xfrm>
            <a:custGeom>
              <a:avLst/>
              <a:gdLst>
                <a:gd name="connsiteX0" fmla="*/ 81675 w 790047"/>
                <a:gd name="connsiteY0" fmla="*/ 0 h 606953"/>
                <a:gd name="connsiteX1" fmla="*/ 43575 w 790047"/>
                <a:gd name="connsiteY1" fmla="*/ 142875 h 606953"/>
                <a:gd name="connsiteX2" fmla="*/ 15000 w 790047"/>
                <a:gd name="connsiteY2" fmla="*/ 152400 h 606953"/>
                <a:gd name="connsiteX3" fmla="*/ 15000 w 790047"/>
                <a:gd name="connsiteY3" fmla="*/ 276225 h 606953"/>
                <a:gd name="connsiteX4" fmla="*/ 24525 w 790047"/>
                <a:gd name="connsiteY4" fmla="*/ 304800 h 606953"/>
                <a:gd name="connsiteX5" fmla="*/ 62625 w 790047"/>
                <a:gd name="connsiteY5" fmla="*/ 361950 h 606953"/>
                <a:gd name="connsiteX6" fmla="*/ 81675 w 790047"/>
                <a:gd name="connsiteY6" fmla="*/ 390525 h 606953"/>
                <a:gd name="connsiteX7" fmla="*/ 72150 w 790047"/>
                <a:gd name="connsiteY7" fmla="*/ 571500 h 606953"/>
                <a:gd name="connsiteX8" fmla="*/ 62625 w 790047"/>
                <a:gd name="connsiteY8" fmla="*/ 600075 h 606953"/>
                <a:gd name="connsiteX9" fmla="*/ 167400 w 790047"/>
                <a:gd name="connsiteY9" fmla="*/ 590550 h 606953"/>
                <a:gd name="connsiteX10" fmla="*/ 205500 w 790047"/>
                <a:gd name="connsiteY10" fmla="*/ 581025 h 606953"/>
                <a:gd name="connsiteX11" fmla="*/ 234075 w 790047"/>
                <a:gd name="connsiteY11" fmla="*/ 561975 h 606953"/>
                <a:gd name="connsiteX12" fmla="*/ 300750 w 790047"/>
                <a:gd name="connsiteY12" fmla="*/ 552450 h 606953"/>
                <a:gd name="connsiteX13" fmla="*/ 376950 w 790047"/>
                <a:gd name="connsiteY13" fmla="*/ 533400 h 606953"/>
                <a:gd name="connsiteX14" fmla="*/ 424575 w 790047"/>
                <a:gd name="connsiteY14" fmla="*/ 523875 h 606953"/>
                <a:gd name="connsiteX15" fmla="*/ 453150 w 790047"/>
                <a:gd name="connsiteY15" fmla="*/ 504825 h 606953"/>
                <a:gd name="connsiteX16" fmla="*/ 472200 w 790047"/>
                <a:gd name="connsiteY16" fmla="*/ 476250 h 606953"/>
                <a:gd name="connsiteX17" fmla="*/ 500775 w 790047"/>
                <a:gd name="connsiteY17" fmla="*/ 466725 h 606953"/>
                <a:gd name="connsiteX18" fmla="*/ 529350 w 790047"/>
                <a:gd name="connsiteY18" fmla="*/ 447675 h 606953"/>
                <a:gd name="connsiteX19" fmla="*/ 557925 w 790047"/>
                <a:gd name="connsiteY19" fmla="*/ 438150 h 606953"/>
                <a:gd name="connsiteX20" fmla="*/ 596025 w 790047"/>
                <a:gd name="connsiteY20" fmla="*/ 419100 h 606953"/>
                <a:gd name="connsiteX21" fmla="*/ 624600 w 790047"/>
                <a:gd name="connsiteY21" fmla="*/ 409575 h 606953"/>
                <a:gd name="connsiteX22" fmla="*/ 681750 w 790047"/>
                <a:gd name="connsiteY22" fmla="*/ 371475 h 606953"/>
                <a:gd name="connsiteX23" fmla="*/ 710325 w 790047"/>
                <a:gd name="connsiteY23" fmla="*/ 352425 h 606953"/>
                <a:gd name="connsiteX24" fmla="*/ 767475 w 790047"/>
                <a:gd name="connsiteY24" fmla="*/ 323850 h 606953"/>
                <a:gd name="connsiteX25" fmla="*/ 786525 w 790047"/>
                <a:gd name="connsiteY25" fmla="*/ 276225 h 60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90047" h="606953">
                  <a:moveTo>
                    <a:pt x="81675" y="0"/>
                  </a:moveTo>
                  <a:cubicBezTo>
                    <a:pt x="75673" y="72019"/>
                    <a:pt x="97549" y="106893"/>
                    <a:pt x="43575" y="142875"/>
                  </a:cubicBezTo>
                  <a:cubicBezTo>
                    <a:pt x="35221" y="148444"/>
                    <a:pt x="24525" y="149225"/>
                    <a:pt x="15000" y="152400"/>
                  </a:cubicBezTo>
                  <a:cubicBezTo>
                    <a:pt x="0" y="212398"/>
                    <a:pt x="738" y="190654"/>
                    <a:pt x="15000" y="276225"/>
                  </a:cubicBezTo>
                  <a:cubicBezTo>
                    <a:pt x="16651" y="286129"/>
                    <a:pt x="19649" y="296023"/>
                    <a:pt x="24525" y="304800"/>
                  </a:cubicBezTo>
                  <a:cubicBezTo>
                    <a:pt x="35644" y="324814"/>
                    <a:pt x="49925" y="342900"/>
                    <a:pt x="62625" y="361950"/>
                  </a:cubicBezTo>
                  <a:lnTo>
                    <a:pt x="81675" y="390525"/>
                  </a:lnTo>
                  <a:cubicBezTo>
                    <a:pt x="78500" y="450850"/>
                    <a:pt x="77619" y="511340"/>
                    <a:pt x="72150" y="571500"/>
                  </a:cubicBezTo>
                  <a:cubicBezTo>
                    <a:pt x="71241" y="581499"/>
                    <a:pt x="52780" y="598106"/>
                    <a:pt x="62625" y="600075"/>
                  </a:cubicBezTo>
                  <a:cubicBezTo>
                    <a:pt x="97013" y="606953"/>
                    <a:pt x="132475" y="593725"/>
                    <a:pt x="167400" y="590550"/>
                  </a:cubicBezTo>
                  <a:cubicBezTo>
                    <a:pt x="180100" y="587375"/>
                    <a:pt x="193468" y="586182"/>
                    <a:pt x="205500" y="581025"/>
                  </a:cubicBezTo>
                  <a:cubicBezTo>
                    <a:pt x="216022" y="576516"/>
                    <a:pt x="223110" y="565264"/>
                    <a:pt x="234075" y="561975"/>
                  </a:cubicBezTo>
                  <a:cubicBezTo>
                    <a:pt x="255579" y="555524"/>
                    <a:pt x="278605" y="556141"/>
                    <a:pt x="300750" y="552450"/>
                  </a:cubicBezTo>
                  <a:cubicBezTo>
                    <a:pt x="406073" y="534896"/>
                    <a:pt x="303339" y="551803"/>
                    <a:pt x="376950" y="533400"/>
                  </a:cubicBezTo>
                  <a:cubicBezTo>
                    <a:pt x="392656" y="529473"/>
                    <a:pt x="408700" y="527050"/>
                    <a:pt x="424575" y="523875"/>
                  </a:cubicBezTo>
                  <a:cubicBezTo>
                    <a:pt x="434100" y="517525"/>
                    <a:pt x="445055" y="512920"/>
                    <a:pt x="453150" y="504825"/>
                  </a:cubicBezTo>
                  <a:cubicBezTo>
                    <a:pt x="461245" y="496730"/>
                    <a:pt x="463261" y="483401"/>
                    <a:pt x="472200" y="476250"/>
                  </a:cubicBezTo>
                  <a:cubicBezTo>
                    <a:pt x="480040" y="469978"/>
                    <a:pt x="491795" y="471215"/>
                    <a:pt x="500775" y="466725"/>
                  </a:cubicBezTo>
                  <a:cubicBezTo>
                    <a:pt x="511014" y="461605"/>
                    <a:pt x="519111" y="452795"/>
                    <a:pt x="529350" y="447675"/>
                  </a:cubicBezTo>
                  <a:cubicBezTo>
                    <a:pt x="538330" y="443185"/>
                    <a:pt x="548697" y="442105"/>
                    <a:pt x="557925" y="438150"/>
                  </a:cubicBezTo>
                  <a:cubicBezTo>
                    <a:pt x="570976" y="432557"/>
                    <a:pt x="582974" y="424693"/>
                    <a:pt x="596025" y="419100"/>
                  </a:cubicBezTo>
                  <a:cubicBezTo>
                    <a:pt x="605253" y="415145"/>
                    <a:pt x="615823" y="414451"/>
                    <a:pt x="624600" y="409575"/>
                  </a:cubicBezTo>
                  <a:cubicBezTo>
                    <a:pt x="644614" y="398456"/>
                    <a:pt x="662700" y="384175"/>
                    <a:pt x="681750" y="371475"/>
                  </a:cubicBezTo>
                  <a:cubicBezTo>
                    <a:pt x="691275" y="365125"/>
                    <a:pt x="699465" y="356045"/>
                    <a:pt x="710325" y="352425"/>
                  </a:cubicBezTo>
                  <a:cubicBezTo>
                    <a:pt x="749760" y="339280"/>
                    <a:pt x="730546" y="348469"/>
                    <a:pt x="767475" y="323850"/>
                  </a:cubicBezTo>
                  <a:cubicBezTo>
                    <a:pt x="790047" y="289991"/>
                    <a:pt x="786525" y="306723"/>
                    <a:pt x="786525" y="276225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485777" y="2296307"/>
              <a:ext cx="877231" cy="219374"/>
            </a:xfrm>
            <a:custGeom>
              <a:avLst/>
              <a:gdLst>
                <a:gd name="connsiteX0" fmla="*/ 9525 w 876300"/>
                <a:gd name="connsiteY0" fmla="*/ 171450 h 221745"/>
                <a:gd name="connsiteX1" fmla="*/ 0 w 876300"/>
                <a:gd name="connsiteY1" fmla="*/ 142875 h 221745"/>
                <a:gd name="connsiteX2" fmla="*/ 28575 w 876300"/>
                <a:gd name="connsiteY2" fmla="*/ 76200 h 221745"/>
                <a:gd name="connsiteX3" fmla="*/ 57150 w 876300"/>
                <a:gd name="connsiteY3" fmla="*/ 57150 h 221745"/>
                <a:gd name="connsiteX4" fmla="*/ 238125 w 876300"/>
                <a:gd name="connsiteY4" fmla="*/ 66675 h 221745"/>
                <a:gd name="connsiteX5" fmla="*/ 276225 w 876300"/>
                <a:gd name="connsiteY5" fmla="*/ 114300 h 221745"/>
                <a:gd name="connsiteX6" fmla="*/ 295275 w 876300"/>
                <a:gd name="connsiteY6" fmla="*/ 142875 h 221745"/>
                <a:gd name="connsiteX7" fmla="*/ 323850 w 876300"/>
                <a:gd name="connsiteY7" fmla="*/ 200025 h 221745"/>
                <a:gd name="connsiteX8" fmla="*/ 342900 w 876300"/>
                <a:gd name="connsiteY8" fmla="*/ 114300 h 221745"/>
                <a:gd name="connsiteX9" fmla="*/ 361950 w 876300"/>
                <a:gd name="connsiteY9" fmla="*/ 85725 h 221745"/>
                <a:gd name="connsiteX10" fmla="*/ 390525 w 876300"/>
                <a:gd name="connsiteY10" fmla="*/ 76200 h 221745"/>
                <a:gd name="connsiteX11" fmla="*/ 438150 w 876300"/>
                <a:gd name="connsiteY11" fmla="*/ 85725 h 221745"/>
                <a:gd name="connsiteX12" fmla="*/ 495300 w 876300"/>
                <a:gd name="connsiteY12" fmla="*/ 123825 h 221745"/>
                <a:gd name="connsiteX13" fmla="*/ 514350 w 876300"/>
                <a:gd name="connsiteY13" fmla="*/ 152400 h 221745"/>
                <a:gd name="connsiteX14" fmla="*/ 542925 w 876300"/>
                <a:gd name="connsiteY14" fmla="*/ 161925 h 221745"/>
                <a:gd name="connsiteX15" fmla="*/ 571500 w 876300"/>
                <a:gd name="connsiteY15" fmla="*/ 180975 h 221745"/>
                <a:gd name="connsiteX16" fmla="*/ 647700 w 876300"/>
                <a:gd name="connsiteY16" fmla="*/ 171450 h 221745"/>
                <a:gd name="connsiteX17" fmla="*/ 685800 w 876300"/>
                <a:gd name="connsiteY17" fmla="*/ 142875 h 221745"/>
                <a:gd name="connsiteX18" fmla="*/ 742950 w 876300"/>
                <a:gd name="connsiteY18" fmla="*/ 114300 h 221745"/>
                <a:gd name="connsiteX19" fmla="*/ 771525 w 876300"/>
                <a:gd name="connsiteY19" fmla="*/ 95250 h 221745"/>
                <a:gd name="connsiteX20" fmla="*/ 790575 w 876300"/>
                <a:gd name="connsiteY20" fmla="*/ 66675 h 221745"/>
                <a:gd name="connsiteX21" fmla="*/ 819150 w 876300"/>
                <a:gd name="connsiteY21" fmla="*/ 47625 h 221745"/>
                <a:gd name="connsiteX22" fmla="*/ 828675 w 876300"/>
                <a:gd name="connsiteY22" fmla="*/ 19050 h 221745"/>
                <a:gd name="connsiteX23" fmla="*/ 866775 w 876300"/>
                <a:gd name="connsiteY23" fmla="*/ 9525 h 221745"/>
                <a:gd name="connsiteX24" fmla="*/ 876300 w 876300"/>
                <a:gd name="connsiteY24" fmla="*/ 0 h 22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76300" h="221745">
                  <a:moveTo>
                    <a:pt x="9525" y="171450"/>
                  </a:moveTo>
                  <a:cubicBezTo>
                    <a:pt x="6350" y="161925"/>
                    <a:pt x="0" y="152915"/>
                    <a:pt x="0" y="142875"/>
                  </a:cubicBezTo>
                  <a:cubicBezTo>
                    <a:pt x="0" y="121015"/>
                    <a:pt x="13021" y="91754"/>
                    <a:pt x="28575" y="76200"/>
                  </a:cubicBezTo>
                  <a:cubicBezTo>
                    <a:pt x="36670" y="68105"/>
                    <a:pt x="47625" y="63500"/>
                    <a:pt x="57150" y="57150"/>
                  </a:cubicBezTo>
                  <a:cubicBezTo>
                    <a:pt x="117475" y="60325"/>
                    <a:pt x="178270" y="58513"/>
                    <a:pt x="238125" y="66675"/>
                  </a:cubicBezTo>
                  <a:cubicBezTo>
                    <a:pt x="272588" y="71374"/>
                    <a:pt x="265243" y="92336"/>
                    <a:pt x="276225" y="114300"/>
                  </a:cubicBezTo>
                  <a:cubicBezTo>
                    <a:pt x="281345" y="124539"/>
                    <a:pt x="290155" y="132636"/>
                    <a:pt x="295275" y="142875"/>
                  </a:cubicBezTo>
                  <a:cubicBezTo>
                    <a:pt x="334710" y="221745"/>
                    <a:pt x="269255" y="118133"/>
                    <a:pt x="323850" y="200025"/>
                  </a:cubicBezTo>
                  <a:cubicBezTo>
                    <a:pt x="327508" y="178075"/>
                    <a:pt x="331176" y="137748"/>
                    <a:pt x="342900" y="114300"/>
                  </a:cubicBezTo>
                  <a:cubicBezTo>
                    <a:pt x="348020" y="104061"/>
                    <a:pt x="353011" y="92876"/>
                    <a:pt x="361950" y="85725"/>
                  </a:cubicBezTo>
                  <a:cubicBezTo>
                    <a:pt x="369790" y="79453"/>
                    <a:pt x="381000" y="79375"/>
                    <a:pt x="390525" y="76200"/>
                  </a:cubicBezTo>
                  <a:cubicBezTo>
                    <a:pt x="406400" y="79375"/>
                    <a:pt x="423412" y="79026"/>
                    <a:pt x="438150" y="85725"/>
                  </a:cubicBezTo>
                  <a:cubicBezTo>
                    <a:pt x="458993" y="95199"/>
                    <a:pt x="495300" y="123825"/>
                    <a:pt x="495300" y="123825"/>
                  </a:cubicBezTo>
                  <a:cubicBezTo>
                    <a:pt x="501650" y="133350"/>
                    <a:pt x="505411" y="145249"/>
                    <a:pt x="514350" y="152400"/>
                  </a:cubicBezTo>
                  <a:cubicBezTo>
                    <a:pt x="522190" y="158672"/>
                    <a:pt x="533945" y="157435"/>
                    <a:pt x="542925" y="161925"/>
                  </a:cubicBezTo>
                  <a:cubicBezTo>
                    <a:pt x="553164" y="167045"/>
                    <a:pt x="561975" y="174625"/>
                    <a:pt x="571500" y="180975"/>
                  </a:cubicBezTo>
                  <a:cubicBezTo>
                    <a:pt x="596900" y="177800"/>
                    <a:pt x="623416" y="179545"/>
                    <a:pt x="647700" y="171450"/>
                  </a:cubicBezTo>
                  <a:cubicBezTo>
                    <a:pt x="662760" y="166430"/>
                    <a:pt x="672882" y="152102"/>
                    <a:pt x="685800" y="142875"/>
                  </a:cubicBezTo>
                  <a:cubicBezTo>
                    <a:pt x="749494" y="97379"/>
                    <a:pt x="680041" y="145755"/>
                    <a:pt x="742950" y="114300"/>
                  </a:cubicBezTo>
                  <a:cubicBezTo>
                    <a:pt x="753189" y="109180"/>
                    <a:pt x="762000" y="101600"/>
                    <a:pt x="771525" y="95250"/>
                  </a:cubicBezTo>
                  <a:cubicBezTo>
                    <a:pt x="777875" y="85725"/>
                    <a:pt x="782480" y="74770"/>
                    <a:pt x="790575" y="66675"/>
                  </a:cubicBezTo>
                  <a:cubicBezTo>
                    <a:pt x="798670" y="58580"/>
                    <a:pt x="811999" y="56564"/>
                    <a:pt x="819150" y="47625"/>
                  </a:cubicBezTo>
                  <a:cubicBezTo>
                    <a:pt x="825422" y="39785"/>
                    <a:pt x="820835" y="25322"/>
                    <a:pt x="828675" y="19050"/>
                  </a:cubicBezTo>
                  <a:cubicBezTo>
                    <a:pt x="838897" y="10872"/>
                    <a:pt x="854620" y="14387"/>
                    <a:pt x="866775" y="9525"/>
                  </a:cubicBezTo>
                  <a:cubicBezTo>
                    <a:pt x="870944" y="7857"/>
                    <a:pt x="873125" y="3175"/>
                    <a:pt x="876300" y="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780527" y="2314034"/>
              <a:ext cx="905303" cy="1752771"/>
            </a:xfrm>
            <a:custGeom>
              <a:avLst/>
              <a:gdLst>
                <a:gd name="connsiteX0" fmla="*/ 590550 w 904875"/>
                <a:gd name="connsiteY0" fmla="*/ 0 h 1753604"/>
                <a:gd name="connsiteX1" fmla="*/ 628650 w 904875"/>
                <a:gd name="connsiteY1" fmla="*/ 57150 h 1753604"/>
                <a:gd name="connsiteX2" fmla="*/ 666750 w 904875"/>
                <a:gd name="connsiteY2" fmla="*/ 152400 h 1753604"/>
                <a:gd name="connsiteX3" fmla="*/ 685800 w 904875"/>
                <a:gd name="connsiteY3" fmla="*/ 238125 h 1753604"/>
                <a:gd name="connsiteX4" fmla="*/ 704850 w 904875"/>
                <a:gd name="connsiteY4" fmla="*/ 266700 h 1753604"/>
                <a:gd name="connsiteX5" fmla="*/ 714375 w 904875"/>
                <a:gd name="connsiteY5" fmla="*/ 304800 h 1753604"/>
                <a:gd name="connsiteX6" fmla="*/ 762000 w 904875"/>
                <a:gd name="connsiteY6" fmla="*/ 361950 h 1753604"/>
                <a:gd name="connsiteX7" fmla="*/ 809625 w 904875"/>
                <a:gd name="connsiteY7" fmla="*/ 409575 h 1753604"/>
                <a:gd name="connsiteX8" fmla="*/ 819150 w 904875"/>
                <a:gd name="connsiteY8" fmla="*/ 438150 h 1753604"/>
                <a:gd name="connsiteX9" fmla="*/ 885825 w 904875"/>
                <a:gd name="connsiteY9" fmla="*/ 514350 h 1753604"/>
                <a:gd name="connsiteX10" fmla="*/ 904875 w 904875"/>
                <a:gd name="connsiteY10" fmla="*/ 571500 h 1753604"/>
                <a:gd name="connsiteX11" fmla="*/ 885825 w 904875"/>
                <a:gd name="connsiteY11" fmla="*/ 600075 h 1753604"/>
                <a:gd name="connsiteX12" fmla="*/ 866775 w 904875"/>
                <a:gd name="connsiteY12" fmla="*/ 638175 h 1753604"/>
                <a:gd name="connsiteX13" fmla="*/ 809625 w 904875"/>
                <a:gd name="connsiteY13" fmla="*/ 657225 h 1753604"/>
                <a:gd name="connsiteX14" fmla="*/ 819150 w 904875"/>
                <a:gd name="connsiteY14" fmla="*/ 752475 h 1753604"/>
                <a:gd name="connsiteX15" fmla="*/ 838200 w 904875"/>
                <a:gd name="connsiteY15" fmla="*/ 781050 h 1753604"/>
                <a:gd name="connsiteX16" fmla="*/ 847725 w 904875"/>
                <a:gd name="connsiteY16" fmla="*/ 809625 h 1753604"/>
                <a:gd name="connsiteX17" fmla="*/ 828675 w 904875"/>
                <a:gd name="connsiteY17" fmla="*/ 847725 h 1753604"/>
                <a:gd name="connsiteX18" fmla="*/ 723900 w 904875"/>
                <a:gd name="connsiteY18" fmla="*/ 838200 h 1753604"/>
                <a:gd name="connsiteX19" fmla="*/ 695325 w 904875"/>
                <a:gd name="connsiteY19" fmla="*/ 819150 h 1753604"/>
                <a:gd name="connsiteX20" fmla="*/ 666750 w 904875"/>
                <a:gd name="connsiteY20" fmla="*/ 809625 h 1753604"/>
                <a:gd name="connsiteX21" fmla="*/ 609600 w 904875"/>
                <a:gd name="connsiteY21" fmla="*/ 819150 h 1753604"/>
                <a:gd name="connsiteX22" fmla="*/ 590550 w 904875"/>
                <a:gd name="connsiteY22" fmla="*/ 876300 h 1753604"/>
                <a:gd name="connsiteX23" fmla="*/ 581025 w 904875"/>
                <a:gd name="connsiteY23" fmla="*/ 904875 h 1753604"/>
                <a:gd name="connsiteX24" fmla="*/ 590550 w 904875"/>
                <a:gd name="connsiteY24" fmla="*/ 933450 h 1753604"/>
                <a:gd name="connsiteX25" fmla="*/ 628650 w 904875"/>
                <a:gd name="connsiteY25" fmla="*/ 990600 h 1753604"/>
                <a:gd name="connsiteX26" fmla="*/ 619125 w 904875"/>
                <a:gd name="connsiteY26" fmla="*/ 1095375 h 1753604"/>
                <a:gd name="connsiteX27" fmla="*/ 552450 w 904875"/>
                <a:gd name="connsiteY27" fmla="*/ 1085850 h 1753604"/>
                <a:gd name="connsiteX28" fmla="*/ 466725 w 904875"/>
                <a:gd name="connsiteY28" fmla="*/ 1000125 h 1753604"/>
                <a:gd name="connsiteX29" fmla="*/ 438150 w 904875"/>
                <a:gd name="connsiteY29" fmla="*/ 971550 h 1753604"/>
                <a:gd name="connsiteX30" fmla="*/ 428625 w 904875"/>
                <a:gd name="connsiteY30" fmla="*/ 942975 h 1753604"/>
                <a:gd name="connsiteX31" fmla="*/ 381000 w 904875"/>
                <a:gd name="connsiteY31" fmla="*/ 895350 h 1753604"/>
                <a:gd name="connsiteX32" fmla="*/ 342900 w 904875"/>
                <a:gd name="connsiteY32" fmla="*/ 885825 h 1753604"/>
                <a:gd name="connsiteX33" fmla="*/ 247650 w 904875"/>
                <a:gd name="connsiteY33" fmla="*/ 904875 h 1753604"/>
                <a:gd name="connsiteX34" fmla="*/ 219075 w 904875"/>
                <a:gd name="connsiteY34" fmla="*/ 923925 h 1753604"/>
                <a:gd name="connsiteX35" fmla="*/ 190500 w 904875"/>
                <a:gd name="connsiteY35" fmla="*/ 933450 h 1753604"/>
                <a:gd name="connsiteX36" fmla="*/ 133350 w 904875"/>
                <a:gd name="connsiteY36" fmla="*/ 971550 h 1753604"/>
                <a:gd name="connsiteX37" fmla="*/ 104775 w 904875"/>
                <a:gd name="connsiteY37" fmla="*/ 990600 h 1753604"/>
                <a:gd name="connsiteX38" fmla="*/ 76200 w 904875"/>
                <a:gd name="connsiteY38" fmla="*/ 1019175 h 1753604"/>
                <a:gd name="connsiteX39" fmla="*/ 57150 w 904875"/>
                <a:gd name="connsiteY39" fmla="*/ 1047750 h 1753604"/>
                <a:gd name="connsiteX40" fmla="*/ 28575 w 904875"/>
                <a:gd name="connsiteY40" fmla="*/ 1066800 h 1753604"/>
                <a:gd name="connsiteX41" fmla="*/ 9525 w 904875"/>
                <a:gd name="connsiteY41" fmla="*/ 1123950 h 1753604"/>
                <a:gd name="connsiteX42" fmla="*/ 0 w 904875"/>
                <a:gd name="connsiteY42" fmla="*/ 1152525 h 1753604"/>
                <a:gd name="connsiteX43" fmla="*/ 9525 w 904875"/>
                <a:gd name="connsiteY43" fmla="*/ 1257300 h 1753604"/>
                <a:gd name="connsiteX44" fmla="*/ 19050 w 904875"/>
                <a:gd name="connsiteY44" fmla="*/ 1285875 h 1753604"/>
                <a:gd name="connsiteX45" fmla="*/ 47625 w 904875"/>
                <a:gd name="connsiteY45" fmla="*/ 1304925 h 1753604"/>
                <a:gd name="connsiteX46" fmla="*/ 104775 w 904875"/>
                <a:gd name="connsiteY46" fmla="*/ 1362075 h 1753604"/>
                <a:gd name="connsiteX47" fmla="*/ 123825 w 904875"/>
                <a:gd name="connsiteY47" fmla="*/ 1390650 h 1753604"/>
                <a:gd name="connsiteX48" fmla="*/ 152400 w 904875"/>
                <a:gd name="connsiteY48" fmla="*/ 1400175 h 1753604"/>
                <a:gd name="connsiteX49" fmla="*/ 161925 w 904875"/>
                <a:gd name="connsiteY49" fmla="*/ 1428750 h 1753604"/>
                <a:gd name="connsiteX50" fmla="*/ 200025 w 904875"/>
                <a:gd name="connsiteY50" fmla="*/ 1447800 h 1753604"/>
                <a:gd name="connsiteX51" fmla="*/ 228600 w 904875"/>
                <a:gd name="connsiteY51" fmla="*/ 1466850 h 1753604"/>
                <a:gd name="connsiteX52" fmla="*/ 361950 w 904875"/>
                <a:gd name="connsiteY52" fmla="*/ 1581150 h 1753604"/>
                <a:gd name="connsiteX53" fmla="*/ 428625 w 904875"/>
                <a:gd name="connsiteY53" fmla="*/ 1619250 h 1753604"/>
                <a:gd name="connsiteX54" fmla="*/ 495300 w 904875"/>
                <a:gd name="connsiteY54" fmla="*/ 1704975 h 1753604"/>
                <a:gd name="connsiteX55" fmla="*/ 523875 w 904875"/>
                <a:gd name="connsiteY55" fmla="*/ 1733550 h 1753604"/>
                <a:gd name="connsiteX56" fmla="*/ 590550 w 904875"/>
                <a:gd name="connsiteY56" fmla="*/ 1752600 h 175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04875" h="1753604">
                  <a:moveTo>
                    <a:pt x="590550" y="0"/>
                  </a:moveTo>
                  <a:cubicBezTo>
                    <a:pt x="603250" y="19050"/>
                    <a:pt x="621410" y="35430"/>
                    <a:pt x="628650" y="57150"/>
                  </a:cubicBezTo>
                  <a:cubicBezTo>
                    <a:pt x="672011" y="187232"/>
                    <a:pt x="624705" y="54294"/>
                    <a:pt x="666750" y="152400"/>
                  </a:cubicBezTo>
                  <a:cubicBezTo>
                    <a:pt x="692895" y="213404"/>
                    <a:pt x="654403" y="143935"/>
                    <a:pt x="685800" y="238125"/>
                  </a:cubicBezTo>
                  <a:cubicBezTo>
                    <a:pt x="689420" y="248985"/>
                    <a:pt x="698500" y="257175"/>
                    <a:pt x="704850" y="266700"/>
                  </a:cubicBezTo>
                  <a:cubicBezTo>
                    <a:pt x="708025" y="279400"/>
                    <a:pt x="709218" y="292768"/>
                    <a:pt x="714375" y="304800"/>
                  </a:cubicBezTo>
                  <a:cubicBezTo>
                    <a:pt x="726895" y="334013"/>
                    <a:pt x="741807" y="337718"/>
                    <a:pt x="762000" y="361950"/>
                  </a:cubicBezTo>
                  <a:cubicBezTo>
                    <a:pt x="801688" y="409575"/>
                    <a:pt x="757238" y="374650"/>
                    <a:pt x="809625" y="409575"/>
                  </a:cubicBezTo>
                  <a:cubicBezTo>
                    <a:pt x="812800" y="419100"/>
                    <a:pt x="812878" y="430310"/>
                    <a:pt x="819150" y="438150"/>
                  </a:cubicBezTo>
                  <a:cubicBezTo>
                    <a:pt x="863600" y="493713"/>
                    <a:pt x="847725" y="400050"/>
                    <a:pt x="885825" y="514350"/>
                  </a:cubicBezTo>
                  <a:lnTo>
                    <a:pt x="904875" y="571500"/>
                  </a:lnTo>
                  <a:cubicBezTo>
                    <a:pt x="898525" y="581025"/>
                    <a:pt x="891505" y="590136"/>
                    <a:pt x="885825" y="600075"/>
                  </a:cubicBezTo>
                  <a:cubicBezTo>
                    <a:pt x="878780" y="612403"/>
                    <a:pt x="878134" y="629656"/>
                    <a:pt x="866775" y="638175"/>
                  </a:cubicBezTo>
                  <a:cubicBezTo>
                    <a:pt x="850711" y="650223"/>
                    <a:pt x="809625" y="657225"/>
                    <a:pt x="809625" y="657225"/>
                  </a:cubicBezTo>
                  <a:cubicBezTo>
                    <a:pt x="812800" y="688975"/>
                    <a:pt x="811975" y="721384"/>
                    <a:pt x="819150" y="752475"/>
                  </a:cubicBezTo>
                  <a:cubicBezTo>
                    <a:pt x="821724" y="763629"/>
                    <a:pt x="833080" y="770811"/>
                    <a:pt x="838200" y="781050"/>
                  </a:cubicBezTo>
                  <a:cubicBezTo>
                    <a:pt x="842690" y="790030"/>
                    <a:pt x="844550" y="800100"/>
                    <a:pt x="847725" y="809625"/>
                  </a:cubicBezTo>
                  <a:cubicBezTo>
                    <a:pt x="841375" y="822325"/>
                    <a:pt x="840229" y="839472"/>
                    <a:pt x="828675" y="847725"/>
                  </a:cubicBezTo>
                  <a:cubicBezTo>
                    <a:pt x="800539" y="867822"/>
                    <a:pt x="747812" y="854141"/>
                    <a:pt x="723900" y="838200"/>
                  </a:cubicBezTo>
                  <a:cubicBezTo>
                    <a:pt x="714375" y="831850"/>
                    <a:pt x="705564" y="824270"/>
                    <a:pt x="695325" y="819150"/>
                  </a:cubicBezTo>
                  <a:cubicBezTo>
                    <a:pt x="686345" y="814660"/>
                    <a:pt x="676275" y="812800"/>
                    <a:pt x="666750" y="809625"/>
                  </a:cubicBezTo>
                  <a:cubicBezTo>
                    <a:pt x="647700" y="812800"/>
                    <a:pt x="624134" y="806432"/>
                    <a:pt x="609600" y="819150"/>
                  </a:cubicBezTo>
                  <a:cubicBezTo>
                    <a:pt x="594488" y="832373"/>
                    <a:pt x="596900" y="857250"/>
                    <a:pt x="590550" y="876300"/>
                  </a:cubicBezTo>
                  <a:lnTo>
                    <a:pt x="581025" y="904875"/>
                  </a:lnTo>
                  <a:cubicBezTo>
                    <a:pt x="584200" y="914400"/>
                    <a:pt x="584981" y="925096"/>
                    <a:pt x="590550" y="933450"/>
                  </a:cubicBezTo>
                  <a:cubicBezTo>
                    <a:pt x="638116" y="1004799"/>
                    <a:pt x="606002" y="922656"/>
                    <a:pt x="628650" y="990600"/>
                  </a:cubicBezTo>
                  <a:cubicBezTo>
                    <a:pt x="625475" y="1025525"/>
                    <a:pt x="641032" y="1067991"/>
                    <a:pt x="619125" y="1095375"/>
                  </a:cubicBezTo>
                  <a:cubicBezTo>
                    <a:pt x="605100" y="1112906"/>
                    <a:pt x="572217" y="1096494"/>
                    <a:pt x="552450" y="1085850"/>
                  </a:cubicBezTo>
                  <a:lnTo>
                    <a:pt x="466725" y="1000125"/>
                  </a:lnTo>
                  <a:lnTo>
                    <a:pt x="438150" y="971550"/>
                  </a:lnTo>
                  <a:cubicBezTo>
                    <a:pt x="434975" y="962025"/>
                    <a:pt x="433115" y="951955"/>
                    <a:pt x="428625" y="942975"/>
                  </a:cubicBezTo>
                  <a:cubicBezTo>
                    <a:pt x="417080" y="919884"/>
                    <a:pt x="405245" y="905741"/>
                    <a:pt x="381000" y="895350"/>
                  </a:cubicBezTo>
                  <a:cubicBezTo>
                    <a:pt x="368968" y="890193"/>
                    <a:pt x="355600" y="889000"/>
                    <a:pt x="342900" y="885825"/>
                  </a:cubicBezTo>
                  <a:cubicBezTo>
                    <a:pt x="318329" y="889335"/>
                    <a:pt x="274249" y="891575"/>
                    <a:pt x="247650" y="904875"/>
                  </a:cubicBezTo>
                  <a:cubicBezTo>
                    <a:pt x="237411" y="909995"/>
                    <a:pt x="229314" y="918805"/>
                    <a:pt x="219075" y="923925"/>
                  </a:cubicBezTo>
                  <a:cubicBezTo>
                    <a:pt x="210095" y="928415"/>
                    <a:pt x="199277" y="928574"/>
                    <a:pt x="190500" y="933450"/>
                  </a:cubicBezTo>
                  <a:cubicBezTo>
                    <a:pt x="170486" y="944569"/>
                    <a:pt x="152400" y="958850"/>
                    <a:pt x="133350" y="971550"/>
                  </a:cubicBezTo>
                  <a:cubicBezTo>
                    <a:pt x="123825" y="977900"/>
                    <a:pt x="112870" y="982505"/>
                    <a:pt x="104775" y="990600"/>
                  </a:cubicBezTo>
                  <a:cubicBezTo>
                    <a:pt x="95250" y="1000125"/>
                    <a:pt x="84824" y="1008827"/>
                    <a:pt x="76200" y="1019175"/>
                  </a:cubicBezTo>
                  <a:cubicBezTo>
                    <a:pt x="68871" y="1027969"/>
                    <a:pt x="65245" y="1039655"/>
                    <a:pt x="57150" y="1047750"/>
                  </a:cubicBezTo>
                  <a:cubicBezTo>
                    <a:pt x="49055" y="1055845"/>
                    <a:pt x="38100" y="1060450"/>
                    <a:pt x="28575" y="1066800"/>
                  </a:cubicBezTo>
                  <a:lnTo>
                    <a:pt x="9525" y="1123950"/>
                  </a:lnTo>
                  <a:lnTo>
                    <a:pt x="0" y="1152525"/>
                  </a:lnTo>
                  <a:cubicBezTo>
                    <a:pt x="3175" y="1187450"/>
                    <a:pt x="4565" y="1222583"/>
                    <a:pt x="9525" y="1257300"/>
                  </a:cubicBezTo>
                  <a:cubicBezTo>
                    <a:pt x="10945" y="1267239"/>
                    <a:pt x="12778" y="1278035"/>
                    <a:pt x="19050" y="1285875"/>
                  </a:cubicBezTo>
                  <a:cubicBezTo>
                    <a:pt x="26201" y="1294814"/>
                    <a:pt x="39069" y="1297320"/>
                    <a:pt x="47625" y="1304925"/>
                  </a:cubicBezTo>
                  <a:cubicBezTo>
                    <a:pt x="67761" y="1322823"/>
                    <a:pt x="89831" y="1339659"/>
                    <a:pt x="104775" y="1362075"/>
                  </a:cubicBezTo>
                  <a:cubicBezTo>
                    <a:pt x="111125" y="1371600"/>
                    <a:pt x="114886" y="1383499"/>
                    <a:pt x="123825" y="1390650"/>
                  </a:cubicBezTo>
                  <a:cubicBezTo>
                    <a:pt x="131665" y="1396922"/>
                    <a:pt x="142875" y="1397000"/>
                    <a:pt x="152400" y="1400175"/>
                  </a:cubicBezTo>
                  <a:cubicBezTo>
                    <a:pt x="155575" y="1409700"/>
                    <a:pt x="154825" y="1421650"/>
                    <a:pt x="161925" y="1428750"/>
                  </a:cubicBezTo>
                  <a:cubicBezTo>
                    <a:pt x="171965" y="1438790"/>
                    <a:pt x="187697" y="1440755"/>
                    <a:pt x="200025" y="1447800"/>
                  </a:cubicBezTo>
                  <a:cubicBezTo>
                    <a:pt x="209964" y="1453480"/>
                    <a:pt x="219763" y="1459573"/>
                    <a:pt x="228600" y="1466850"/>
                  </a:cubicBezTo>
                  <a:cubicBezTo>
                    <a:pt x="273792" y="1504067"/>
                    <a:pt x="316758" y="1543933"/>
                    <a:pt x="361950" y="1581150"/>
                  </a:cubicBezTo>
                  <a:cubicBezTo>
                    <a:pt x="420790" y="1629606"/>
                    <a:pt x="357401" y="1568376"/>
                    <a:pt x="428625" y="1619250"/>
                  </a:cubicBezTo>
                  <a:cubicBezTo>
                    <a:pt x="475546" y="1652765"/>
                    <a:pt x="446062" y="1655737"/>
                    <a:pt x="495300" y="1704975"/>
                  </a:cubicBezTo>
                  <a:cubicBezTo>
                    <a:pt x="504825" y="1714500"/>
                    <a:pt x="512100" y="1727008"/>
                    <a:pt x="523875" y="1733550"/>
                  </a:cubicBezTo>
                  <a:cubicBezTo>
                    <a:pt x="559972" y="1753604"/>
                    <a:pt x="564750" y="1752600"/>
                    <a:pt x="590550" y="175260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363008" y="3900613"/>
              <a:ext cx="1377253" cy="1130105"/>
            </a:xfrm>
            <a:custGeom>
              <a:avLst/>
              <a:gdLst>
                <a:gd name="connsiteX0" fmla="*/ 0 w 1377436"/>
                <a:gd name="connsiteY0" fmla="*/ 166282 h 1128307"/>
                <a:gd name="connsiteX1" fmla="*/ 38100 w 1377436"/>
                <a:gd name="connsiteY1" fmla="*/ 147232 h 1128307"/>
                <a:gd name="connsiteX2" fmla="*/ 76200 w 1377436"/>
                <a:gd name="connsiteY2" fmla="*/ 99607 h 1128307"/>
                <a:gd name="connsiteX3" fmla="*/ 180975 w 1377436"/>
                <a:gd name="connsiteY3" fmla="*/ 90082 h 1128307"/>
                <a:gd name="connsiteX4" fmla="*/ 219075 w 1377436"/>
                <a:gd name="connsiteY4" fmla="*/ 61507 h 1128307"/>
                <a:gd name="connsiteX5" fmla="*/ 285750 w 1377436"/>
                <a:gd name="connsiteY5" fmla="*/ 32932 h 1128307"/>
                <a:gd name="connsiteX6" fmla="*/ 352425 w 1377436"/>
                <a:gd name="connsiteY6" fmla="*/ 42457 h 1128307"/>
                <a:gd name="connsiteX7" fmla="*/ 381000 w 1377436"/>
                <a:gd name="connsiteY7" fmla="*/ 71032 h 1128307"/>
                <a:gd name="connsiteX8" fmla="*/ 409575 w 1377436"/>
                <a:gd name="connsiteY8" fmla="*/ 90082 h 1128307"/>
                <a:gd name="connsiteX9" fmla="*/ 457200 w 1377436"/>
                <a:gd name="connsiteY9" fmla="*/ 175807 h 1128307"/>
                <a:gd name="connsiteX10" fmla="*/ 485775 w 1377436"/>
                <a:gd name="connsiteY10" fmla="*/ 194857 h 1128307"/>
                <a:gd name="connsiteX11" fmla="*/ 504825 w 1377436"/>
                <a:gd name="connsiteY11" fmla="*/ 223432 h 1128307"/>
                <a:gd name="connsiteX12" fmla="*/ 600075 w 1377436"/>
                <a:gd name="connsiteY12" fmla="*/ 309157 h 1128307"/>
                <a:gd name="connsiteX13" fmla="*/ 647700 w 1377436"/>
                <a:gd name="connsiteY13" fmla="*/ 328207 h 1128307"/>
                <a:gd name="connsiteX14" fmla="*/ 714375 w 1377436"/>
                <a:gd name="connsiteY14" fmla="*/ 337732 h 1128307"/>
                <a:gd name="connsiteX15" fmla="*/ 781050 w 1377436"/>
                <a:gd name="connsiteY15" fmla="*/ 366307 h 1128307"/>
                <a:gd name="connsiteX16" fmla="*/ 809625 w 1377436"/>
                <a:gd name="connsiteY16" fmla="*/ 385357 h 1128307"/>
                <a:gd name="connsiteX17" fmla="*/ 838200 w 1377436"/>
                <a:gd name="connsiteY17" fmla="*/ 394882 h 1128307"/>
                <a:gd name="connsiteX18" fmla="*/ 866775 w 1377436"/>
                <a:gd name="connsiteY18" fmla="*/ 413932 h 1128307"/>
                <a:gd name="connsiteX19" fmla="*/ 933450 w 1377436"/>
                <a:gd name="connsiteY19" fmla="*/ 432982 h 1128307"/>
                <a:gd name="connsiteX20" fmla="*/ 971550 w 1377436"/>
                <a:gd name="connsiteY20" fmla="*/ 452032 h 1128307"/>
                <a:gd name="connsiteX21" fmla="*/ 1009650 w 1377436"/>
                <a:gd name="connsiteY21" fmla="*/ 461557 h 1128307"/>
                <a:gd name="connsiteX22" fmla="*/ 1038225 w 1377436"/>
                <a:gd name="connsiteY22" fmla="*/ 471082 h 1128307"/>
                <a:gd name="connsiteX23" fmla="*/ 1066800 w 1377436"/>
                <a:gd name="connsiteY23" fmla="*/ 452032 h 1128307"/>
                <a:gd name="connsiteX24" fmla="*/ 1076325 w 1377436"/>
                <a:gd name="connsiteY24" fmla="*/ 423457 h 1128307"/>
                <a:gd name="connsiteX25" fmla="*/ 1085850 w 1377436"/>
                <a:gd name="connsiteY25" fmla="*/ 337732 h 1128307"/>
                <a:gd name="connsiteX26" fmla="*/ 1171575 w 1377436"/>
                <a:gd name="connsiteY26" fmla="*/ 290107 h 1128307"/>
                <a:gd name="connsiteX27" fmla="*/ 1200150 w 1377436"/>
                <a:gd name="connsiteY27" fmla="*/ 271057 h 1128307"/>
                <a:gd name="connsiteX28" fmla="*/ 1266825 w 1377436"/>
                <a:gd name="connsiteY28" fmla="*/ 280582 h 1128307"/>
                <a:gd name="connsiteX29" fmla="*/ 1285875 w 1377436"/>
                <a:gd name="connsiteY29" fmla="*/ 309157 h 1128307"/>
                <a:gd name="connsiteX30" fmla="*/ 1323975 w 1377436"/>
                <a:gd name="connsiteY30" fmla="*/ 394882 h 1128307"/>
                <a:gd name="connsiteX31" fmla="*/ 1333500 w 1377436"/>
                <a:gd name="connsiteY31" fmla="*/ 432982 h 1128307"/>
                <a:gd name="connsiteX32" fmla="*/ 1314450 w 1377436"/>
                <a:gd name="connsiteY32" fmla="*/ 528232 h 1128307"/>
                <a:gd name="connsiteX33" fmla="*/ 1247775 w 1377436"/>
                <a:gd name="connsiteY33" fmla="*/ 585382 h 1128307"/>
                <a:gd name="connsiteX34" fmla="*/ 1238250 w 1377436"/>
                <a:gd name="connsiteY34" fmla="*/ 613957 h 1128307"/>
                <a:gd name="connsiteX35" fmla="*/ 1257300 w 1377436"/>
                <a:gd name="connsiteY35" fmla="*/ 671107 h 1128307"/>
                <a:gd name="connsiteX36" fmla="*/ 1295400 w 1377436"/>
                <a:gd name="connsiteY36" fmla="*/ 699682 h 1128307"/>
                <a:gd name="connsiteX37" fmla="*/ 1362075 w 1377436"/>
                <a:gd name="connsiteY37" fmla="*/ 728257 h 1128307"/>
                <a:gd name="connsiteX38" fmla="*/ 1371600 w 1377436"/>
                <a:gd name="connsiteY38" fmla="*/ 756832 h 1128307"/>
                <a:gd name="connsiteX39" fmla="*/ 1314450 w 1377436"/>
                <a:gd name="connsiteY39" fmla="*/ 794932 h 1128307"/>
                <a:gd name="connsiteX40" fmla="*/ 1266825 w 1377436"/>
                <a:gd name="connsiteY40" fmla="*/ 852082 h 1128307"/>
                <a:gd name="connsiteX41" fmla="*/ 1238250 w 1377436"/>
                <a:gd name="connsiteY41" fmla="*/ 880657 h 1128307"/>
                <a:gd name="connsiteX42" fmla="*/ 1228725 w 1377436"/>
                <a:gd name="connsiteY42" fmla="*/ 909232 h 1128307"/>
                <a:gd name="connsiteX43" fmla="*/ 1162050 w 1377436"/>
                <a:gd name="connsiteY43" fmla="*/ 975907 h 1128307"/>
                <a:gd name="connsiteX44" fmla="*/ 1171575 w 1377436"/>
                <a:gd name="connsiteY44" fmla="*/ 1128307 h 112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77436" h="1128307">
                  <a:moveTo>
                    <a:pt x="0" y="166282"/>
                  </a:moveTo>
                  <a:cubicBezTo>
                    <a:pt x="12700" y="159932"/>
                    <a:pt x="28060" y="157272"/>
                    <a:pt x="38100" y="147232"/>
                  </a:cubicBezTo>
                  <a:cubicBezTo>
                    <a:pt x="66057" y="119275"/>
                    <a:pt x="22383" y="111139"/>
                    <a:pt x="76200" y="99607"/>
                  </a:cubicBezTo>
                  <a:cubicBezTo>
                    <a:pt x="110491" y="92259"/>
                    <a:pt x="146050" y="93257"/>
                    <a:pt x="180975" y="90082"/>
                  </a:cubicBezTo>
                  <a:cubicBezTo>
                    <a:pt x="193675" y="80557"/>
                    <a:pt x="204876" y="68607"/>
                    <a:pt x="219075" y="61507"/>
                  </a:cubicBezTo>
                  <a:cubicBezTo>
                    <a:pt x="342090" y="0"/>
                    <a:pt x="181739" y="102273"/>
                    <a:pt x="285750" y="32932"/>
                  </a:cubicBezTo>
                  <a:cubicBezTo>
                    <a:pt x="307975" y="36107"/>
                    <a:pt x="331580" y="34119"/>
                    <a:pt x="352425" y="42457"/>
                  </a:cubicBezTo>
                  <a:cubicBezTo>
                    <a:pt x="364932" y="47460"/>
                    <a:pt x="370652" y="62408"/>
                    <a:pt x="381000" y="71032"/>
                  </a:cubicBezTo>
                  <a:cubicBezTo>
                    <a:pt x="389794" y="78361"/>
                    <a:pt x="400050" y="83732"/>
                    <a:pt x="409575" y="90082"/>
                  </a:cubicBezTo>
                  <a:cubicBezTo>
                    <a:pt x="419501" y="119859"/>
                    <a:pt x="429127" y="157092"/>
                    <a:pt x="457200" y="175807"/>
                  </a:cubicBezTo>
                  <a:lnTo>
                    <a:pt x="485775" y="194857"/>
                  </a:lnTo>
                  <a:cubicBezTo>
                    <a:pt x="492125" y="204382"/>
                    <a:pt x="497167" y="214923"/>
                    <a:pt x="504825" y="223432"/>
                  </a:cubicBezTo>
                  <a:cubicBezTo>
                    <a:pt x="525020" y="245871"/>
                    <a:pt x="565225" y="291732"/>
                    <a:pt x="600075" y="309157"/>
                  </a:cubicBezTo>
                  <a:cubicBezTo>
                    <a:pt x="615368" y="316803"/>
                    <a:pt x="631113" y="324060"/>
                    <a:pt x="647700" y="328207"/>
                  </a:cubicBezTo>
                  <a:cubicBezTo>
                    <a:pt x="669480" y="333652"/>
                    <a:pt x="692150" y="334557"/>
                    <a:pt x="714375" y="337732"/>
                  </a:cubicBezTo>
                  <a:cubicBezTo>
                    <a:pt x="746433" y="348418"/>
                    <a:pt x="748094" y="347475"/>
                    <a:pt x="781050" y="366307"/>
                  </a:cubicBezTo>
                  <a:cubicBezTo>
                    <a:pt x="790989" y="371987"/>
                    <a:pt x="799386" y="380237"/>
                    <a:pt x="809625" y="385357"/>
                  </a:cubicBezTo>
                  <a:cubicBezTo>
                    <a:pt x="818605" y="389847"/>
                    <a:pt x="829220" y="390392"/>
                    <a:pt x="838200" y="394882"/>
                  </a:cubicBezTo>
                  <a:cubicBezTo>
                    <a:pt x="848439" y="400002"/>
                    <a:pt x="856536" y="408812"/>
                    <a:pt x="866775" y="413932"/>
                  </a:cubicBezTo>
                  <a:cubicBezTo>
                    <a:pt x="889802" y="425446"/>
                    <a:pt x="909035" y="423827"/>
                    <a:pt x="933450" y="432982"/>
                  </a:cubicBezTo>
                  <a:cubicBezTo>
                    <a:pt x="946745" y="437968"/>
                    <a:pt x="958255" y="447046"/>
                    <a:pt x="971550" y="452032"/>
                  </a:cubicBezTo>
                  <a:cubicBezTo>
                    <a:pt x="983807" y="456629"/>
                    <a:pt x="997063" y="457961"/>
                    <a:pt x="1009650" y="461557"/>
                  </a:cubicBezTo>
                  <a:cubicBezTo>
                    <a:pt x="1019304" y="464315"/>
                    <a:pt x="1028700" y="467907"/>
                    <a:pt x="1038225" y="471082"/>
                  </a:cubicBezTo>
                  <a:cubicBezTo>
                    <a:pt x="1047750" y="464732"/>
                    <a:pt x="1059649" y="460971"/>
                    <a:pt x="1066800" y="452032"/>
                  </a:cubicBezTo>
                  <a:cubicBezTo>
                    <a:pt x="1073072" y="444192"/>
                    <a:pt x="1074674" y="433361"/>
                    <a:pt x="1076325" y="423457"/>
                  </a:cubicBezTo>
                  <a:cubicBezTo>
                    <a:pt x="1081052" y="395097"/>
                    <a:pt x="1072219" y="363046"/>
                    <a:pt x="1085850" y="337732"/>
                  </a:cubicBezTo>
                  <a:cubicBezTo>
                    <a:pt x="1107979" y="296635"/>
                    <a:pt x="1140301" y="305744"/>
                    <a:pt x="1171575" y="290107"/>
                  </a:cubicBezTo>
                  <a:cubicBezTo>
                    <a:pt x="1181814" y="284987"/>
                    <a:pt x="1190625" y="277407"/>
                    <a:pt x="1200150" y="271057"/>
                  </a:cubicBezTo>
                  <a:cubicBezTo>
                    <a:pt x="1222375" y="274232"/>
                    <a:pt x="1246309" y="271464"/>
                    <a:pt x="1266825" y="280582"/>
                  </a:cubicBezTo>
                  <a:cubicBezTo>
                    <a:pt x="1277286" y="285231"/>
                    <a:pt x="1281226" y="298696"/>
                    <a:pt x="1285875" y="309157"/>
                  </a:cubicBezTo>
                  <a:cubicBezTo>
                    <a:pt x="1331215" y="411172"/>
                    <a:pt x="1280862" y="330213"/>
                    <a:pt x="1323975" y="394882"/>
                  </a:cubicBezTo>
                  <a:cubicBezTo>
                    <a:pt x="1327150" y="407582"/>
                    <a:pt x="1333500" y="419891"/>
                    <a:pt x="1333500" y="432982"/>
                  </a:cubicBezTo>
                  <a:cubicBezTo>
                    <a:pt x="1333500" y="437419"/>
                    <a:pt x="1326180" y="510637"/>
                    <a:pt x="1314450" y="528232"/>
                  </a:cubicBezTo>
                  <a:cubicBezTo>
                    <a:pt x="1301183" y="548132"/>
                    <a:pt x="1265381" y="572177"/>
                    <a:pt x="1247775" y="585382"/>
                  </a:cubicBezTo>
                  <a:cubicBezTo>
                    <a:pt x="1244600" y="594907"/>
                    <a:pt x="1237141" y="603978"/>
                    <a:pt x="1238250" y="613957"/>
                  </a:cubicBezTo>
                  <a:cubicBezTo>
                    <a:pt x="1240468" y="633915"/>
                    <a:pt x="1241236" y="659059"/>
                    <a:pt x="1257300" y="671107"/>
                  </a:cubicBezTo>
                  <a:cubicBezTo>
                    <a:pt x="1270000" y="680632"/>
                    <a:pt x="1281938" y="691268"/>
                    <a:pt x="1295400" y="699682"/>
                  </a:cubicBezTo>
                  <a:cubicBezTo>
                    <a:pt x="1322303" y="716496"/>
                    <a:pt x="1334297" y="718998"/>
                    <a:pt x="1362075" y="728257"/>
                  </a:cubicBezTo>
                  <a:cubicBezTo>
                    <a:pt x="1365250" y="737782"/>
                    <a:pt x="1377436" y="748662"/>
                    <a:pt x="1371600" y="756832"/>
                  </a:cubicBezTo>
                  <a:cubicBezTo>
                    <a:pt x="1358292" y="775463"/>
                    <a:pt x="1330639" y="778743"/>
                    <a:pt x="1314450" y="794932"/>
                  </a:cubicBezTo>
                  <a:cubicBezTo>
                    <a:pt x="1230968" y="878414"/>
                    <a:pt x="1333130" y="772516"/>
                    <a:pt x="1266825" y="852082"/>
                  </a:cubicBezTo>
                  <a:cubicBezTo>
                    <a:pt x="1258201" y="862430"/>
                    <a:pt x="1247775" y="871132"/>
                    <a:pt x="1238250" y="880657"/>
                  </a:cubicBezTo>
                  <a:cubicBezTo>
                    <a:pt x="1235075" y="890182"/>
                    <a:pt x="1234997" y="901392"/>
                    <a:pt x="1228725" y="909232"/>
                  </a:cubicBezTo>
                  <a:cubicBezTo>
                    <a:pt x="1209090" y="933775"/>
                    <a:pt x="1162050" y="975907"/>
                    <a:pt x="1162050" y="975907"/>
                  </a:cubicBezTo>
                  <a:cubicBezTo>
                    <a:pt x="1171786" y="1121950"/>
                    <a:pt x="1171575" y="1071051"/>
                    <a:pt x="1171575" y="1128307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063038" y="5039582"/>
              <a:ext cx="433353" cy="427668"/>
            </a:xfrm>
            <a:custGeom>
              <a:avLst/>
              <a:gdLst>
                <a:gd name="connsiteX0" fmla="*/ 434221 w 434221"/>
                <a:gd name="connsiteY0" fmla="*/ 0 h 429870"/>
                <a:gd name="connsiteX1" fmla="*/ 405646 w 434221"/>
                <a:gd name="connsiteY1" fmla="*/ 9525 h 429870"/>
                <a:gd name="connsiteX2" fmla="*/ 377071 w 434221"/>
                <a:gd name="connsiteY2" fmla="*/ 66675 h 429870"/>
                <a:gd name="connsiteX3" fmla="*/ 367546 w 434221"/>
                <a:gd name="connsiteY3" fmla="*/ 104775 h 429870"/>
                <a:gd name="connsiteX4" fmla="*/ 281821 w 434221"/>
                <a:gd name="connsiteY4" fmla="*/ 152400 h 429870"/>
                <a:gd name="connsiteX5" fmla="*/ 253246 w 434221"/>
                <a:gd name="connsiteY5" fmla="*/ 171450 h 429870"/>
                <a:gd name="connsiteX6" fmla="*/ 129421 w 434221"/>
                <a:gd name="connsiteY6" fmla="*/ 161925 h 429870"/>
                <a:gd name="connsiteX7" fmla="*/ 119896 w 434221"/>
                <a:gd name="connsiteY7" fmla="*/ 133350 h 429870"/>
                <a:gd name="connsiteX8" fmla="*/ 62746 w 434221"/>
                <a:gd name="connsiteY8" fmla="*/ 104775 h 429870"/>
                <a:gd name="connsiteX9" fmla="*/ 34171 w 434221"/>
                <a:gd name="connsiteY9" fmla="*/ 219075 h 429870"/>
                <a:gd name="connsiteX10" fmla="*/ 81796 w 434221"/>
                <a:gd name="connsiteY10" fmla="*/ 285750 h 429870"/>
                <a:gd name="connsiteX11" fmla="*/ 110371 w 434221"/>
                <a:gd name="connsiteY11" fmla="*/ 304800 h 429870"/>
                <a:gd name="connsiteX12" fmla="*/ 177046 w 434221"/>
                <a:gd name="connsiteY12" fmla="*/ 342900 h 429870"/>
                <a:gd name="connsiteX13" fmla="*/ 196096 w 434221"/>
                <a:gd name="connsiteY13" fmla="*/ 371475 h 429870"/>
                <a:gd name="connsiteX14" fmla="*/ 253246 w 434221"/>
                <a:gd name="connsiteY14" fmla="*/ 400050 h 429870"/>
                <a:gd name="connsiteX15" fmla="*/ 319921 w 434221"/>
                <a:gd name="connsiteY15" fmla="*/ 428625 h 429870"/>
                <a:gd name="connsiteX16" fmla="*/ 338971 w 434221"/>
                <a:gd name="connsiteY16" fmla="*/ 428625 h 429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4221" h="429870">
                  <a:moveTo>
                    <a:pt x="434221" y="0"/>
                  </a:moveTo>
                  <a:cubicBezTo>
                    <a:pt x="424696" y="3175"/>
                    <a:pt x="413486" y="3253"/>
                    <a:pt x="405646" y="9525"/>
                  </a:cubicBezTo>
                  <a:cubicBezTo>
                    <a:pt x="390185" y="21894"/>
                    <a:pt x="382184" y="48781"/>
                    <a:pt x="377071" y="66675"/>
                  </a:cubicBezTo>
                  <a:cubicBezTo>
                    <a:pt x="373475" y="79262"/>
                    <a:pt x="374041" y="93409"/>
                    <a:pt x="367546" y="104775"/>
                  </a:cubicBezTo>
                  <a:cubicBezTo>
                    <a:pt x="339951" y="153066"/>
                    <a:pt x="329123" y="120866"/>
                    <a:pt x="281821" y="152400"/>
                  </a:cubicBezTo>
                  <a:lnTo>
                    <a:pt x="253246" y="171450"/>
                  </a:lnTo>
                  <a:cubicBezTo>
                    <a:pt x="211971" y="168275"/>
                    <a:pt x="169225" y="173298"/>
                    <a:pt x="129421" y="161925"/>
                  </a:cubicBezTo>
                  <a:cubicBezTo>
                    <a:pt x="119767" y="159167"/>
                    <a:pt x="126168" y="141190"/>
                    <a:pt x="119896" y="133350"/>
                  </a:cubicBezTo>
                  <a:cubicBezTo>
                    <a:pt x="106467" y="116564"/>
                    <a:pt x="81570" y="111050"/>
                    <a:pt x="62746" y="104775"/>
                  </a:cubicBezTo>
                  <a:cubicBezTo>
                    <a:pt x="0" y="136148"/>
                    <a:pt x="14483" y="114072"/>
                    <a:pt x="34171" y="219075"/>
                  </a:cubicBezTo>
                  <a:cubicBezTo>
                    <a:pt x="48951" y="297903"/>
                    <a:pt x="37893" y="263799"/>
                    <a:pt x="81796" y="285750"/>
                  </a:cubicBezTo>
                  <a:cubicBezTo>
                    <a:pt x="92035" y="290870"/>
                    <a:pt x="101577" y="297471"/>
                    <a:pt x="110371" y="304800"/>
                  </a:cubicBezTo>
                  <a:cubicBezTo>
                    <a:pt x="159012" y="345334"/>
                    <a:pt x="115373" y="327482"/>
                    <a:pt x="177046" y="342900"/>
                  </a:cubicBezTo>
                  <a:cubicBezTo>
                    <a:pt x="183396" y="352425"/>
                    <a:pt x="188001" y="363380"/>
                    <a:pt x="196096" y="371475"/>
                  </a:cubicBezTo>
                  <a:cubicBezTo>
                    <a:pt x="218977" y="394356"/>
                    <a:pt x="226132" y="388430"/>
                    <a:pt x="253246" y="400050"/>
                  </a:cubicBezTo>
                  <a:cubicBezTo>
                    <a:pt x="280353" y="411667"/>
                    <a:pt x="291999" y="423041"/>
                    <a:pt x="319921" y="428625"/>
                  </a:cubicBezTo>
                  <a:cubicBezTo>
                    <a:pt x="326148" y="429870"/>
                    <a:pt x="332621" y="428625"/>
                    <a:pt x="338971" y="428625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4" name="Oval 12"/>
          <p:cNvSpPr>
            <a:spLocks noChangeArrowheads="1"/>
          </p:cNvSpPr>
          <p:nvPr/>
        </p:nvSpPr>
        <p:spPr bwMode="auto">
          <a:xfrm>
            <a:off x="722877" y="482780"/>
            <a:ext cx="1555338" cy="63479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1505E9"/>
              </a:solidFill>
            </a:endParaRPr>
          </a:p>
        </p:txBody>
      </p:sp>
      <p:sp>
        <p:nvSpPr>
          <p:cNvPr id="35" name="Oval 12"/>
          <p:cNvSpPr>
            <a:spLocks noChangeArrowheads="1"/>
          </p:cNvSpPr>
          <p:nvPr/>
        </p:nvSpPr>
        <p:spPr bwMode="auto">
          <a:xfrm>
            <a:off x="5174888" y="444305"/>
            <a:ext cx="2348160" cy="655675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1505E9"/>
              </a:solidFill>
            </a:endParaRPr>
          </a:p>
        </p:txBody>
      </p:sp>
      <p:sp>
        <p:nvSpPr>
          <p:cNvPr id="36" name="Oval 12"/>
          <p:cNvSpPr>
            <a:spLocks noChangeArrowheads="1"/>
          </p:cNvSpPr>
          <p:nvPr/>
        </p:nvSpPr>
        <p:spPr bwMode="auto">
          <a:xfrm>
            <a:off x="9570335" y="2476748"/>
            <a:ext cx="1928125" cy="655675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1505E9"/>
              </a:solidFill>
            </a:endParaRPr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1130810" y="3510531"/>
            <a:ext cx="1900349" cy="475296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1505E9"/>
              </a:solidFill>
            </a:endParaRPr>
          </a:p>
        </p:txBody>
      </p:sp>
      <p:sp>
        <p:nvSpPr>
          <p:cNvPr id="38" name="Oval 12"/>
          <p:cNvSpPr>
            <a:spLocks noChangeArrowheads="1"/>
          </p:cNvSpPr>
          <p:nvPr/>
        </p:nvSpPr>
        <p:spPr bwMode="auto">
          <a:xfrm>
            <a:off x="5622038" y="5900301"/>
            <a:ext cx="2066649" cy="631403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1505E9"/>
              </a:solidFill>
            </a:endParaRPr>
          </a:p>
        </p:txBody>
      </p: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11177966" y="3995517"/>
            <a:ext cx="833773" cy="1602762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7707976" y="6216002"/>
            <a:ext cx="3612554" cy="546396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1505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2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14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3833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057901" y="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Lược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đồ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Thành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phố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Hồ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Chí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Minh</a:t>
            </a:r>
            <a:endParaRPr lang="en-US" altLang="en-US" sz="28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746975" y="5512159"/>
            <a:ext cx="794626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1505E9"/>
                </a:solidFill>
              </a:rPr>
              <a:t>Từ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Thành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phố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Hồ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Chí</a:t>
            </a:r>
            <a:r>
              <a:rPr lang="en-US" altLang="en-US" sz="3200" b="1" dirty="0">
                <a:solidFill>
                  <a:srgbClr val="1505E9"/>
                </a:solidFill>
              </a:rPr>
              <a:t> Minh </a:t>
            </a:r>
            <a:r>
              <a:rPr lang="en-US" altLang="en-US" sz="3200" b="1" dirty="0" err="1">
                <a:solidFill>
                  <a:srgbClr val="1505E9"/>
                </a:solidFill>
              </a:rPr>
              <a:t>có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thể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đi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tới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các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tỉnh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khác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bằng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loại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đường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giao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thông</a:t>
            </a:r>
            <a:r>
              <a:rPr lang="en-US" altLang="en-US" sz="3200" b="1" dirty="0">
                <a:solidFill>
                  <a:srgbClr val="1505E9"/>
                </a:solidFill>
              </a:rPr>
              <a:t> </a:t>
            </a:r>
            <a:r>
              <a:rPr lang="en-US" altLang="en-US" sz="3200" b="1" dirty="0" err="1">
                <a:solidFill>
                  <a:srgbClr val="1505E9"/>
                </a:solidFill>
              </a:rPr>
              <a:t>nào</a:t>
            </a:r>
            <a:r>
              <a:rPr lang="en-US" altLang="en-US" sz="3200" b="1" dirty="0">
                <a:solidFill>
                  <a:srgbClr val="1505E9"/>
                </a:solidFill>
              </a:rPr>
              <a:t>?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1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713</Words>
  <Application>Microsoft Office PowerPoint</Application>
  <PresentationFormat>Widescreen</PresentationFormat>
  <Paragraphs>115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.VnTime</vt:lpstr>
      <vt:lpstr>Arial</vt:lpstr>
      <vt:lpstr>Calibri</vt:lpstr>
      <vt:lpstr>Calibri Light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Bảng số liệu về diện tích và dân số của một số thành phố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12</cp:revision>
  <dcterms:created xsi:type="dcterms:W3CDTF">2022-02-17T12:56:52Z</dcterms:created>
  <dcterms:modified xsi:type="dcterms:W3CDTF">2022-02-19T10:13:01Z</dcterms:modified>
</cp:coreProperties>
</file>