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6" r:id="rId2"/>
    <p:sldId id="332" r:id="rId3"/>
    <p:sldId id="259" r:id="rId4"/>
    <p:sldId id="257" r:id="rId5"/>
    <p:sldId id="291" r:id="rId6"/>
    <p:sldId id="333" r:id="rId7"/>
    <p:sldId id="258" r:id="rId8"/>
    <p:sldId id="324" r:id="rId9"/>
    <p:sldId id="325" r:id="rId10"/>
    <p:sldId id="334" r:id="rId11"/>
    <p:sldId id="310" r:id="rId12"/>
    <p:sldId id="326" r:id="rId13"/>
    <p:sldId id="313" r:id="rId14"/>
    <p:sldId id="312" r:id="rId15"/>
    <p:sldId id="335" r:id="rId16"/>
    <p:sldId id="275" r:id="rId17"/>
    <p:sldId id="331" r:id="rId18"/>
  </p:sldIdLst>
  <p:sldSz cx="12192000" cy="6858000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33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71" d="100"/>
          <a:sy n="71" d="100"/>
        </p:scale>
        <p:origin x="392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962C592-2137-4F11-BE6B-2B331567B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52713C-0FB0-43B7-B0EE-48EE5462F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7941A9-2988-4688-BB73-E01A3ADCE6E2}" type="datetimeFigureOut">
              <a:rPr lang="en-US"/>
              <a:pPr>
                <a:defRPr/>
              </a:pPr>
              <a:t>9/27/2021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DAA969B-7E95-48F6-B15D-549611BB3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44A3BDA-0EC9-40E8-BC71-34A2A840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F3F6C9-1856-4BB5-81DB-19DDE4C04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0BA30F-BCF8-4BAA-A1BE-64337E96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31948-454C-41D3-93B8-DA75076D83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7635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:a16="http://schemas.microsoft.com/office/drawing/2014/main" xmlns="" id="{FC2EF747-10E3-4ADB-AAA9-1D75B0EC0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4994">
            <a:extLst>
              <a:ext uri="{FF2B5EF4-FFF2-40B4-BE49-F238E27FC236}">
                <a16:creationId xmlns:a16="http://schemas.microsoft.com/office/drawing/2014/main" xmlns="" id="{1AB9464E-50DB-415B-895C-077DA7BE0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灯片编号占位符 1">
            <a:extLst>
              <a:ext uri="{FF2B5EF4-FFF2-40B4-BE49-F238E27FC236}">
                <a16:creationId xmlns:a16="http://schemas.microsoft.com/office/drawing/2014/main" xmlns="" id="{499A2340-CAC0-4470-A49A-86A73776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32F7E-E82B-49D8-ACF6-BC6F9D743A66}" type="slidenum">
              <a:rPr lang="en-US" altLang="zh-CN" smtClean="0">
                <a:solidFill>
                  <a:srgbClr val="000000"/>
                </a:solidFill>
              </a:rPr>
              <a:pPr/>
              <a:t>5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1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7B5030-5579-4088-B11E-57D0EC3E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4B4EF77-99C2-4917-8B87-BE245B37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272954B-2531-4877-A49C-32136EC7D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2D48-DD5D-4835-AEDC-785E29950E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75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62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6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1465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697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8BBF1A9-FC4B-4967-B585-340413F78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62BBFE-4F7C-4C6C-BAFB-DDEE2C5A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43DF993-3F7D-430D-BD0E-92E939F7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B79F-C676-416D-8775-F949F3CCAC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8537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F9CC4C2-B3E8-427C-A2FB-7A6867BE2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E6FEE6C-8CB3-46AA-B706-B522BC5A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5087DF5-7466-47EB-9C28-5581F4E9B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6B6F-94B5-4B33-A531-3DC10729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1490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AC53E08-80EA-4CB9-9D07-730A36761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2B9EE9E-437E-4D19-B729-D49BE8BC8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E8F35BB-8008-4E03-9D1B-B66DCA81C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B657-C76A-40BC-8902-61368037CA7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128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BF03B4F-B1F2-4628-92D5-89DE3F903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EE1484-00EC-445E-ACDD-85FF82FC1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FD77CD6-EC1F-464D-A319-320847ECF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BF9D-1265-433F-BBAE-823EDF5BAE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647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00CCC09-E05B-45B5-B373-C294C3756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BB6357E-DBB2-488C-BC19-99533CB5B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E0E2D9E-2E47-4E6C-A3DE-A392DDB11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644C-D8D0-4A3E-8BEA-0E805D3361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83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4CD2BED-37C3-45FA-AB80-38056C64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366E08-06D5-4B54-8526-639FA356B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144F7C-B893-4E10-8D14-71FFF52E1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0056-654A-4429-807A-9C69F24A35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041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20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E6FE619-6558-443B-A1E7-7830A37E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7B719B3-1CBA-431D-BF30-FAB995BE7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4EC1D3-A81B-4D5C-926F-3BC9DF501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8F4A-9EE5-4A6E-8E80-ECFD7184A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31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0F18974-1C41-452A-BD84-460CE8071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4C573EA-38D3-44DA-B19D-CDE7C5F6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FAA2A2A-755A-4F84-A4FC-A9A46074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7820-FE72-48D5-8B76-6FA8B3F310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02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CA8DD2F-A666-4797-97CB-78D2D3BA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7F53F87-4CD5-4527-9A05-5F2891E16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339E436-7A0F-4D3B-A74E-16E12E44D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9359-DB92-40F6-9F5B-87327770B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510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3065F14-3035-47AB-B632-2C9AC9A71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EF41E39-5001-4986-AE55-C8D043D80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D7BD7B9-153B-4A2F-A19D-C27432332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7D75-E98D-4D05-B301-5C771DD118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6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AE391-F6BC-43EC-8778-4D54D2A53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F501A4C-3863-4896-993C-ACA5E8EE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9283DC-5748-47A8-B651-0633A97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ECAB-BDED-4D9E-BAC4-7BEE459308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540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81AD69-7F66-4961-A64E-C49688614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A58E2BC-B037-45F8-9D81-7D12BFFFF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10CA03E-D02D-4182-BB13-4C9AF0E6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CF94-C595-4B7E-93B2-41F1768177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4287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8B0E03F-C8FD-4591-8710-293C85F9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CFB425-DE93-44B1-BA9C-60DD4CE7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813D517-CC96-4E8A-AEFD-D87ACA097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712F-5257-4A96-BABA-537A6CEBF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3031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820D46-B314-4CC7-A40D-FD3CFE86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426703F-4ACE-423A-9166-2DBD0A6B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474146-75B2-4830-B7F9-6549E3C4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376C-FC58-4743-AA24-17B7FA9E09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602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55AD3C6-F0B4-4143-8FE9-6CFEF5E1C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463E9E5-9B5F-4370-9C3E-12A504FB6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0D3327F-DEAC-48BC-A648-02E076CFA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2E48-4EA9-4A67-B535-0B2B77C7EE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852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337F436-52F3-4C68-AEF8-B2C2C5139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9D87D88-EA77-4D83-9658-3D8D78C35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71B0E5-3EA3-4FB4-A3C8-98E523FEB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42F2-977A-4EC0-B60F-FD17231D55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7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5719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EF71E6-B861-46CC-89C4-10609CAF1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2D6BC1-E260-4544-94D7-B08A4EFC9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AB82242-14A4-4DE6-B689-5F800EA63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2726-6B8A-4C26-A202-EA9B2DCC01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21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B917850-7F22-40CE-A556-9B60D98F4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ECEA8E-9AB7-4BC9-A2CB-158878F8F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00F4472-D136-4C26-8BCB-97FEB2A2D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66E-CFE8-47D1-BD2D-CEB658D65B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634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1ECC756-09B2-4043-ACFF-C3BCE6321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8647F28-AD79-466E-AA3C-BC64F1F58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6F557C8-32CF-460D-905B-6CC14C2FD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C11-105B-4D03-8DA2-81E1E1F84B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2270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61FD340-B807-48F7-9878-9E0DD9A67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B43014-1A81-414C-BDF4-1E416E5B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20489F4-696D-48D3-AE0A-33EB2829E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FC1-70A1-40DD-A7D6-1023C864A2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616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4715CFC-329C-43B8-BB8A-8550FE94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FA99-D611-445E-AFBA-44CB567F9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512028-6255-4C2D-BF86-DA293E6DA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5289-9144-4ACE-B416-0FBD4C7F5A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2514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CE27E62-30BB-4D58-971E-8C4DF2768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3EC98F1-A55E-49DE-BF45-4FE5CCB8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B4586BF-07B6-4A5E-A572-1BAB9A345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4D6F-AD25-40EB-B917-FCFBABE8D6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619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1BFA53E-6023-4369-BF74-5FACC11A7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B92A5A5-9379-473A-AB2B-8DBB18122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6D00CA-1FDC-4D0B-A7D7-83E05D939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2F6F-89EB-480E-A701-D9C509DF57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0958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0FC877D-519E-49AF-A6EF-99ABFA14A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5C8BDF3-FEA9-4E9E-ABE1-D22360F81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BDB55D4-ECA6-4892-A539-AABBE32B5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49F8-F8F4-4F4B-9036-841FD1E3DD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4323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43879C1-FBC5-4404-AF8E-34F095177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1E47EF-F1D4-4379-9804-E06E36DC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D3877A4-2634-4D95-ACA8-EF825EC8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CB55-17E8-4753-97A0-99154237D3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86264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18969C-C336-4774-8A2C-10766F20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00A0CA-A354-47C4-869C-6ADAB17C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66A096-4E6A-4458-B2EC-E69C9C56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A999-ABF1-4D36-990D-ECD285D4F5E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3769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793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D01B6E-2651-45B0-8E0B-FA6087949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CF45873-B308-4194-8035-46303DCF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36C5B6-FCEE-4778-9175-A4E9C1BB9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6051-1208-4418-B25F-8DC27440B98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5754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10E710-0A0E-4F95-B686-27FAF306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DAF7A1-30E2-417A-86E2-D0CF073CA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D752474-617B-473F-B68C-5EC7DBEA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0EA2-662F-4CC5-9150-4BB473DD8A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987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1057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2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93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2572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482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81A0658-9201-4ED3-B1D9-327A395CF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D08E8741-0D7F-4E43-9389-B7E3C3AE4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C97780FF-17DE-47B5-BC84-023AD2D96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E6C900D-6D5A-403C-B3DF-13C2524750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759C735-AE87-4983-9773-E2C0801E2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B25B3D-4D2A-40A1-95CD-9CB66B01B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2" r:id="rId35"/>
    <p:sldLayoutId id="2147483673" r:id="rId36"/>
    <p:sldLayoutId id="2147483674" r:id="rId37"/>
    <p:sldLayoutId id="2147483675" r:id="rId38"/>
    <p:sldLayoutId id="2147483676" r:id="rId39"/>
    <p:sldLayoutId id="2147483677" r:id="rId40"/>
    <p:sldLayoutId id="2147483678" r:id="rId4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>
            <a:extLst>
              <a:ext uri="{FF2B5EF4-FFF2-40B4-BE49-F238E27FC236}">
                <a16:creationId xmlns:a16="http://schemas.microsoft.com/office/drawing/2014/main" xmlns="" id="{842146CC-99F8-46CC-A175-4DDCBD2D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14400"/>
            <a:ext cx="815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…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…..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….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câu</a:t>
            </a:r>
            <a:endParaRPr lang="en-US" altLang="vi-VN" sz="3800" b="1" dirty="0">
              <a:solidFill>
                <a:srgbClr val="00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ghép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láy</a:t>
            </a:r>
            <a:r>
              <a:rPr lang="en-US" altLang="vi-VN" sz="3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(tr38)</a:t>
            </a:r>
            <a:endParaRPr lang="en-US" altLang="vi-VN" sz="3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750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6D0E80E-7474-4B6F-9BE7-A8168067480B}"/>
              </a:ext>
            </a:extLst>
          </p:cNvPr>
          <p:cNvSpPr/>
          <p:nvPr/>
        </p:nvSpPr>
        <p:spPr>
          <a:xfrm>
            <a:off x="4041591" y="250567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xmlns="" id="{D785969E-989E-4D34-BAC0-6550F1F4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11264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láy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đền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bờ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</a:rPr>
              <a:t>nô</a:t>
            </a:r>
            <a:r>
              <a:rPr lang="en-US" sz="2800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                                                                                               THÉP MỚI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xmlns="" id="{F02FC6E0-C269-4517-81E7-27320559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167063"/>
            <a:ext cx="3478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6B8175E-1249-4E03-9F74-F41612B2178E}"/>
              </a:ext>
            </a:extLst>
          </p:cNvPr>
          <p:cNvSpPr/>
          <p:nvPr/>
        </p:nvSpPr>
        <p:spPr>
          <a:xfrm>
            <a:off x="762000" y="38100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xmlns="" id="{722DF7EA-CE37-4C0E-9A2B-F43AF2B6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263"/>
            <a:ext cx="7048500" cy="53863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                                                                           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xmlns="" id="{F4F0DF15-DDC3-4DEB-8F7E-597774F9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81375"/>
            <a:ext cx="3086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xmlns="" id="{3920E177-4692-44C3-A6C6-601A2814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5732463"/>
            <a:ext cx="2409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THÉP MỚI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xmlns="" id="{DB5CB5E6-7556-44D1-B85E-E0D32A5EB52D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957263"/>
            <a:ext cx="4924425" cy="5386387"/>
            <a:chOff x="-102" y="1584"/>
            <a:chExt cx="5862" cy="2736"/>
          </a:xfrm>
        </p:grpSpPr>
        <p:sp>
          <p:nvSpPr>
            <p:cNvPr id="15375" name="Rectangle 11">
              <a:extLst>
                <a:ext uri="{FF2B5EF4-FFF2-40B4-BE49-F238E27FC236}">
                  <a16:creationId xmlns:a16="http://schemas.microsoft.com/office/drawing/2014/main" xmlns="" id="{F34534C7-8E6D-442E-9526-2C00CFB3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5376" name="Line 12">
              <a:extLst>
                <a:ext uri="{FF2B5EF4-FFF2-40B4-BE49-F238E27FC236}">
                  <a16:creationId xmlns:a16="http://schemas.microsoft.com/office/drawing/2014/main" xmlns="" id="{070DD3A8-F0B7-4494-922E-F1172C40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>
              <a:extLst>
                <a:ext uri="{FF2B5EF4-FFF2-40B4-BE49-F238E27FC236}">
                  <a16:creationId xmlns:a16="http://schemas.microsoft.com/office/drawing/2014/main" xmlns="" id="{4D397853-02CE-4B3A-AF2C-0BE9B7652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2" y="3065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>
              <a:extLst>
                <a:ext uri="{FF2B5EF4-FFF2-40B4-BE49-F238E27FC236}">
                  <a16:creationId xmlns:a16="http://schemas.microsoft.com/office/drawing/2014/main" xmlns="" id="{F0771D18-2141-4D63-91D2-0F52901C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>
              <a:extLst>
                <a:ext uri="{FF2B5EF4-FFF2-40B4-BE49-F238E27FC236}">
                  <a16:creationId xmlns:a16="http://schemas.microsoft.com/office/drawing/2014/main" xmlns="" id="{A9716BE6-3EFC-426F-9471-E91AF4E0D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>
            <a:extLst>
              <a:ext uri="{FF2B5EF4-FFF2-40B4-BE49-F238E27FC236}">
                <a16:creationId xmlns:a16="http://schemas.microsoft.com/office/drawing/2014/main" xmlns="" id="{A72E8511-AF0F-4D2C-9D01-79E451A6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1157288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ghép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xmlns="" id="{31B389B5-A2E7-4004-93C3-2FCD9932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063" y="1200150"/>
            <a:ext cx="1304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DC00C694-C1D3-4F92-AB1B-B3678480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654300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xmlns="" id="{E3FC0D64-F03D-4BE2-B6D1-89FAD84F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2227263"/>
            <a:ext cx="216376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ghi nhớ, đền thờ, bờ bãi , tưởng nhớ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xmlns="" id="{8FDAED9C-286C-4391-A74A-A6D2BE19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2555875"/>
            <a:ext cx="161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nô nức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xmlns="" id="{EA6D46F0-16E4-4FAA-824D-FD0A65B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970463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xmlns="" id="{8A378CBC-7D6A-4523-864E-0EC342E4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4567238"/>
            <a:ext cx="19065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dẻo dai, vững chắc, thanh cao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xmlns="" id="{305541EB-EF65-468D-B9CD-F4122473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275" y="4548188"/>
            <a:ext cx="19319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mộc mạc, nhũn nhặn, cứng cáp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C733E5AE-FA8F-4359-8172-727C306BA9E5}"/>
              </a:ext>
            </a:extLst>
          </p:cNvPr>
          <p:cNvSpPr/>
          <p:nvPr/>
        </p:nvSpPr>
        <p:spPr>
          <a:xfrm>
            <a:off x="609600" y="13335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>
            <a:extLst>
              <a:ext uri="{FF2B5EF4-FFF2-40B4-BE49-F238E27FC236}">
                <a16:creationId xmlns:a16="http://schemas.microsoft.com/office/drawing/2014/main" xmlns="" id="{C6B78A3C-8CFB-4BC1-8139-DA261AD7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	</a:t>
            </a:r>
            <a:r>
              <a:rPr lang="en-US" altLang="vi-VN" dirty="0" err="1">
                <a:latin typeface="Times New Roman" panose="02020603050405020304" pitchFamily="18" charset="0"/>
              </a:rPr>
              <a:t>Tìm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ghép</a:t>
            </a:r>
            <a:r>
              <a:rPr lang="en-US" altLang="vi-VN" dirty="0"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láy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chứa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tiếng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sau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đây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Ngay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Thẳng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Thật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C2C256B-ADAB-41AA-A575-5C8AF58CE6BB}"/>
              </a:ext>
            </a:extLst>
          </p:cNvPr>
          <p:cNvSpPr/>
          <p:nvPr/>
        </p:nvSpPr>
        <p:spPr>
          <a:xfrm>
            <a:off x="1600200" y="16652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xmlns="" id="{23031374-AD58-4948-B123-3ECE0E32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111125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xmlns="" id="{C755403B-61BF-4162-9577-CB613C55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1803400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endParaRPr lang="en-US" altLang="vi-VN" sz="3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2" name="Group 23">
            <a:extLst>
              <a:ext uri="{FF2B5EF4-FFF2-40B4-BE49-F238E27FC236}">
                <a16:creationId xmlns:a16="http://schemas.microsoft.com/office/drawing/2014/main" xmlns="" id="{584B0817-F971-4FCB-8A1A-F021BFDC86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43000"/>
            <a:ext cx="9144000" cy="5029200"/>
            <a:chOff x="0" y="1152"/>
            <a:chExt cx="5760" cy="3168"/>
          </a:xfrm>
        </p:grpSpPr>
        <p:sp>
          <p:nvSpPr>
            <p:cNvPr id="17418" name="Rectangle 6">
              <a:extLst>
                <a:ext uri="{FF2B5EF4-FFF2-40B4-BE49-F238E27FC236}">
                  <a16:creationId xmlns:a16="http://schemas.microsoft.com/office/drawing/2014/main" xmlns="" id="{E25A7166-BB06-4515-A688-FCBBE491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19" name="Line 7">
              <a:extLst>
                <a:ext uri="{FF2B5EF4-FFF2-40B4-BE49-F238E27FC236}">
                  <a16:creationId xmlns:a16="http://schemas.microsoft.com/office/drawing/2014/main" xmlns="" id="{ADCD28C5-01A2-4558-B4A0-8613C7029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8">
              <a:extLst>
                <a:ext uri="{FF2B5EF4-FFF2-40B4-BE49-F238E27FC236}">
                  <a16:creationId xmlns:a16="http://schemas.microsoft.com/office/drawing/2014/main" xmlns="" id="{ACA87FAD-A35E-4542-BE40-13B6BE6EF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9">
              <a:extLst>
                <a:ext uri="{FF2B5EF4-FFF2-40B4-BE49-F238E27FC236}">
                  <a16:creationId xmlns:a16="http://schemas.microsoft.com/office/drawing/2014/main" xmlns="" id="{C9B35F85-7175-4A78-BAAC-79E7A1007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">
              <a:extLst>
                <a:ext uri="{FF2B5EF4-FFF2-40B4-BE49-F238E27FC236}">
                  <a16:creationId xmlns:a16="http://schemas.microsoft.com/office/drawing/2014/main" xmlns="" id="{FAC60500-95CC-4155-A5BB-493B425FA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1">
              <a:extLst>
                <a:ext uri="{FF2B5EF4-FFF2-40B4-BE49-F238E27FC236}">
                  <a16:creationId xmlns:a16="http://schemas.microsoft.com/office/drawing/2014/main" xmlns="" id="{DE75D8A5-5121-4295-B271-FF816EE3E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28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Ngay </a:t>
              </a:r>
            </a:p>
          </p:txBody>
        </p:sp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xmlns="" id="{54721756-C933-4B92-BB0D-44F4DF93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152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Từ ghép</a:t>
              </a:r>
            </a:p>
          </p:txBody>
        </p:sp>
        <p:sp>
          <p:nvSpPr>
            <p:cNvPr id="17425" name="Line 20">
              <a:extLst>
                <a:ext uri="{FF2B5EF4-FFF2-40B4-BE49-F238E27FC236}">
                  <a16:creationId xmlns:a16="http://schemas.microsoft.com/office/drawing/2014/main" xmlns="" id="{D0A8FE13-5661-4E0B-BE59-7B85588DD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21">
              <a:extLst>
                <a:ext uri="{FF2B5EF4-FFF2-40B4-BE49-F238E27FC236}">
                  <a16:creationId xmlns:a16="http://schemas.microsoft.com/office/drawing/2014/main" xmlns="" id="{5A4E5053-D16A-4A3D-9F38-923624F1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259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Thẳng</a:t>
              </a:r>
            </a:p>
          </p:txBody>
        </p:sp>
        <p:sp>
          <p:nvSpPr>
            <p:cNvPr id="17427" name="Text Box 22">
              <a:extLst>
                <a:ext uri="{FF2B5EF4-FFF2-40B4-BE49-F238E27FC236}">
                  <a16:creationId xmlns:a16="http://schemas.microsoft.com/office/drawing/2014/main" xmlns="" id="{CE337C72-9ADE-41D4-96CD-2BE282B0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" y="3705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Thật</a:t>
              </a:r>
            </a:p>
          </p:txBody>
        </p:sp>
      </p:grpSp>
      <p:sp>
        <p:nvSpPr>
          <p:cNvPr id="76824" name="Text Box 24">
            <a:extLst>
              <a:ext uri="{FF2B5EF4-FFF2-40B4-BE49-F238E27FC236}">
                <a16:creationId xmlns:a16="http://schemas.microsoft.com/office/drawing/2014/main" xmlns="" id="{1389C082-1ADF-4E6C-9AAC-4A24F044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1995488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ngay ngắn</a:t>
            </a:r>
            <a:endParaRPr lang="en-US" alt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5" name="Text Box 25">
            <a:extLst>
              <a:ext uri="{FF2B5EF4-FFF2-40B4-BE49-F238E27FC236}">
                <a16:creationId xmlns:a16="http://schemas.microsoft.com/office/drawing/2014/main" xmlns="" id="{922BC1B4-352B-4534-9849-E063C2B7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49563"/>
            <a:ext cx="480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tắp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6" name="Text Box 26">
            <a:extLst>
              <a:ext uri="{FF2B5EF4-FFF2-40B4-BE49-F238E27FC236}">
                <a16:creationId xmlns:a16="http://schemas.microsoft.com/office/drawing/2014/main" xmlns="" id="{FFD6706D-5C10-4F4A-9310-6BC7FFBD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3290888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thẳng thắn, thẳng thớm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7" name="Text Box 27">
            <a:extLst>
              <a:ext uri="{FF2B5EF4-FFF2-40B4-BE49-F238E27FC236}">
                <a16:creationId xmlns:a16="http://schemas.microsoft.com/office/drawing/2014/main" xmlns="" id="{2D886D7C-96D4-4078-B0F9-EE8668F8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770438"/>
            <a:ext cx="4495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2060"/>
                </a:solidFill>
                <a:latin typeface="Times New Roman" panose="02020603050405020304" pitchFamily="18" charset="0"/>
              </a:rPr>
              <a:t> chân thật, thành thật, thật lòng, thật lực, thật tình, thật tâm</a:t>
            </a:r>
          </a:p>
        </p:txBody>
      </p:sp>
      <p:sp>
        <p:nvSpPr>
          <p:cNvPr id="76828" name="Text Box 28">
            <a:extLst>
              <a:ext uri="{FF2B5EF4-FFF2-40B4-BE49-F238E27FC236}">
                <a16:creationId xmlns:a16="http://schemas.microsoft.com/office/drawing/2014/main" xmlns="" id="{B9526153-238A-4D0C-BC94-48D01B9A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51196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thật thà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306237E-3CA7-4E8F-B065-D6320885B123}"/>
              </a:ext>
            </a:extLst>
          </p:cNvPr>
          <p:cNvSpPr/>
          <p:nvPr/>
        </p:nvSpPr>
        <p:spPr>
          <a:xfrm>
            <a:off x="3886200" y="3048000"/>
            <a:ext cx="565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82204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E2762572-C430-4EAA-8B42-7C9A90D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Chọn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án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đúng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A19FA123-050E-4ED8-8C89-41BEA0B2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17" y="2274887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D0CDD5D-6B59-46AF-BFDB-1C5CFDFF03EF}"/>
              </a:ext>
            </a:extLst>
          </p:cNvPr>
          <p:cNvSpPr/>
          <p:nvPr/>
        </p:nvSpPr>
        <p:spPr>
          <a:xfrm>
            <a:off x="1613210" y="286305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xmlns="" id="{3DB7D764-9D1E-49CC-8D9F-D9C2F4AA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44775"/>
            <a:ext cx="8313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57E6B3-0C3B-494B-AB02-26E513D124A9}"/>
              </a:ext>
            </a:extLst>
          </p:cNvPr>
          <p:cNvSpPr/>
          <p:nvPr/>
        </p:nvSpPr>
        <p:spPr>
          <a:xfrm>
            <a:off x="3527028" y="2505670"/>
            <a:ext cx="513794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>
            <a:extLst>
              <a:ext uri="{FF2B5EF4-FFF2-40B4-BE49-F238E27FC236}">
                <a16:creationId xmlns:a16="http://schemas.microsoft.com/office/drawing/2014/main" xmlns="" id="{BDC96B13-B275-4E99-98A4-82418DC8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>
            <a:extLst>
              <a:ext uri="{FF2B5EF4-FFF2-40B4-BE49-F238E27FC236}">
                <a16:creationId xmlns:a16="http://schemas.microsoft.com/office/drawing/2014/main" xmlns="" id="{842146CC-99F8-46CC-A175-4DDCBD2D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14400"/>
            <a:ext cx="8153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 …ngày…..tháng….năm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 từ và câu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 ghép và từ láy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xmlns="" id="{6BDDC432-0745-4C5A-87B0-29AE5E37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xmlns="" id="{AE532B21-BFE7-46F5-AF30-29249FC166D2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xmlns="" id="{85B5F2D4-8444-41E1-9A33-04D26B25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hai cách chính cấu tạo từ phức của Tiếng 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từ láy với từ ghép. Tìm được các từ ghép và từ láy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được câu với từ ghép, từ 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6C7E8C-9048-4261-8FEF-5A56FD18E62D}"/>
              </a:ext>
            </a:extLst>
          </p:cNvPr>
          <p:cNvSpPr/>
          <p:nvPr/>
        </p:nvSpPr>
        <p:spPr>
          <a:xfrm>
            <a:off x="3515809" y="2505670"/>
            <a:ext cx="51603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xmlns="" id="{DBEF1DBB-BDAA-4E5C-84A1-72F68D83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xmlns="" id="{73A21988-5AD9-43B8-B9A7-01798729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939800"/>
            <a:ext cx="10439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u="sng">
                <a:latin typeface="Times New Roman" panose="02020603050405020304" pitchFamily="18" charset="0"/>
              </a:rPr>
              <a:t>Cấu tạo</a:t>
            </a:r>
            <a:r>
              <a:rPr lang="en-US" altLang="en-US">
                <a:latin typeface="Times New Roman" panose="02020603050405020304" pitchFamily="18" charset="0"/>
              </a:rPr>
              <a:t> của những từ phức được </a:t>
            </a:r>
            <a:r>
              <a:rPr lang="en-US" altLang="en-US" b="1" u="sng">
                <a:latin typeface="Times New Roman" panose="02020603050405020304" pitchFamily="18" charset="0"/>
              </a:rPr>
              <a:t>in đậm</a:t>
            </a:r>
            <a:r>
              <a:rPr lang="en-US" altLang="en-US">
                <a:latin typeface="Times New Roman" panose="02020603050405020304" pitchFamily="18" charset="0"/>
              </a:rPr>
              <a:t> trong các câu thơ sau có gì khác nhau ?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xmlns="" id="{46BCC5AE-338F-4BA7-9FD2-336CB165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5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1/ Nhận xét :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xmlns="" id="{0C50A6D6-5D6F-48FA-8CFE-2917D663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8382000" cy="1352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1/  Tôi nghe </a:t>
            </a:r>
            <a:r>
              <a:rPr lang="en-US" altLang="en-US" sz="2800" b="1">
                <a:latin typeface="Times New Roman" panose="02020603050405020304" pitchFamily="18" charset="0"/>
              </a:rPr>
              <a:t>truyện cổ thầm thì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Lời </a:t>
            </a:r>
            <a:r>
              <a:rPr lang="en-US" altLang="en-US" sz="2800" b="1">
                <a:latin typeface="Times New Roman" panose="02020603050405020304" pitchFamily="18" charset="0"/>
              </a:rPr>
              <a:t>ông cha</a:t>
            </a:r>
            <a:r>
              <a:rPr lang="en-US" altLang="en-US" sz="2800">
                <a:latin typeface="Times New Roman" panose="02020603050405020304" pitchFamily="18" charset="0"/>
              </a:rPr>
              <a:t> dạy cũng vì đời sau .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xmlns="" id="{EC621680-90CB-417C-81A2-A7FB4C51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8382000" cy="251301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</a:rPr>
              <a:t>2/ Thuyền ta </a:t>
            </a:r>
            <a:r>
              <a:rPr lang="en-US" altLang="en-US" sz="2800" b="1">
                <a:latin typeface="Times New Roman" panose="02020603050405020304" pitchFamily="18" charset="0"/>
              </a:rPr>
              <a:t>chầm chậm</a:t>
            </a:r>
            <a:r>
              <a:rPr lang="en-US" altLang="en-US" sz="2800">
                <a:latin typeface="Times New Roman" panose="02020603050405020304" pitchFamily="18" charset="0"/>
              </a:rPr>
              <a:t> vào Ba Bể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Núi dựng </a:t>
            </a:r>
            <a:r>
              <a:rPr lang="en-US" altLang="en-US" sz="2800" b="1">
                <a:latin typeface="Times New Roman" panose="02020603050405020304" pitchFamily="18" charset="0"/>
              </a:rPr>
              <a:t>cheo leo</a:t>
            </a:r>
            <a:r>
              <a:rPr lang="en-US" altLang="en-US" sz="2800">
                <a:latin typeface="Times New Roman" panose="02020603050405020304" pitchFamily="18" charset="0"/>
              </a:rPr>
              <a:t>, hồ </a:t>
            </a:r>
            <a:r>
              <a:rPr lang="en-US" altLang="en-US" sz="2800" b="1">
                <a:latin typeface="Times New Roman" panose="02020603050405020304" pitchFamily="18" charset="0"/>
              </a:rPr>
              <a:t>lặng im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Lá rừng với gió ngân </a:t>
            </a:r>
            <a:r>
              <a:rPr lang="en-US" altLang="en-US" sz="2800" b="1">
                <a:latin typeface="Times New Roman" panose="02020603050405020304" pitchFamily="18" charset="0"/>
              </a:rPr>
              <a:t>se sẽ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Hoạ tiếng lòng ta với tiếng chim 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4115" grpId="0" animBg="1"/>
      <p:bldP spid="4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xmlns="" id="{5DF642FB-55F6-44A6-9536-8B46FC3D5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325563"/>
            <a:ext cx="10483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 phức vừa tìm được vào 2 cột sau cho phù hợp: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xmlns="" id="{8016F7AD-C68D-49D5-9457-FDB9CB54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9713"/>
            <a:ext cx="1112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vi-VN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vi-VN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altLang="vi-VN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DABD746-5299-4D26-B71E-6314B2345BDF}"/>
              </a:ext>
            </a:extLst>
          </p:cNvPr>
          <p:cNvGraphicFramePr>
            <a:graphicFrameLocks noGrp="1"/>
          </p:cNvGraphicFramePr>
          <p:nvPr/>
        </p:nvGraphicFramePr>
        <p:xfrm>
          <a:off x="481013" y="2578100"/>
          <a:ext cx="11353800" cy="228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393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âm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vần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lặp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5243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89B467-5F5F-4F35-8973-1F324C5B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751263"/>
            <a:ext cx="517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33DAC2C-7FAC-4833-9902-8C88A0D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751263"/>
            <a:ext cx="562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3EFE3F4B-1F5A-4321-A9B8-82712E98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5888"/>
            <a:ext cx="891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mấy cách chính để tạo từ phức?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713C37B8-5ED3-42F6-8DC8-2F5E3E06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08163"/>
            <a:ext cx="7910513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1.Ghép những tiếng có nghĩa lại với nhau.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31EE92-DA98-4891-AC1B-27C8FAB9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3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tình thương, thương mến,…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949941DB-745B-401F-94B5-6DC2696BE2FB}"/>
              </a:ext>
            </a:extLst>
          </p:cNvPr>
          <p:cNvSpPr/>
          <p:nvPr/>
        </p:nvSpPr>
        <p:spPr>
          <a:xfrm>
            <a:off x="8550275" y="198596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1C42EDCB-6E77-4A46-9B0E-3AE4B358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1625600"/>
            <a:ext cx="2024062" cy="1077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ghép.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11D9BBA5-0B45-4A27-A244-375903E49D31}"/>
              </a:ext>
            </a:extLst>
          </p:cNvPr>
          <p:cNvSpPr/>
          <p:nvPr/>
        </p:nvSpPr>
        <p:spPr>
          <a:xfrm>
            <a:off x="8550275" y="386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xmlns="" id="{506EA479-E6BF-40AF-B31F-52524D4A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3424238"/>
            <a:ext cx="2024062" cy="1077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láy.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89BBBF-140E-4067-B74F-7407B89D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10125"/>
            <a:ext cx="608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săn sóc, khéo léo, luôn luôn,…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xmlns="" id="{C8A10F03-2BC8-4C9C-B270-CD952AD5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281363"/>
            <a:ext cx="7910512" cy="1322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Phối hợp những tiếng có âm đầu hay vần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hoặc cả âm đầu và vần) giống nhau.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xmlns="" id="{CEB19070-F2F9-46F8-868C-22FB846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65200"/>
            <a:ext cx="68881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hai cách chính để tạo từ phức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BACC920-B5BA-4E01-9BDA-A746D8AB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34025"/>
            <a:ext cx="1106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từ láy và từ ghép trong các từ sau</a:t>
            </a: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đẹp đẽ, xinh đẹp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xmlns="" id="{EE5F9A56-616E-4072-8C18-A7645058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638"/>
            <a:ext cx="3957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Ghi nhớ: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784437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630</Words>
  <Application>Microsoft Office PowerPoint</Application>
  <PresentationFormat>Widescreen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SimSun</vt:lpstr>
      <vt:lpstr>SimSun</vt:lpstr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HT81</cp:lastModifiedBy>
  <cp:revision>190</cp:revision>
  <dcterms:created xsi:type="dcterms:W3CDTF">2014-08-25T14:59:45Z</dcterms:created>
  <dcterms:modified xsi:type="dcterms:W3CDTF">2021-09-27T14:27:34Z</dcterms:modified>
</cp:coreProperties>
</file>