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4" r:id="rId3"/>
    <p:sldMasterId id="2147483692" r:id="rId4"/>
    <p:sldMasterId id="2147483706" r:id="rId5"/>
  </p:sldMasterIdLst>
  <p:notesMasterIdLst>
    <p:notesMasterId r:id="rId43"/>
  </p:notesMasterIdLst>
  <p:sldIdLst>
    <p:sldId id="470" r:id="rId6"/>
    <p:sldId id="494" r:id="rId7"/>
    <p:sldId id="352" r:id="rId8"/>
    <p:sldId id="495" r:id="rId9"/>
    <p:sldId id="497" r:id="rId10"/>
    <p:sldId id="498" r:id="rId11"/>
    <p:sldId id="513" r:id="rId12"/>
    <p:sldId id="499" r:id="rId13"/>
    <p:sldId id="500" r:id="rId14"/>
    <p:sldId id="515" r:id="rId15"/>
    <p:sldId id="471" r:id="rId16"/>
    <p:sldId id="472" r:id="rId17"/>
    <p:sldId id="501" r:id="rId18"/>
    <p:sldId id="474" r:id="rId19"/>
    <p:sldId id="502" r:id="rId20"/>
    <p:sldId id="503" r:id="rId21"/>
    <p:sldId id="504" r:id="rId22"/>
    <p:sldId id="516" r:id="rId23"/>
    <p:sldId id="518" r:id="rId24"/>
    <p:sldId id="505" r:id="rId25"/>
    <p:sldId id="496" r:id="rId26"/>
    <p:sldId id="506" r:id="rId27"/>
    <p:sldId id="520" r:id="rId28"/>
    <p:sldId id="521" r:id="rId29"/>
    <p:sldId id="522" r:id="rId30"/>
    <p:sldId id="507" r:id="rId31"/>
    <p:sldId id="523" r:id="rId32"/>
    <p:sldId id="524" r:id="rId33"/>
    <p:sldId id="508" r:id="rId34"/>
    <p:sldId id="525" r:id="rId35"/>
    <p:sldId id="509" r:id="rId36"/>
    <p:sldId id="510" r:id="rId37"/>
    <p:sldId id="526" r:id="rId38"/>
    <p:sldId id="511" r:id="rId39"/>
    <p:sldId id="519" r:id="rId40"/>
    <p:sldId id="512" r:id="rId41"/>
    <p:sldId id="353" r:id="rId42"/>
  </p:sldIdLst>
  <p:sldSz cx="12190413" cy="6859588"/>
  <p:notesSz cx="6858000" cy="9144000"/>
  <p:embeddedFontLst>
    <p:embeddedFont>
      <p:font typeface="宋体" panose="02010600030101010101" pitchFamily="2" charset="-122"/>
      <p:regular r:id="rId44"/>
    </p:embeddedFont>
    <p:embeddedFont>
      <p:font typeface="Calibri Light" panose="020F0302020204030204" pitchFamily="34" charset="0"/>
      <p:regular r:id="rId45"/>
      <p:italic r:id="rId46"/>
    </p:embeddedFont>
    <p:embeddedFont>
      <p:font typeface="DengXian" panose="020B0604020202020204" charset="-122"/>
      <p:regular r:id="rId47"/>
      <p:bold r:id="rId48"/>
    </p:embeddedFont>
    <p:embeddedFont>
      <p:font typeface="DengXian Light" panose="020B0604020202020204" charset="-122"/>
      <p:regular r:id="rId49"/>
    </p:embeddedFont>
    <p:embeddedFont>
      <p:font typeface="Impact" panose="020B0806030902050204" pitchFamily="34" charset="0"/>
      <p:regular r:id="rId50"/>
    </p:embeddedFont>
    <p:embeddedFont>
      <p:font typeface="Cambria" panose="02040503050406030204" pitchFamily="18" charset="0"/>
      <p:regular r:id="rId51"/>
      <p:bold r:id="rId52"/>
      <p:italic r:id="rId53"/>
      <p:boldItalic r:id="rId54"/>
    </p:embeddedFont>
    <p:embeddedFont>
      <p:font typeface="华文新魏" panose="02010600030101010101" charset="-122"/>
      <p:regular r:id="rId55"/>
    </p:embeddedFont>
    <p:embeddedFont>
      <p:font typeface="Calibri" panose="020F0502020204030204" pitchFamily="34" charset="0"/>
      <p:regular r:id="rId56"/>
      <p:bold r:id="rId57"/>
      <p:italic r:id="rId58"/>
      <p:boldItalic r:id="rId59"/>
    </p:embeddedFont>
    <p:embeddedFont>
      <p:font typeface="Open Sans Extrabold" panose="020B0906030804020204" pitchFamily="34" charset="0"/>
      <p:bold r:id="rId60"/>
      <p:boldItalic r:id="rId61"/>
    </p:embeddedFont>
    <p:embeddedFont>
      <p:font typeface="微软雅黑" panose="020B0503020204020204" pitchFamily="34" charset="-122"/>
      <p:regular r:id="rId62"/>
      <p:bold r:id="rId63"/>
    </p:embeddedFont>
    <p:embeddedFont>
      <p:font typeface="#9Slide03 Maven Pro Black" panose="020B0604020202020204" charset="0"/>
      <p:bold r:id="rId64"/>
    </p:embeddedFont>
    <p:embeddedFont>
      <p:font typeface="HP001 4 hàng" panose="020B0603050302020204" pitchFamily="34" charset="0"/>
      <p:regular r:id="rId65"/>
      <p:bold r:id="rId66"/>
    </p:embeddedFont>
  </p:embeddedFontLst>
  <p:custDataLst>
    <p:tags r:id="rId6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6F5C"/>
    <a:srgbClr val="0C9061"/>
    <a:srgbClr val="2E2850"/>
    <a:srgbClr val="5DBB8E"/>
    <a:srgbClr val="FD2952"/>
    <a:srgbClr val="5D2780"/>
    <a:srgbClr val="2E274F"/>
    <a:srgbClr val="EC705A"/>
    <a:srgbClr val="A1CB24"/>
    <a:srgbClr val="5DBC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7778" autoAdjust="0"/>
  </p:normalViewPr>
  <p:slideViewPr>
    <p:cSldViewPr snapToGrid="0" showGuides="1">
      <p:cViewPr varScale="1">
        <p:scale>
          <a:sx n="70" d="100"/>
          <a:sy n="70" d="100"/>
        </p:scale>
        <p:origin x="720" y="72"/>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5" Type="http://schemas.openxmlformats.org/officeDocument/2006/relationships/slideMaster" Target="slideMasters/slideMaster5.xml"/><Relationship Id="rId61" Type="http://schemas.openxmlformats.org/officeDocument/2006/relationships/font" Target="fonts/font18.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tags" Target="tags/tag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7.fntdata"/><Relationship Id="rId55"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2021/10/4</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1403617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1298251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2972304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19629046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2302623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2285068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18</a:t>
            </a:fld>
            <a:endParaRPr lang="zh-CN" altLang="en-US"/>
          </a:p>
        </p:txBody>
      </p:sp>
    </p:spTree>
    <p:extLst>
      <p:ext uri="{BB962C8B-B14F-4D97-AF65-F5344CB8AC3E}">
        <p14:creationId xmlns:p14="http://schemas.microsoft.com/office/powerpoint/2010/main" val="12641636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19</a:t>
            </a:fld>
            <a:endParaRPr lang="zh-CN" altLang="en-US"/>
          </a:p>
        </p:txBody>
      </p:sp>
    </p:spTree>
    <p:extLst>
      <p:ext uri="{BB962C8B-B14F-4D97-AF65-F5344CB8AC3E}">
        <p14:creationId xmlns:p14="http://schemas.microsoft.com/office/powerpoint/2010/main" val="344354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3756039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367850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2709284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2387075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2185133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3602841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extLst>
      <p:ext uri="{BB962C8B-B14F-4D97-AF65-F5344CB8AC3E}">
        <p14:creationId xmlns:p14="http://schemas.microsoft.com/office/powerpoint/2010/main" val="1574687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1838928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27</a:t>
            </a:fld>
            <a:endParaRPr lang="zh-CN" altLang="en-US"/>
          </a:p>
        </p:txBody>
      </p:sp>
    </p:spTree>
    <p:extLst>
      <p:ext uri="{BB962C8B-B14F-4D97-AF65-F5344CB8AC3E}">
        <p14:creationId xmlns:p14="http://schemas.microsoft.com/office/powerpoint/2010/main" val="2060324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28</a:t>
            </a:fld>
            <a:endParaRPr lang="zh-CN" altLang="en-US"/>
          </a:p>
        </p:txBody>
      </p:sp>
    </p:spTree>
    <p:extLst>
      <p:ext uri="{BB962C8B-B14F-4D97-AF65-F5344CB8AC3E}">
        <p14:creationId xmlns:p14="http://schemas.microsoft.com/office/powerpoint/2010/main" val="2416660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29</a:t>
            </a:fld>
            <a:endParaRPr lang="zh-CN" altLang="en-US"/>
          </a:p>
        </p:txBody>
      </p:sp>
    </p:spTree>
    <p:extLst>
      <p:ext uri="{BB962C8B-B14F-4D97-AF65-F5344CB8AC3E}">
        <p14:creationId xmlns:p14="http://schemas.microsoft.com/office/powerpoint/2010/main" val="13234015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30</a:t>
            </a:fld>
            <a:endParaRPr lang="zh-CN" altLang="en-US"/>
          </a:p>
        </p:txBody>
      </p:sp>
    </p:spTree>
    <p:extLst>
      <p:ext uri="{BB962C8B-B14F-4D97-AF65-F5344CB8AC3E}">
        <p14:creationId xmlns:p14="http://schemas.microsoft.com/office/powerpoint/2010/main" val="3895982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163107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32</a:t>
            </a:fld>
            <a:endParaRPr lang="zh-CN" altLang="en-US"/>
          </a:p>
        </p:txBody>
      </p:sp>
    </p:spTree>
    <p:extLst>
      <p:ext uri="{BB962C8B-B14F-4D97-AF65-F5344CB8AC3E}">
        <p14:creationId xmlns:p14="http://schemas.microsoft.com/office/powerpoint/2010/main" val="3935801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34</a:t>
            </a:fld>
            <a:endParaRPr lang="zh-CN" altLang="en-US"/>
          </a:p>
        </p:txBody>
      </p:sp>
    </p:spTree>
    <p:extLst>
      <p:ext uri="{BB962C8B-B14F-4D97-AF65-F5344CB8AC3E}">
        <p14:creationId xmlns:p14="http://schemas.microsoft.com/office/powerpoint/2010/main" val="11492848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36</a:t>
            </a:fld>
            <a:endParaRPr lang="zh-CN" altLang="en-US"/>
          </a:p>
        </p:txBody>
      </p:sp>
    </p:spTree>
    <p:extLst>
      <p:ext uri="{BB962C8B-B14F-4D97-AF65-F5344CB8AC3E}">
        <p14:creationId xmlns:p14="http://schemas.microsoft.com/office/powerpoint/2010/main" val="22307713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37</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3777720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3361616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2530742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1064929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extLst>
      <p:ext uri="{BB962C8B-B14F-4D97-AF65-F5344CB8AC3E}">
        <p14:creationId xmlns:p14="http://schemas.microsoft.com/office/powerpoint/2010/main" val="4256599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569838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2021/10/4</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transition spd="slow" advClick="0" advTm="1000">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092" y="1826048"/>
            <a:ext cx="10514231" cy="4352346"/>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2021/10/4</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transition spd="slow" advClick="0" advTm="100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2021/10/4</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transition spd="slow" advClick="0" advTm="100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4/10/2021</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transition spd="slow" advClick="0" advTm="100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4/10/2021</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a:xfrm>
            <a:off x="11281415" y="6145720"/>
            <a:ext cx="479938" cy="304871"/>
          </a:xfrm>
          <a:prstGeom prst="rect">
            <a:avLst/>
          </a:prstGeom>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transition spd="slow" advClick="0" advTm="1000">
    <p:comb/>
  </p:transition>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a:xfrm>
            <a:off x="8939636" y="177842"/>
            <a:ext cx="2844430" cy="365210"/>
          </a:xfrm>
          <a:prstGeom prst="rect">
            <a:avLst/>
          </a:prstGeom>
        </p:spPr>
        <p:txBody>
          <a:bodyPr/>
          <a:lstStyle/>
          <a:p>
            <a:pPr>
              <a:defRPr/>
            </a:pPr>
            <a:fld id="{A6620504-D840-6A40-90BC-6F3747762FA2}" type="datetime1">
              <a:rPr lang="en-JM" smtClean="0">
                <a:solidFill>
                  <a:prstClr val="black">
                    <a:tint val="75000"/>
                  </a:prstClr>
                </a:solidFill>
              </a:rPr>
              <a:pPr>
                <a:defRPr/>
              </a:pPr>
              <a:t>4/10/2021</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transition spd="slow" advClick="0" advTm="100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4/10/2021</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transition spd="slow" advClick="0" advTm="100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4/10/2021</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a:xfrm>
            <a:off x="11281415" y="6145720"/>
            <a:ext cx="479938" cy="304871"/>
          </a:xfrm>
          <a:prstGeom prst="rect">
            <a:avLst/>
          </a:prstGeom>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transition spd="slow" advClick="0" advTm="1000">
    <p:comb/>
  </p:transition>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a:xfrm>
            <a:off x="8939636" y="177842"/>
            <a:ext cx="2844430" cy="365210"/>
          </a:xfrm>
          <a:prstGeom prst="rect">
            <a:avLst/>
          </a:prstGeom>
        </p:spPr>
        <p:txBody>
          <a:bodyPr/>
          <a:lstStyle/>
          <a:p>
            <a:pPr>
              <a:defRPr/>
            </a:pPr>
            <a:fld id="{A6620504-D840-6A40-90BC-6F3747762FA2}" type="datetime1">
              <a:rPr lang="en-JM" smtClean="0">
                <a:solidFill>
                  <a:prstClr val="black">
                    <a:tint val="75000"/>
                  </a:prstClr>
                </a:solidFill>
              </a:rPr>
              <a:pPr>
                <a:defRPr/>
              </a:pPr>
              <a:t>4/10/2021</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transition spd="slow" advClick="0" advTm="100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transition spd="slow" advClick="0" advTm="100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10/4/2021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transition spd="slow" advClick="0" advTm="100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092" y="1826048"/>
            <a:ext cx="10514231" cy="4352346"/>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2021/10/4</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transition spd="slow" advClick="0" advTm="1000">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transition spd="slow" advClick="0" advTm="100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10/4/2021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transition spd="slow" advClick="0" advTm="100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10/4/2021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transition spd="slow" advClick="0" advTm="100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10/4/2021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transition spd="slow" advClick="0" advTm="100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10/4/2021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transition spd="slow" advClick="0" advTm="100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transition spd="slow" advClick="0" advTm="100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10/4/2021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transition spd="slow" advClick="0" advTm="100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10/4/2021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transition spd="slow" advClick="0" advTm="100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transition spd="slow" advClick="0" advTm="100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transition spd="slow" advClick="0" advTm="100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2021/10/4</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transition spd="slow" advClick="0" advTm="1000">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transition spd="slow" advClick="0" advTm="100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337083"/>
      </p:ext>
    </p:extLst>
  </p:cSld>
  <p:clrMapOvr>
    <a:masterClrMapping/>
  </p:clrMapOvr>
  <mc:AlternateContent xmlns:mc="http://schemas.openxmlformats.org/markup-compatibility/2006" xmlns:p14="http://schemas.microsoft.com/office/powerpoint/2010/main">
    <mc:Choice Requires="p14">
      <p:transition spd="slow" p14:dur="1600" advClick="0">
        <p14:prism dir="u" isInverted="1"/>
      </p:transition>
    </mc:Choice>
    <mc:Fallback xmlns="">
      <p:transition spd="slow" advClick="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5999"/>
            </a:lvl1pPr>
          </a:lstStyle>
          <a:p>
            <a:r>
              <a:rPr lang="en-US"/>
              <a:t>Click to edit Master title style</a:t>
            </a:r>
          </a:p>
        </p:txBody>
      </p:sp>
      <p:sp>
        <p:nvSpPr>
          <p:cNvPr id="3" name="Subtitle 2"/>
          <p:cNvSpPr>
            <a:spLocks noGrp="1"/>
          </p:cNvSpPr>
          <p:nvPr>
            <p:ph type="subTitle" idx="1"/>
          </p:nvPr>
        </p:nvSpPr>
        <p:spPr>
          <a:xfrm>
            <a:off x="1523802" y="3602872"/>
            <a:ext cx="9142810" cy="1656145"/>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fontAlgn="base">
              <a:spcBef>
                <a:spcPct val="0"/>
              </a:spcBef>
              <a:spcAft>
                <a:spcPct val="0"/>
              </a:spcAft>
              <a:defRPr/>
            </a:pPr>
            <a:fld id="{AE9B5C1B-2766-49BF-AF81-8B8D4887A19D}" type="datetimeFigureOut">
              <a:rPr lang="en-US" smtClean="0">
                <a:solidFill>
                  <a:prstClr val="black">
                    <a:tint val="75000"/>
                  </a:prstClr>
                </a:solidFill>
                <a:latin typeface="Arial" charset="0"/>
                <a:cs typeface="Arial" charset="0"/>
              </a:rPr>
              <a:pPr fontAlgn="base">
                <a:spcBef>
                  <a:spcPct val="0"/>
                </a:spcBef>
                <a:spcAft>
                  <a:spcPct val="0"/>
                </a:spcAft>
                <a:defRPr/>
              </a:pPr>
              <a:t>10/4/2021</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81E8515B-7CB9-415D-A1DF-01E71608FF86}" type="slidenum">
              <a:rPr lang="en-US" smtClean="0">
                <a:solidFill>
                  <a:prstClr val="black">
                    <a:tint val="75000"/>
                  </a:prstClr>
                </a:solidFill>
                <a:latin typeface="Arial" charset="0"/>
                <a:cs typeface="Arial" charset="0"/>
              </a:rPr>
              <a:pPr fontAlgn="base">
                <a:spcBef>
                  <a:spcPct val="0"/>
                </a:spcBef>
                <a:spcAft>
                  <a:spcPct val="0"/>
                </a:spcAft>
                <a:defRPr/>
              </a:pPr>
              <a:t>‹#›</a:t>
            </a:fld>
            <a:endParaRPr lang="en-US">
              <a:solidFill>
                <a:prstClr val="black">
                  <a:tint val="75000"/>
                </a:prstClr>
              </a:solidFill>
              <a:latin typeface="Arial" charset="0"/>
              <a:cs typeface="Arial" charset="0"/>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46758" y="0"/>
            <a:ext cx="943655" cy="862065"/>
          </a:xfrm>
          <a:prstGeom prst="rect">
            <a:avLst/>
          </a:prstGeom>
        </p:spPr>
      </p:pic>
    </p:spTree>
    <p:extLst>
      <p:ext uri="{BB962C8B-B14F-4D97-AF65-F5344CB8AC3E}">
        <p14:creationId xmlns:p14="http://schemas.microsoft.com/office/powerpoint/2010/main" val="38029929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fld id="{AE9B5C1B-2766-49BF-AF81-8B8D4887A19D}" type="datetimeFigureOut">
              <a:rPr lang="en-US" smtClean="0">
                <a:solidFill>
                  <a:prstClr val="black">
                    <a:tint val="75000"/>
                  </a:prstClr>
                </a:solidFill>
                <a:latin typeface="Arial" charset="0"/>
                <a:cs typeface="Arial" charset="0"/>
              </a:rPr>
              <a:pPr fontAlgn="base">
                <a:spcBef>
                  <a:spcPct val="0"/>
                </a:spcBef>
                <a:spcAft>
                  <a:spcPct val="0"/>
                </a:spcAft>
                <a:defRPr/>
              </a:pPr>
              <a:t>10/4/2021</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81E8515B-7CB9-415D-A1DF-01E71608FF86}" type="slidenum">
              <a:rPr lang="en-US" smtClean="0">
                <a:solidFill>
                  <a:prstClr val="black">
                    <a:tint val="75000"/>
                  </a:prstClr>
                </a:solidFill>
                <a:latin typeface="Arial" charset="0"/>
                <a:cs typeface="Arial" charset="0"/>
              </a:rPr>
              <a:pPr fontAlgn="base">
                <a:spcBef>
                  <a:spcPct val="0"/>
                </a:spcBef>
                <a:spcAft>
                  <a:spcPct val="0"/>
                </a:spcAft>
                <a:defRPr/>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37948391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2" y="1710134"/>
            <a:ext cx="10514231" cy="2853398"/>
          </a:xfrm>
        </p:spPr>
        <p:txBody>
          <a:bodyPr anchor="b"/>
          <a:lstStyle>
            <a:lvl1pPr>
              <a:defRPr sz="5999"/>
            </a:lvl1pPr>
          </a:lstStyle>
          <a:p>
            <a:r>
              <a:rPr lang="en-US"/>
              <a:t>Click to edit Master title style</a:t>
            </a:r>
          </a:p>
        </p:txBody>
      </p:sp>
      <p:sp>
        <p:nvSpPr>
          <p:cNvPr id="3" name="Text Placeholder 2"/>
          <p:cNvSpPr>
            <a:spLocks noGrp="1"/>
          </p:cNvSpPr>
          <p:nvPr>
            <p:ph type="body" idx="1"/>
          </p:nvPr>
        </p:nvSpPr>
        <p:spPr>
          <a:xfrm>
            <a:off x="831742" y="4590526"/>
            <a:ext cx="10514231" cy="1500534"/>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fld id="{AE9B5C1B-2766-49BF-AF81-8B8D4887A19D}" type="datetimeFigureOut">
              <a:rPr lang="en-US" smtClean="0">
                <a:solidFill>
                  <a:prstClr val="black">
                    <a:tint val="75000"/>
                  </a:prstClr>
                </a:solidFill>
                <a:latin typeface="Arial" charset="0"/>
                <a:cs typeface="Arial" charset="0"/>
              </a:rPr>
              <a:pPr fontAlgn="base">
                <a:spcBef>
                  <a:spcPct val="0"/>
                </a:spcBef>
                <a:spcAft>
                  <a:spcPct val="0"/>
                </a:spcAft>
                <a:defRPr/>
              </a:pPr>
              <a:t>10/4/2021</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81E8515B-7CB9-415D-A1DF-01E71608FF86}" type="slidenum">
              <a:rPr lang="en-US" smtClean="0">
                <a:solidFill>
                  <a:prstClr val="black">
                    <a:tint val="75000"/>
                  </a:prstClr>
                </a:solidFill>
                <a:latin typeface="Arial" charset="0"/>
                <a:cs typeface="Arial" charset="0"/>
              </a:rPr>
              <a:pPr fontAlgn="base">
                <a:spcBef>
                  <a:spcPct val="0"/>
                </a:spcBef>
                <a:spcAft>
                  <a:spcPct val="0"/>
                </a:spcAft>
                <a:defRPr/>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9693172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fontAlgn="base">
              <a:spcBef>
                <a:spcPct val="0"/>
              </a:spcBef>
              <a:spcAft>
                <a:spcPct val="0"/>
              </a:spcAft>
              <a:defRPr/>
            </a:pPr>
            <a:fld id="{AE9B5C1B-2766-49BF-AF81-8B8D4887A19D}" type="datetimeFigureOut">
              <a:rPr lang="en-US" smtClean="0">
                <a:solidFill>
                  <a:prstClr val="black">
                    <a:tint val="75000"/>
                  </a:prstClr>
                </a:solidFill>
                <a:latin typeface="Arial" charset="0"/>
                <a:cs typeface="Arial" charset="0"/>
              </a:rPr>
              <a:pPr fontAlgn="base">
                <a:spcBef>
                  <a:spcPct val="0"/>
                </a:spcBef>
                <a:spcAft>
                  <a:spcPct val="0"/>
                </a:spcAft>
                <a:defRPr/>
              </a:pPr>
              <a:t>10/4/2021</a:t>
            </a:fld>
            <a:endParaRPr lang="en-US">
              <a:solidFill>
                <a:prstClr val="black">
                  <a:tint val="75000"/>
                </a:prstClr>
              </a:solidFill>
              <a:latin typeface="Arial" charset="0"/>
              <a:cs typeface="Arial" charset="0"/>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81E8515B-7CB9-415D-A1DF-01E71608FF86}" type="slidenum">
              <a:rPr lang="en-US" smtClean="0">
                <a:solidFill>
                  <a:prstClr val="black">
                    <a:tint val="75000"/>
                  </a:prstClr>
                </a:solidFill>
                <a:latin typeface="Arial" charset="0"/>
                <a:cs typeface="Arial" charset="0"/>
              </a:rPr>
              <a:pPr fontAlgn="base">
                <a:spcBef>
                  <a:spcPct val="0"/>
                </a:spcBef>
                <a:spcAft>
                  <a:spcPct val="0"/>
                </a:spcAft>
                <a:defRPr/>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27973516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0"/>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79" y="1681552"/>
            <a:ext cx="5157116"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Edit Master text styles</a:t>
            </a:r>
          </a:p>
        </p:txBody>
      </p:sp>
      <p:sp>
        <p:nvSpPr>
          <p:cNvPr id="4" name="Content Placeholder 3"/>
          <p:cNvSpPr>
            <a:spLocks noGrp="1"/>
          </p:cNvSpPr>
          <p:nvPr>
            <p:ph sz="half" idx="2"/>
          </p:nvPr>
        </p:nvSpPr>
        <p:spPr>
          <a:xfrm>
            <a:off x="839679"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397" y="1681552"/>
            <a:ext cx="5182513" cy="824103"/>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Edit Master text styles</a:t>
            </a:r>
          </a:p>
        </p:txBody>
      </p:sp>
      <p:sp>
        <p:nvSpPr>
          <p:cNvPr id="6" name="Content Placeholder 5"/>
          <p:cNvSpPr>
            <a:spLocks noGrp="1"/>
          </p:cNvSpPr>
          <p:nvPr>
            <p:ph sz="quarter" idx="4"/>
          </p:nvPr>
        </p:nvSpPr>
        <p:spPr>
          <a:xfrm>
            <a:off x="6171397"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fontAlgn="base">
              <a:spcBef>
                <a:spcPct val="0"/>
              </a:spcBef>
              <a:spcAft>
                <a:spcPct val="0"/>
              </a:spcAft>
              <a:defRPr/>
            </a:pPr>
            <a:fld id="{AE9B5C1B-2766-49BF-AF81-8B8D4887A19D}" type="datetimeFigureOut">
              <a:rPr lang="en-US" smtClean="0">
                <a:solidFill>
                  <a:prstClr val="black">
                    <a:tint val="75000"/>
                  </a:prstClr>
                </a:solidFill>
                <a:latin typeface="Arial" charset="0"/>
                <a:cs typeface="Arial" charset="0"/>
              </a:rPr>
              <a:pPr fontAlgn="base">
                <a:spcBef>
                  <a:spcPct val="0"/>
                </a:spcBef>
                <a:spcAft>
                  <a:spcPct val="0"/>
                </a:spcAft>
                <a:defRPr/>
              </a:pPr>
              <a:t>10/4/2021</a:t>
            </a:fld>
            <a:endParaRPr lang="en-US">
              <a:solidFill>
                <a:prstClr val="black">
                  <a:tint val="75000"/>
                </a:prstClr>
              </a:solidFill>
              <a:latin typeface="Arial" charset="0"/>
              <a:cs typeface="Arial" charset="0"/>
            </a:endParaRPr>
          </a:p>
        </p:txBody>
      </p:sp>
      <p:sp>
        <p:nvSpPr>
          <p:cNvPr id="8" name="Footer Placeholder 7"/>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9" name="Slide Number Placeholder 8"/>
          <p:cNvSpPr>
            <a:spLocks noGrp="1"/>
          </p:cNvSpPr>
          <p:nvPr>
            <p:ph type="sldNum" sz="quarter" idx="12"/>
          </p:nvPr>
        </p:nvSpPr>
        <p:spPr/>
        <p:txBody>
          <a:bodyPr/>
          <a:lstStyle/>
          <a:p>
            <a:pPr fontAlgn="base">
              <a:spcBef>
                <a:spcPct val="0"/>
              </a:spcBef>
              <a:spcAft>
                <a:spcPct val="0"/>
              </a:spcAft>
              <a:defRPr/>
            </a:pPr>
            <a:fld id="{81E8515B-7CB9-415D-A1DF-01E71608FF86}" type="slidenum">
              <a:rPr lang="en-US" smtClean="0">
                <a:solidFill>
                  <a:prstClr val="black">
                    <a:tint val="75000"/>
                  </a:prstClr>
                </a:solidFill>
                <a:latin typeface="Arial" charset="0"/>
                <a:cs typeface="Arial" charset="0"/>
              </a:rPr>
              <a:pPr fontAlgn="base">
                <a:spcBef>
                  <a:spcPct val="0"/>
                </a:spcBef>
                <a:spcAft>
                  <a:spcPct val="0"/>
                </a:spcAft>
                <a:defRPr/>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14090306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fontAlgn="base">
              <a:spcBef>
                <a:spcPct val="0"/>
              </a:spcBef>
              <a:spcAft>
                <a:spcPct val="0"/>
              </a:spcAft>
              <a:defRPr/>
            </a:pPr>
            <a:fld id="{AE9B5C1B-2766-49BF-AF81-8B8D4887A19D}" type="datetimeFigureOut">
              <a:rPr lang="en-US" smtClean="0">
                <a:solidFill>
                  <a:prstClr val="black">
                    <a:tint val="75000"/>
                  </a:prstClr>
                </a:solidFill>
                <a:latin typeface="Arial" charset="0"/>
                <a:cs typeface="Arial" charset="0"/>
              </a:rPr>
              <a:pPr fontAlgn="base">
                <a:spcBef>
                  <a:spcPct val="0"/>
                </a:spcBef>
                <a:spcAft>
                  <a:spcPct val="0"/>
                </a:spcAft>
                <a:defRPr/>
              </a:pPr>
              <a:t>10/4/2021</a:t>
            </a:fld>
            <a:endParaRPr lang="en-US">
              <a:solidFill>
                <a:prstClr val="black">
                  <a:tint val="75000"/>
                </a:prstClr>
              </a:solidFill>
              <a:latin typeface="Arial" charset="0"/>
              <a:cs typeface="Arial" charset="0"/>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5" name="Slide Number Placeholder 4"/>
          <p:cNvSpPr>
            <a:spLocks noGrp="1"/>
          </p:cNvSpPr>
          <p:nvPr>
            <p:ph type="sldNum" sz="quarter" idx="12"/>
          </p:nvPr>
        </p:nvSpPr>
        <p:spPr/>
        <p:txBody>
          <a:bodyPr/>
          <a:lstStyle/>
          <a:p>
            <a:pPr fontAlgn="base">
              <a:spcBef>
                <a:spcPct val="0"/>
              </a:spcBef>
              <a:spcAft>
                <a:spcPct val="0"/>
              </a:spcAft>
              <a:defRPr/>
            </a:pPr>
            <a:fld id="{81E8515B-7CB9-415D-A1DF-01E71608FF86}" type="slidenum">
              <a:rPr lang="en-US" smtClean="0">
                <a:solidFill>
                  <a:prstClr val="black">
                    <a:tint val="75000"/>
                  </a:prstClr>
                </a:solidFill>
                <a:latin typeface="Arial" charset="0"/>
                <a:cs typeface="Arial" charset="0"/>
              </a:rPr>
              <a:pPr fontAlgn="base">
                <a:spcBef>
                  <a:spcPct val="0"/>
                </a:spcBef>
                <a:spcAft>
                  <a:spcPct val="0"/>
                </a:spcAft>
                <a:defRPr/>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17982940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fontAlgn="base">
              <a:spcBef>
                <a:spcPct val="0"/>
              </a:spcBef>
              <a:spcAft>
                <a:spcPct val="0"/>
              </a:spcAft>
              <a:defRPr/>
            </a:pPr>
            <a:fld id="{AE9B5C1B-2766-49BF-AF81-8B8D4887A19D}" type="datetimeFigureOut">
              <a:rPr lang="en-US" smtClean="0">
                <a:solidFill>
                  <a:prstClr val="black">
                    <a:tint val="75000"/>
                  </a:prstClr>
                </a:solidFill>
                <a:latin typeface="Arial" charset="0"/>
                <a:cs typeface="Arial" charset="0"/>
              </a:rPr>
              <a:pPr fontAlgn="base">
                <a:spcBef>
                  <a:spcPct val="0"/>
                </a:spcBef>
                <a:spcAft>
                  <a:spcPct val="0"/>
                </a:spcAft>
                <a:defRPr/>
              </a:pPr>
              <a:t>10/4/2021</a:t>
            </a:fld>
            <a:endParaRPr lang="en-US">
              <a:solidFill>
                <a:prstClr val="black">
                  <a:tint val="75000"/>
                </a:prstClr>
              </a:solidFill>
              <a:latin typeface="Arial" charset="0"/>
              <a:cs typeface="Arial" charset="0"/>
            </a:endParaRPr>
          </a:p>
        </p:txBody>
      </p:sp>
      <p:sp>
        <p:nvSpPr>
          <p:cNvPr id="3" name="Footer Placeholder 2"/>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81E8515B-7CB9-415D-A1DF-01E71608FF86}" type="slidenum">
              <a:rPr lang="en-US" smtClean="0">
                <a:solidFill>
                  <a:prstClr val="black">
                    <a:tint val="75000"/>
                  </a:prstClr>
                </a:solidFill>
                <a:latin typeface="Arial" charset="0"/>
                <a:cs typeface="Arial" charset="0"/>
              </a:rPr>
              <a:pPr fontAlgn="base">
                <a:spcBef>
                  <a:spcPct val="0"/>
                </a:spcBef>
                <a:spcAft>
                  <a:spcPct val="0"/>
                </a:spcAft>
                <a:defRPr/>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24564767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2513"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fld id="{AE9B5C1B-2766-49BF-AF81-8B8D4887A19D}" type="datetimeFigureOut">
              <a:rPr lang="en-US" smtClean="0">
                <a:solidFill>
                  <a:prstClr val="black">
                    <a:tint val="75000"/>
                  </a:prstClr>
                </a:solidFill>
                <a:latin typeface="Arial" charset="0"/>
                <a:cs typeface="Arial" charset="0"/>
              </a:rPr>
              <a:pPr fontAlgn="base">
                <a:spcBef>
                  <a:spcPct val="0"/>
                </a:spcBef>
                <a:spcAft>
                  <a:spcPct val="0"/>
                </a:spcAft>
                <a:defRPr/>
              </a:pPr>
              <a:t>10/4/2021</a:t>
            </a:fld>
            <a:endParaRPr lang="en-US">
              <a:solidFill>
                <a:prstClr val="black">
                  <a:tint val="75000"/>
                </a:prstClr>
              </a:solidFill>
              <a:latin typeface="Arial" charset="0"/>
              <a:cs typeface="Arial" charset="0"/>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81E8515B-7CB9-415D-A1DF-01E71608FF86}" type="slidenum">
              <a:rPr lang="en-US" smtClean="0">
                <a:solidFill>
                  <a:prstClr val="black">
                    <a:tint val="75000"/>
                  </a:prstClr>
                </a:solidFill>
                <a:latin typeface="Arial" charset="0"/>
                <a:cs typeface="Arial" charset="0"/>
              </a:rPr>
              <a:pPr fontAlgn="base">
                <a:spcBef>
                  <a:spcPct val="0"/>
                </a:spcBef>
                <a:spcAft>
                  <a:spcPct val="0"/>
                </a:spcAft>
                <a:defRPr/>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3652142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2021/10/4</a:t>
            </a:fld>
            <a:endParaRPr lang="zh-CN" altLang="en-US"/>
          </a:p>
        </p:txBody>
      </p:sp>
      <p:sp>
        <p:nvSpPr>
          <p:cNvPr id="6" name="页脚占位符 5"/>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transition spd="slow" advClick="0" advTm="1000">
    <p:comb/>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2513" y="987654"/>
            <a:ext cx="6171397" cy="4874754"/>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839679" y="2057876"/>
            <a:ext cx="3931725" cy="3812471"/>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fld id="{AE9B5C1B-2766-49BF-AF81-8B8D4887A19D}" type="datetimeFigureOut">
              <a:rPr lang="en-US" smtClean="0">
                <a:solidFill>
                  <a:prstClr val="black">
                    <a:tint val="75000"/>
                  </a:prstClr>
                </a:solidFill>
                <a:latin typeface="Arial" charset="0"/>
                <a:cs typeface="Arial" charset="0"/>
              </a:rPr>
              <a:pPr fontAlgn="base">
                <a:spcBef>
                  <a:spcPct val="0"/>
                </a:spcBef>
                <a:spcAft>
                  <a:spcPct val="0"/>
                </a:spcAft>
                <a:defRPr/>
              </a:pPr>
              <a:t>10/4/2021</a:t>
            </a:fld>
            <a:endParaRPr lang="en-US">
              <a:solidFill>
                <a:prstClr val="black">
                  <a:tint val="75000"/>
                </a:prstClr>
              </a:solidFill>
              <a:latin typeface="Arial" charset="0"/>
              <a:cs typeface="Arial" charset="0"/>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81E8515B-7CB9-415D-A1DF-01E71608FF86}" type="slidenum">
              <a:rPr lang="en-US" smtClean="0">
                <a:solidFill>
                  <a:prstClr val="black">
                    <a:tint val="75000"/>
                  </a:prstClr>
                </a:solidFill>
                <a:latin typeface="Arial" charset="0"/>
                <a:cs typeface="Arial" charset="0"/>
              </a:rPr>
              <a:pPr fontAlgn="base">
                <a:spcBef>
                  <a:spcPct val="0"/>
                </a:spcBef>
                <a:spcAft>
                  <a:spcPct val="0"/>
                </a:spcAft>
                <a:defRPr/>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4857111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fld id="{AE9B5C1B-2766-49BF-AF81-8B8D4887A19D}" type="datetimeFigureOut">
              <a:rPr lang="en-US" smtClean="0">
                <a:solidFill>
                  <a:prstClr val="black">
                    <a:tint val="75000"/>
                  </a:prstClr>
                </a:solidFill>
                <a:latin typeface="Arial" charset="0"/>
                <a:cs typeface="Arial" charset="0"/>
              </a:rPr>
              <a:pPr fontAlgn="base">
                <a:spcBef>
                  <a:spcPct val="0"/>
                </a:spcBef>
                <a:spcAft>
                  <a:spcPct val="0"/>
                </a:spcAft>
                <a:defRPr/>
              </a:pPr>
              <a:t>10/4/2021</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81E8515B-7CB9-415D-A1DF-01E71608FF86}" type="slidenum">
              <a:rPr lang="en-US" smtClean="0">
                <a:solidFill>
                  <a:prstClr val="black">
                    <a:tint val="75000"/>
                  </a:prstClr>
                </a:solidFill>
                <a:latin typeface="Arial" charset="0"/>
                <a:cs typeface="Arial" charset="0"/>
              </a:rPr>
              <a:pPr fontAlgn="base">
                <a:spcBef>
                  <a:spcPct val="0"/>
                </a:spcBef>
                <a:spcAft>
                  <a:spcPct val="0"/>
                </a:spcAft>
                <a:defRPr/>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40868859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4" y="365209"/>
            <a:ext cx="2628558" cy="581318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1" y="365209"/>
            <a:ext cx="7733293" cy="581318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fld id="{AE9B5C1B-2766-49BF-AF81-8B8D4887A19D}" type="datetimeFigureOut">
              <a:rPr lang="en-US" smtClean="0">
                <a:solidFill>
                  <a:prstClr val="black">
                    <a:tint val="75000"/>
                  </a:prstClr>
                </a:solidFill>
                <a:latin typeface="Arial" charset="0"/>
                <a:cs typeface="Arial" charset="0"/>
              </a:rPr>
              <a:pPr fontAlgn="base">
                <a:spcBef>
                  <a:spcPct val="0"/>
                </a:spcBef>
                <a:spcAft>
                  <a:spcPct val="0"/>
                </a:spcAft>
                <a:defRPr/>
              </a:pPr>
              <a:t>10/4/2021</a:t>
            </a:fld>
            <a:endParaRPr lang="en-US">
              <a:solidFill>
                <a:prstClr val="black">
                  <a:tint val="75000"/>
                </a:prstClr>
              </a:solidFill>
              <a:latin typeface="Arial" charset="0"/>
              <a:cs typeface="Arial"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prstClr val="black">
                  <a:tint val="75000"/>
                </a:prstClr>
              </a:solidFill>
              <a:latin typeface="Arial" charset="0"/>
              <a:cs typeface="Arial"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81E8515B-7CB9-415D-A1DF-01E71608FF86}" type="slidenum">
              <a:rPr lang="en-US" smtClean="0">
                <a:solidFill>
                  <a:prstClr val="black">
                    <a:tint val="75000"/>
                  </a:prstClr>
                </a:solidFill>
                <a:latin typeface="Arial" charset="0"/>
                <a:cs typeface="Arial" charset="0"/>
              </a:rPr>
              <a:pPr fontAlgn="base">
                <a:spcBef>
                  <a:spcPct val="0"/>
                </a:spcBef>
                <a:spcAft>
                  <a:spcPct val="0"/>
                </a:spcAft>
                <a:defRPr/>
              </a:pPr>
              <a:t>‹#›</a:t>
            </a:fld>
            <a:endParaRPr lang="en-US">
              <a:solidFill>
                <a:prstClr val="black">
                  <a:tint val="75000"/>
                </a:prstClr>
              </a:solidFill>
              <a:latin typeface="Arial" charset="0"/>
              <a:cs typeface="Arial" charset="0"/>
            </a:endParaRPr>
          </a:p>
        </p:txBody>
      </p:sp>
    </p:spTree>
    <p:extLst>
      <p:ext uri="{BB962C8B-B14F-4D97-AF65-F5344CB8AC3E}">
        <p14:creationId xmlns:p14="http://schemas.microsoft.com/office/powerpoint/2010/main" val="3163372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2021/10/4</a:t>
            </a:fld>
            <a:endParaRPr lang="zh-CN" altLang="en-US"/>
          </a:p>
        </p:txBody>
      </p:sp>
      <p:sp>
        <p:nvSpPr>
          <p:cNvPr id="8" name="页脚占位符 7"/>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transition spd="slow" advClick="0" advTm="100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2021/10/4</a:t>
            </a:fld>
            <a:endParaRPr lang="zh-CN" altLang="en-US"/>
          </a:p>
        </p:txBody>
      </p:sp>
      <p:sp>
        <p:nvSpPr>
          <p:cNvPr id="4" name="页脚占位符 3"/>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transition spd="slow" advClick="0" advTm="100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2021/10/4</a:t>
            </a:fld>
            <a:endParaRPr lang="zh-CN" altLang="en-US"/>
          </a:p>
        </p:txBody>
      </p:sp>
      <p:sp>
        <p:nvSpPr>
          <p:cNvPr id="3" name="页脚占位符 2"/>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transition spd="slow" advClick="0" advTm="100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2021/10/4</a:t>
            </a:fld>
            <a:endParaRPr lang="zh-CN" altLang="en-US"/>
          </a:p>
        </p:txBody>
      </p:sp>
      <p:sp>
        <p:nvSpPr>
          <p:cNvPr id="6" name="页脚占位符 5"/>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transition spd="slow" advClick="0" advTm="100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2021/10/4</a:t>
            </a:fld>
            <a:endParaRPr lang="zh-CN" altLang="en-US"/>
          </a:p>
        </p:txBody>
      </p:sp>
      <p:sp>
        <p:nvSpPr>
          <p:cNvPr id="6" name="页脚占位符 5"/>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transition spd="slow" advClick="0" advTm="1000">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1.jp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4.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5.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advClick="0" advTm="1000">
    <p:comb/>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ransition spd="slow" advClick="0" advTm="1000">
    <p:comb/>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10/4/2021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18" r:id="rId14"/>
  </p:sldLayoutIdLst>
  <p:transition spd="slow" advClick="0" advTm="1000">
    <p:comb/>
  </p:transition>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0"/>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22"/>
            <a:ext cx="2742843" cy="365210"/>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E9B5C1B-2766-49BF-AF81-8B8D4887A19D}" type="datetimeFigureOut">
              <a:rPr lang="en-US" smtClean="0">
                <a:solidFill>
                  <a:prstClr val="black">
                    <a:tint val="75000"/>
                  </a:prstClr>
                </a:solidFill>
                <a:cs typeface="Arial" charset="0"/>
              </a:rPr>
              <a:pPr>
                <a:defRPr/>
              </a:pPr>
              <a:t>10/4/2021</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4038075" y="6357822"/>
            <a:ext cx="4114264" cy="365210"/>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8609479" y="6357822"/>
            <a:ext cx="2742843" cy="365210"/>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1E8515B-7CB9-415D-A1DF-01E71608FF86}" type="slidenum">
              <a:rPr lang="en-US" smtClean="0">
                <a:solidFill>
                  <a:prstClr val="black">
                    <a:tint val="75000"/>
                  </a:prstClr>
                </a:solidFill>
                <a:cs typeface="Arial" charset="0"/>
              </a:rPr>
              <a:pPr>
                <a:defRPr/>
              </a:pPr>
              <a:t>‹#›</a:t>
            </a:fld>
            <a:endParaRPr lang="en-US">
              <a:solidFill>
                <a:prstClr val="black">
                  <a:tint val="75000"/>
                </a:prstClr>
              </a:solidFill>
              <a:cs typeface="Arial" charset="0"/>
            </a:endParaRPr>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246758" y="0"/>
            <a:ext cx="943655" cy="862065"/>
          </a:xfrm>
          <a:prstGeom prst="rect">
            <a:avLst/>
          </a:prstGeom>
        </p:spPr>
      </p:pic>
    </p:spTree>
    <p:extLst>
      <p:ext uri="{BB962C8B-B14F-4D97-AF65-F5344CB8AC3E}">
        <p14:creationId xmlns:p14="http://schemas.microsoft.com/office/powerpoint/2010/main" val="51988097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2.xml"/><Relationship Id="rId7" Type="http://schemas.openxmlformats.org/officeDocument/2006/relationships/notesSlide" Target="../notesSlides/notesSlide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Layout" Target="../slideLayouts/slideLayout25.xml"/><Relationship Id="rId5" Type="http://schemas.openxmlformats.org/officeDocument/2006/relationships/tags" Target="../tags/tag4.xml"/><Relationship Id="rId10" Type="http://schemas.openxmlformats.org/officeDocument/2006/relationships/image" Target="../media/image8.png"/><Relationship Id="rId4" Type="http://schemas.openxmlformats.org/officeDocument/2006/relationships/tags" Target="../tags/tag3.xml"/><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1.xml"/><Relationship Id="rId7" Type="http://schemas.microsoft.com/office/2007/relationships/hdphoto" Target="../media/hdphoto3.wdp"/><Relationship Id="rId2" Type="http://schemas.openxmlformats.org/officeDocument/2006/relationships/slideLayout" Target="../slideLayouts/slideLayout25.xml"/><Relationship Id="rId1" Type="http://schemas.openxmlformats.org/officeDocument/2006/relationships/tags" Target="../tags/tag10.xml"/><Relationship Id="rId6" Type="http://schemas.openxmlformats.org/officeDocument/2006/relationships/image" Target="../media/image10.png"/><Relationship Id="rId11" Type="http://schemas.microsoft.com/office/2007/relationships/hdphoto" Target="../media/hdphoto7.wdp"/><Relationship Id="rId5" Type="http://schemas.microsoft.com/office/2007/relationships/hdphoto" Target="../media/hdphoto5.wdp"/><Relationship Id="rId10" Type="http://schemas.openxmlformats.org/officeDocument/2006/relationships/image" Target="../media/image29.png"/><Relationship Id="rId4" Type="http://schemas.openxmlformats.org/officeDocument/2006/relationships/image" Target="../media/image12.png"/><Relationship Id="rId9"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32.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slideLayout" Target="../slideLayouts/slideLayout25.xml"/><Relationship Id="rId7" Type="http://schemas.openxmlformats.org/officeDocument/2006/relationships/image" Target="../media/image34.png"/><Relationship Id="rId2" Type="http://schemas.openxmlformats.org/officeDocument/2006/relationships/tags" Target="../tags/tag14.xml"/><Relationship Id="rId1" Type="http://schemas.openxmlformats.org/officeDocument/2006/relationships/tags" Target="../tags/tag13.xml"/><Relationship Id="rId6" Type="http://schemas.microsoft.com/office/2007/relationships/hdphoto" Target="../media/hdphoto8.wdp"/><Relationship Id="rId5" Type="http://schemas.openxmlformats.org/officeDocument/2006/relationships/image" Target="../media/image33.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35.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microsoft.com/office/2007/relationships/hdphoto" Target="../media/hdphoto10.wdp"/><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4.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13.png"/><Relationship Id="rId5" Type="http://schemas.openxmlformats.org/officeDocument/2006/relationships/image" Target="../media/image10.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5.png"/><Relationship Id="rId5" Type="http://schemas.microsoft.com/office/2007/relationships/hdphoto" Target="../media/hdphoto4.wdp"/><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5.xml"/><Relationship Id="rId4" Type="http://schemas.microsoft.com/office/2007/relationships/hdphoto" Target="../media/hdphoto6.wdp"/></Relationships>
</file>

<file path=ppt/slides/_rels/slide3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4.jpeg"/><Relationship Id="rId7" Type="http://schemas.microsoft.com/office/2007/relationships/hdphoto" Target="../media/hdphoto4.wdp"/><Relationship Id="rId2" Type="http://schemas.openxmlformats.org/officeDocument/2006/relationships/notesSlide" Target="../notesSlides/notesSlide30.xml"/><Relationship Id="rId1" Type="http://schemas.openxmlformats.org/officeDocument/2006/relationships/slideLayout" Target="../slideLayouts/slideLayout25.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 Id="rId9" Type="http://schemas.microsoft.com/office/2007/relationships/hdphoto" Target="../media/hdphoto5.wdp"/></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3.xml"/><Relationship Id="rId1" Type="http://schemas.openxmlformats.org/officeDocument/2006/relationships/slideLayout" Target="../slideLayouts/slideLayout25.xml"/><Relationship Id="rId5" Type="http://schemas.openxmlformats.org/officeDocument/2006/relationships/image" Target="../media/image46.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5.png"/><Relationship Id="rId5" Type="http://schemas.microsoft.com/office/2007/relationships/hdphoto" Target="../media/hdphoto5.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6.png"/><Relationship Id="rId5" Type="http://schemas.microsoft.com/office/2007/relationships/hdphoto" Target="../media/hdphoto6.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5.xml"/><Relationship Id="rId7" Type="http://schemas.openxmlformats.org/officeDocument/2006/relationships/notesSlide" Target="../notesSlides/notesSlide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Layout" Target="../slideLayouts/slideLayout25.xml"/><Relationship Id="rId5" Type="http://schemas.openxmlformats.org/officeDocument/2006/relationships/tags" Target="../tags/tag7.xml"/><Relationship Id="rId10" Type="http://schemas.openxmlformats.org/officeDocument/2006/relationships/image" Target="../media/image8.png"/><Relationship Id="rId4" Type="http://schemas.openxmlformats.org/officeDocument/2006/relationships/tags" Target="../tags/tag6.xml"/><Relationship Id="rId9"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8" cstate="print"/>
          <a:stretch>
            <a:fillRect/>
          </a:stretch>
        </p:blipFill>
        <p:spPr>
          <a:xfrm>
            <a:off x="-765599" y="-1676722"/>
            <a:ext cx="609600" cy="609600"/>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0413" cy="6857107"/>
          </a:xfrm>
          <a:prstGeom prst="rect">
            <a:avLst/>
          </a:prstGeom>
        </p:spPr>
      </p:pic>
      <p:sp>
        <p:nvSpPr>
          <p:cNvPr id="37" name="TextBox 4"/>
          <p:cNvSpPr txBox="1"/>
          <p:nvPr/>
        </p:nvSpPr>
        <p:spPr>
          <a:xfrm>
            <a:off x="4869629" y="562960"/>
            <a:ext cx="2451154" cy="584775"/>
          </a:xfrm>
          <a:prstGeom prst="rect">
            <a:avLst/>
          </a:prstGeom>
          <a:solidFill>
            <a:srgbClr val="EB7374"/>
          </a:solidFill>
          <a:ln>
            <a:noFill/>
          </a:ln>
        </p:spPr>
        <p:txBody>
          <a:bodyPr wrap="square" rtlCol="0">
            <a:spAutoFit/>
          </a:bodyPr>
          <a:lstStyle/>
          <a:p>
            <a:pPr algn="ctr"/>
            <a:r>
              <a:rPr lang="en-US" altLang="zh-CN" sz="3200" b="1" dirty="0">
                <a:solidFill>
                  <a:schemeClr val="bg1"/>
                </a:solidFill>
                <a:latin typeface="UTM Aptima" panose="02040603050506020204" pitchFamily="18" charset="0"/>
                <a:ea typeface="华康海报体W12(P)" panose="040B0C00000000000000" pitchFamily="82" charset="-122"/>
              </a:rPr>
              <a:t>TẬP ĐỌC</a:t>
            </a:r>
          </a:p>
        </p:txBody>
      </p:sp>
      <p:sp>
        <p:nvSpPr>
          <p:cNvPr id="31" name="18"/>
          <p:cNvSpPr>
            <a:spLocks noChangeArrowheads="1"/>
          </p:cNvSpPr>
          <p:nvPr>
            <p:custDataLst>
              <p:tags r:id="rId4"/>
            </p:custDataLst>
          </p:nvPr>
        </p:nvSpPr>
        <p:spPr bwMode="auto">
          <a:xfrm>
            <a:off x="2265428" y="1530878"/>
            <a:ext cx="7659556" cy="29546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pic>
        <p:nvPicPr>
          <p:cNvPr id="44" name="图片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868163">
            <a:off x="11149488" y="726456"/>
            <a:ext cx="858956" cy="705570"/>
          </a:xfrm>
          <a:prstGeom prst="rect">
            <a:avLst/>
          </a:prstGeom>
        </p:spPr>
      </p:pic>
      <p:sp>
        <p:nvSpPr>
          <p:cNvPr id="15" name="18"/>
          <p:cNvSpPr>
            <a:spLocks noChangeArrowheads="1"/>
          </p:cNvSpPr>
          <p:nvPr>
            <p:custDataLst>
              <p:tags r:id="rId5"/>
            </p:custDataLst>
          </p:nvPr>
        </p:nvSpPr>
        <p:spPr bwMode="auto">
          <a:xfrm>
            <a:off x="2337696" y="1501060"/>
            <a:ext cx="7659556" cy="29546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spTree>
    <p:extLst>
      <p:ext uri="{BB962C8B-B14F-4D97-AF65-F5344CB8AC3E}">
        <p14:creationId xmlns:p14="http://schemas.microsoft.com/office/powerpoint/2010/main" val="146242499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anim calcmode="lin" valueType="num">
                                      <p:cBhvr>
                                        <p:cTn id="12" dur="500" fill="hold"/>
                                        <p:tgtEl>
                                          <p:spTgt spid="37"/>
                                        </p:tgtEl>
                                        <p:attrNameLst>
                                          <p:attrName>ppt_x</p:attrName>
                                        </p:attrNameLst>
                                      </p:cBhvr>
                                      <p:tavLst>
                                        <p:tav tm="0">
                                          <p:val>
                                            <p:strVal val="#ppt_x"/>
                                          </p:val>
                                        </p:tav>
                                        <p:tav tm="100000">
                                          <p:val>
                                            <p:strVal val="#ppt_x"/>
                                          </p:val>
                                        </p:tav>
                                      </p:tavLst>
                                    </p:anim>
                                    <p:anim calcmode="lin" valueType="num">
                                      <p:cBhvr>
                                        <p:cTn id="13" dur="500" fill="hold"/>
                                        <p:tgtEl>
                                          <p:spTgt spid="37"/>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35" presetClass="entr" presetSubtype="0" fill="hold" grpId="1"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000"/>
                                        <p:tgtEl>
                                          <p:spTgt spid="31"/>
                                        </p:tgtEl>
                                      </p:cBhvr>
                                    </p:animEffect>
                                    <p:anim calcmode="lin" valueType="num">
                                      <p:cBhvr>
                                        <p:cTn id="18" dur="2000" fill="hold"/>
                                        <p:tgtEl>
                                          <p:spTgt spid="31"/>
                                        </p:tgtEl>
                                        <p:attrNameLst>
                                          <p:attrName>style.rotation</p:attrName>
                                        </p:attrNameLst>
                                      </p:cBhvr>
                                      <p:tavLst>
                                        <p:tav tm="0">
                                          <p:val>
                                            <p:fltVal val="720"/>
                                          </p:val>
                                        </p:tav>
                                        <p:tav tm="100000">
                                          <p:val>
                                            <p:fltVal val="0"/>
                                          </p:val>
                                        </p:tav>
                                      </p:tavLst>
                                    </p:anim>
                                    <p:anim calcmode="lin" valueType="num">
                                      <p:cBhvr>
                                        <p:cTn id="19" dur="2000" fill="hold"/>
                                        <p:tgtEl>
                                          <p:spTgt spid="31"/>
                                        </p:tgtEl>
                                        <p:attrNameLst>
                                          <p:attrName>ppt_h</p:attrName>
                                        </p:attrNameLst>
                                      </p:cBhvr>
                                      <p:tavLst>
                                        <p:tav tm="0">
                                          <p:val>
                                            <p:fltVal val="0"/>
                                          </p:val>
                                        </p:tav>
                                        <p:tav tm="100000">
                                          <p:val>
                                            <p:strVal val="#ppt_h"/>
                                          </p:val>
                                        </p:tav>
                                      </p:tavLst>
                                    </p:anim>
                                    <p:anim calcmode="lin" valueType="num">
                                      <p:cBhvr>
                                        <p:cTn id="20" dur="2000" fill="hold"/>
                                        <p:tgtEl>
                                          <p:spTgt spid="31"/>
                                        </p:tgtEl>
                                        <p:attrNameLst>
                                          <p:attrName>ppt_w</p:attrName>
                                        </p:attrNameLst>
                                      </p:cBhvr>
                                      <p:tavLst>
                                        <p:tav tm="0">
                                          <p:val>
                                            <p:fltVal val="0"/>
                                          </p:val>
                                        </p:tav>
                                        <p:tav tm="100000">
                                          <p:val>
                                            <p:strVal val="#ppt_w"/>
                                          </p:val>
                                        </p:tav>
                                      </p:tavLst>
                                    </p:anim>
                                  </p:childTnLst>
                                </p:cTn>
                              </p:par>
                              <p:par>
                                <p:cTn id="21" presetID="35" presetClass="entr" presetSubtype="0" fill="hold" grpId="1"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000"/>
                                        <p:tgtEl>
                                          <p:spTgt spid="15"/>
                                        </p:tgtEl>
                                      </p:cBhvr>
                                    </p:animEffect>
                                    <p:anim calcmode="lin" valueType="num">
                                      <p:cBhvr>
                                        <p:cTn id="24" dur="2000" fill="hold"/>
                                        <p:tgtEl>
                                          <p:spTgt spid="15"/>
                                        </p:tgtEl>
                                        <p:attrNameLst>
                                          <p:attrName>style.rotation</p:attrName>
                                        </p:attrNameLst>
                                      </p:cBhvr>
                                      <p:tavLst>
                                        <p:tav tm="0">
                                          <p:val>
                                            <p:fltVal val="720"/>
                                          </p:val>
                                        </p:tav>
                                        <p:tav tm="100000">
                                          <p:val>
                                            <p:fltVal val="0"/>
                                          </p:val>
                                        </p:tav>
                                      </p:tavLst>
                                    </p:anim>
                                    <p:anim calcmode="lin" valueType="num">
                                      <p:cBhvr>
                                        <p:cTn id="25" dur="2000" fill="hold"/>
                                        <p:tgtEl>
                                          <p:spTgt spid="15"/>
                                        </p:tgtEl>
                                        <p:attrNameLst>
                                          <p:attrName>ppt_h</p:attrName>
                                        </p:attrNameLst>
                                      </p:cBhvr>
                                      <p:tavLst>
                                        <p:tav tm="0">
                                          <p:val>
                                            <p:fltVal val="0"/>
                                          </p:val>
                                        </p:tav>
                                        <p:tav tm="100000">
                                          <p:val>
                                            <p:strVal val="#ppt_h"/>
                                          </p:val>
                                        </p:tav>
                                      </p:tavLst>
                                    </p:anim>
                                    <p:anim calcmode="lin" valueType="num">
                                      <p:cBhvr>
                                        <p:cTn id="26" dur="20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27" fill="hold" display="0">
                  <p:stCondLst>
                    <p:cond delay="indefinite"/>
                  </p:stCondLst>
                  <p:endCondLst>
                    <p:cond evt="onStopAudio" delay="0">
                      <p:tgtEl>
                        <p:sldTgt/>
                      </p:tgtEl>
                    </p:cond>
                  </p:endCondLst>
                </p:cTn>
                <p:tgtEl>
                  <p:spTgt spid="27"/>
                </p:tgtEl>
              </p:cMediaNode>
            </p:audio>
          </p:childTnLst>
        </p:cTn>
      </p:par>
    </p:tnLst>
    <p:bldLst>
      <p:bldP spid="37" grpId="0" animBg="1"/>
      <p:bldP spid="31" grpId="1"/>
      <p:bldP spid="15"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TextBox 4"/>
          <p:cNvSpPr txBox="1"/>
          <p:nvPr/>
        </p:nvSpPr>
        <p:spPr>
          <a:xfrm>
            <a:off x="713945" y="511304"/>
            <a:ext cx="9444479" cy="707794"/>
          </a:xfrm>
          <a:prstGeom prst="rect">
            <a:avLst/>
          </a:prstGeom>
          <a:noFill/>
        </p:spPr>
        <p:txBody>
          <a:bodyPr wrap="square" rtlCol="0">
            <a:spAutoFit/>
          </a:bodyPr>
          <a:lstStyle/>
          <a:p>
            <a:pPr algn="ctr">
              <a:defRPr/>
            </a:pPr>
            <a:r>
              <a:rPr lang="en-US" sz="4000" b="1" dirty="0" err="1">
                <a:solidFill>
                  <a:prstClr val="white"/>
                </a:solidFill>
                <a:latin typeface="HP001 4 hàng" panose="020B0603050302020204" pitchFamily="34" charset="0"/>
                <a:cs typeface="Arial" charset="0"/>
              </a:rPr>
              <a:t>Thứ</a:t>
            </a:r>
            <a:r>
              <a:rPr lang="en-US" sz="4000" b="1" dirty="0">
                <a:solidFill>
                  <a:prstClr val="white"/>
                </a:solidFill>
                <a:latin typeface="HP001 4 hàng" panose="020B0603050302020204" pitchFamily="34" charset="0"/>
                <a:cs typeface="Arial" charset="0"/>
              </a:rPr>
              <a:t> </a:t>
            </a:r>
            <a:r>
              <a:rPr lang="en-US" sz="4000" b="1" dirty="0" err="1">
                <a:solidFill>
                  <a:prstClr val="white"/>
                </a:solidFill>
                <a:latin typeface="HP001 4 hàng" panose="020B0603050302020204" pitchFamily="34" charset="0"/>
                <a:cs typeface="Arial" charset="0"/>
              </a:rPr>
              <a:t>hai</a:t>
            </a:r>
            <a:r>
              <a:rPr lang="en-US" sz="4000" b="1" dirty="0">
                <a:solidFill>
                  <a:prstClr val="white"/>
                </a:solidFill>
                <a:latin typeface="HP001 4 hàng" panose="020B0603050302020204" pitchFamily="34" charset="0"/>
                <a:cs typeface="Arial" charset="0"/>
              </a:rPr>
              <a:t> </a:t>
            </a:r>
            <a:r>
              <a:rPr lang="en-US" sz="4000" b="1" dirty="0" err="1">
                <a:solidFill>
                  <a:prstClr val="white"/>
                </a:solidFill>
                <a:latin typeface="HP001 4 hàng" panose="020B0603050302020204" pitchFamily="34" charset="0"/>
                <a:cs typeface="Arial" charset="0"/>
              </a:rPr>
              <a:t>ngày</a:t>
            </a:r>
            <a:r>
              <a:rPr lang="en-US" sz="4000" b="1" dirty="0">
                <a:solidFill>
                  <a:prstClr val="white"/>
                </a:solidFill>
                <a:latin typeface="HP001 4 hàng" panose="020B0603050302020204" pitchFamily="34" charset="0"/>
                <a:cs typeface="Arial" charset="0"/>
              </a:rPr>
              <a:t> </a:t>
            </a:r>
            <a:r>
              <a:rPr lang="en-US" sz="4000" b="1" dirty="0" smtClean="0">
                <a:solidFill>
                  <a:prstClr val="white"/>
                </a:solidFill>
                <a:latin typeface="HP001 4 hàng" panose="020B0603050302020204" pitchFamily="34" charset="0"/>
                <a:cs typeface="Arial" charset="0"/>
              </a:rPr>
              <a:t>4 </a:t>
            </a:r>
            <a:r>
              <a:rPr lang="en-US" sz="4000" b="1" dirty="0" err="1">
                <a:solidFill>
                  <a:prstClr val="white"/>
                </a:solidFill>
                <a:latin typeface="HP001 4 hàng" panose="020B0603050302020204" pitchFamily="34" charset="0"/>
                <a:cs typeface="Arial" charset="0"/>
              </a:rPr>
              <a:t>tháng</a:t>
            </a:r>
            <a:r>
              <a:rPr lang="en-US" sz="4000" b="1" dirty="0">
                <a:solidFill>
                  <a:prstClr val="white"/>
                </a:solidFill>
                <a:latin typeface="HP001 4 hàng" panose="020B0603050302020204" pitchFamily="34" charset="0"/>
                <a:cs typeface="Arial" charset="0"/>
              </a:rPr>
              <a:t> </a:t>
            </a:r>
            <a:r>
              <a:rPr lang="en-US" sz="4000" b="1" dirty="0" smtClean="0">
                <a:solidFill>
                  <a:prstClr val="white"/>
                </a:solidFill>
                <a:latin typeface="HP001 4 hàng" panose="020B0603050302020204" pitchFamily="34" charset="0"/>
                <a:cs typeface="Arial" charset="0"/>
              </a:rPr>
              <a:t>10 </a:t>
            </a:r>
            <a:r>
              <a:rPr lang="en-US" sz="4000" b="1" dirty="0" err="1">
                <a:solidFill>
                  <a:prstClr val="white"/>
                </a:solidFill>
                <a:latin typeface="HP001 4 hàng" panose="020B0603050302020204" pitchFamily="34" charset="0"/>
                <a:cs typeface="Arial" charset="0"/>
              </a:rPr>
              <a:t>năm</a:t>
            </a:r>
            <a:r>
              <a:rPr lang="en-US" sz="4000" b="1" dirty="0">
                <a:solidFill>
                  <a:prstClr val="white"/>
                </a:solidFill>
                <a:latin typeface="HP001 4 hàng" panose="020B0603050302020204" pitchFamily="34" charset="0"/>
                <a:cs typeface="Arial" charset="0"/>
              </a:rPr>
              <a:t> 2021</a:t>
            </a:r>
          </a:p>
        </p:txBody>
      </p:sp>
      <p:sp>
        <p:nvSpPr>
          <p:cNvPr id="6" name="TextBox 5"/>
          <p:cNvSpPr txBox="1"/>
          <p:nvPr/>
        </p:nvSpPr>
        <p:spPr>
          <a:xfrm>
            <a:off x="660417" y="1342467"/>
            <a:ext cx="9228483" cy="707794"/>
          </a:xfrm>
          <a:prstGeom prst="rect">
            <a:avLst/>
          </a:prstGeom>
          <a:noFill/>
        </p:spPr>
        <p:txBody>
          <a:bodyPr wrap="square" rtlCol="0">
            <a:spAutoFit/>
          </a:bodyPr>
          <a:lstStyle/>
          <a:p>
            <a:pPr algn="ctr">
              <a:defRPr/>
            </a:pPr>
            <a:r>
              <a:rPr lang="en-US" sz="4000" b="1" dirty="0" err="1">
                <a:solidFill>
                  <a:prstClr val="white"/>
                </a:solidFill>
                <a:latin typeface="HP001 4 hàng" panose="020B0603050302020204" pitchFamily="34" charset="0"/>
                <a:cs typeface="Arial" charset="0"/>
              </a:rPr>
              <a:t>Tập</a:t>
            </a:r>
            <a:r>
              <a:rPr lang="en-US" sz="4000" b="1" dirty="0">
                <a:solidFill>
                  <a:prstClr val="white"/>
                </a:solidFill>
                <a:latin typeface="HP001 4 hàng" panose="020B0603050302020204" pitchFamily="34" charset="0"/>
                <a:cs typeface="Arial" charset="0"/>
              </a:rPr>
              <a:t> </a:t>
            </a:r>
            <a:r>
              <a:rPr lang="en-US" sz="4000" b="1" dirty="0" err="1">
                <a:solidFill>
                  <a:prstClr val="white"/>
                </a:solidFill>
                <a:latin typeface="HP001 4 hàng" panose="020B0603050302020204" pitchFamily="34" charset="0"/>
                <a:cs typeface="Arial" charset="0"/>
              </a:rPr>
              <a:t>đọc</a:t>
            </a:r>
            <a:endParaRPr lang="en-US" sz="4000" b="1" dirty="0">
              <a:solidFill>
                <a:prstClr val="white"/>
              </a:solidFill>
              <a:latin typeface="HP001 4 hàng" panose="020B0603050302020204" pitchFamily="34" charset="0"/>
              <a:cs typeface="Arial" charset="0"/>
            </a:endParaRPr>
          </a:p>
        </p:txBody>
      </p:sp>
      <p:sp>
        <p:nvSpPr>
          <p:cNvPr id="7" name="TextBox 6"/>
          <p:cNvSpPr txBox="1"/>
          <p:nvPr/>
        </p:nvSpPr>
        <p:spPr>
          <a:xfrm>
            <a:off x="456164" y="2163903"/>
            <a:ext cx="9228483" cy="707794"/>
          </a:xfrm>
          <a:prstGeom prst="rect">
            <a:avLst/>
          </a:prstGeom>
          <a:noFill/>
        </p:spPr>
        <p:txBody>
          <a:bodyPr wrap="square" rtlCol="0">
            <a:spAutoFit/>
          </a:bodyPr>
          <a:lstStyle/>
          <a:p>
            <a:pPr algn="ctr">
              <a:defRPr/>
            </a:pPr>
            <a:r>
              <a:rPr lang="en-US" sz="4000" b="1" smtClean="0">
                <a:solidFill>
                  <a:srgbClr val="FFFF00"/>
                </a:solidFill>
                <a:latin typeface="HP001 4 hàng" panose="020B0603050302020204" pitchFamily="34" charset="0"/>
                <a:cs typeface="Arial" charset="0"/>
              </a:rPr>
              <a:t>Những hạt thóc giống</a:t>
            </a:r>
            <a:endParaRPr lang="en-US" sz="4000" b="1" dirty="0">
              <a:solidFill>
                <a:srgbClr val="FFFF00"/>
              </a:solidFill>
              <a:latin typeface="HP001 4 hàng" panose="020B0603050302020204" pitchFamily="34" charset="0"/>
              <a:cs typeface="Arial" charset="0"/>
            </a:endParaRPr>
          </a:p>
        </p:txBody>
      </p:sp>
      <p:sp>
        <p:nvSpPr>
          <p:cNvPr id="8" name="TextBox 7"/>
          <p:cNvSpPr txBox="1"/>
          <p:nvPr/>
        </p:nvSpPr>
        <p:spPr>
          <a:xfrm>
            <a:off x="3515358" y="2985339"/>
            <a:ext cx="9228483" cy="707794"/>
          </a:xfrm>
          <a:prstGeom prst="rect">
            <a:avLst/>
          </a:prstGeom>
          <a:noFill/>
        </p:spPr>
        <p:txBody>
          <a:bodyPr wrap="square" rtlCol="0">
            <a:spAutoFit/>
          </a:bodyPr>
          <a:lstStyle/>
          <a:p>
            <a:pPr algn="ctr">
              <a:defRPr/>
            </a:pPr>
            <a:r>
              <a:rPr lang="en-US" sz="4000" b="1" smtClean="0">
                <a:solidFill>
                  <a:prstClr val="white"/>
                </a:solidFill>
                <a:latin typeface="HP001 4 hàng" panose="020B0603050302020204" pitchFamily="34" charset="0"/>
                <a:cs typeface="Arial" charset="0"/>
              </a:rPr>
              <a:t>Truyện dân gian Khmer</a:t>
            </a:r>
            <a:endParaRPr lang="en-US" sz="4000" b="1" dirty="0">
              <a:solidFill>
                <a:prstClr val="white"/>
              </a:solidFill>
              <a:latin typeface="HP001 4 hàng" panose="020B0603050302020204" pitchFamily="34" charset="0"/>
              <a:cs typeface="Arial" charset="0"/>
            </a:endParaRPr>
          </a:p>
        </p:txBody>
      </p:sp>
    </p:spTree>
    <p:extLst>
      <p:ext uri="{BB962C8B-B14F-4D97-AF65-F5344CB8AC3E}">
        <p14:creationId xmlns:p14="http://schemas.microsoft.com/office/powerpoint/2010/main" val="37058942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3" name="矩形 52"/>
          <p:cNvSpPr/>
          <p:nvPr/>
        </p:nvSpPr>
        <p:spPr>
          <a:xfrm>
            <a:off x="1006371" y="227752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15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LUYỆN ĐỌC</a:t>
            </a:r>
            <a:endParaRPr kumimoji="1" lang="en-US" altLang="zh-CN" sz="54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8963628" y="1249430"/>
            <a:ext cx="858956" cy="705570"/>
          </a:xfrm>
          <a:prstGeom prst="rect">
            <a:avLst/>
          </a:prstGeom>
        </p:spPr>
      </p:pic>
    </p:spTree>
    <p:extLst>
      <p:ext uri="{BB962C8B-B14F-4D97-AF65-F5344CB8AC3E}">
        <p14:creationId xmlns:p14="http://schemas.microsoft.com/office/powerpoint/2010/main" val="8048040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750"/>
                                        <p:tgtEl>
                                          <p:spTgt spid="29"/>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750"/>
                                        <p:tgtEl>
                                          <p:spTgt spid="30"/>
                                        </p:tgtEl>
                                      </p:cBhvr>
                                    </p:animEffect>
                                    <p:anim calcmode="lin" valueType="num">
                                      <p:cBhvr>
                                        <p:cTn id="12" dur="750" fill="hold"/>
                                        <p:tgtEl>
                                          <p:spTgt spid="30"/>
                                        </p:tgtEl>
                                        <p:attrNameLst>
                                          <p:attrName>ppt_x</p:attrName>
                                        </p:attrNameLst>
                                      </p:cBhvr>
                                      <p:tavLst>
                                        <p:tav tm="0">
                                          <p:val>
                                            <p:strVal val="#ppt_x"/>
                                          </p:val>
                                        </p:tav>
                                        <p:tav tm="100000">
                                          <p:val>
                                            <p:strVal val="#ppt_x"/>
                                          </p:val>
                                        </p:tav>
                                      </p:tavLst>
                                    </p:anim>
                                    <p:anim calcmode="lin" valueType="num">
                                      <p:cBhvr>
                                        <p:cTn id="13" dur="75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750"/>
                                        <p:tgtEl>
                                          <p:spTgt spid="53"/>
                                        </p:tgtEl>
                                      </p:cBhvr>
                                    </p:animEffect>
                                    <p:anim calcmode="lin" valueType="num">
                                      <p:cBhvr>
                                        <p:cTn id="18" dur="750" fill="hold"/>
                                        <p:tgtEl>
                                          <p:spTgt spid="53"/>
                                        </p:tgtEl>
                                        <p:attrNameLst>
                                          <p:attrName>ppt_x</p:attrName>
                                        </p:attrNameLst>
                                      </p:cBhvr>
                                      <p:tavLst>
                                        <p:tav tm="0">
                                          <p:val>
                                            <p:strVal val="#ppt_x"/>
                                          </p:val>
                                        </p:tav>
                                        <p:tav tm="100000">
                                          <p:val>
                                            <p:strVal val="#ppt_x"/>
                                          </p:val>
                                        </p:tav>
                                      </p:tavLst>
                                    </p:anim>
                                    <p:anim calcmode="lin" valueType="num">
                                      <p:cBhvr>
                                        <p:cTn id="19" dur="7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78410" y="347870"/>
            <a:ext cx="8538407" cy="677109"/>
            <a:chOff x="2265428" y="1437093"/>
            <a:chExt cx="7689110" cy="1184428"/>
          </a:xfrm>
        </p:grpSpPr>
        <p:sp>
          <p:nvSpPr>
            <p:cNvPr id="49"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50" name="18"/>
            <p:cNvSpPr>
              <a:spLocks noChangeArrowheads="1"/>
            </p:cNvSpPr>
            <p:nvPr>
              <p:custDataLst>
                <p:tags r:id="rId2"/>
              </p:custDataLst>
            </p:nvPr>
          </p:nvSpPr>
          <p:spPr bwMode="auto">
            <a:xfrm>
              <a:off x="2294982" y="1437093"/>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3" name="Rectangle 2"/>
          <p:cNvSpPr/>
          <p:nvPr/>
        </p:nvSpPr>
        <p:spPr>
          <a:xfrm>
            <a:off x="274479" y="922254"/>
            <a:ext cx="11572964" cy="5016758"/>
          </a:xfrm>
          <a:prstGeom prst="rect">
            <a:avLst/>
          </a:prstGeom>
        </p:spPr>
        <p:txBody>
          <a:bodyPr wrap="square">
            <a:spAutoFit/>
          </a:bodyPr>
          <a:lstStyle/>
          <a:p>
            <a:pPr indent="457200" algn="just"/>
            <a:r>
              <a:rPr lang="vi-VN" sz="2000">
                <a:solidFill>
                  <a:srgbClr val="002060"/>
                </a:solidFill>
                <a:latin typeface="Arial" panose="020B0604020202020204" pitchFamily="34" charset="0"/>
                <a:cs typeface="Arial" panose="020B0604020202020204" pitchFamily="34" charset="0"/>
              </a:rPr>
              <a:t>Ngày </a:t>
            </a:r>
            <a:r>
              <a:rPr lang="vi-VN" sz="2000" dirty="0">
                <a:solidFill>
                  <a:srgbClr val="002060"/>
                </a:solidFill>
                <a:latin typeface="Arial" panose="020B0604020202020204" pitchFamily="34" charset="0"/>
                <a:cs typeface="Arial" panose="020B0604020202020204" pitchFamily="34" charset="0"/>
              </a:rPr>
              <a:t>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pPr indent="457200" algn="just"/>
            <a:r>
              <a:rPr lang="vi-VN" sz="2000">
                <a:solidFill>
                  <a:srgbClr val="002060"/>
                </a:solidFill>
                <a:latin typeface="Arial" panose="020B0604020202020204" pitchFamily="34" charset="0"/>
                <a:cs typeface="Arial" panose="020B0604020202020204" pitchFamily="34" charset="0"/>
              </a:rPr>
              <a:t>Có </a:t>
            </a:r>
            <a:r>
              <a:rPr lang="vi-VN" sz="2000" dirty="0">
                <a:solidFill>
                  <a:srgbClr val="002060"/>
                </a:solidFill>
                <a:latin typeface="Arial" panose="020B0604020202020204" pitchFamily="34" charset="0"/>
                <a:cs typeface="Arial" panose="020B0604020202020204" pitchFamily="34" charset="0"/>
              </a:rPr>
              <a:t>chú bé mồ côi tên là Chôm nhận thóc về, dốc công chăm sóc mà thóc vẫn chẳng nảy mầm. </a:t>
            </a:r>
          </a:p>
          <a:p>
            <a:pPr indent="457200" algn="just"/>
            <a:r>
              <a:rPr lang="vi-VN" sz="2000">
                <a:solidFill>
                  <a:srgbClr val="002060"/>
                </a:solidFill>
                <a:latin typeface="Arial" panose="020B0604020202020204" pitchFamily="34" charset="0"/>
                <a:cs typeface="Arial" panose="020B0604020202020204" pitchFamily="34" charset="0"/>
              </a:rPr>
              <a:t>Đến </a:t>
            </a:r>
            <a:r>
              <a:rPr lang="vi-VN" sz="2000" dirty="0">
                <a:solidFill>
                  <a:srgbClr val="002060"/>
                </a:solidFill>
                <a:latin typeface="Arial" panose="020B0604020202020204" pitchFamily="34" charset="0"/>
                <a:cs typeface="Arial" panose="020B0604020202020204" pitchFamily="34" charset="0"/>
              </a:rPr>
              <a:t>vụ thu hoạch, mọi người nô nức chở thóc về kinh thành nộp cho nhà vua. Chôm lo lắng đến trước nhà vua, quỳ tâu:</a:t>
            </a:r>
          </a:p>
          <a:p>
            <a:pPr algn="just"/>
            <a:r>
              <a:rPr lang="en-US" sz="2000">
                <a:solidFill>
                  <a:srgbClr val="002060"/>
                </a:solidFill>
                <a:latin typeface="Arial" panose="020B0604020202020204" pitchFamily="34" charset="0"/>
                <a:cs typeface="Arial" panose="020B0604020202020204" pitchFamily="34" charset="0"/>
              </a:rPr>
              <a:t> </a:t>
            </a:r>
            <a:r>
              <a:rPr lang="en-US" sz="2000" smtClean="0">
                <a:solidFill>
                  <a:srgbClr val="002060"/>
                </a:solidFill>
                <a:latin typeface="Arial" panose="020B0604020202020204" pitchFamily="34" charset="0"/>
                <a:cs typeface="Arial" panose="020B0604020202020204" pitchFamily="34" charset="0"/>
              </a:rPr>
              <a:t>      </a:t>
            </a:r>
            <a:r>
              <a:rPr lang="vi-VN" sz="2000" smtClean="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Tâu Bệ hạ! Con không làm sao cho thóc nảy mầm được.</a:t>
            </a:r>
          </a:p>
          <a:p>
            <a:pPr indent="457200" algn="just"/>
            <a:r>
              <a:rPr lang="vi-VN" sz="2000">
                <a:solidFill>
                  <a:srgbClr val="002060"/>
                </a:solidFill>
                <a:latin typeface="Arial" panose="020B0604020202020204" pitchFamily="34" charset="0"/>
                <a:cs typeface="Arial" panose="020B0604020202020204" pitchFamily="34" charset="0"/>
              </a:rPr>
              <a:t>Mọi </a:t>
            </a:r>
            <a:r>
              <a:rPr lang="vi-VN" sz="2000" dirty="0">
                <a:solidFill>
                  <a:srgbClr val="002060"/>
                </a:solidFill>
                <a:latin typeface="Arial" panose="020B0604020202020204" pitchFamily="34" charset="0"/>
                <a:cs typeface="Arial" panose="020B0604020202020204" pitchFamily="34" charset="0"/>
              </a:rPr>
              <a:t>người đều sững sờ vì lời thú tội của Chôm. Nhưng nhà vua đã đỡ chú bé đứng dậy. Ngài hỏi còn ai để chết thóc giống không. Không ai trả lời. Lúc bấy giờ nhà vua mới ôn tồn nói:</a:t>
            </a:r>
          </a:p>
          <a:p>
            <a:pPr algn="just"/>
            <a:r>
              <a:rPr lang="en-US" sz="2000" smtClean="0">
                <a:solidFill>
                  <a:srgbClr val="002060"/>
                </a:solidFill>
                <a:latin typeface="Arial" panose="020B0604020202020204" pitchFamily="34" charset="0"/>
                <a:cs typeface="Arial" panose="020B0604020202020204" pitchFamily="34" charset="0"/>
              </a:rPr>
              <a:t>       </a:t>
            </a:r>
            <a:r>
              <a:rPr lang="vi-VN" sz="2000" smtClean="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Trước khi phát thóc giống, ta đã cho luộc kĩ rồi. Lẽ nào thóc ấy còn mọc được? Những xe thóc đầy ắp kia đâu phải thu được từ thóc giống của ta!</a:t>
            </a:r>
          </a:p>
          <a:p>
            <a:pPr indent="457200" algn="just"/>
            <a:r>
              <a:rPr lang="vi-VN" sz="2000">
                <a:solidFill>
                  <a:srgbClr val="002060"/>
                </a:solidFill>
                <a:latin typeface="Arial" panose="020B0604020202020204" pitchFamily="34" charset="0"/>
                <a:cs typeface="Arial" panose="020B0604020202020204" pitchFamily="34" charset="0"/>
              </a:rPr>
              <a:t>Rồi </a:t>
            </a:r>
            <a:r>
              <a:rPr lang="vi-VN" sz="2000" dirty="0">
                <a:solidFill>
                  <a:srgbClr val="002060"/>
                </a:solidFill>
                <a:latin typeface="Arial" panose="020B0604020202020204" pitchFamily="34" charset="0"/>
                <a:cs typeface="Arial" panose="020B0604020202020204" pitchFamily="34" charset="0"/>
              </a:rPr>
              <a:t>vua dõng dạ nói tiếp:</a:t>
            </a:r>
          </a:p>
          <a:p>
            <a:pPr algn="just"/>
            <a:r>
              <a:rPr lang="en-US" sz="2000" smtClean="0">
                <a:solidFill>
                  <a:srgbClr val="002060"/>
                </a:solidFill>
                <a:latin typeface="Arial" panose="020B0604020202020204" pitchFamily="34" charset="0"/>
                <a:cs typeface="Arial" panose="020B0604020202020204" pitchFamily="34" charset="0"/>
              </a:rPr>
              <a:t>      </a:t>
            </a:r>
            <a:r>
              <a:rPr lang="vi-VN" sz="2000" smtClean="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Trung thực là đức tính quý nhất của con người. Ta sẽ truyền ngôi cho chú bé trung thực và dũng cảm này.</a:t>
            </a:r>
          </a:p>
          <a:p>
            <a:pPr algn="just"/>
            <a:r>
              <a:rPr lang="vi-VN" sz="2000"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Chôm được truyền ngôi và trở thành ông vua hiền minh.</a:t>
            </a:r>
            <a:endParaRPr lang="en-US" sz="2000" dirty="0">
              <a:solidFill>
                <a:srgbClr val="002060"/>
              </a:solidFill>
              <a:latin typeface="Arial" panose="020B0604020202020204" pitchFamily="34" charset="0"/>
              <a:cs typeface="Arial" panose="020B0604020202020204" pitchFamily="34" charset="0"/>
            </a:endParaRPr>
          </a:p>
          <a:p>
            <a:pPr algn="ct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Truyện</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dân</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gian</a:t>
            </a:r>
            <a:r>
              <a:rPr lang="en-US" sz="2000" b="1" i="1" dirty="0">
                <a:solidFill>
                  <a:srgbClr val="002060"/>
                </a:solidFill>
                <a:latin typeface="Arial" panose="020B0604020202020204" pitchFamily="34" charset="0"/>
                <a:cs typeface="Arial" panose="020B0604020202020204" pitchFamily="34" charset="0"/>
              </a:rPr>
              <a:t> Khmer</a:t>
            </a:r>
            <a:r>
              <a:rPr lang="en-US" sz="2000" i="1" dirty="0">
                <a:solidFill>
                  <a:srgbClr val="002060"/>
                </a:solidFill>
                <a:latin typeface="Arial" panose="020B0604020202020204" pitchFamily="34" charset="0"/>
                <a:cs typeface="Arial" panose="020B0604020202020204" pitchFamily="34" charset="0"/>
              </a:rPr>
              <a:t>      </a:t>
            </a:r>
            <a:endParaRPr lang="vi-VN" sz="2400" b="0" i="1" dirty="0">
              <a:solidFill>
                <a:srgbClr val="00206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3749377"/>
      </p:ext>
    </p:extLst>
  </p:cSld>
  <p:clrMapOvr>
    <a:masterClrMapping/>
  </p:clrMapOvr>
  <p:transition spd="slow">
    <p:comb/>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354961" y="1732334"/>
            <a:ext cx="12500428" cy="4232197"/>
            <a:chOff x="147042" y="1493190"/>
            <a:chExt cx="13252797" cy="4486923"/>
          </a:xfrm>
        </p:grpSpPr>
        <p:grpSp>
          <p:nvGrpSpPr>
            <p:cNvPr id="7" name="组合 6"/>
            <p:cNvGrpSpPr/>
            <p:nvPr/>
          </p:nvGrpSpPr>
          <p:grpSpPr>
            <a:xfrm>
              <a:off x="4713426" y="1725113"/>
              <a:ext cx="2765148" cy="3328105"/>
              <a:chOff x="4550052" y="1761264"/>
              <a:chExt cx="2866824" cy="3450481"/>
            </a:xfrm>
            <a:solidFill>
              <a:srgbClr val="00BAF0"/>
            </a:solidFill>
          </p:grpSpPr>
          <p:sp>
            <p:nvSpPr>
              <p:cNvPr id="31" name="泪滴形 30"/>
              <p:cNvSpPr/>
              <p:nvPr/>
            </p:nvSpPr>
            <p:spPr>
              <a:xfrm rot="4903424">
                <a:off x="4550052" y="1761264"/>
                <a:ext cx="914400" cy="914400"/>
              </a:xfrm>
              <a:prstGeom prst="teardrop">
                <a:avLst/>
              </a:prstGeom>
              <a:solidFill>
                <a:srgbClr val="6D9C20"/>
              </a:solidFill>
              <a:ln>
                <a:solidFill>
                  <a:srgbClr val="6D9C2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dirty="0">
                  <a:solidFill>
                    <a:schemeClr val="tx1">
                      <a:lumMod val="50000"/>
                      <a:lumOff val="50000"/>
                    </a:schemeClr>
                  </a:solidFill>
                </a:endParaRPr>
              </a:p>
            </p:txBody>
          </p:sp>
          <p:sp>
            <p:nvSpPr>
              <p:cNvPr id="32" name="泪滴形 31"/>
              <p:cNvSpPr/>
              <p:nvPr/>
            </p:nvSpPr>
            <p:spPr>
              <a:xfrm rot="4903424">
                <a:off x="4550052" y="2951018"/>
                <a:ext cx="914400" cy="914400"/>
              </a:xfrm>
              <a:prstGeom prst="teardrop">
                <a:avLst/>
              </a:prstGeom>
              <a:solidFill>
                <a:srgbClr val="6D9C20"/>
              </a:solidFill>
              <a:ln>
                <a:solidFill>
                  <a:srgbClr val="6D9C2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grpSp>
            <p:nvGrpSpPr>
              <p:cNvPr id="34" name="组合 33"/>
              <p:cNvGrpSpPr/>
              <p:nvPr/>
            </p:nvGrpSpPr>
            <p:grpSpPr>
              <a:xfrm flipV="1">
                <a:off x="6502476" y="3107591"/>
                <a:ext cx="914400" cy="2104154"/>
                <a:chOff x="5638800" y="3803924"/>
                <a:chExt cx="914400" cy="2104154"/>
              </a:xfrm>
              <a:grpFill/>
            </p:grpSpPr>
            <p:sp>
              <p:nvSpPr>
                <p:cNvPr id="47" name="泪滴形 46"/>
                <p:cNvSpPr/>
                <p:nvPr/>
              </p:nvSpPr>
              <p:spPr>
                <a:xfrm rot="16696576" flipH="1">
                  <a:off x="5638800" y="3803924"/>
                  <a:ext cx="914400" cy="914400"/>
                </a:xfrm>
                <a:prstGeom prst="teardrop">
                  <a:avLst/>
                </a:prstGeom>
                <a:solidFill>
                  <a:srgbClr val="ED8550"/>
                </a:solidFill>
                <a:ln>
                  <a:solidFill>
                    <a:srgbClr val="ED8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sp>
              <p:nvSpPr>
                <p:cNvPr id="48" name="泪滴形 47"/>
                <p:cNvSpPr/>
                <p:nvPr/>
              </p:nvSpPr>
              <p:spPr>
                <a:xfrm rot="16696576" flipH="1">
                  <a:off x="5638800" y="4993678"/>
                  <a:ext cx="914400" cy="914400"/>
                </a:xfrm>
                <a:prstGeom prst="teardrop">
                  <a:avLst/>
                </a:prstGeom>
                <a:solidFill>
                  <a:srgbClr val="ED8550"/>
                </a:solidFill>
                <a:ln>
                  <a:solidFill>
                    <a:srgbClr val="ED8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grpSp>
          <p:cxnSp>
            <p:nvCxnSpPr>
              <p:cNvPr id="35" name="直接连接符 34"/>
              <p:cNvCxnSpPr/>
              <p:nvPr/>
            </p:nvCxnSpPr>
            <p:spPr>
              <a:xfrm>
                <a:off x="5503123" y="2595554"/>
                <a:ext cx="950330" cy="588825"/>
              </a:xfrm>
              <a:prstGeom prst="line">
                <a:avLst/>
              </a:prstGeom>
              <a:grpFill/>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5503123" y="3785307"/>
                <a:ext cx="950330" cy="588825"/>
              </a:xfrm>
              <a:prstGeom prst="line">
                <a:avLst/>
              </a:prstGeom>
              <a:grpFill/>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8" name="椭圆 37"/>
              <p:cNvSpPr/>
              <p:nvPr/>
            </p:nvSpPr>
            <p:spPr>
              <a:xfrm flipH="1">
                <a:off x="6370844" y="3113798"/>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sp>
            <p:nvSpPr>
              <p:cNvPr id="39" name="椭圆 38"/>
              <p:cNvSpPr/>
              <p:nvPr/>
            </p:nvSpPr>
            <p:spPr>
              <a:xfrm flipH="1">
                <a:off x="5413618" y="2518923"/>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sp>
            <p:nvSpPr>
              <p:cNvPr id="40" name="椭圆 39"/>
              <p:cNvSpPr/>
              <p:nvPr/>
            </p:nvSpPr>
            <p:spPr>
              <a:xfrm flipH="1">
                <a:off x="5413618" y="3708677"/>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sp>
            <p:nvSpPr>
              <p:cNvPr id="42" name="椭圆 41"/>
              <p:cNvSpPr/>
              <p:nvPr/>
            </p:nvSpPr>
            <p:spPr>
              <a:xfrm flipH="1">
                <a:off x="6370844" y="4284965"/>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endParaRPr>
              </a:p>
            </p:txBody>
          </p:sp>
          <p:cxnSp>
            <p:nvCxnSpPr>
              <p:cNvPr id="44" name="直接连接符 43"/>
              <p:cNvCxnSpPr/>
              <p:nvPr/>
            </p:nvCxnSpPr>
            <p:spPr>
              <a:xfrm flipH="1">
                <a:off x="5522937" y="3168122"/>
                <a:ext cx="950330" cy="588825"/>
              </a:xfrm>
              <a:prstGeom prst="line">
                <a:avLst/>
              </a:prstGeom>
              <a:grpFill/>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9" name="矩形 22"/>
            <p:cNvSpPr>
              <a:spLocks noChangeArrowheads="1"/>
            </p:cNvSpPr>
            <p:nvPr/>
          </p:nvSpPr>
          <p:spPr bwMode="auto">
            <a:xfrm>
              <a:off x="7404520" y="3409947"/>
              <a:ext cx="5995319"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ct val="20000"/>
                </a:spcBef>
              </a:pPr>
              <a:r>
                <a:rPr lang="en-US" altLang="en-US" sz="2400" b="1" dirty="0" err="1">
                  <a:solidFill>
                    <a:srgbClr val="000066"/>
                  </a:solidFill>
                  <a:latin typeface="Arial" panose="020B0604020202020204" pitchFamily="34" charset="0"/>
                  <a:cs typeface="Arial" panose="020B0604020202020204" pitchFamily="34" charset="0"/>
                </a:rPr>
                <a:t>Có</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chú</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bé</a:t>
              </a:r>
              <a:r>
                <a:rPr lang="en-US" altLang="en-US" sz="2400" b="1" dirty="0">
                  <a:solidFill>
                    <a:srgbClr val="000066"/>
                  </a:solidFill>
                  <a:latin typeface="Arial" panose="020B0604020202020204" pitchFamily="34" charset="0"/>
                  <a:cs typeface="Arial" panose="020B0604020202020204" pitchFamily="34" charset="0"/>
                </a:rPr>
                <a:t> … </a:t>
              </a:r>
              <a:r>
                <a:rPr lang="en-US" altLang="en-US" sz="2400" b="1" dirty="0" err="1">
                  <a:solidFill>
                    <a:srgbClr val="000066"/>
                  </a:solidFill>
                  <a:latin typeface="Arial" panose="020B0604020202020204" pitchFamily="34" charset="0"/>
                  <a:cs typeface="Arial" panose="020B0604020202020204" pitchFamily="34" charset="0"/>
                </a:rPr>
                <a:t>nảy</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mầm</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được</a:t>
              </a:r>
              <a:endParaRPr lang="en-US" altLang="en-US" sz="2400" b="1" dirty="0">
                <a:solidFill>
                  <a:srgbClr val="000066"/>
                </a:solidFill>
                <a:latin typeface="Arial" panose="020B0604020202020204" pitchFamily="34" charset="0"/>
                <a:cs typeface="Arial" panose="020B0604020202020204" pitchFamily="34" charset="0"/>
              </a:endParaRPr>
            </a:p>
          </p:txBody>
        </p:sp>
        <p:sp>
          <p:nvSpPr>
            <p:cNvPr id="10" name="矩形 23"/>
            <p:cNvSpPr>
              <a:spLocks noChangeArrowheads="1"/>
            </p:cNvSpPr>
            <p:nvPr/>
          </p:nvSpPr>
          <p:spPr bwMode="auto">
            <a:xfrm>
              <a:off x="7435618" y="2888476"/>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zh-CN" sz="2800" dirty="0" err="1">
                  <a:solidFill>
                    <a:srgbClr val="FD2952"/>
                  </a:solidFill>
                  <a:latin typeface="Arial" panose="020B0604020202020204" pitchFamily="34" charset="0"/>
                  <a:cs typeface="Arial" panose="020B0604020202020204" pitchFamily="34" charset="0"/>
                </a:rPr>
                <a:t>Đoạn</a:t>
              </a:r>
              <a:r>
                <a:rPr lang="en-US" altLang="zh-CN" sz="2800" dirty="0">
                  <a:solidFill>
                    <a:srgbClr val="FD2952"/>
                  </a:solidFill>
                  <a:latin typeface="Arial" panose="020B0604020202020204" pitchFamily="34" charset="0"/>
                  <a:cs typeface="Arial" panose="020B0604020202020204" pitchFamily="34" charset="0"/>
                </a:rPr>
                <a:t> 2</a:t>
              </a:r>
              <a:endParaRPr lang="zh-CN" altLang="en-US" sz="2800" dirty="0">
                <a:solidFill>
                  <a:srgbClr val="FD2952"/>
                </a:solidFill>
                <a:latin typeface="Arial" panose="020B0604020202020204" pitchFamily="34" charset="0"/>
                <a:cs typeface="Arial" panose="020B0604020202020204" pitchFamily="34" charset="0"/>
              </a:endParaRPr>
            </a:p>
          </p:txBody>
        </p:sp>
        <p:sp>
          <p:nvSpPr>
            <p:cNvPr id="12" name="矩形 24"/>
            <p:cNvSpPr>
              <a:spLocks noChangeArrowheads="1"/>
            </p:cNvSpPr>
            <p:nvPr/>
          </p:nvSpPr>
          <p:spPr bwMode="auto">
            <a:xfrm>
              <a:off x="7404520" y="4770469"/>
              <a:ext cx="5647588"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ct val="20000"/>
                </a:spcBef>
              </a:pPr>
              <a:r>
                <a:rPr lang="en-US" altLang="en-US" sz="2400" b="1" dirty="0" err="1">
                  <a:solidFill>
                    <a:srgbClr val="000066"/>
                  </a:solidFill>
                  <a:latin typeface="Arial" panose="020B0604020202020204" pitchFamily="34" charset="0"/>
                  <a:cs typeface="Arial" panose="020B0604020202020204" pitchFamily="34" charset="0"/>
                </a:rPr>
                <a:t>Rồi</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vua</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dõng</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dạc</a:t>
              </a:r>
              <a:r>
                <a:rPr lang="en-US" altLang="en-US" sz="2400" b="1" dirty="0">
                  <a:solidFill>
                    <a:srgbClr val="000066"/>
                  </a:solidFill>
                  <a:latin typeface="Arial" panose="020B0604020202020204" pitchFamily="34" charset="0"/>
                  <a:cs typeface="Arial" panose="020B0604020202020204" pitchFamily="34" charset="0"/>
                </a:rPr>
                <a:t> … </a:t>
              </a:r>
              <a:r>
                <a:rPr lang="en-US" altLang="en-US" sz="2400" b="1" dirty="0" err="1">
                  <a:solidFill>
                    <a:srgbClr val="000066"/>
                  </a:solidFill>
                  <a:latin typeface="Arial" panose="020B0604020202020204" pitchFamily="34" charset="0"/>
                  <a:cs typeface="Arial" panose="020B0604020202020204" pitchFamily="34" charset="0"/>
                </a:rPr>
                <a:t>hiền</a:t>
              </a:r>
              <a:r>
                <a:rPr lang="en-US" altLang="en-US" sz="2400" b="1" dirty="0">
                  <a:solidFill>
                    <a:srgbClr val="000066"/>
                  </a:solidFill>
                  <a:latin typeface="Arial" panose="020B0604020202020204" pitchFamily="34" charset="0"/>
                  <a:cs typeface="Arial" panose="020B0604020202020204" pitchFamily="34" charset="0"/>
                </a:rPr>
                <a:t> minh</a:t>
              </a:r>
            </a:p>
          </p:txBody>
        </p:sp>
        <p:sp>
          <p:nvSpPr>
            <p:cNvPr id="13" name="矩形 25"/>
            <p:cNvSpPr>
              <a:spLocks noChangeArrowheads="1"/>
            </p:cNvSpPr>
            <p:nvPr/>
          </p:nvSpPr>
          <p:spPr bwMode="auto">
            <a:xfrm>
              <a:off x="7446246" y="4295024"/>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zh-CN" sz="2800" dirty="0" err="1">
                  <a:solidFill>
                    <a:srgbClr val="FD2952"/>
                  </a:solidFill>
                  <a:latin typeface="Arial" panose="020B0604020202020204" pitchFamily="34" charset="0"/>
                  <a:cs typeface="Arial" panose="020B0604020202020204" pitchFamily="34" charset="0"/>
                </a:rPr>
                <a:t>Đoạn</a:t>
              </a:r>
              <a:r>
                <a:rPr lang="en-US" altLang="zh-CN" sz="2800" dirty="0">
                  <a:solidFill>
                    <a:srgbClr val="FD2952"/>
                  </a:solidFill>
                  <a:latin typeface="Arial" panose="020B0604020202020204" pitchFamily="34" charset="0"/>
                  <a:cs typeface="Arial" panose="020B0604020202020204" pitchFamily="34" charset="0"/>
                </a:rPr>
                <a:t> 4</a:t>
              </a:r>
              <a:endParaRPr lang="zh-CN" altLang="en-US" sz="2800" dirty="0">
                <a:solidFill>
                  <a:srgbClr val="FD2952"/>
                </a:solidFill>
                <a:latin typeface="Arial" panose="020B0604020202020204" pitchFamily="34" charset="0"/>
                <a:cs typeface="Arial" panose="020B0604020202020204" pitchFamily="34" charset="0"/>
              </a:endParaRPr>
            </a:p>
          </p:txBody>
        </p:sp>
        <p:sp>
          <p:nvSpPr>
            <p:cNvPr id="16" name="矩形 28"/>
            <p:cNvSpPr>
              <a:spLocks noChangeArrowheads="1"/>
            </p:cNvSpPr>
            <p:nvPr/>
          </p:nvSpPr>
          <p:spPr bwMode="auto">
            <a:xfrm>
              <a:off x="147042" y="1984062"/>
              <a:ext cx="4552713"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spcBef>
                  <a:spcPct val="20000"/>
                </a:spcBef>
              </a:pPr>
              <a:r>
                <a:rPr lang="en-US" altLang="en-US" sz="2400" b="1" dirty="0" err="1">
                  <a:solidFill>
                    <a:srgbClr val="000066"/>
                  </a:solidFill>
                  <a:latin typeface="Arial" panose="020B0604020202020204" pitchFamily="34" charset="0"/>
                  <a:cs typeface="Arial" panose="020B0604020202020204" pitchFamily="34" charset="0"/>
                </a:rPr>
                <a:t>Ngày</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xưa</a:t>
              </a:r>
              <a:r>
                <a:rPr lang="en-US" altLang="en-US" sz="2400" b="1" dirty="0">
                  <a:solidFill>
                    <a:srgbClr val="000066"/>
                  </a:solidFill>
                  <a:latin typeface="Arial" panose="020B0604020202020204" pitchFamily="34" charset="0"/>
                  <a:cs typeface="Arial" panose="020B0604020202020204" pitchFamily="34" charset="0"/>
                </a:rPr>
                <a:t> … </a:t>
              </a:r>
              <a:r>
                <a:rPr lang="en-US" altLang="en-US" sz="2400" b="1" dirty="0" err="1">
                  <a:solidFill>
                    <a:srgbClr val="000066"/>
                  </a:solidFill>
                  <a:latin typeface="Arial" panose="020B0604020202020204" pitchFamily="34" charset="0"/>
                  <a:cs typeface="Arial" panose="020B0604020202020204" pitchFamily="34" charset="0"/>
                </a:rPr>
                <a:t>bị</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trừng</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phạt</a:t>
              </a:r>
              <a:endParaRPr lang="en-US" altLang="en-US" sz="2400" b="1" dirty="0">
                <a:solidFill>
                  <a:srgbClr val="000066"/>
                </a:solidFill>
                <a:latin typeface="Arial" panose="020B0604020202020204" pitchFamily="34" charset="0"/>
                <a:cs typeface="Arial" panose="020B0604020202020204" pitchFamily="34" charset="0"/>
              </a:endParaRPr>
            </a:p>
          </p:txBody>
        </p:sp>
        <p:sp>
          <p:nvSpPr>
            <p:cNvPr id="17" name="矩形 29"/>
            <p:cNvSpPr>
              <a:spLocks noChangeArrowheads="1"/>
            </p:cNvSpPr>
            <p:nvPr/>
          </p:nvSpPr>
          <p:spPr bwMode="auto">
            <a:xfrm>
              <a:off x="2221923" y="1493190"/>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1" hangingPunct="1"/>
              <a:r>
                <a:rPr lang="en-US" altLang="zh-CN" sz="2800" dirty="0" err="1">
                  <a:solidFill>
                    <a:srgbClr val="FD2952"/>
                  </a:solidFill>
                  <a:latin typeface="Arial" panose="020B0604020202020204" pitchFamily="34" charset="0"/>
                  <a:cs typeface="Arial" panose="020B0604020202020204" pitchFamily="34" charset="0"/>
                </a:rPr>
                <a:t>Đoạn</a:t>
              </a:r>
              <a:r>
                <a:rPr lang="en-US" altLang="zh-CN" sz="2800" dirty="0">
                  <a:solidFill>
                    <a:srgbClr val="FD2952"/>
                  </a:solidFill>
                  <a:latin typeface="Arial" panose="020B0604020202020204" pitchFamily="34" charset="0"/>
                  <a:cs typeface="Arial" panose="020B0604020202020204" pitchFamily="34" charset="0"/>
                </a:rPr>
                <a:t> 1</a:t>
              </a:r>
              <a:endParaRPr lang="zh-CN" altLang="en-US" sz="2800" dirty="0">
                <a:solidFill>
                  <a:srgbClr val="FD2952"/>
                </a:solidFill>
                <a:latin typeface="Arial" panose="020B0604020202020204" pitchFamily="34" charset="0"/>
                <a:cs typeface="Arial" panose="020B0604020202020204" pitchFamily="34" charset="0"/>
              </a:endParaRPr>
            </a:p>
          </p:txBody>
        </p:sp>
        <p:sp>
          <p:nvSpPr>
            <p:cNvPr id="18" name="矩形 30"/>
            <p:cNvSpPr>
              <a:spLocks noChangeArrowheads="1"/>
            </p:cNvSpPr>
            <p:nvPr/>
          </p:nvSpPr>
          <p:spPr bwMode="auto">
            <a:xfrm>
              <a:off x="186883" y="3494887"/>
              <a:ext cx="4552713"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spcBef>
                  <a:spcPct val="20000"/>
                </a:spcBef>
              </a:pPr>
              <a:r>
                <a:rPr lang="en-US" altLang="en-US" sz="2400" b="1" dirty="0" err="1">
                  <a:solidFill>
                    <a:srgbClr val="000066"/>
                  </a:solidFill>
                  <a:latin typeface="Arial" panose="020B0604020202020204" pitchFamily="34" charset="0"/>
                  <a:cs typeface="Arial" panose="020B0604020202020204" pitchFamily="34" charset="0"/>
                </a:rPr>
                <a:t>Mọi</a:t>
              </a:r>
              <a:r>
                <a:rPr lang="en-US" altLang="en-US" sz="2400" b="1" dirty="0">
                  <a:solidFill>
                    <a:srgbClr val="000066"/>
                  </a:solidFill>
                  <a:latin typeface="Arial" panose="020B0604020202020204" pitchFamily="34" charset="0"/>
                  <a:cs typeface="Arial" panose="020B0604020202020204" pitchFamily="34" charset="0"/>
                </a:rPr>
                <a:t> </a:t>
              </a:r>
              <a:r>
                <a:rPr lang="en-US" altLang="en-US" sz="2400" b="1" dirty="0" err="1">
                  <a:solidFill>
                    <a:srgbClr val="000066"/>
                  </a:solidFill>
                  <a:latin typeface="Arial" panose="020B0604020202020204" pitchFamily="34" charset="0"/>
                  <a:cs typeface="Arial" panose="020B0604020202020204" pitchFamily="34" charset="0"/>
                </a:rPr>
                <a:t>người</a:t>
              </a:r>
              <a:r>
                <a:rPr lang="en-US" altLang="en-US" sz="2400" b="1" dirty="0">
                  <a:solidFill>
                    <a:srgbClr val="000066"/>
                  </a:solidFill>
                  <a:latin typeface="Arial" panose="020B0604020202020204" pitchFamily="34" charset="0"/>
                  <a:cs typeface="Arial" panose="020B0604020202020204" pitchFamily="34" charset="0"/>
                </a:rPr>
                <a:t> … </a:t>
              </a:r>
              <a:r>
                <a:rPr lang="en-US" altLang="en-US" sz="2400" b="1" dirty="0" err="1">
                  <a:solidFill>
                    <a:srgbClr val="000066"/>
                  </a:solidFill>
                  <a:latin typeface="Arial" panose="020B0604020202020204" pitchFamily="34" charset="0"/>
                  <a:cs typeface="Arial" panose="020B0604020202020204" pitchFamily="34" charset="0"/>
                </a:rPr>
                <a:t>của</a:t>
              </a:r>
              <a:r>
                <a:rPr lang="en-US" altLang="en-US" sz="2400" b="1" dirty="0">
                  <a:solidFill>
                    <a:srgbClr val="000066"/>
                  </a:solidFill>
                  <a:latin typeface="Arial" panose="020B0604020202020204" pitchFamily="34" charset="0"/>
                  <a:cs typeface="Arial" panose="020B0604020202020204" pitchFamily="34" charset="0"/>
                </a:rPr>
                <a:t> ta</a:t>
              </a:r>
            </a:p>
          </p:txBody>
        </p:sp>
        <p:sp>
          <p:nvSpPr>
            <p:cNvPr id="19" name="矩形 31"/>
            <p:cNvSpPr>
              <a:spLocks noChangeArrowheads="1"/>
            </p:cNvSpPr>
            <p:nvPr/>
          </p:nvSpPr>
          <p:spPr bwMode="auto">
            <a:xfrm>
              <a:off x="2220481" y="3053598"/>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1" hangingPunct="1"/>
              <a:r>
                <a:rPr lang="en-US" altLang="zh-CN" sz="2800" dirty="0" err="1">
                  <a:solidFill>
                    <a:srgbClr val="FD2952"/>
                  </a:solidFill>
                  <a:latin typeface="Arial" panose="020B0604020202020204" pitchFamily="34" charset="0"/>
                  <a:cs typeface="Arial" panose="020B0604020202020204" pitchFamily="34" charset="0"/>
                </a:rPr>
                <a:t>Đoạn</a:t>
              </a:r>
              <a:r>
                <a:rPr lang="en-US" altLang="zh-CN" sz="2800" dirty="0">
                  <a:solidFill>
                    <a:srgbClr val="FD2952"/>
                  </a:solidFill>
                  <a:latin typeface="Arial" panose="020B0604020202020204" pitchFamily="34" charset="0"/>
                  <a:cs typeface="Arial" panose="020B0604020202020204" pitchFamily="34" charset="0"/>
                </a:rPr>
                <a:t> 3</a:t>
              </a:r>
              <a:endParaRPr lang="zh-CN" altLang="en-US" sz="2800" dirty="0">
                <a:solidFill>
                  <a:srgbClr val="FD2952"/>
                </a:solidFill>
                <a:latin typeface="Arial" panose="020B0604020202020204" pitchFamily="34" charset="0"/>
                <a:cs typeface="Arial" panose="020B0604020202020204" pitchFamily="34" charset="0"/>
              </a:endParaRPr>
            </a:p>
          </p:txBody>
        </p:sp>
        <p:sp>
          <p:nvSpPr>
            <p:cNvPr id="24" name="KSO_Shape"/>
            <p:cNvSpPr/>
            <p:nvPr/>
          </p:nvSpPr>
          <p:spPr>
            <a:xfrm>
              <a:off x="4903788" y="4270375"/>
              <a:ext cx="496887" cy="371475"/>
            </a:xfrm>
            <a:custGeom>
              <a:avLst/>
              <a:gdLst>
                <a:gd name="connsiteX0" fmla="*/ 577329 w 833225"/>
                <a:gd name="connsiteY0" fmla="*/ 241699 h 624687"/>
                <a:gd name="connsiteX1" fmla="*/ 541325 w 833225"/>
                <a:gd name="connsiteY1" fmla="*/ 277703 h 624687"/>
                <a:gd name="connsiteX2" fmla="*/ 577329 w 833225"/>
                <a:gd name="connsiteY2" fmla="*/ 313707 h 624687"/>
                <a:gd name="connsiteX3" fmla="*/ 613333 w 833225"/>
                <a:gd name="connsiteY3" fmla="*/ 277703 h 624687"/>
                <a:gd name="connsiteX4" fmla="*/ 577329 w 833225"/>
                <a:gd name="connsiteY4" fmla="*/ 241699 h 624687"/>
                <a:gd name="connsiteX5" fmla="*/ 424929 w 833225"/>
                <a:gd name="connsiteY5" fmla="*/ 241699 h 624687"/>
                <a:gd name="connsiteX6" fmla="*/ 388925 w 833225"/>
                <a:gd name="connsiteY6" fmla="*/ 277703 h 624687"/>
                <a:gd name="connsiteX7" fmla="*/ 424929 w 833225"/>
                <a:gd name="connsiteY7" fmla="*/ 313707 h 624687"/>
                <a:gd name="connsiteX8" fmla="*/ 460933 w 833225"/>
                <a:gd name="connsiteY8" fmla="*/ 277703 h 624687"/>
                <a:gd name="connsiteX9" fmla="*/ 424929 w 833225"/>
                <a:gd name="connsiteY9" fmla="*/ 241699 h 624687"/>
                <a:gd name="connsiteX10" fmla="*/ 272529 w 833225"/>
                <a:gd name="connsiteY10" fmla="*/ 241699 h 624687"/>
                <a:gd name="connsiteX11" fmla="*/ 236525 w 833225"/>
                <a:gd name="connsiteY11" fmla="*/ 277703 h 624687"/>
                <a:gd name="connsiteX12" fmla="*/ 272529 w 833225"/>
                <a:gd name="connsiteY12" fmla="*/ 313707 h 624687"/>
                <a:gd name="connsiteX13" fmla="*/ 308533 w 833225"/>
                <a:gd name="connsiteY13" fmla="*/ 277703 h 624687"/>
                <a:gd name="connsiteX14" fmla="*/ 272529 w 833225"/>
                <a:gd name="connsiteY14" fmla="*/ 241699 h 624687"/>
                <a:gd name="connsiteX15" fmla="*/ 429066 w 833225"/>
                <a:gd name="connsiteY15" fmla="*/ 124 h 624687"/>
                <a:gd name="connsiteX16" fmla="*/ 543580 w 833225"/>
                <a:gd name="connsiteY16" fmla="*/ 13237 h 624687"/>
                <a:gd name="connsiteX17" fmla="*/ 789350 w 833225"/>
                <a:gd name="connsiteY17" fmla="*/ 401436 h 624687"/>
                <a:gd name="connsiteX18" fmla="*/ 362652 w 833225"/>
                <a:gd name="connsiteY18" fmla="*/ 552944 h 624687"/>
                <a:gd name="connsiteX19" fmla="*/ 243007 w 833225"/>
                <a:gd name="connsiteY19" fmla="*/ 624687 h 624687"/>
                <a:gd name="connsiteX20" fmla="*/ 211865 w 833225"/>
                <a:gd name="connsiteY20" fmla="*/ 519440 h 624687"/>
                <a:gd name="connsiteX21" fmla="*/ 117966 w 833225"/>
                <a:gd name="connsiteY21" fmla="*/ 84077 h 624687"/>
                <a:gd name="connsiteX22" fmla="*/ 429066 w 833225"/>
                <a:gd name="connsiteY22" fmla="*/ 124 h 6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3225" h="624687">
                  <a:moveTo>
                    <a:pt x="577329" y="241699"/>
                  </a:moveTo>
                  <a:cubicBezTo>
                    <a:pt x="557445" y="241699"/>
                    <a:pt x="541325" y="257819"/>
                    <a:pt x="541325" y="277703"/>
                  </a:cubicBezTo>
                  <a:cubicBezTo>
                    <a:pt x="541325" y="297587"/>
                    <a:pt x="557445" y="313707"/>
                    <a:pt x="577329" y="313707"/>
                  </a:cubicBezTo>
                  <a:cubicBezTo>
                    <a:pt x="597213" y="313707"/>
                    <a:pt x="613333" y="297587"/>
                    <a:pt x="613333" y="277703"/>
                  </a:cubicBezTo>
                  <a:cubicBezTo>
                    <a:pt x="613333" y="257819"/>
                    <a:pt x="597213" y="241699"/>
                    <a:pt x="577329" y="241699"/>
                  </a:cubicBezTo>
                  <a:close/>
                  <a:moveTo>
                    <a:pt x="424929" y="241699"/>
                  </a:moveTo>
                  <a:cubicBezTo>
                    <a:pt x="405045" y="241699"/>
                    <a:pt x="388925" y="257819"/>
                    <a:pt x="388925" y="277703"/>
                  </a:cubicBezTo>
                  <a:cubicBezTo>
                    <a:pt x="388925" y="297587"/>
                    <a:pt x="405045" y="313707"/>
                    <a:pt x="424929" y="313707"/>
                  </a:cubicBezTo>
                  <a:cubicBezTo>
                    <a:pt x="444813" y="313707"/>
                    <a:pt x="460933" y="297587"/>
                    <a:pt x="460933" y="277703"/>
                  </a:cubicBezTo>
                  <a:cubicBezTo>
                    <a:pt x="460933" y="257819"/>
                    <a:pt x="444813" y="241699"/>
                    <a:pt x="424929" y="241699"/>
                  </a:cubicBezTo>
                  <a:close/>
                  <a:moveTo>
                    <a:pt x="272529" y="241699"/>
                  </a:moveTo>
                  <a:cubicBezTo>
                    <a:pt x="252645" y="241699"/>
                    <a:pt x="236525" y="257819"/>
                    <a:pt x="236525" y="277703"/>
                  </a:cubicBezTo>
                  <a:cubicBezTo>
                    <a:pt x="236525" y="297587"/>
                    <a:pt x="252645" y="313707"/>
                    <a:pt x="272529" y="313707"/>
                  </a:cubicBezTo>
                  <a:cubicBezTo>
                    <a:pt x="292413" y="313707"/>
                    <a:pt x="308533" y="297587"/>
                    <a:pt x="308533" y="277703"/>
                  </a:cubicBezTo>
                  <a:cubicBezTo>
                    <a:pt x="308533" y="257819"/>
                    <a:pt x="292413" y="241699"/>
                    <a:pt x="272529" y="241699"/>
                  </a:cubicBezTo>
                  <a:close/>
                  <a:moveTo>
                    <a:pt x="429066" y="124"/>
                  </a:moveTo>
                  <a:cubicBezTo>
                    <a:pt x="467414" y="891"/>
                    <a:pt x="505944" y="5202"/>
                    <a:pt x="543580" y="13237"/>
                  </a:cubicBezTo>
                  <a:cubicBezTo>
                    <a:pt x="786614" y="65121"/>
                    <a:pt x="903137" y="249172"/>
                    <a:pt x="789350" y="401436"/>
                  </a:cubicBezTo>
                  <a:cubicBezTo>
                    <a:pt x="710142" y="507428"/>
                    <a:pt x="538801" y="568267"/>
                    <a:pt x="362652" y="552944"/>
                  </a:cubicBezTo>
                  <a:lnTo>
                    <a:pt x="243007" y="624687"/>
                  </a:lnTo>
                  <a:lnTo>
                    <a:pt x="211865" y="519440"/>
                  </a:lnTo>
                  <a:cubicBezTo>
                    <a:pt x="-26035" y="429957"/>
                    <a:pt x="-72481" y="214611"/>
                    <a:pt x="117966" y="84077"/>
                  </a:cubicBezTo>
                  <a:cubicBezTo>
                    <a:pt x="200623" y="27423"/>
                    <a:pt x="314022" y="-2176"/>
                    <a:pt x="429066" y="1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100">
                <a:solidFill>
                  <a:schemeClr val="tx1">
                    <a:lumMod val="50000"/>
                    <a:lumOff val="50000"/>
                  </a:schemeClr>
                </a:solidFill>
              </a:endParaRPr>
            </a:p>
          </p:txBody>
        </p:sp>
        <p:sp>
          <p:nvSpPr>
            <p:cNvPr id="27" name="Freeform 1992"/>
            <p:cNvSpPr>
              <a:spLocks noEditPoints="1"/>
            </p:cNvSpPr>
            <p:nvPr/>
          </p:nvSpPr>
          <p:spPr bwMode="auto">
            <a:xfrm>
              <a:off x="6894513" y="5538788"/>
              <a:ext cx="276225" cy="441325"/>
            </a:xfrm>
            <a:custGeom>
              <a:avLst/>
              <a:gdLst>
                <a:gd name="T0" fmla="*/ 294845563 w 258"/>
                <a:gd name="T1" fmla="*/ 471076061 h 414"/>
                <a:gd name="T2" fmla="*/ 262846288 w 258"/>
                <a:gd name="T3" fmla="*/ 9102595 h 414"/>
                <a:gd name="T4" fmla="*/ 235419715 w 258"/>
                <a:gd name="T5" fmla="*/ 0 h 414"/>
                <a:gd name="T6" fmla="*/ 262846288 w 258"/>
                <a:gd name="T7" fmla="*/ 38687360 h 414"/>
                <a:gd name="T8" fmla="*/ 262846288 w 258"/>
                <a:gd name="T9" fmla="*/ 304948113 h 414"/>
                <a:gd name="T10" fmla="*/ 235419715 w 258"/>
                <a:gd name="T11" fmla="*/ 336807727 h 414"/>
                <a:gd name="T12" fmla="*/ 262846288 w 258"/>
                <a:gd name="T13" fmla="*/ 374357662 h 414"/>
                <a:gd name="T14" fmla="*/ 235419715 w 258"/>
                <a:gd name="T15" fmla="*/ 374357662 h 414"/>
                <a:gd name="T16" fmla="*/ 262846288 w 258"/>
                <a:gd name="T17" fmla="*/ 401666512 h 414"/>
                <a:gd name="T18" fmla="*/ 262846288 w 258"/>
                <a:gd name="T19" fmla="*/ 439215381 h 414"/>
                <a:gd name="T20" fmla="*/ 235419715 w 258"/>
                <a:gd name="T21" fmla="*/ 471076061 h 414"/>
                <a:gd name="T22" fmla="*/ 205706256 w 258"/>
                <a:gd name="T23" fmla="*/ 9102595 h 414"/>
                <a:gd name="T24" fmla="*/ 148565154 w 258"/>
                <a:gd name="T25" fmla="*/ 38687360 h 414"/>
                <a:gd name="T26" fmla="*/ 235419715 w 258"/>
                <a:gd name="T27" fmla="*/ 0 h 414"/>
                <a:gd name="T28" fmla="*/ 205706256 w 258"/>
                <a:gd name="T29" fmla="*/ 0 h 414"/>
                <a:gd name="T30" fmla="*/ 235419715 w 258"/>
                <a:gd name="T31" fmla="*/ 471076061 h 414"/>
                <a:gd name="T32" fmla="*/ 205706256 w 258"/>
                <a:gd name="T33" fmla="*/ 439215381 h 414"/>
                <a:gd name="T34" fmla="*/ 235419715 w 258"/>
                <a:gd name="T35" fmla="*/ 401666512 h 414"/>
                <a:gd name="T36" fmla="*/ 205706256 w 258"/>
                <a:gd name="T37" fmla="*/ 374357662 h 414"/>
                <a:gd name="T38" fmla="*/ 235419715 w 258"/>
                <a:gd name="T39" fmla="*/ 336807727 h 414"/>
                <a:gd name="T40" fmla="*/ 148565154 w 258"/>
                <a:gd name="T41" fmla="*/ 304948113 h 414"/>
                <a:gd name="T42" fmla="*/ 175992797 w 258"/>
                <a:gd name="T43" fmla="*/ 336807727 h 414"/>
                <a:gd name="T44" fmla="*/ 175992797 w 258"/>
                <a:gd name="T45" fmla="*/ 374357662 h 414"/>
                <a:gd name="T46" fmla="*/ 148565154 w 258"/>
                <a:gd name="T47" fmla="*/ 401666512 h 414"/>
                <a:gd name="T48" fmla="*/ 175992797 w 258"/>
                <a:gd name="T49" fmla="*/ 439215381 h 414"/>
                <a:gd name="T50" fmla="*/ 148565154 w 258"/>
                <a:gd name="T51" fmla="*/ 439215381 h 414"/>
                <a:gd name="T52" fmla="*/ 148565154 w 258"/>
                <a:gd name="T53" fmla="*/ 9102595 h 414"/>
                <a:gd name="T54" fmla="*/ 59425847 w 258"/>
                <a:gd name="T55" fmla="*/ 38687360 h 414"/>
                <a:gd name="T56" fmla="*/ 148565154 w 258"/>
                <a:gd name="T57" fmla="*/ 9102595 h 414"/>
                <a:gd name="T58" fmla="*/ 59425847 w 258"/>
                <a:gd name="T59" fmla="*/ 471076061 h 414"/>
                <a:gd name="T60" fmla="*/ 148565154 w 258"/>
                <a:gd name="T61" fmla="*/ 439215381 h 414"/>
                <a:gd name="T62" fmla="*/ 118852765 w 258"/>
                <a:gd name="T63" fmla="*/ 401666512 h 414"/>
                <a:gd name="T64" fmla="*/ 148565154 w 258"/>
                <a:gd name="T65" fmla="*/ 374357662 h 414"/>
                <a:gd name="T66" fmla="*/ 118852765 w 258"/>
                <a:gd name="T67" fmla="*/ 336807727 h 414"/>
                <a:gd name="T68" fmla="*/ 148565154 w 258"/>
                <a:gd name="T69" fmla="*/ 304948113 h 414"/>
                <a:gd name="T70" fmla="*/ 59425847 w 258"/>
                <a:gd name="T71" fmla="*/ 336807727 h 414"/>
                <a:gd name="T72" fmla="*/ 89139306 w 258"/>
                <a:gd name="T73" fmla="*/ 374357662 h 414"/>
                <a:gd name="T74" fmla="*/ 59425847 w 258"/>
                <a:gd name="T75" fmla="*/ 374357662 h 414"/>
                <a:gd name="T76" fmla="*/ 89139306 w 258"/>
                <a:gd name="T77" fmla="*/ 401666512 h 414"/>
                <a:gd name="T78" fmla="*/ 89139306 w 258"/>
                <a:gd name="T79" fmla="*/ 439215381 h 414"/>
                <a:gd name="T80" fmla="*/ 59425847 w 258"/>
                <a:gd name="T81" fmla="*/ 471076061 h 414"/>
                <a:gd name="T82" fmla="*/ 0 w 258"/>
                <a:gd name="T83" fmla="*/ 9102595 h 414"/>
                <a:gd name="T84" fmla="*/ 59425847 w 258"/>
                <a:gd name="T85" fmla="*/ 471076061 h 414"/>
                <a:gd name="T86" fmla="*/ 33141647 w 258"/>
                <a:gd name="T87" fmla="*/ 439215381 h 414"/>
                <a:gd name="T88" fmla="*/ 59425847 w 258"/>
                <a:gd name="T89" fmla="*/ 401666512 h 414"/>
                <a:gd name="T90" fmla="*/ 33141647 w 258"/>
                <a:gd name="T91" fmla="*/ 374357662 h 414"/>
                <a:gd name="T92" fmla="*/ 59425847 w 258"/>
                <a:gd name="T93" fmla="*/ 336807727 h 414"/>
                <a:gd name="T94" fmla="*/ 33141647 w 258"/>
                <a:gd name="T95" fmla="*/ 304948113 h 414"/>
                <a:gd name="T96" fmla="*/ 59425847 w 258"/>
                <a:gd name="T97" fmla="*/ 38687360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58" h="414">
                  <a:moveTo>
                    <a:pt x="206" y="414"/>
                  </a:moveTo>
                  <a:lnTo>
                    <a:pt x="258" y="414"/>
                  </a:lnTo>
                  <a:lnTo>
                    <a:pt x="258" y="8"/>
                  </a:lnTo>
                  <a:lnTo>
                    <a:pt x="230" y="8"/>
                  </a:lnTo>
                  <a:lnTo>
                    <a:pt x="230" y="0"/>
                  </a:lnTo>
                  <a:lnTo>
                    <a:pt x="206" y="0"/>
                  </a:lnTo>
                  <a:lnTo>
                    <a:pt x="206" y="34"/>
                  </a:lnTo>
                  <a:lnTo>
                    <a:pt x="230" y="34"/>
                  </a:lnTo>
                  <a:lnTo>
                    <a:pt x="230" y="268"/>
                  </a:lnTo>
                  <a:lnTo>
                    <a:pt x="206" y="268"/>
                  </a:lnTo>
                  <a:lnTo>
                    <a:pt x="206" y="296"/>
                  </a:lnTo>
                  <a:lnTo>
                    <a:pt x="230" y="296"/>
                  </a:lnTo>
                  <a:lnTo>
                    <a:pt x="230" y="329"/>
                  </a:lnTo>
                  <a:lnTo>
                    <a:pt x="206" y="329"/>
                  </a:lnTo>
                  <a:lnTo>
                    <a:pt x="206" y="353"/>
                  </a:lnTo>
                  <a:lnTo>
                    <a:pt x="230" y="353"/>
                  </a:lnTo>
                  <a:lnTo>
                    <a:pt x="230" y="386"/>
                  </a:lnTo>
                  <a:lnTo>
                    <a:pt x="206" y="386"/>
                  </a:lnTo>
                  <a:lnTo>
                    <a:pt x="206" y="414"/>
                  </a:lnTo>
                  <a:close/>
                  <a:moveTo>
                    <a:pt x="180" y="0"/>
                  </a:moveTo>
                  <a:lnTo>
                    <a:pt x="180" y="8"/>
                  </a:lnTo>
                  <a:lnTo>
                    <a:pt x="130" y="8"/>
                  </a:lnTo>
                  <a:lnTo>
                    <a:pt x="130" y="34"/>
                  </a:lnTo>
                  <a:lnTo>
                    <a:pt x="206" y="34"/>
                  </a:lnTo>
                  <a:lnTo>
                    <a:pt x="206" y="0"/>
                  </a:lnTo>
                  <a:lnTo>
                    <a:pt x="180" y="0"/>
                  </a:lnTo>
                  <a:close/>
                  <a:moveTo>
                    <a:pt x="130" y="414"/>
                  </a:moveTo>
                  <a:lnTo>
                    <a:pt x="206" y="414"/>
                  </a:lnTo>
                  <a:lnTo>
                    <a:pt x="206" y="386"/>
                  </a:lnTo>
                  <a:lnTo>
                    <a:pt x="180" y="386"/>
                  </a:lnTo>
                  <a:lnTo>
                    <a:pt x="180" y="353"/>
                  </a:lnTo>
                  <a:lnTo>
                    <a:pt x="206" y="353"/>
                  </a:lnTo>
                  <a:lnTo>
                    <a:pt x="206" y="329"/>
                  </a:lnTo>
                  <a:lnTo>
                    <a:pt x="180" y="329"/>
                  </a:lnTo>
                  <a:lnTo>
                    <a:pt x="180" y="296"/>
                  </a:lnTo>
                  <a:lnTo>
                    <a:pt x="206" y="296"/>
                  </a:lnTo>
                  <a:lnTo>
                    <a:pt x="206" y="268"/>
                  </a:lnTo>
                  <a:lnTo>
                    <a:pt x="130" y="268"/>
                  </a:lnTo>
                  <a:lnTo>
                    <a:pt x="130" y="296"/>
                  </a:lnTo>
                  <a:lnTo>
                    <a:pt x="154" y="296"/>
                  </a:lnTo>
                  <a:lnTo>
                    <a:pt x="154" y="329"/>
                  </a:lnTo>
                  <a:lnTo>
                    <a:pt x="130" y="329"/>
                  </a:lnTo>
                  <a:lnTo>
                    <a:pt x="130" y="353"/>
                  </a:lnTo>
                  <a:lnTo>
                    <a:pt x="154" y="353"/>
                  </a:lnTo>
                  <a:lnTo>
                    <a:pt x="154" y="386"/>
                  </a:lnTo>
                  <a:lnTo>
                    <a:pt x="130" y="386"/>
                  </a:lnTo>
                  <a:lnTo>
                    <a:pt x="130" y="414"/>
                  </a:lnTo>
                  <a:close/>
                  <a:moveTo>
                    <a:pt x="130" y="8"/>
                  </a:moveTo>
                  <a:lnTo>
                    <a:pt x="52" y="8"/>
                  </a:lnTo>
                  <a:lnTo>
                    <a:pt x="52" y="34"/>
                  </a:lnTo>
                  <a:lnTo>
                    <a:pt x="130" y="34"/>
                  </a:lnTo>
                  <a:lnTo>
                    <a:pt x="130" y="8"/>
                  </a:lnTo>
                  <a:close/>
                  <a:moveTo>
                    <a:pt x="52" y="414"/>
                  </a:moveTo>
                  <a:lnTo>
                    <a:pt x="130" y="414"/>
                  </a:lnTo>
                  <a:lnTo>
                    <a:pt x="130" y="386"/>
                  </a:lnTo>
                  <a:lnTo>
                    <a:pt x="104" y="386"/>
                  </a:lnTo>
                  <a:lnTo>
                    <a:pt x="104" y="353"/>
                  </a:lnTo>
                  <a:lnTo>
                    <a:pt x="130" y="353"/>
                  </a:lnTo>
                  <a:lnTo>
                    <a:pt x="130" y="329"/>
                  </a:lnTo>
                  <a:lnTo>
                    <a:pt x="104" y="329"/>
                  </a:lnTo>
                  <a:lnTo>
                    <a:pt x="104" y="296"/>
                  </a:lnTo>
                  <a:lnTo>
                    <a:pt x="130" y="296"/>
                  </a:lnTo>
                  <a:lnTo>
                    <a:pt x="130" y="268"/>
                  </a:lnTo>
                  <a:lnTo>
                    <a:pt x="52" y="268"/>
                  </a:lnTo>
                  <a:lnTo>
                    <a:pt x="52" y="296"/>
                  </a:lnTo>
                  <a:lnTo>
                    <a:pt x="78" y="296"/>
                  </a:lnTo>
                  <a:lnTo>
                    <a:pt x="78" y="329"/>
                  </a:lnTo>
                  <a:lnTo>
                    <a:pt x="52" y="329"/>
                  </a:lnTo>
                  <a:lnTo>
                    <a:pt x="52" y="353"/>
                  </a:lnTo>
                  <a:lnTo>
                    <a:pt x="78" y="353"/>
                  </a:lnTo>
                  <a:lnTo>
                    <a:pt x="78" y="386"/>
                  </a:lnTo>
                  <a:lnTo>
                    <a:pt x="52" y="386"/>
                  </a:lnTo>
                  <a:lnTo>
                    <a:pt x="52" y="414"/>
                  </a:lnTo>
                  <a:close/>
                  <a:moveTo>
                    <a:pt x="52" y="8"/>
                  </a:moveTo>
                  <a:lnTo>
                    <a:pt x="0" y="8"/>
                  </a:lnTo>
                  <a:lnTo>
                    <a:pt x="0" y="414"/>
                  </a:lnTo>
                  <a:lnTo>
                    <a:pt x="52" y="414"/>
                  </a:lnTo>
                  <a:lnTo>
                    <a:pt x="52" y="386"/>
                  </a:lnTo>
                  <a:lnTo>
                    <a:pt x="29" y="386"/>
                  </a:lnTo>
                  <a:lnTo>
                    <a:pt x="29" y="353"/>
                  </a:lnTo>
                  <a:lnTo>
                    <a:pt x="52" y="353"/>
                  </a:lnTo>
                  <a:lnTo>
                    <a:pt x="52" y="329"/>
                  </a:lnTo>
                  <a:lnTo>
                    <a:pt x="29" y="329"/>
                  </a:lnTo>
                  <a:lnTo>
                    <a:pt x="29" y="296"/>
                  </a:lnTo>
                  <a:lnTo>
                    <a:pt x="52" y="296"/>
                  </a:lnTo>
                  <a:lnTo>
                    <a:pt x="52" y="268"/>
                  </a:lnTo>
                  <a:lnTo>
                    <a:pt x="29" y="268"/>
                  </a:lnTo>
                  <a:lnTo>
                    <a:pt x="29" y="34"/>
                  </a:lnTo>
                  <a:lnTo>
                    <a:pt x="52" y="34"/>
                  </a:lnTo>
                  <a:lnTo>
                    <a:pt x="52"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solidFill>
                  <a:schemeClr val="tx1">
                    <a:lumMod val="50000"/>
                    <a:lumOff val="50000"/>
                  </a:schemeClr>
                </a:solidFill>
              </a:endParaRPr>
            </a:p>
          </p:txBody>
        </p:sp>
      </p:grpSp>
      <p:sp>
        <p:nvSpPr>
          <p:cNvPr id="51" name="18"/>
          <p:cNvSpPr>
            <a:spLocks noChangeArrowheads="1"/>
          </p:cNvSpPr>
          <p:nvPr>
            <p:custDataLst>
              <p:tags r:id="rId1"/>
            </p:custDataLst>
          </p:nvPr>
        </p:nvSpPr>
        <p:spPr bwMode="auto">
          <a:xfrm>
            <a:off x="1858820" y="607908"/>
            <a:ext cx="8505589" cy="67710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smtClean="0">
                <a:solidFill>
                  <a:srgbClr val="FFC000"/>
                </a:solidFill>
                <a:latin typeface="#9Slide03 Maven Pro Black" panose="00000A00000000000000" pitchFamily="2" charset="0"/>
                <a:ea typeface="华康海报体W12(P)" panose="040B0C00000000000000" pitchFamily="82" charset="-122"/>
                <a:cs typeface="宋体" pitchFamily="2" charset="-122"/>
              </a:rPr>
              <a:t>Chia đoạn</a:t>
            </a:r>
            <a:endParaRPr lang="en-US" altLang="zh-CN" sz="4400" dirty="0">
              <a:solidFill>
                <a:srgbClr val="FFC000"/>
              </a:solidFill>
              <a:latin typeface="#9Slide03 Maven Pro Black" panose="00000A00000000000000" pitchFamily="2" charset="0"/>
              <a:ea typeface="华康海报体W12(P)" panose="040B0C00000000000000" pitchFamily="82" charset="-122"/>
              <a:cs typeface="宋体" pitchFamily="2" charset="-122"/>
            </a:endParaRPr>
          </a:p>
        </p:txBody>
      </p:sp>
      <p:pic>
        <p:nvPicPr>
          <p:cNvPr id="52" name="Picture 51"/>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939726" y="2395133"/>
            <a:ext cx="2045368" cy="1225260"/>
          </a:xfrm>
          <a:prstGeom prst="rect">
            <a:avLst/>
          </a:prstGeom>
        </p:spPr>
      </p:pic>
      <p:pic>
        <p:nvPicPr>
          <p:cNvPr id="53" name="Picture 5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flipH="1">
            <a:off x="8114444" y="3982795"/>
            <a:ext cx="1549942" cy="928480"/>
          </a:xfrm>
          <a:prstGeom prst="rect">
            <a:avLst/>
          </a:prstGeom>
        </p:spPr>
      </p:pic>
      <p:pic>
        <p:nvPicPr>
          <p:cNvPr id="54" name="Picture 53"/>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1881474" y="2702472"/>
            <a:ext cx="1674953" cy="1003367"/>
          </a:xfrm>
          <a:prstGeom prst="rect">
            <a:avLst/>
          </a:prstGeom>
        </p:spPr>
      </p:pic>
      <p:pic>
        <p:nvPicPr>
          <p:cNvPr id="2" name="Picture 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2354321" y="1119365"/>
            <a:ext cx="1558634" cy="1057644"/>
          </a:xfrm>
          <a:prstGeom prst="rect">
            <a:avLst/>
          </a:prstGeom>
        </p:spPr>
      </p:pic>
    </p:spTree>
    <p:extLst>
      <p:ext uri="{BB962C8B-B14F-4D97-AF65-F5344CB8AC3E}">
        <p14:creationId xmlns:p14="http://schemas.microsoft.com/office/powerpoint/2010/main" val="32250939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2" fill="hold" nodeType="after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500" fill="hold"/>
                                        <p:tgtEl>
                                          <p:spTgt spid="52"/>
                                        </p:tgtEl>
                                        <p:attrNameLst>
                                          <p:attrName>ppt_x</p:attrName>
                                        </p:attrNameLst>
                                      </p:cBhvr>
                                      <p:tavLst>
                                        <p:tav tm="0">
                                          <p:val>
                                            <p:strVal val="1+#ppt_w/2"/>
                                          </p:val>
                                        </p:tav>
                                        <p:tav tm="100000">
                                          <p:val>
                                            <p:strVal val="#ppt_x"/>
                                          </p:val>
                                        </p:tav>
                                      </p:tavLst>
                                    </p:anim>
                                    <p:anim calcmode="lin" valueType="num">
                                      <p:cBhvr additive="base">
                                        <p:cTn id="19" dur="500" fill="hold"/>
                                        <p:tgtEl>
                                          <p:spTgt spid="52"/>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8"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750" fill="hold"/>
                                        <p:tgtEl>
                                          <p:spTgt spid="54"/>
                                        </p:tgtEl>
                                        <p:attrNameLst>
                                          <p:attrName>ppt_x</p:attrName>
                                        </p:attrNameLst>
                                      </p:cBhvr>
                                      <p:tavLst>
                                        <p:tav tm="0">
                                          <p:val>
                                            <p:strVal val="0-#ppt_w/2"/>
                                          </p:val>
                                        </p:tav>
                                        <p:tav tm="100000">
                                          <p:val>
                                            <p:strVal val="#ppt_x"/>
                                          </p:val>
                                        </p:tav>
                                      </p:tavLst>
                                    </p:anim>
                                    <p:anim calcmode="lin" valueType="num">
                                      <p:cBhvr additive="base">
                                        <p:cTn id="24" dur="750" fill="hold"/>
                                        <p:tgtEl>
                                          <p:spTgt spid="54"/>
                                        </p:tgtEl>
                                        <p:attrNameLst>
                                          <p:attrName>ppt_y</p:attrName>
                                        </p:attrNameLst>
                                      </p:cBhvr>
                                      <p:tavLst>
                                        <p:tav tm="0">
                                          <p:val>
                                            <p:strVal val="#ppt_y"/>
                                          </p:val>
                                        </p:tav>
                                        <p:tav tm="100000">
                                          <p:val>
                                            <p:strVal val="#ppt_y"/>
                                          </p:val>
                                        </p:tav>
                                      </p:tavLst>
                                    </p:anim>
                                  </p:childTnLst>
                                </p:cTn>
                              </p:par>
                            </p:childTnLst>
                          </p:cTn>
                        </p:par>
                        <p:par>
                          <p:cTn id="25" fill="hold">
                            <p:stCondLst>
                              <p:cond delay="2750"/>
                            </p:stCondLst>
                            <p:childTnLst>
                              <p:par>
                                <p:cTn id="26" presetID="2" presetClass="entr" presetSubtype="2" fill="hold" nodeType="after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additive="base">
                                        <p:cTn id="28" dur="500" fill="hold"/>
                                        <p:tgtEl>
                                          <p:spTgt spid="53"/>
                                        </p:tgtEl>
                                        <p:attrNameLst>
                                          <p:attrName>ppt_x</p:attrName>
                                        </p:attrNameLst>
                                      </p:cBhvr>
                                      <p:tavLst>
                                        <p:tav tm="0">
                                          <p:val>
                                            <p:strVal val="1+#ppt_w/2"/>
                                          </p:val>
                                        </p:tav>
                                        <p:tav tm="100000">
                                          <p:val>
                                            <p:strVal val="#ppt_x"/>
                                          </p:val>
                                        </p:tav>
                                      </p:tavLst>
                                    </p:anim>
                                    <p:anim calcmode="lin" valueType="num">
                                      <p:cBhvr additive="base">
                                        <p:cTn id="29"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0067" y="4727643"/>
            <a:ext cx="1860203" cy="1860203"/>
          </a:xfrm>
          <a:prstGeom prst="rect">
            <a:avLst/>
          </a:prstGeom>
        </p:spPr>
      </p:pic>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6002" y="604583"/>
            <a:ext cx="8538407" cy="677110"/>
            <a:chOff x="2265428" y="1437092"/>
            <a:chExt cx="7689110" cy="1184429"/>
          </a:xfrm>
        </p:grpSpPr>
        <p:sp>
          <p:nvSpPr>
            <p:cNvPr id="23"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24" name="18"/>
            <p:cNvSpPr>
              <a:spLocks noChangeArrowheads="1"/>
            </p:cNvSpPr>
            <p:nvPr>
              <p:custDataLst>
                <p:tags r:id="rId2"/>
              </p:custDataLst>
            </p:nvPr>
          </p:nvSpPr>
          <p:spPr bwMode="auto">
            <a:xfrm>
              <a:off x="2294982" y="1437092"/>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2" name="Rectangle 1"/>
          <p:cNvSpPr/>
          <p:nvPr/>
        </p:nvSpPr>
        <p:spPr>
          <a:xfrm>
            <a:off x="560610" y="1417480"/>
            <a:ext cx="11102007" cy="2062103"/>
          </a:xfrm>
          <a:prstGeom prst="rect">
            <a:avLst/>
          </a:prstGeom>
        </p:spPr>
        <p:txBody>
          <a:bodyPr wrap="square">
            <a:spAutoFit/>
          </a:bodyPr>
          <a:lstStyle/>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92278" y="2377039"/>
            <a:ext cx="4701209" cy="4701209"/>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30965" y="5218044"/>
            <a:ext cx="1379025" cy="1379025"/>
          </a:xfrm>
          <a:prstGeom prst="rect">
            <a:avLst/>
          </a:prstGeom>
        </p:spPr>
      </p:pic>
    </p:spTree>
    <p:extLst>
      <p:ext uri="{BB962C8B-B14F-4D97-AF65-F5344CB8AC3E}">
        <p14:creationId xmlns:p14="http://schemas.microsoft.com/office/powerpoint/2010/main" val="3320042876"/>
      </p:ext>
    </p:extLst>
  </p:cSld>
  <p:clrMapOvr>
    <a:masterClrMapping/>
  </p:clrMapOvr>
  <p:transition spd="slow">
    <p:comb/>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6002" y="604583"/>
            <a:ext cx="8538407" cy="677110"/>
            <a:chOff x="2265428" y="1437092"/>
            <a:chExt cx="7689110" cy="1184429"/>
          </a:xfrm>
        </p:grpSpPr>
        <p:sp>
          <p:nvSpPr>
            <p:cNvPr id="23"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24" name="18"/>
            <p:cNvSpPr>
              <a:spLocks noChangeArrowheads="1"/>
            </p:cNvSpPr>
            <p:nvPr>
              <p:custDataLst>
                <p:tags r:id="rId2"/>
              </p:custDataLst>
            </p:nvPr>
          </p:nvSpPr>
          <p:spPr bwMode="auto">
            <a:xfrm>
              <a:off x="2294982" y="1437092"/>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2" name="Rectangle 1"/>
          <p:cNvSpPr/>
          <p:nvPr/>
        </p:nvSpPr>
        <p:spPr>
          <a:xfrm>
            <a:off x="560610" y="1255340"/>
            <a:ext cx="11102007" cy="3046988"/>
          </a:xfrm>
          <a:prstGeom prst="rect">
            <a:avLst/>
          </a:prstGeom>
        </p:spPr>
        <p:txBody>
          <a:bodyPr wrap="square">
            <a:spAutoFit/>
          </a:bodyPr>
          <a:lstStyle/>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Có chú bé mồ côi tên là Chôm nhận thóc về, dốc công chăm sóc mà thóc vẫn chẳng nảy mầm. </a:t>
            </a:r>
          </a:p>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Đến vụ thu hoạch, mọi người nô nức chở thóc về kinh thành nộp cho nhà vua. Chôm lo lắng đến trước nhà vua, quỳ tâu:</a:t>
            </a:r>
          </a:p>
          <a:p>
            <a:pPr algn="just"/>
            <a:r>
              <a:rPr lang="vi-VN" sz="3200" dirty="0">
                <a:solidFill>
                  <a:srgbClr val="002060"/>
                </a:solidFill>
                <a:cs typeface="Arial" panose="020B0604020202020204" pitchFamily="34" charset="0"/>
              </a:rPr>
              <a:t>- Tâu Bệ hạ! Con không làm sao cho thóc nảy mầm được.</a:t>
            </a: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908951" y="5360056"/>
            <a:ext cx="1541100" cy="1618802"/>
          </a:xfrm>
          <a:prstGeom prst="rect">
            <a:avLst/>
          </a:prstGeom>
        </p:spPr>
      </p:pic>
      <p:pic>
        <p:nvPicPr>
          <p:cNvPr id="6" name="Picture 5"/>
          <p:cNvPicPr>
            <a:picLocks noChangeAspect="1"/>
          </p:cNvPicPr>
          <p:nvPr/>
        </p:nvPicPr>
        <p:blipFill>
          <a:blip r:embed="rId7">
            <a:extLst>
              <a:ext uri="{BEBA8EAE-BF5A-486C-A8C5-ECC9F3942E4B}">
                <a14:imgProps xmlns:a14="http://schemas.microsoft.com/office/drawing/2010/main">
                  <a14:imgLayer r:embed="rId8">
                    <a14:imgEffect>
                      <a14:backgroundRemoval t="0" b="100000" l="9467" r="89941">
                        <a14:foregroundMark x1="52959" y1="85799" x2="59763" y2="83728"/>
                        <a14:foregroundMark x1="65089" y1="83432" x2="68343" y2="80769"/>
                        <a14:foregroundMark x1="48225" y1="40237" x2="49704" y2="43787"/>
                        <a14:foregroundMark x1="68047" y1="40828" x2="68047" y2="44083"/>
                        <a14:foregroundMark x1="26923" y1="90828" x2="34320" y2="91124"/>
                        <a14:foregroundMark x1="38757" y1="94083" x2="45562" y2="94675"/>
                        <a14:foregroundMark x1="23077" y1="92012" x2="35207" y2="94083"/>
                        <a14:foregroundMark x1="20710" y1="91420" x2="23964" y2="91420"/>
                        <a14:foregroundMark x1="68343" y1="94379" x2="76923" y2="92899"/>
                        <a14:foregroundMark x1="48225" y1="95266" x2="65385" y2="96154"/>
                        <a14:foregroundMark x1="78107" y1="92604" x2="79290" y2="92604"/>
                      </a14:backgroundRemoval>
                    </a14:imgEffect>
                  </a14:imgLayer>
                </a14:imgProps>
              </a:ext>
              <a:ext uri="{28A0092B-C50C-407E-A947-70E740481C1C}">
                <a14:useLocalDpi xmlns:a14="http://schemas.microsoft.com/office/drawing/2010/main" val="0"/>
              </a:ext>
            </a:extLst>
          </a:blip>
          <a:stretch>
            <a:fillRect/>
          </a:stretch>
        </p:blipFill>
        <p:spPr>
          <a:xfrm flipH="1">
            <a:off x="8679501" y="4035287"/>
            <a:ext cx="2677052" cy="2677052"/>
          </a:xfrm>
          <a:prstGeom prst="rect">
            <a:avLst/>
          </a:prstGeom>
        </p:spPr>
      </p:pic>
    </p:spTree>
    <p:extLst>
      <p:ext uri="{BB962C8B-B14F-4D97-AF65-F5344CB8AC3E}">
        <p14:creationId xmlns:p14="http://schemas.microsoft.com/office/powerpoint/2010/main" val="3632407476"/>
      </p:ext>
    </p:extLst>
  </p:cSld>
  <p:clrMapOvr>
    <a:masterClrMapping/>
  </p:clrMapOvr>
  <p:transition spd="slow">
    <p:comb/>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6002" y="604583"/>
            <a:ext cx="8538407" cy="677110"/>
            <a:chOff x="2265428" y="1437092"/>
            <a:chExt cx="7689110" cy="1184429"/>
          </a:xfrm>
        </p:grpSpPr>
        <p:sp>
          <p:nvSpPr>
            <p:cNvPr id="23"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24" name="18"/>
            <p:cNvSpPr>
              <a:spLocks noChangeArrowheads="1"/>
            </p:cNvSpPr>
            <p:nvPr>
              <p:custDataLst>
                <p:tags r:id="rId2"/>
              </p:custDataLst>
            </p:nvPr>
          </p:nvSpPr>
          <p:spPr bwMode="auto">
            <a:xfrm>
              <a:off x="2294982" y="1437092"/>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2" name="Rectangle 1"/>
          <p:cNvSpPr/>
          <p:nvPr/>
        </p:nvSpPr>
        <p:spPr>
          <a:xfrm>
            <a:off x="560610" y="1255340"/>
            <a:ext cx="11102007" cy="3539430"/>
          </a:xfrm>
          <a:prstGeom prst="rect">
            <a:avLst/>
          </a:prstGeom>
        </p:spPr>
        <p:txBody>
          <a:bodyPr wrap="square">
            <a:spAutoFit/>
          </a:bodyPr>
          <a:lstStyle/>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 Mọi người đều sững sờ vì lời thú tội của Chôm. Nhưng nhà vua đã đỡ chú bé đứng dậy. Ngài hỏi còn ai để chết thóc giống không. Không ai trả lời. Lúc bấy giờ nhà vua mới ôn tồn nói:</a:t>
            </a:r>
          </a:p>
          <a:p>
            <a:pPr algn="just"/>
            <a:r>
              <a:rPr lang="vi-VN" sz="3200" dirty="0">
                <a:solidFill>
                  <a:srgbClr val="002060"/>
                </a:solidFill>
                <a:cs typeface="Arial" panose="020B0604020202020204" pitchFamily="34" charset="0"/>
              </a:rPr>
              <a:t>- Trước khi phát thóc giống, ta đã cho luộc kĩ rồi. Lẽ nào thóc ấy còn mọc được? Những xe thóc đầy ắp kia đâu phải thu được từ thóc giống của ta!</a:t>
            </a:r>
          </a:p>
        </p:txBody>
      </p:sp>
      <p:grpSp>
        <p:nvGrpSpPr>
          <p:cNvPr id="8" name="Group 7"/>
          <p:cNvGrpSpPr/>
          <p:nvPr/>
        </p:nvGrpSpPr>
        <p:grpSpPr>
          <a:xfrm>
            <a:off x="5351564" y="4261988"/>
            <a:ext cx="6311053" cy="2673799"/>
            <a:chOff x="4892574" y="4242110"/>
            <a:chExt cx="6311053" cy="2673799"/>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4706" y="4281248"/>
              <a:ext cx="1445776" cy="206481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6385" y="4242110"/>
              <a:ext cx="1445776" cy="2064818"/>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4648" y="4264373"/>
              <a:ext cx="1445776" cy="2064818"/>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4394" y="4303511"/>
              <a:ext cx="1445776" cy="2064818"/>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6299" y="4298586"/>
              <a:ext cx="1445776" cy="2064818"/>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4336" y="4268615"/>
              <a:ext cx="1445776" cy="206481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7851" y="4794770"/>
              <a:ext cx="1445776" cy="206481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9530" y="4833908"/>
              <a:ext cx="1445776" cy="206481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1208" y="4821120"/>
              <a:ext cx="1445776" cy="2064818"/>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7539" y="4833908"/>
              <a:ext cx="1445776" cy="2064818"/>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4441" y="4794770"/>
              <a:ext cx="1445776" cy="2064818"/>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0896" y="4821120"/>
              <a:ext cx="1445776" cy="2064818"/>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2574" y="4851091"/>
              <a:ext cx="1445776" cy="2064818"/>
            </a:xfrm>
            <a:prstGeom prst="rect">
              <a:avLst/>
            </a:prstGeom>
          </p:spPr>
        </p:pic>
      </p:grpSp>
    </p:spTree>
    <p:extLst>
      <p:ext uri="{BB962C8B-B14F-4D97-AF65-F5344CB8AC3E}">
        <p14:creationId xmlns:p14="http://schemas.microsoft.com/office/powerpoint/2010/main" val="2436102009"/>
      </p:ext>
    </p:extLst>
  </p:cSld>
  <p:clrMapOvr>
    <a:masterClrMapping/>
  </p:clrMapOvr>
  <p:transition spd="slow">
    <p:comb/>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0297" y="2627577"/>
            <a:ext cx="3777755" cy="4200327"/>
          </a:xfrm>
          <a:prstGeom prst="rect">
            <a:avLst/>
          </a:prstGeom>
        </p:spPr>
      </p:pic>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826002" y="604583"/>
            <a:ext cx="8538407" cy="677110"/>
            <a:chOff x="2265428" y="1437092"/>
            <a:chExt cx="7689110" cy="1184429"/>
          </a:xfrm>
        </p:grpSpPr>
        <p:sp>
          <p:nvSpPr>
            <p:cNvPr id="23"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24" name="18"/>
            <p:cNvSpPr>
              <a:spLocks noChangeArrowheads="1"/>
            </p:cNvSpPr>
            <p:nvPr>
              <p:custDataLst>
                <p:tags r:id="rId2"/>
              </p:custDataLst>
            </p:nvPr>
          </p:nvSpPr>
          <p:spPr bwMode="auto">
            <a:xfrm>
              <a:off x="2294982" y="1437092"/>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2" name="Rectangle 1"/>
          <p:cNvSpPr/>
          <p:nvPr/>
        </p:nvSpPr>
        <p:spPr>
          <a:xfrm>
            <a:off x="560610" y="1255340"/>
            <a:ext cx="11102007" cy="2554545"/>
          </a:xfrm>
          <a:prstGeom prst="rect">
            <a:avLst/>
          </a:prstGeom>
        </p:spPr>
        <p:txBody>
          <a:bodyPr wrap="square">
            <a:spAutoFit/>
          </a:bodyPr>
          <a:lstStyle/>
          <a:p>
            <a:pPr algn="just"/>
            <a:r>
              <a:rPr lang="en-US" sz="3200" dirty="0">
                <a:solidFill>
                  <a:srgbClr val="002060"/>
                </a:solidFill>
                <a:cs typeface="Arial" panose="020B0604020202020204" pitchFamily="34" charset="0"/>
              </a:rPr>
              <a:t>	</a:t>
            </a:r>
            <a:r>
              <a:rPr lang="vi-VN" sz="3200" dirty="0">
                <a:solidFill>
                  <a:srgbClr val="002060"/>
                </a:solidFill>
                <a:cs typeface="Arial" panose="020B0604020202020204" pitchFamily="34" charset="0"/>
              </a:rPr>
              <a:t> Rồi vua dõng dạ nói tiếp:</a:t>
            </a:r>
          </a:p>
          <a:p>
            <a:pPr algn="just"/>
            <a:r>
              <a:rPr lang="vi-VN" sz="3200" dirty="0">
                <a:solidFill>
                  <a:srgbClr val="002060"/>
                </a:solidFill>
                <a:cs typeface="Arial" panose="020B0604020202020204" pitchFamily="34" charset="0"/>
              </a:rPr>
              <a:t>- Trung thực là đức tính quý nhất của con người. Ta sẽ truyền ngôi cho chú bé trung thực và dũng cảm này.</a:t>
            </a:r>
          </a:p>
          <a:p>
            <a:pPr algn="just"/>
            <a:r>
              <a:rPr lang="vi-VN" sz="3200" dirty="0">
                <a:solidFill>
                  <a:srgbClr val="002060"/>
                </a:solidFill>
                <a:cs typeface="Arial" panose="020B0604020202020204" pitchFamily="34" charset="0"/>
              </a:rPr>
              <a:t>   </a:t>
            </a: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cs typeface="Arial" panose="020B0604020202020204" pitchFamily="34" charset="0"/>
              </a:rPr>
              <a:t>Chôm được truyền ngôi và trở thành ông vua hiền minh.</a:t>
            </a:r>
            <a:endParaRPr lang="en-US" sz="3200" dirty="0">
              <a:solidFill>
                <a:srgbClr val="00206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67" b="100000" l="0" r="100000">
                        <a14:foregroundMark x1="46998" y1="48167" x2="61698" y2="49167"/>
                        <a14:foregroundMark x1="67702" y1="57167" x2="80331" y2="64167"/>
                        <a14:foregroundMark x1="16563" y1="61000" x2="32505" y2="55167"/>
                      </a14:backgroundRemoval>
                    </a14:imgEffect>
                  </a14:imgLayer>
                </a14:imgProps>
              </a:ext>
              <a:ext uri="{28A0092B-C50C-407E-A947-70E740481C1C}">
                <a14:useLocalDpi xmlns:a14="http://schemas.microsoft.com/office/drawing/2010/main" val="0"/>
              </a:ext>
            </a:extLst>
          </a:blip>
          <a:stretch>
            <a:fillRect/>
          </a:stretch>
        </p:blipFill>
        <p:spPr>
          <a:xfrm>
            <a:off x="6984571" y="4181349"/>
            <a:ext cx="2130477" cy="2646555"/>
          </a:xfrm>
          <a:prstGeom prst="rect">
            <a:avLst/>
          </a:prstGeom>
        </p:spPr>
      </p:pic>
    </p:spTree>
    <p:extLst>
      <p:ext uri="{BB962C8B-B14F-4D97-AF65-F5344CB8AC3E}">
        <p14:creationId xmlns:p14="http://schemas.microsoft.com/office/powerpoint/2010/main" val="3000832560"/>
      </p:ext>
    </p:extLst>
  </p:cSld>
  <p:clrMapOvr>
    <a:masterClrMapping/>
  </p:clrMapOvr>
  <p:transition spd="slow">
    <p:comb/>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 xmlns:a16="http://schemas.microsoft.com/office/drawing/2014/main" id="{BFA309BF-107E-496A-A56F-F9BA8280A397}"/>
              </a:ext>
            </a:extLst>
          </p:cNvPr>
          <p:cNvGrpSpPr/>
          <p:nvPr/>
        </p:nvGrpSpPr>
        <p:grpSpPr>
          <a:xfrm>
            <a:off x="0" y="270836"/>
            <a:ext cx="12188826" cy="804315"/>
            <a:chOff x="0" y="571893"/>
            <a:chExt cx="12190413" cy="804420"/>
          </a:xfrm>
        </p:grpSpPr>
        <p:sp>
          <p:nvSpPr>
            <p:cNvPr id="8" name="矩形 7">
              <a:extLst>
                <a:ext uri="{FF2B5EF4-FFF2-40B4-BE49-F238E27FC236}">
                  <a16:creationId xmlns="" xmlns:a16="http://schemas.microsoft.com/office/drawing/2014/main" id="{77E3EDE4-B20E-413B-B14F-3026DA0FC5A7}"/>
                </a:ext>
              </a:extLst>
            </p:cNvPr>
            <p:cNvSpPr/>
            <p:nvPr/>
          </p:nvSpPr>
          <p:spPr>
            <a:xfrm flipV="1">
              <a:off x="0" y="1330594"/>
              <a:ext cx="12190413" cy="45719"/>
            </a:xfrm>
            <a:prstGeom prst="rect">
              <a:avLst/>
            </a:prstGeom>
            <a:solidFill>
              <a:srgbClr val="67BE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7BEC3"/>
                </a:solidFill>
              </a:endParaRPr>
            </a:p>
          </p:txBody>
        </p:sp>
        <p:sp>
          <p:nvSpPr>
            <p:cNvPr id="9" name="TextBox 8">
              <a:extLst>
                <a:ext uri="{FF2B5EF4-FFF2-40B4-BE49-F238E27FC236}">
                  <a16:creationId xmlns="" xmlns:a16="http://schemas.microsoft.com/office/drawing/2014/main" id="{EA87B9EC-4D84-429D-B97B-AAEC5A678C39}"/>
                </a:ext>
              </a:extLst>
            </p:cNvPr>
            <p:cNvSpPr txBox="1">
              <a:spLocks noChangeArrowheads="1"/>
            </p:cNvSpPr>
            <p:nvPr/>
          </p:nvSpPr>
          <p:spPr bwMode="auto">
            <a:xfrm>
              <a:off x="3587227" y="571893"/>
              <a:ext cx="515149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800" b="1" spc="300">
                  <a:solidFill>
                    <a:schemeClr val="accent1">
                      <a:lumMod val="75000"/>
                    </a:schemeClr>
                  </a:solidFill>
                  <a:latin typeface="#9Slide03 Maven Pro Black" panose="00000A00000000000000" pitchFamily="2" charset="0"/>
                  <a:ea typeface="微软雅黑" panose="020B0503020204020204" pitchFamily="34" charset="-122"/>
                  <a:sym typeface="Arial" panose="020B0604020202020204" pitchFamily="34" charset="0"/>
                </a:rPr>
                <a:t>LUYỆN ĐỌC</a:t>
              </a:r>
              <a:endParaRPr lang="zh-CN" altLang="en-US" sz="4800" b="1" spc="300" dirty="0">
                <a:solidFill>
                  <a:schemeClr val="accent1">
                    <a:lumMod val="75000"/>
                  </a:schemeClr>
                </a:solidFill>
                <a:latin typeface="#9Slide03 Maven Pro Black" panose="00000A00000000000000" pitchFamily="2" charset="0"/>
                <a:ea typeface="微软雅黑" panose="020B0503020204020204" pitchFamily="34" charset="-122"/>
                <a:sym typeface="Arial" panose="020B0604020202020204" pitchFamily="34" charset="0"/>
              </a:endParaRPr>
            </a:p>
          </p:txBody>
        </p:sp>
      </p:grpSp>
      <p:sp>
        <p:nvSpPr>
          <p:cNvPr id="2" name="Rectangle: Rounded Corners 1">
            <a:extLst>
              <a:ext uri="{FF2B5EF4-FFF2-40B4-BE49-F238E27FC236}">
                <a16:creationId xmlns="" xmlns:a16="http://schemas.microsoft.com/office/drawing/2014/main" id="{61D573C4-DB3F-4497-A93D-645E8EF58E8A}"/>
              </a:ext>
            </a:extLst>
          </p:cNvPr>
          <p:cNvSpPr/>
          <p:nvPr/>
        </p:nvSpPr>
        <p:spPr>
          <a:xfrm>
            <a:off x="651583" y="1591709"/>
            <a:ext cx="10885657" cy="4742832"/>
          </a:xfrm>
          <a:prstGeom prst="roundRect">
            <a:avLst/>
          </a:prstGeom>
          <a:solidFill>
            <a:schemeClr val="bg1">
              <a:alpha val="48000"/>
            </a:schemeClr>
          </a:solidFill>
          <a:ln w="38100">
            <a:solidFill>
              <a:srgbClr val="67BE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PA_库_直接连接符 4">
            <a:extLst>
              <a:ext uri="{FF2B5EF4-FFF2-40B4-BE49-F238E27FC236}">
                <a16:creationId xmlns="" xmlns:a16="http://schemas.microsoft.com/office/drawing/2014/main" id="{712483E7-B822-456A-8206-51C93E285997}"/>
              </a:ext>
            </a:extLst>
          </p:cNvPr>
          <p:cNvCxnSpPr>
            <a:cxnSpLocks/>
          </p:cNvCxnSpPr>
          <p:nvPr>
            <p:custDataLst>
              <p:tags r:id="rId1"/>
            </p:custDataLst>
          </p:nvPr>
        </p:nvCxnSpPr>
        <p:spPr>
          <a:xfrm flipH="1">
            <a:off x="5284832" y="2535850"/>
            <a:ext cx="1" cy="3404139"/>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7" name="矩形 22">
            <a:extLst>
              <a:ext uri="{FF2B5EF4-FFF2-40B4-BE49-F238E27FC236}">
                <a16:creationId xmlns="" xmlns:a16="http://schemas.microsoft.com/office/drawing/2014/main" id="{99D73E33-4A21-4E46-8B8C-93BD2697DC7A}"/>
              </a:ext>
            </a:extLst>
          </p:cNvPr>
          <p:cNvSpPr/>
          <p:nvPr/>
        </p:nvSpPr>
        <p:spPr>
          <a:xfrm>
            <a:off x="1362325" y="2078401"/>
            <a:ext cx="2334868" cy="553926"/>
          </a:xfrm>
          <a:prstGeom prst="rect">
            <a:avLst/>
          </a:prstGeom>
        </p:spPr>
        <p:txBody>
          <a:bodyPr wrap="square" lIns="0" tIns="0" rIns="0" bIns="0">
            <a:spAutoFit/>
            <a:scene3d>
              <a:camera prst="orthographicFront"/>
              <a:lightRig rig="threePt" dir="t"/>
            </a:scene3d>
            <a:sp3d extrusionH="57150">
              <a:bevelT w="38100" h="38100" prst="angle"/>
            </a:sp3d>
          </a:bodyPr>
          <a:lstStyle/>
          <a:p>
            <a:r>
              <a:rPr lang="en-US" altLang="zh-CN" sz="3600" b="1">
                <a:solidFill>
                  <a:srgbClr val="F38F9B"/>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panose="020B0604020202020204" pitchFamily="34" charset="0"/>
              </a:rPr>
              <a:t>Từ ngữ</a:t>
            </a:r>
            <a:endParaRPr lang="en-US" altLang="zh-CN" sz="3600" b="1" dirty="0">
              <a:solidFill>
                <a:srgbClr val="F38F9B"/>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panose="020B0604020202020204" pitchFamily="34" charset="0"/>
            </a:endParaRPr>
          </a:p>
        </p:txBody>
      </p:sp>
      <p:sp>
        <p:nvSpPr>
          <p:cNvPr id="28" name="TextBox 27">
            <a:extLst>
              <a:ext uri="{FF2B5EF4-FFF2-40B4-BE49-F238E27FC236}">
                <a16:creationId xmlns="" xmlns:a16="http://schemas.microsoft.com/office/drawing/2014/main" id="{477F5503-1280-44F5-ADBB-12A4201F5F84}"/>
              </a:ext>
            </a:extLst>
          </p:cNvPr>
          <p:cNvSpPr txBox="1"/>
          <p:nvPr/>
        </p:nvSpPr>
        <p:spPr>
          <a:xfrm>
            <a:off x="1767731" y="2940219"/>
            <a:ext cx="3145971" cy="2031061"/>
          </a:xfrm>
          <a:prstGeom prst="rect">
            <a:avLst/>
          </a:prstGeom>
          <a:noFill/>
        </p:spPr>
        <p:txBody>
          <a:bodyPr wrap="square" rtlCol="0" anchor="ctr" anchorCtr="0">
            <a:spAutoFit/>
          </a:bodyPr>
          <a:lstStyle/>
          <a:p>
            <a:pPr marL="342866" indent="-342866">
              <a:lnSpc>
                <a:spcPct val="150000"/>
              </a:lnSpc>
              <a:buFont typeface="Wingdings" panose="05000000000000000000" pitchFamily="2" charset="2"/>
              <a:buChar char="§"/>
            </a:pPr>
            <a:r>
              <a:rPr lang="en-US" sz="2800" smtClean="0">
                <a:latin typeface="Times New Roman" panose="02020603050405020304" pitchFamily="18" charset="0"/>
                <a:cs typeface="Times New Roman" panose="02020603050405020304" pitchFamily="18" charset="0"/>
              </a:rPr>
              <a:t>gieo trồng</a:t>
            </a:r>
            <a:endParaRPr lang="en-US" sz="2800">
              <a:latin typeface="Times New Roman" panose="02020603050405020304" pitchFamily="18" charset="0"/>
              <a:cs typeface="Times New Roman" panose="02020603050405020304" pitchFamily="18" charset="0"/>
            </a:endParaRPr>
          </a:p>
          <a:p>
            <a:pPr marL="342866" indent="-342866">
              <a:lnSpc>
                <a:spcPct val="150000"/>
              </a:lnSpc>
              <a:buFont typeface="Wingdings" panose="05000000000000000000" pitchFamily="2" charset="2"/>
              <a:buChar char="§"/>
            </a:pPr>
            <a:r>
              <a:rPr lang="en-US" sz="2800" smtClean="0">
                <a:latin typeface="Times New Roman" panose="02020603050405020304" pitchFamily="18" charset="0"/>
                <a:cs typeface="Times New Roman" panose="02020603050405020304" pitchFamily="18" charset="0"/>
              </a:rPr>
              <a:t>nô nức</a:t>
            </a:r>
            <a:endParaRPr lang="en-US" sz="2800">
              <a:latin typeface="Times New Roman" panose="02020603050405020304" pitchFamily="18" charset="0"/>
              <a:cs typeface="Times New Roman" panose="02020603050405020304" pitchFamily="18" charset="0"/>
            </a:endParaRPr>
          </a:p>
          <a:p>
            <a:pPr marL="342866" indent="-342866">
              <a:lnSpc>
                <a:spcPct val="150000"/>
              </a:lnSpc>
              <a:buFont typeface="Wingdings" panose="05000000000000000000" pitchFamily="2" charset="2"/>
              <a:buChar char="§"/>
            </a:pPr>
            <a:r>
              <a:rPr lang="en-US" sz="2800" smtClean="0">
                <a:latin typeface="Times New Roman" panose="02020603050405020304" pitchFamily="18" charset="0"/>
                <a:cs typeface="Times New Roman" panose="02020603050405020304" pitchFamily="18" charset="0"/>
              </a:rPr>
              <a:t>luộc kĩ</a:t>
            </a:r>
            <a:endParaRPr lang="en-US" sz="2800" dirty="0">
              <a:latin typeface="Times New Roman" panose="02020603050405020304" pitchFamily="18" charset="0"/>
              <a:cs typeface="Times New Roman" panose="02020603050405020304" pitchFamily="18" charset="0"/>
            </a:endParaRPr>
          </a:p>
        </p:txBody>
      </p:sp>
      <p:sp>
        <p:nvSpPr>
          <p:cNvPr id="29" name="矩形 22">
            <a:extLst>
              <a:ext uri="{FF2B5EF4-FFF2-40B4-BE49-F238E27FC236}">
                <a16:creationId xmlns="" xmlns:a16="http://schemas.microsoft.com/office/drawing/2014/main" id="{BDB39DBE-0755-4CF3-AD6E-1F2B46406052}"/>
              </a:ext>
            </a:extLst>
          </p:cNvPr>
          <p:cNvSpPr/>
          <p:nvPr/>
        </p:nvSpPr>
        <p:spPr>
          <a:xfrm>
            <a:off x="5655962" y="2072305"/>
            <a:ext cx="2334868" cy="553926"/>
          </a:xfrm>
          <a:prstGeom prst="rect">
            <a:avLst/>
          </a:prstGeom>
        </p:spPr>
        <p:txBody>
          <a:bodyPr wrap="square" lIns="0" tIns="0" rIns="0" bIns="0">
            <a:spAutoFit/>
            <a:scene3d>
              <a:camera prst="orthographicFront"/>
              <a:lightRig rig="threePt" dir="t"/>
            </a:scene3d>
            <a:sp3d extrusionH="57150">
              <a:bevelT w="38100" h="38100" prst="angle"/>
            </a:sp3d>
          </a:bodyPr>
          <a:lstStyle/>
          <a:p>
            <a:r>
              <a:rPr lang="en-US" altLang="zh-CN" sz="3600" b="1">
                <a:solidFill>
                  <a:srgbClr val="F38F9B"/>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panose="020B0604020202020204" pitchFamily="34" charset="0"/>
              </a:rPr>
              <a:t>Câu</a:t>
            </a:r>
            <a:endParaRPr lang="en-US" altLang="zh-CN" sz="3600" b="1" dirty="0">
              <a:solidFill>
                <a:srgbClr val="F38F9B"/>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panose="020B0604020202020204" pitchFamily="34" charset="0"/>
            </a:endParaRPr>
          </a:p>
        </p:txBody>
      </p:sp>
      <p:sp>
        <p:nvSpPr>
          <p:cNvPr id="30" name="TextBox 29">
            <a:extLst>
              <a:ext uri="{FF2B5EF4-FFF2-40B4-BE49-F238E27FC236}">
                <a16:creationId xmlns="" xmlns:a16="http://schemas.microsoft.com/office/drawing/2014/main" id="{D3F5A737-79C8-4431-9B41-817DAAD88C2A}"/>
              </a:ext>
            </a:extLst>
          </p:cNvPr>
          <p:cNvSpPr txBox="1"/>
          <p:nvPr/>
        </p:nvSpPr>
        <p:spPr>
          <a:xfrm>
            <a:off x="5655962" y="2978941"/>
            <a:ext cx="5420170" cy="2246769"/>
          </a:xfrm>
          <a:prstGeom prst="rect">
            <a:avLst/>
          </a:prstGeom>
          <a:noFill/>
        </p:spPr>
        <p:txBody>
          <a:bodyPr wrap="square">
            <a:spAutoFit/>
          </a:bodyPr>
          <a:lstStyle/>
          <a:p>
            <a:pPr algn="just">
              <a:spcBef>
                <a:spcPts val="600"/>
              </a:spcBef>
              <a:spcAft>
                <a:spcPts val="600"/>
              </a:spcAft>
              <a:defRPr/>
            </a:pPr>
            <a:r>
              <a:rPr lang="en-US" altLang="en-US" sz="2800" kern="0" smtClean="0">
                <a:latin typeface="Times New Roman" panose="02020603050405020304" pitchFamily="18" charset="0"/>
              </a:rPr>
              <a:t>Vua ra lệnh phát cho mỗi người dân một thúng thóc về gieo trồng và giao hẹn: ai thu được nhiều thóc nhất sẽ được truyền ngôi, ai không có thóc nộp sẽ bị trừng phạt.</a:t>
            </a:r>
            <a:endParaRPr lang="en-US" sz="4000" b="1" dirty="0">
              <a:solidFill>
                <a:srgbClr val="FF0000"/>
              </a:solidFill>
              <a:latin typeface="Times New Roman" pitchFamily="18" charset="0"/>
              <a:cs typeface="Times New Roman" pitchFamily="18" charset="0"/>
            </a:endParaRPr>
          </a:p>
        </p:txBody>
      </p:sp>
      <p:cxnSp>
        <p:nvCxnSpPr>
          <p:cNvPr id="31" name="Straight Connector 30">
            <a:extLst>
              <a:ext uri="{FF2B5EF4-FFF2-40B4-BE49-F238E27FC236}">
                <a16:creationId xmlns="" xmlns:a16="http://schemas.microsoft.com/office/drawing/2014/main" id="{F88FAD80-61F2-4946-A089-C78F2EFD9295}"/>
              </a:ext>
            </a:extLst>
          </p:cNvPr>
          <p:cNvCxnSpPr/>
          <p:nvPr/>
        </p:nvCxnSpPr>
        <p:spPr>
          <a:xfrm flipV="1">
            <a:off x="10461798" y="3485983"/>
            <a:ext cx="95238" cy="4407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 xmlns:a16="http://schemas.microsoft.com/office/drawing/2014/main" id="{BEDBB334-DE4F-4EB5-8C66-E3312A58C3A6}"/>
              </a:ext>
            </a:extLst>
          </p:cNvPr>
          <p:cNvCxnSpPr/>
          <p:nvPr/>
        </p:nvCxnSpPr>
        <p:spPr>
          <a:xfrm flipV="1">
            <a:off x="6406103" y="4297535"/>
            <a:ext cx="95238" cy="4407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6A2225B7-BD89-4BC8-AE3C-A3411A392A5F}"/>
              </a:ext>
            </a:extLst>
          </p:cNvPr>
          <p:cNvCxnSpPr/>
          <p:nvPr/>
        </p:nvCxnSpPr>
        <p:spPr>
          <a:xfrm flipV="1">
            <a:off x="9840392" y="4774870"/>
            <a:ext cx="95238" cy="4407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 xmlns:a16="http://schemas.microsoft.com/office/drawing/2014/main" id="{BF8FDB67-03EF-4EFF-AC96-6A69BF911AC4}"/>
              </a:ext>
            </a:extLst>
          </p:cNvPr>
          <p:cNvCxnSpPr/>
          <p:nvPr/>
        </p:nvCxnSpPr>
        <p:spPr>
          <a:xfrm flipV="1">
            <a:off x="9918082" y="4774870"/>
            <a:ext cx="95238" cy="4407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BEDBB334-DE4F-4EB5-8C66-E3312A58C3A6}"/>
              </a:ext>
            </a:extLst>
          </p:cNvPr>
          <p:cNvCxnSpPr/>
          <p:nvPr/>
        </p:nvCxnSpPr>
        <p:spPr>
          <a:xfrm flipV="1">
            <a:off x="7392693" y="4774869"/>
            <a:ext cx="95238" cy="4407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3035603"/>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anim calcmode="lin" valueType="num">
                                      <p:cBhvr>
                                        <p:cTn id="23" dur="1000" fill="hold"/>
                                        <p:tgtEl>
                                          <p:spTgt spid="29"/>
                                        </p:tgtEl>
                                        <p:attrNameLst>
                                          <p:attrName>ppt_x</p:attrName>
                                        </p:attrNameLst>
                                      </p:cBhvr>
                                      <p:tavLst>
                                        <p:tav tm="0">
                                          <p:val>
                                            <p:strVal val="#ppt_x"/>
                                          </p:val>
                                        </p:tav>
                                        <p:tav tm="100000">
                                          <p:val>
                                            <p:strVal val="#ppt_x"/>
                                          </p:val>
                                        </p:tav>
                                      </p:tavLst>
                                    </p:anim>
                                    <p:anim calcmode="lin" valueType="num">
                                      <p:cBhvr>
                                        <p:cTn id="2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par>
                                <p:cTn id="40" presetID="22" presetClass="entr" presetSubtype="4"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par>
                                <p:cTn id="43" presetID="2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par>
                                <p:cTn id="46" presetID="22" presetClass="entr" presetSubtype="4"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down)">
                                      <p:cBhvr>
                                        <p:cTn id="48" dur="500"/>
                                        <p:tgtEl>
                                          <p:spTgt spid="33"/>
                                        </p:tgtEl>
                                      </p:cBhvr>
                                    </p:animEffect>
                                  </p:childTnLst>
                                </p:cTn>
                              </p:par>
                              <p:par>
                                <p:cTn id="49" presetID="22" presetClass="entr" presetSubtype="4"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wipe(down)">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 xmlns:a16="http://schemas.microsoft.com/office/drawing/2014/main" id="{77E3EDE4-B20E-413B-B14F-3026DA0FC5A7}"/>
              </a:ext>
            </a:extLst>
          </p:cNvPr>
          <p:cNvSpPr/>
          <p:nvPr/>
        </p:nvSpPr>
        <p:spPr>
          <a:xfrm flipV="1">
            <a:off x="0" y="1029438"/>
            <a:ext cx="12188826" cy="45713"/>
          </a:xfrm>
          <a:prstGeom prst="rect">
            <a:avLst/>
          </a:prstGeom>
          <a:solidFill>
            <a:srgbClr val="67BE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67BEC3"/>
              </a:solidFill>
            </a:endParaRPr>
          </a:p>
        </p:txBody>
      </p:sp>
      <p:sp>
        <p:nvSpPr>
          <p:cNvPr id="14" name="TextBox 13">
            <a:extLst>
              <a:ext uri="{FF2B5EF4-FFF2-40B4-BE49-F238E27FC236}">
                <a16:creationId xmlns="" xmlns:a16="http://schemas.microsoft.com/office/drawing/2014/main" id="{EA87B9EC-4D84-429D-B97B-AAEC5A678C39}"/>
              </a:ext>
            </a:extLst>
          </p:cNvPr>
          <p:cNvSpPr txBox="1">
            <a:spLocks noChangeArrowheads="1"/>
          </p:cNvSpPr>
          <p:nvPr/>
        </p:nvSpPr>
        <p:spPr bwMode="auto">
          <a:xfrm>
            <a:off x="3586760" y="270836"/>
            <a:ext cx="5150822" cy="73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4800" b="1" spc="300" smtClean="0">
                <a:solidFill>
                  <a:schemeClr val="accent1">
                    <a:lumMod val="75000"/>
                  </a:schemeClr>
                </a:solidFill>
                <a:latin typeface="#9Slide03 Maven Pro Black" panose="00000A00000000000000" pitchFamily="2" charset="0"/>
                <a:ea typeface="微软雅黑" panose="020B0503020204020204" pitchFamily="34" charset="-122"/>
                <a:sym typeface="Arial" panose="020B0604020202020204" pitchFamily="34" charset="0"/>
              </a:rPr>
              <a:t>GIẢI NGHĨA TỪ</a:t>
            </a:r>
            <a:endParaRPr lang="zh-CN" altLang="en-US" sz="4800" b="1" spc="300" dirty="0">
              <a:solidFill>
                <a:schemeClr val="accent1">
                  <a:lumMod val="75000"/>
                </a:schemeClr>
              </a:solidFill>
              <a:latin typeface="#9Slide03 Maven Pro Black" panose="00000A00000000000000" pitchFamily="2" charset="0"/>
              <a:ea typeface="微软雅黑" panose="020B0503020204020204" pitchFamily="34" charset="-122"/>
              <a:sym typeface="Arial" panose="020B0604020202020204" pitchFamily="34" charset="0"/>
            </a:endParaRPr>
          </a:p>
        </p:txBody>
      </p:sp>
      <p:sp>
        <p:nvSpPr>
          <p:cNvPr id="15" name="TextBox 14">
            <a:extLst>
              <a:ext uri="{FF2B5EF4-FFF2-40B4-BE49-F238E27FC236}">
                <a16:creationId xmlns="" xmlns:a16="http://schemas.microsoft.com/office/drawing/2014/main" id="{477F5503-1280-44F5-ADBB-12A4201F5F84}"/>
              </a:ext>
            </a:extLst>
          </p:cNvPr>
          <p:cNvSpPr txBox="1"/>
          <p:nvPr/>
        </p:nvSpPr>
        <p:spPr>
          <a:xfrm>
            <a:off x="1527099" y="1330063"/>
            <a:ext cx="3145971" cy="823752"/>
          </a:xfrm>
          <a:prstGeom prst="rect">
            <a:avLst/>
          </a:prstGeom>
          <a:noFill/>
        </p:spPr>
        <p:txBody>
          <a:bodyPr wrap="square" rtlCol="0" anchor="ctr" anchorCtr="0">
            <a:spAutoFit/>
          </a:bodyPr>
          <a:lstStyle/>
          <a:p>
            <a:pPr marL="342866" indent="-342866">
              <a:lnSpc>
                <a:spcPct val="150000"/>
              </a:lnSpc>
              <a:buFont typeface="Wingdings" panose="05000000000000000000" pitchFamily="2" charset="2"/>
              <a:buChar char="§"/>
            </a:pPr>
            <a:r>
              <a:rPr lang="en-US" sz="3600" b="1" smtClean="0">
                <a:ln>
                  <a:solidFill>
                    <a:schemeClr val="tx1"/>
                  </a:solidFill>
                </a:ln>
                <a:solidFill>
                  <a:srgbClr val="0C9061"/>
                </a:solidFill>
                <a:latin typeface="Times New Roman" panose="02020603050405020304" pitchFamily="18" charset="0"/>
                <a:cs typeface="Times New Roman" panose="02020603050405020304" pitchFamily="18" charset="0"/>
              </a:rPr>
              <a:t>Bệ hạ</a:t>
            </a:r>
            <a:endParaRPr lang="en-US" sz="3600" b="1">
              <a:ln>
                <a:solidFill>
                  <a:schemeClr val="tx1"/>
                </a:solidFill>
              </a:ln>
              <a:solidFill>
                <a:srgbClr val="0C9061"/>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 xmlns:a16="http://schemas.microsoft.com/office/drawing/2014/main" id="{477F5503-1280-44F5-ADBB-12A4201F5F84}"/>
              </a:ext>
            </a:extLst>
          </p:cNvPr>
          <p:cNvSpPr txBox="1"/>
          <p:nvPr/>
        </p:nvSpPr>
        <p:spPr>
          <a:xfrm>
            <a:off x="1527098" y="2153815"/>
            <a:ext cx="3145971" cy="823752"/>
          </a:xfrm>
          <a:prstGeom prst="rect">
            <a:avLst/>
          </a:prstGeom>
          <a:noFill/>
        </p:spPr>
        <p:txBody>
          <a:bodyPr wrap="square" rtlCol="0" anchor="ctr" anchorCtr="0">
            <a:spAutoFit/>
          </a:bodyPr>
          <a:lstStyle/>
          <a:p>
            <a:pPr marL="342866" indent="-342866">
              <a:lnSpc>
                <a:spcPct val="150000"/>
              </a:lnSpc>
              <a:buFont typeface="Wingdings" panose="05000000000000000000" pitchFamily="2" charset="2"/>
              <a:buChar char="§"/>
            </a:pPr>
            <a:r>
              <a:rPr lang="en-US" sz="3600" b="1" smtClean="0">
                <a:ln>
                  <a:solidFill>
                    <a:schemeClr val="tx1"/>
                  </a:solidFill>
                </a:ln>
                <a:solidFill>
                  <a:srgbClr val="0C9061"/>
                </a:solidFill>
                <a:latin typeface="Times New Roman" panose="02020603050405020304" pitchFamily="18" charset="0"/>
                <a:cs typeface="Times New Roman" panose="02020603050405020304" pitchFamily="18" charset="0"/>
              </a:rPr>
              <a:t>Sững sờ</a:t>
            </a:r>
            <a:endParaRPr lang="en-US" sz="3600" b="1">
              <a:ln>
                <a:solidFill>
                  <a:schemeClr val="tx1"/>
                </a:solidFill>
              </a:ln>
              <a:solidFill>
                <a:srgbClr val="0C9061"/>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 xmlns:a16="http://schemas.microsoft.com/office/drawing/2014/main" id="{477F5503-1280-44F5-ADBB-12A4201F5F84}"/>
              </a:ext>
            </a:extLst>
          </p:cNvPr>
          <p:cNvSpPr txBox="1"/>
          <p:nvPr/>
        </p:nvSpPr>
        <p:spPr>
          <a:xfrm>
            <a:off x="1527098" y="2977567"/>
            <a:ext cx="3145971" cy="823752"/>
          </a:xfrm>
          <a:prstGeom prst="rect">
            <a:avLst/>
          </a:prstGeom>
          <a:noFill/>
        </p:spPr>
        <p:txBody>
          <a:bodyPr wrap="square" rtlCol="0" anchor="ctr" anchorCtr="0">
            <a:spAutoFit/>
          </a:bodyPr>
          <a:lstStyle/>
          <a:p>
            <a:pPr marL="342866" indent="-342866">
              <a:lnSpc>
                <a:spcPct val="150000"/>
              </a:lnSpc>
              <a:buFont typeface="Wingdings" panose="05000000000000000000" pitchFamily="2" charset="2"/>
              <a:buChar char="§"/>
            </a:pPr>
            <a:r>
              <a:rPr lang="en-US" sz="3600" b="1" smtClean="0">
                <a:ln>
                  <a:solidFill>
                    <a:schemeClr val="tx1"/>
                  </a:solidFill>
                </a:ln>
                <a:solidFill>
                  <a:srgbClr val="0C9061"/>
                </a:solidFill>
                <a:latin typeface="Times New Roman" panose="02020603050405020304" pitchFamily="18" charset="0"/>
                <a:cs typeface="Times New Roman" panose="02020603050405020304" pitchFamily="18" charset="0"/>
              </a:rPr>
              <a:t>Dõng dạc</a:t>
            </a:r>
            <a:endParaRPr lang="en-US" sz="3600" b="1">
              <a:ln>
                <a:solidFill>
                  <a:schemeClr val="tx1"/>
                </a:solidFill>
              </a:ln>
              <a:solidFill>
                <a:srgbClr val="0C9061"/>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 xmlns:a16="http://schemas.microsoft.com/office/drawing/2014/main" id="{477F5503-1280-44F5-ADBB-12A4201F5F84}"/>
              </a:ext>
            </a:extLst>
          </p:cNvPr>
          <p:cNvSpPr txBox="1"/>
          <p:nvPr/>
        </p:nvSpPr>
        <p:spPr>
          <a:xfrm>
            <a:off x="1527098" y="3801319"/>
            <a:ext cx="3145971" cy="823752"/>
          </a:xfrm>
          <a:prstGeom prst="rect">
            <a:avLst/>
          </a:prstGeom>
          <a:noFill/>
        </p:spPr>
        <p:txBody>
          <a:bodyPr wrap="square" rtlCol="0" anchor="ctr" anchorCtr="0">
            <a:spAutoFit/>
          </a:bodyPr>
          <a:lstStyle/>
          <a:p>
            <a:pPr marL="342866" indent="-342866">
              <a:lnSpc>
                <a:spcPct val="150000"/>
              </a:lnSpc>
              <a:buFont typeface="Wingdings" panose="05000000000000000000" pitchFamily="2" charset="2"/>
              <a:buChar char="§"/>
            </a:pPr>
            <a:r>
              <a:rPr lang="en-US" sz="3600" b="1" smtClean="0">
                <a:ln>
                  <a:solidFill>
                    <a:schemeClr val="tx1"/>
                  </a:solidFill>
                </a:ln>
                <a:solidFill>
                  <a:srgbClr val="0C9061"/>
                </a:solidFill>
                <a:latin typeface="Times New Roman" panose="02020603050405020304" pitchFamily="18" charset="0"/>
                <a:cs typeface="Times New Roman" panose="02020603050405020304" pitchFamily="18" charset="0"/>
              </a:rPr>
              <a:t>Hiền minh</a:t>
            </a:r>
            <a:endParaRPr lang="en-US" sz="3600" b="1">
              <a:ln>
                <a:solidFill>
                  <a:schemeClr val="tx1"/>
                </a:solidFill>
              </a:ln>
              <a:solidFill>
                <a:srgbClr val="0C906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0141654"/>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7"/>
          <p:cNvGrpSpPr/>
          <p:nvPr/>
        </p:nvGrpSpPr>
        <p:grpSpPr>
          <a:xfrm>
            <a:off x="0" y="497908"/>
            <a:ext cx="12190413" cy="896430"/>
            <a:chOff x="266700" y="317666"/>
            <a:chExt cx="12190413" cy="896430"/>
          </a:xfrm>
        </p:grpSpPr>
        <p:sp>
          <p:nvSpPr>
            <p:cNvPr id="43" name="Copyright Notice"/>
            <p:cNvSpPr>
              <a:spLocks/>
            </p:cNvSpPr>
            <p:nvPr/>
          </p:nvSpPr>
          <p:spPr bwMode="auto">
            <a:xfrm>
              <a:off x="2227079" y="317666"/>
              <a:ext cx="8627458" cy="896430"/>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5400" cap="small" dirty="0">
                  <a:solidFill>
                    <a:srgbClr val="EB7374"/>
                  </a:solidFill>
                  <a:latin typeface="UTM Arruba KT" panose="02040603050506020204" pitchFamily="18" charset="0"/>
                  <a:ea typeface="微软雅黑" panose="020B0503020204020204" pitchFamily="34" charset="-122"/>
                </a:rPr>
                <a:t>KHO TÀNG TRUYỆN CỔ TÍCH</a:t>
              </a:r>
              <a:endParaRPr lang="en-US" sz="5400" cap="small" dirty="0">
                <a:solidFill>
                  <a:srgbClr val="EB7374"/>
                </a:solidFill>
                <a:latin typeface="UTM Arruba KT" panose="02040603050506020204" pitchFamily="18" charset="0"/>
                <a:ea typeface="微软雅黑" panose="020B0503020204020204" pitchFamily="34" charset="-122"/>
              </a:endParaRPr>
            </a:p>
          </p:txBody>
        </p:sp>
        <p:cxnSp>
          <p:nvCxnSpPr>
            <p:cNvPr id="44" name="直接连接符 4"/>
            <p:cNvCxnSpPr>
              <a:cxnSpLocks/>
            </p:cNvCxnSpPr>
            <p:nvPr/>
          </p:nvCxnSpPr>
          <p:spPr>
            <a:xfrm>
              <a:off x="266700" y="1075098"/>
              <a:ext cx="12190413" cy="0"/>
            </a:xfrm>
            <a:prstGeom prst="line">
              <a:avLst/>
            </a:prstGeom>
            <a:ln w="19050">
              <a:solidFill>
                <a:srgbClr val="6D9C20"/>
              </a:solidFill>
            </a:ln>
          </p:spPr>
          <p:style>
            <a:lnRef idx="1">
              <a:schemeClr val="accent1"/>
            </a:lnRef>
            <a:fillRef idx="0">
              <a:schemeClr val="accent1"/>
            </a:fillRef>
            <a:effectRef idx="0">
              <a:schemeClr val="accent1"/>
            </a:effectRef>
            <a:fontRef idx="minor">
              <a:schemeClr val="tx1"/>
            </a:fontRef>
          </p:style>
        </p:cxnSp>
      </p:grpSp>
      <p:pic>
        <p:nvPicPr>
          <p:cNvPr id="45" name="Picture 4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2211" y1="85897" x2="74037" y2="86996"/>
                      </a14:backgroundRemoval>
                    </a14:imgEffect>
                  </a14:imgLayer>
                </a14:imgProps>
              </a:ext>
              <a:ext uri="{28A0092B-C50C-407E-A947-70E740481C1C}">
                <a14:useLocalDpi xmlns:a14="http://schemas.microsoft.com/office/drawing/2010/main" val="0"/>
              </a:ext>
            </a:extLst>
          </a:blip>
          <a:stretch>
            <a:fillRect/>
          </a:stretch>
        </p:blipFill>
        <p:spPr>
          <a:xfrm>
            <a:off x="3723371" y="3841683"/>
            <a:ext cx="4743667" cy="2626818"/>
          </a:xfrm>
          <a:prstGeom prst="rect">
            <a:avLst/>
          </a:prstGeom>
        </p:spPr>
      </p:pic>
      <p:sp>
        <p:nvSpPr>
          <p:cNvPr id="46" name="TextBox 45"/>
          <p:cNvSpPr txBox="1"/>
          <p:nvPr/>
        </p:nvSpPr>
        <p:spPr>
          <a:xfrm>
            <a:off x="139147" y="2075664"/>
            <a:ext cx="11718234" cy="1569660"/>
          </a:xfrm>
          <a:prstGeom prst="rect">
            <a:avLst/>
          </a:prstGeom>
          <a:noFill/>
        </p:spPr>
        <p:txBody>
          <a:bodyPr wrap="square" rtlCol="0">
            <a:spAutoFit/>
          </a:bodyPr>
          <a:lstStyle/>
          <a:p>
            <a:pPr algn="ctr"/>
            <a:r>
              <a:rPr lang="en-US" sz="4800" dirty="0" err="1">
                <a:solidFill>
                  <a:srgbClr val="002060"/>
                </a:solidFill>
                <a:latin typeface="UTM Aquarelle" panose="02040603050506020204" pitchFamily="18" charset="0"/>
              </a:rPr>
              <a:t>Chào</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mừng</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các</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bạn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đến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với</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kho</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tàng</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truyện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cổ</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tích</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Đố</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các</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bạn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đây</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là</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những</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câu</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chuyện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gì</a:t>
            </a:r>
            <a:r>
              <a:rPr lang="en-US" sz="4800" dirty="0">
                <a:solidFill>
                  <a:srgbClr val="002060"/>
                </a:solidFill>
                <a:latin typeface="UTM Aquarelle" panose="02040603050506020204" pitchFamily="18" charset="0"/>
              </a:rPr>
              <a:t>?</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4001409" y="3710888"/>
            <a:ext cx="2779159" cy="1664832"/>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343110" y="190619"/>
            <a:ext cx="3037320" cy="1819481"/>
          </a:xfrm>
          <a:prstGeom prst="rect">
            <a:avLst/>
          </a:prstGeom>
        </p:spPr>
      </p:pic>
      <p:pic>
        <p:nvPicPr>
          <p:cNvPr id="48" name="Picture 47"/>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610090" y="492651"/>
            <a:ext cx="3037320" cy="1819481"/>
          </a:xfrm>
          <a:prstGeom prst="rect">
            <a:avLst/>
          </a:prstGeom>
        </p:spPr>
      </p:pic>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45076" y="4027238"/>
            <a:ext cx="2547403" cy="2832350"/>
          </a:xfrm>
          <a:prstGeom prst="rect">
            <a:avLst/>
          </a:prstGeom>
        </p:spPr>
      </p:pic>
    </p:spTree>
    <p:extLst>
      <p:ext uri="{BB962C8B-B14F-4D97-AF65-F5344CB8AC3E}">
        <p14:creationId xmlns:p14="http://schemas.microsoft.com/office/powerpoint/2010/main" val="16560422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750"/>
                                        <p:tgtEl>
                                          <p:spTgt spid="42"/>
                                        </p:tgtEl>
                                      </p:cBhvr>
                                    </p:animEffect>
                                    <p:anim calcmode="lin" valueType="num">
                                      <p:cBhvr>
                                        <p:cTn id="8" dur="750" fill="hold"/>
                                        <p:tgtEl>
                                          <p:spTgt spid="42"/>
                                        </p:tgtEl>
                                        <p:attrNameLst>
                                          <p:attrName>ppt_x</p:attrName>
                                        </p:attrNameLst>
                                      </p:cBhvr>
                                      <p:tavLst>
                                        <p:tav tm="0">
                                          <p:val>
                                            <p:strVal val="#ppt_x"/>
                                          </p:val>
                                        </p:tav>
                                        <p:tav tm="100000">
                                          <p:val>
                                            <p:strVal val="#ppt_x"/>
                                          </p:val>
                                        </p:tav>
                                      </p:tavLst>
                                    </p:anim>
                                    <p:anim calcmode="lin" valueType="num">
                                      <p:cBhvr>
                                        <p:cTn id="9" dur="75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p:cTn id="13" dur="500" fill="hold"/>
                                        <p:tgtEl>
                                          <p:spTgt spid="50"/>
                                        </p:tgtEl>
                                        <p:attrNameLst>
                                          <p:attrName>ppt_w</p:attrName>
                                        </p:attrNameLst>
                                      </p:cBhvr>
                                      <p:tavLst>
                                        <p:tav tm="0">
                                          <p:val>
                                            <p:fltVal val="0"/>
                                          </p:val>
                                        </p:tav>
                                        <p:tav tm="100000">
                                          <p:val>
                                            <p:strVal val="#ppt_w"/>
                                          </p:val>
                                        </p:tav>
                                      </p:tavLst>
                                    </p:anim>
                                    <p:anim calcmode="lin" valueType="num">
                                      <p:cBhvr>
                                        <p:cTn id="14" dur="500" fill="hold"/>
                                        <p:tgtEl>
                                          <p:spTgt spid="50"/>
                                        </p:tgtEl>
                                        <p:attrNameLst>
                                          <p:attrName>ppt_h</p:attrName>
                                        </p:attrNameLst>
                                      </p:cBhvr>
                                      <p:tavLst>
                                        <p:tav tm="0">
                                          <p:val>
                                            <p:fltVal val="0"/>
                                          </p:val>
                                        </p:tav>
                                        <p:tav tm="100000">
                                          <p:val>
                                            <p:strVal val="#ppt_h"/>
                                          </p:val>
                                        </p:tav>
                                      </p:tavLst>
                                    </p:anim>
                                    <p:animEffect transition="in" filter="fade">
                                      <p:cBhvr>
                                        <p:cTn id="15" dur="500"/>
                                        <p:tgtEl>
                                          <p:spTgt spid="50"/>
                                        </p:tgtEl>
                                      </p:cBhvr>
                                    </p:animEffect>
                                  </p:childTnLst>
                                </p:cTn>
                              </p:par>
                            </p:childTnLst>
                          </p:cTn>
                        </p:par>
                        <p:par>
                          <p:cTn id="16" fill="hold">
                            <p:stCondLst>
                              <p:cond delay="1250"/>
                            </p:stCondLst>
                            <p:childTnLst>
                              <p:par>
                                <p:cTn id="17" presetID="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750" fill="hold"/>
                                        <p:tgtEl>
                                          <p:spTgt spid="4"/>
                                        </p:tgtEl>
                                        <p:attrNameLst>
                                          <p:attrName>ppt_x</p:attrName>
                                        </p:attrNameLst>
                                      </p:cBhvr>
                                      <p:tavLst>
                                        <p:tav tm="0">
                                          <p:val>
                                            <p:strVal val="0-#ppt_w/2"/>
                                          </p:val>
                                        </p:tav>
                                        <p:tav tm="100000">
                                          <p:val>
                                            <p:strVal val="#ppt_x"/>
                                          </p:val>
                                        </p:tav>
                                      </p:tavLst>
                                    </p:anim>
                                    <p:anim calcmode="lin" valueType="num">
                                      <p:cBhvr additive="base">
                                        <p:cTn id="20" dur="750" fill="hold"/>
                                        <p:tgtEl>
                                          <p:spTgt spid="4"/>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2"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 calcmode="lin" valueType="num">
                                      <p:cBhvr additive="base">
                                        <p:cTn id="24" dur="500" fill="hold"/>
                                        <p:tgtEl>
                                          <p:spTgt spid="48"/>
                                        </p:tgtEl>
                                        <p:attrNameLst>
                                          <p:attrName>ppt_x</p:attrName>
                                        </p:attrNameLst>
                                      </p:cBhvr>
                                      <p:tavLst>
                                        <p:tav tm="0">
                                          <p:val>
                                            <p:strVal val="1+#ppt_w/2"/>
                                          </p:val>
                                        </p:tav>
                                        <p:tav tm="100000">
                                          <p:val>
                                            <p:strVal val="#ppt_x"/>
                                          </p:val>
                                        </p:tav>
                                      </p:tavLst>
                                    </p:anim>
                                    <p:anim calcmode="lin" valueType="num">
                                      <p:cBhvr additive="base">
                                        <p:cTn id="25" dur="500" fill="hold"/>
                                        <p:tgtEl>
                                          <p:spTgt spid="48"/>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16" presetClass="entr" presetSubtype="21"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barn(inVertical)">
                                      <p:cBhvr>
                                        <p:cTn id="29" dur="500"/>
                                        <p:tgtEl>
                                          <p:spTgt spid="45"/>
                                        </p:tgtEl>
                                      </p:cBhvr>
                                    </p:animEffect>
                                  </p:childTnLst>
                                </p:cTn>
                              </p:par>
                            </p:childTnLst>
                          </p:cTn>
                        </p:par>
                        <p:par>
                          <p:cTn id="30" fill="hold">
                            <p:stCondLst>
                              <p:cond delay="3000"/>
                            </p:stCondLst>
                            <p:childTnLst>
                              <p:par>
                                <p:cTn id="31" presetID="16" presetClass="entr" presetSubtype="21"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par>
                          <p:cTn id="34" fill="hold">
                            <p:stCondLst>
                              <p:cond delay="3500"/>
                            </p:stCondLst>
                            <p:childTnLst>
                              <p:par>
                                <p:cTn id="35" presetID="56" presetClass="entr" presetSubtype="0" fill="hold" grpId="0" nodeType="afterEffect">
                                  <p:stCondLst>
                                    <p:cond delay="0"/>
                                  </p:stCondLst>
                                  <p:iterate type="lt">
                                    <p:tmPct val="10000"/>
                                  </p:iterate>
                                  <p:childTnLst>
                                    <p:set>
                                      <p:cBhvr>
                                        <p:cTn id="36" dur="1" fill="hold">
                                          <p:stCondLst>
                                            <p:cond delay="0"/>
                                          </p:stCondLst>
                                        </p:cTn>
                                        <p:tgtEl>
                                          <p:spTgt spid="46"/>
                                        </p:tgtEl>
                                        <p:attrNameLst>
                                          <p:attrName>style.visibility</p:attrName>
                                        </p:attrNameLst>
                                      </p:cBhvr>
                                      <p:to>
                                        <p:strVal val="visible"/>
                                      </p:to>
                                    </p:set>
                                    <p:anim by="(-#ppt_w*2)" calcmode="lin" valueType="num">
                                      <p:cBhvr rctx="PPT">
                                        <p:cTn id="37" dur="500" autoRev="1" fill="hold">
                                          <p:stCondLst>
                                            <p:cond delay="0"/>
                                          </p:stCondLst>
                                        </p:cTn>
                                        <p:tgtEl>
                                          <p:spTgt spid="46"/>
                                        </p:tgtEl>
                                        <p:attrNameLst>
                                          <p:attrName>ppt_w</p:attrName>
                                        </p:attrNameLst>
                                      </p:cBhvr>
                                    </p:anim>
                                    <p:anim by="(#ppt_w*0.50)" calcmode="lin" valueType="num">
                                      <p:cBhvr>
                                        <p:cTn id="38" dur="500" decel="50000" autoRev="1" fill="hold">
                                          <p:stCondLst>
                                            <p:cond delay="0"/>
                                          </p:stCondLst>
                                        </p:cTn>
                                        <p:tgtEl>
                                          <p:spTgt spid="46"/>
                                        </p:tgtEl>
                                        <p:attrNameLst>
                                          <p:attrName>ppt_x</p:attrName>
                                        </p:attrNameLst>
                                      </p:cBhvr>
                                    </p:anim>
                                    <p:anim from="(-#ppt_h/2)" to="(#ppt_y)" calcmode="lin" valueType="num">
                                      <p:cBhvr>
                                        <p:cTn id="39" dur="1000" fill="hold">
                                          <p:stCondLst>
                                            <p:cond delay="0"/>
                                          </p:stCondLst>
                                        </p:cTn>
                                        <p:tgtEl>
                                          <p:spTgt spid="46"/>
                                        </p:tgtEl>
                                        <p:attrNameLst>
                                          <p:attrName>ppt_y</p:attrName>
                                        </p:attrNameLst>
                                      </p:cBhvr>
                                    </p:anim>
                                    <p:animRot by="21600000">
                                      <p:cBhvr>
                                        <p:cTn id="40" dur="1000" fill="hold">
                                          <p:stCondLst>
                                            <p:cond delay="0"/>
                                          </p:stCondLst>
                                        </p:cTn>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3" name="矩形 52"/>
          <p:cNvSpPr/>
          <p:nvPr/>
        </p:nvSpPr>
        <p:spPr>
          <a:xfrm>
            <a:off x="1006371" y="227752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Tìm</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hiểu</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bài</a:t>
            </a:r>
            <a:endParaRPr kumimoji="1" lang="en-US" altLang="zh-CN" sz="48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8963628" y="1249430"/>
            <a:ext cx="858956" cy="705570"/>
          </a:xfrm>
          <a:prstGeom prst="rect">
            <a:avLst/>
          </a:prstGeom>
        </p:spPr>
      </p:pic>
    </p:spTree>
    <p:extLst>
      <p:ext uri="{BB962C8B-B14F-4D97-AF65-F5344CB8AC3E}">
        <p14:creationId xmlns:p14="http://schemas.microsoft.com/office/powerpoint/2010/main" val="23325903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750"/>
                                        <p:tgtEl>
                                          <p:spTgt spid="29"/>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750"/>
                                        <p:tgtEl>
                                          <p:spTgt spid="30"/>
                                        </p:tgtEl>
                                      </p:cBhvr>
                                    </p:animEffect>
                                    <p:anim calcmode="lin" valueType="num">
                                      <p:cBhvr>
                                        <p:cTn id="12" dur="750" fill="hold"/>
                                        <p:tgtEl>
                                          <p:spTgt spid="30"/>
                                        </p:tgtEl>
                                        <p:attrNameLst>
                                          <p:attrName>ppt_x</p:attrName>
                                        </p:attrNameLst>
                                      </p:cBhvr>
                                      <p:tavLst>
                                        <p:tav tm="0">
                                          <p:val>
                                            <p:strVal val="#ppt_x"/>
                                          </p:val>
                                        </p:tav>
                                        <p:tav tm="100000">
                                          <p:val>
                                            <p:strVal val="#ppt_x"/>
                                          </p:val>
                                        </p:tav>
                                      </p:tavLst>
                                    </p:anim>
                                    <p:anim calcmode="lin" valueType="num">
                                      <p:cBhvr>
                                        <p:cTn id="13" dur="75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750"/>
                                        <p:tgtEl>
                                          <p:spTgt spid="53"/>
                                        </p:tgtEl>
                                      </p:cBhvr>
                                    </p:animEffect>
                                    <p:anim calcmode="lin" valueType="num">
                                      <p:cBhvr>
                                        <p:cTn id="18" dur="750" fill="hold"/>
                                        <p:tgtEl>
                                          <p:spTgt spid="53"/>
                                        </p:tgtEl>
                                        <p:attrNameLst>
                                          <p:attrName>ppt_x</p:attrName>
                                        </p:attrNameLst>
                                      </p:cBhvr>
                                      <p:tavLst>
                                        <p:tav tm="0">
                                          <p:val>
                                            <p:strVal val="#ppt_x"/>
                                          </p:val>
                                        </p:tav>
                                        <p:tav tm="100000">
                                          <p:val>
                                            <p:strVal val="#ppt_x"/>
                                          </p:val>
                                        </p:tav>
                                      </p:tavLst>
                                    </p:anim>
                                    <p:anim calcmode="lin" valueType="num">
                                      <p:cBhvr>
                                        <p:cTn id="19" dur="7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椭圆 37"/>
          <p:cNvSpPr/>
          <p:nvPr/>
        </p:nvSpPr>
        <p:spPr>
          <a:xfrm>
            <a:off x="1338254" y="2329970"/>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3" name="椭圆 32"/>
          <p:cNvSpPr/>
          <p:nvPr/>
        </p:nvSpPr>
        <p:spPr>
          <a:xfrm>
            <a:off x="1338254" y="3090632"/>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9" name="椭圆 28"/>
          <p:cNvSpPr/>
          <p:nvPr/>
        </p:nvSpPr>
        <p:spPr>
          <a:xfrm>
            <a:off x="1338254" y="3850784"/>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6" name="椭圆 25"/>
          <p:cNvSpPr/>
          <p:nvPr/>
        </p:nvSpPr>
        <p:spPr>
          <a:xfrm>
            <a:off x="1338253" y="4610936"/>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TextBox 20"/>
          <p:cNvSpPr txBox="1"/>
          <p:nvPr/>
        </p:nvSpPr>
        <p:spPr>
          <a:xfrm>
            <a:off x="1933924" y="2356171"/>
            <a:ext cx="7657222"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vi-VN" dirty="0"/>
              <a:t>Nhà vua chọn người tài giỏi để truyền ngôi</a:t>
            </a:r>
            <a:r>
              <a:rPr lang="en-US" dirty="0"/>
              <a:t>.</a:t>
            </a:r>
            <a:endParaRPr lang="zh-CN" altLang="en-US" dirty="0"/>
          </a:p>
        </p:txBody>
      </p:sp>
      <p:sp>
        <p:nvSpPr>
          <p:cNvPr id="21" name="TextBox 18"/>
          <p:cNvSpPr txBox="1"/>
          <p:nvPr/>
        </p:nvSpPr>
        <p:spPr>
          <a:xfrm>
            <a:off x="1864349" y="3135832"/>
            <a:ext cx="9168085"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vi-VN" dirty="0"/>
              <a:t>Nhà vua chọn người làm được nhiều thóc gạo nhất</a:t>
            </a:r>
            <a:r>
              <a:rPr lang="en-US" dirty="0"/>
              <a:t>.</a:t>
            </a:r>
            <a:endParaRPr lang="zh-CN" altLang="en-US" dirty="0"/>
          </a:p>
        </p:txBody>
      </p:sp>
      <p:sp>
        <p:nvSpPr>
          <p:cNvPr id="19" name="TextBox 16"/>
          <p:cNvSpPr txBox="1"/>
          <p:nvPr/>
        </p:nvSpPr>
        <p:spPr>
          <a:xfrm>
            <a:off x="1636088" y="3900124"/>
            <a:ext cx="8869912" cy="523220"/>
          </a:xfrm>
          <a:prstGeom prst="rect">
            <a:avLst/>
          </a:prstGeom>
          <a:noFill/>
        </p:spPr>
        <p:txBody>
          <a:bodyPr wrap="square" rtlCol="0">
            <a:spAutoFit/>
          </a:bodyPr>
          <a:lstStyle/>
          <a:p>
            <a:pPr algn="ctr"/>
            <a:r>
              <a:rPr lang="vi-VN" sz="2800" b="1" dirty="0">
                <a:solidFill>
                  <a:srgbClr val="002060"/>
                </a:solidFill>
                <a:latin typeface="Arial" panose="020B0604020202020204" pitchFamily="34" charset="0"/>
                <a:cs typeface="Arial" panose="020B0604020202020204" pitchFamily="34" charset="0"/>
              </a:rPr>
              <a:t>Nhà vua chọn người trung thực để truyền ngôi</a:t>
            </a:r>
            <a:r>
              <a:rPr lang="en-US" sz="2800" b="1" dirty="0">
                <a:solidFill>
                  <a:srgbClr val="002060"/>
                </a:solidFill>
                <a:latin typeface="Arial" panose="020B0604020202020204" pitchFamily="34" charset="0"/>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17" name="TextBox 14"/>
          <p:cNvSpPr txBox="1"/>
          <p:nvPr/>
        </p:nvSpPr>
        <p:spPr>
          <a:xfrm>
            <a:off x="1636088" y="4660276"/>
            <a:ext cx="8746435" cy="523220"/>
          </a:xfrm>
          <a:prstGeom prst="rect">
            <a:avLst/>
          </a:prstGeom>
          <a:noFill/>
        </p:spPr>
        <p:txBody>
          <a:bodyPr wrap="square" rtlCol="0">
            <a:spAutoFit/>
          </a:bodyPr>
          <a:lstStyle/>
          <a:p>
            <a:pPr algn="ctr"/>
            <a:r>
              <a:rPr lang="vi-VN" sz="2800" b="1" dirty="0">
                <a:solidFill>
                  <a:srgbClr val="002060"/>
                </a:solidFill>
                <a:latin typeface="Arial" panose="020B0604020202020204" pitchFamily="34" charset="0"/>
                <a:cs typeface="Arial" panose="020B0604020202020204" pitchFamily="34" charset="0"/>
              </a:rPr>
              <a:t>Nhà vua chọn người dũng cảm để truyền ngôi</a:t>
            </a:r>
            <a:r>
              <a:rPr lang="en-US" sz="2800" b="1" dirty="0">
                <a:solidFill>
                  <a:srgbClr val="002060"/>
                </a:solidFill>
                <a:latin typeface="Arial" panose="020B0604020202020204" pitchFamily="34" charset="0"/>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33700" y="939103"/>
            <a:ext cx="11083483" cy="646331"/>
          </a:xfrm>
          <a:prstGeom prst="rect">
            <a:avLst/>
          </a:prstGeom>
        </p:spPr>
        <p:txBody>
          <a:bodyPr wrap="none">
            <a:spAutoFit/>
          </a:bodyPr>
          <a:lstStyle/>
          <a:p>
            <a:r>
              <a:rPr lang="vi-VN" sz="3600" b="1" dirty="0">
                <a:solidFill>
                  <a:schemeClr val="tx1">
                    <a:lumMod val="85000"/>
                    <a:lumOff val="15000"/>
                  </a:schemeClr>
                </a:solidFill>
                <a:latin typeface="Arial" panose="020B0604020202020204" pitchFamily="34" charset="0"/>
                <a:cs typeface="Arial" panose="020B0604020202020204" pitchFamily="34" charset="0"/>
              </a:rPr>
              <a:t>Nhà vua chọn người như thế nào để truyền ngôi?</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8777" y="3127894"/>
            <a:ext cx="532121" cy="528574"/>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040" y="3792516"/>
            <a:ext cx="845213" cy="630828"/>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8778" y="2342879"/>
            <a:ext cx="532121" cy="528574"/>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027" y="4644484"/>
            <a:ext cx="532121" cy="528574"/>
          </a:xfrm>
          <a:prstGeom prst="rect">
            <a:avLst/>
          </a:prstGeom>
        </p:spPr>
      </p:pic>
    </p:spTree>
    <p:extLst>
      <p:ext uri="{BB962C8B-B14F-4D97-AF65-F5344CB8AC3E}">
        <p14:creationId xmlns:p14="http://schemas.microsoft.com/office/powerpoint/2010/main" val="341275683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randombar(horizontal)">
                                      <p:cBhvr>
                                        <p:cTn id="27" dur="500"/>
                                        <p:tgtEl>
                                          <p:spTgt spid="3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randombar(horizontal)">
                                      <p:cBhvr>
                                        <p:cTn id="33" dur="500"/>
                                        <p:tgtEl>
                                          <p:spTgt spid="38"/>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down)">
                                      <p:cBhvr>
                                        <p:cTn id="42" dur="580">
                                          <p:stCondLst>
                                            <p:cond delay="0"/>
                                          </p:stCondLst>
                                        </p:cTn>
                                        <p:tgtEl>
                                          <p:spTgt spid="44"/>
                                        </p:tgtEl>
                                      </p:cBhvr>
                                    </p:animEffect>
                                    <p:anim calcmode="lin" valueType="num">
                                      <p:cBhvr>
                                        <p:cTn id="43"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8" dur="26">
                                          <p:stCondLst>
                                            <p:cond delay="650"/>
                                          </p:stCondLst>
                                        </p:cTn>
                                        <p:tgtEl>
                                          <p:spTgt spid="44"/>
                                        </p:tgtEl>
                                      </p:cBhvr>
                                      <p:to x="100000" y="60000"/>
                                    </p:animScale>
                                    <p:animScale>
                                      <p:cBhvr>
                                        <p:cTn id="49" dur="166" decel="50000">
                                          <p:stCondLst>
                                            <p:cond delay="676"/>
                                          </p:stCondLst>
                                        </p:cTn>
                                        <p:tgtEl>
                                          <p:spTgt spid="44"/>
                                        </p:tgtEl>
                                      </p:cBhvr>
                                      <p:to x="100000" y="100000"/>
                                    </p:animScale>
                                    <p:animScale>
                                      <p:cBhvr>
                                        <p:cTn id="50" dur="26">
                                          <p:stCondLst>
                                            <p:cond delay="1312"/>
                                          </p:stCondLst>
                                        </p:cTn>
                                        <p:tgtEl>
                                          <p:spTgt spid="44"/>
                                        </p:tgtEl>
                                      </p:cBhvr>
                                      <p:to x="100000" y="80000"/>
                                    </p:animScale>
                                    <p:animScale>
                                      <p:cBhvr>
                                        <p:cTn id="51" dur="166" decel="50000">
                                          <p:stCondLst>
                                            <p:cond delay="1338"/>
                                          </p:stCondLst>
                                        </p:cTn>
                                        <p:tgtEl>
                                          <p:spTgt spid="44"/>
                                        </p:tgtEl>
                                      </p:cBhvr>
                                      <p:to x="100000" y="100000"/>
                                    </p:animScale>
                                    <p:animScale>
                                      <p:cBhvr>
                                        <p:cTn id="52" dur="26">
                                          <p:stCondLst>
                                            <p:cond delay="1642"/>
                                          </p:stCondLst>
                                        </p:cTn>
                                        <p:tgtEl>
                                          <p:spTgt spid="44"/>
                                        </p:tgtEl>
                                      </p:cBhvr>
                                      <p:to x="100000" y="90000"/>
                                    </p:animScale>
                                    <p:animScale>
                                      <p:cBhvr>
                                        <p:cTn id="53" dur="166" decel="50000">
                                          <p:stCondLst>
                                            <p:cond delay="1668"/>
                                          </p:stCondLst>
                                        </p:cTn>
                                        <p:tgtEl>
                                          <p:spTgt spid="44"/>
                                        </p:tgtEl>
                                      </p:cBhvr>
                                      <p:to x="100000" y="100000"/>
                                    </p:animScale>
                                    <p:animScale>
                                      <p:cBhvr>
                                        <p:cTn id="54" dur="26">
                                          <p:stCondLst>
                                            <p:cond delay="1808"/>
                                          </p:stCondLst>
                                        </p:cTn>
                                        <p:tgtEl>
                                          <p:spTgt spid="44"/>
                                        </p:tgtEl>
                                      </p:cBhvr>
                                      <p:to x="100000" y="95000"/>
                                    </p:animScale>
                                    <p:animScale>
                                      <p:cBhvr>
                                        <p:cTn id="55" dur="166" decel="50000">
                                          <p:stCondLst>
                                            <p:cond delay="1834"/>
                                          </p:stCondLst>
                                        </p:cTn>
                                        <p:tgtEl>
                                          <p:spTgt spid="44"/>
                                        </p:tgtEl>
                                      </p:cBhvr>
                                      <p:to x="100000" y="100000"/>
                                    </p:animScale>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80">
                                          <p:stCondLst>
                                            <p:cond delay="0"/>
                                          </p:stCondLst>
                                        </p:cTn>
                                        <p:tgtEl>
                                          <p:spTgt spid="42"/>
                                        </p:tgtEl>
                                      </p:cBhvr>
                                    </p:animEffect>
                                    <p:anim calcmode="lin" valueType="num">
                                      <p:cBhvr>
                                        <p:cTn id="6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67" dur="26">
                                          <p:stCondLst>
                                            <p:cond delay="650"/>
                                          </p:stCondLst>
                                        </p:cTn>
                                        <p:tgtEl>
                                          <p:spTgt spid="42"/>
                                        </p:tgtEl>
                                      </p:cBhvr>
                                      <p:to x="100000" y="60000"/>
                                    </p:animScale>
                                    <p:animScale>
                                      <p:cBhvr>
                                        <p:cTn id="68" dur="166" decel="50000">
                                          <p:stCondLst>
                                            <p:cond delay="676"/>
                                          </p:stCondLst>
                                        </p:cTn>
                                        <p:tgtEl>
                                          <p:spTgt spid="42"/>
                                        </p:tgtEl>
                                      </p:cBhvr>
                                      <p:to x="100000" y="100000"/>
                                    </p:animScale>
                                    <p:animScale>
                                      <p:cBhvr>
                                        <p:cTn id="69" dur="26">
                                          <p:stCondLst>
                                            <p:cond delay="1312"/>
                                          </p:stCondLst>
                                        </p:cTn>
                                        <p:tgtEl>
                                          <p:spTgt spid="42"/>
                                        </p:tgtEl>
                                      </p:cBhvr>
                                      <p:to x="100000" y="80000"/>
                                    </p:animScale>
                                    <p:animScale>
                                      <p:cBhvr>
                                        <p:cTn id="70" dur="166" decel="50000">
                                          <p:stCondLst>
                                            <p:cond delay="1338"/>
                                          </p:stCondLst>
                                        </p:cTn>
                                        <p:tgtEl>
                                          <p:spTgt spid="42"/>
                                        </p:tgtEl>
                                      </p:cBhvr>
                                      <p:to x="100000" y="100000"/>
                                    </p:animScale>
                                    <p:animScale>
                                      <p:cBhvr>
                                        <p:cTn id="71" dur="26">
                                          <p:stCondLst>
                                            <p:cond delay="1642"/>
                                          </p:stCondLst>
                                        </p:cTn>
                                        <p:tgtEl>
                                          <p:spTgt spid="42"/>
                                        </p:tgtEl>
                                      </p:cBhvr>
                                      <p:to x="100000" y="90000"/>
                                    </p:animScale>
                                    <p:animScale>
                                      <p:cBhvr>
                                        <p:cTn id="72" dur="166" decel="50000">
                                          <p:stCondLst>
                                            <p:cond delay="1668"/>
                                          </p:stCondLst>
                                        </p:cTn>
                                        <p:tgtEl>
                                          <p:spTgt spid="42"/>
                                        </p:tgtEl>
                                      </p:cBhvr>
                                      <p:to x="100000" y="100000"/>
                                    </p:animScale>
                                    <p:animScale>
                                      <p:cBhvr>
                                        <p:cTn id="73" dur="26">
                                          <p:stCondLst>
                                            <p:cond delay="1808"/>
                                          </p:stCondLst>
                                        </p:cTn>
                                        <p:tgtEl>
                                          <p:spTgt spid="42"/>
                                        </p:tgtEl>
                                      </p:cBhvr>
                                      <p:to x="100000" y="95000"/>
                                    </p:animScale>
                                    <p:animScale>
                                      <p:cBhvr>
                                        <p:cTn id="74" dur="166" decel="50000">
                                          <p:stCondLst>
                                            <p:cond delay="1834"/>
                                          </p:stCondLst>
                                        </p:cTn>
                                        <p:tgtEl>
                                          <p:spTgt spid="42"/>
                                        </p:tgtEl>
                                      </p:cBhvr>
                                      <p:to x="100000" y="100000"/>
                                    </p:animScale>
                                  </p:childTnLst>
                                  <p:subTnLst>
                                    <p:audio>
                                      <p:cMediaNode>
                                        <p:cTn display="0" masterRel="sameClick">
                                          <p:stCondLst>
                                            <p:cond evt="begin" delay="0">
                                              <p:tn val="5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5" restart="whenNotActive" fill="hold" evtFilter="cancelBubble" nodeType="interactiveSeq">
                <p:stCondLst>
                  <p:cond evt="onClick" delay="0">
                    <p:tgtEl>
                      <p:spTgt spid="26"/>
                    </p:tgtEl>
                  </p:cond>
                </p:stCondLst>
                <p:endSync evt="end" delay="0">
                  <p:rtn val="all"/>
                </p:endSync>
                <p:childTnLst>
                  <p:par>
                    <p:cTn id="76" fill="hold">
                      <p:stCondLst>
                        <p:cond delay="0"/>
                      </p:stCondLst>
                      <p:childTnLst>
                        <p:par>
                          <p:cTn id="77" fill="hold">
                            <p:stCondLst>
                              <p:cond delay="0"/>
                            </p:stCondLst>
                            <p:childTnLst>
                              <p:par>
                                <p:cTn id="78" presetID="26" presetClass="entr" presetSubtype="0" fill="hold" nodeType="click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wipe(down)">
                                      <p:cBhvr>
                                        <p:cTn id="80" dur="580">
                                          <p:stCondLst>
                                            <p:cond delay="0"/>
                                          </p:stCondLst>
                                        </p:cTn>
                                        <p:tgtEl>
                                          <p:spTgt spid="45"/>
                                        </p:tgtEl>
                                      </p:cBhvr>
                                    </p:animEffect>
                                    <p:anim calcmode="lin" valueType="num">
                                      <p:cBhvr>
                                        <p:cTn id="81"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86" dur="26">
                                          <p:stCondLst>
                                            <p:cond delay="650"/>
                                          </p:stCondLst>
                                        </p:cTn>
                                        <p:tgtEl>
                                          <p:spTgt spid="45"/>
                                        </p:tgtEl>
                                      </p:cBhvr>
                                      <p:to x="100000" y="60000"/>
                                    </p:animScale>
                                    <p:animScale>
                                      <p:cBhvr>
                                        <p:cTn id="87" dur="166" decel="50000">
                                          <p:stCondLst>
                                            <p:cond delay="676"/>
                                          </p:stCondLst>
                                        </p:cTn>
                                        <p:tgtEl>
                                          <p:spTgt spid="45"/>
                                        </p:tgtEl>
                                      </p:cBhvr>
                                      <p:to x="100000" y="100000"/>
                                    </p:animScale>
                                    <p:animScale>
                                      <p:cBhvr>
                                        <p:cTn id="88" dur="26">
                                          <p:stCondLst>
                                            <p:cond delay="1312"/>
                                          </p:stCondLst>
                                        </p:cTn>
                                        <p:tgtEl>
                                          <p:spTgt spid="45"/>
                                        </p:tgtEl>
                                      </p:cBhvr>
                                      <p:to x="100000" y="80000"/>
                                    </p:animScale>
                                    <p:animScale>
                                      <p:cBhvr>
                                        <p:cTn id="89" dur="166" decel="50000">
                                          <p:stCondLst>
                                            <p:cond delay="1338"/>
                                          </p:stCondLst>
                                        </p:cTn>
                                        <p:tgtEl>
                                          <p:spTgt spid="45"/>
                                        </p:tgtEl>
                                      </p:cBhvr>
                                      <p:to x="100000" y="100000"/>
                                    </p:animScale>
                                    <p:animScale>
                                      <p:cBhvr>
                                        <p:cTn id="90" dur="26">
                                          <p:stCondLst>
                                            <p:cond delay="1642"/>
                                          </p:stCondLst>
                                        </p:cTn>
                                        <p:tgtEl>
                                          <p:spTgt spid="45"/>
                                        </p:tgtEl>
                                      </p:cBhvr>
                                      <p:to x="100000" y="90000"/>
                                    </p:animScale>
                                    <p:animScale>
                                      <p:cBhvr>
                                        <p:cTn id="91" dur="166" decel="50000">
                                          <p:stCondLst>
                                            <p:cond delay="1668"/>
                                          </p:stCondLst>
                                        </p:cTn>
                                        <p:tgtEl>
                                          <p:spTgt spid="45"/>
                                        </p:tgtEl>
                                      </p:cBhvr>
                                      <p:to x="100000" y="100000"/>
                                    </p:animScale>
                                    <p:animScale>
                                      <p:cBhvr>
                                        <p:cTn id="92" dur="26">
                                          <p:stCondLst>
                                            <p:cond delay="1808"/>
                                          </p:stCondLst>
                                        </p:cTn>
                                        <p:tgtEl>
                                          <p:spTgt spid="45"/>
                                        </p:tgtEl>
                                      </p:cBhvr>
                                      <p:to x="100000" y="95000"/>
                                    </p:animScale>
                                    <p:animScale>
                                      <p:cBhvr>
                                        <p:cTn id="93" dur="166" decel="50000">
                                          <p:stCondLst>
                                            <p:cond delay="1834"/>
                                          </p:stCondLst>
                                        </p:cTn>
                                        <p:tgtEl>
                                          <p:spTgt spid="45"/>
                                        </p:tgtEl>
                                      </p:cBhvr>
                                      <p:to x="100000" y="100000"/>
                                    </p:animScale>
                                  </p:childTnLst>
                                  <p:subTnLst>
                                    <p:audio>
                                      <p:cMediaNode>
                                        <p:cTn display="0" masterRel="sameClick">
                                          <p:stCondLst>
                                            <p:cond evt="begin" delay="0">
                                              <p:tn val="7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94" restart="whenNotActive" fill="hold" evtFilter="cancelBubble" nodeType="interactiveSeq">
                <p:stCondLst>
                  <p:cond evt="onClick" delay="0">
                    <p:tgtEl>
                      <p:spTgt spid="29"/>
                    </p:tgtEl>
                  </p:cond>
                </p:stCondLst>
                <p:endSync evt="end" delay="0">
                  <p:rtn val="all"/>
                </p:endSync>
                <p:childTnLst>
                  <p:par>
                    <p:cTn id="95" fill="hold">
                      <p:stCondLst>
                        <p:cond delay="0"/>
                      </p:stCondLst>
                      <p:childTnLst>
                        <p:par>
                          <p:cTn id="96" fill="hold">
                            <p:stCondLst>
                              <p:cond delay="0"/>
                            </p:stCondLst>
                            <p:childTnLst>
                              <p:par>
                                <p:cTn id="97" presetID="26" presetClass="entr" presetSubtype="0" fill="hold"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down)">
                                      <p:cBhvr>
                                        <p:cTn id="99" dur="580">
                                          <p:stCondLst>
                                            <p:cond delay="0"/>
                                          </p:stCondLst>
                                        </p:cTn>
                                        <p:tgtEl>
                                          <p:spTgt spid="43"/>
                                        </p:tgtEl>
                                      </p:cBhvr>
                                    </p:animEffect>
                                    <p:anim calcmode="lin" valueType="num">
                                      <p:cBhvr>
                                        <p:cTn id="10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05" dur="26">
                                          <p:stCondLst>
                                            <p:cond delay="650"/>
                                          </p:stCondLst>
                                        </p:cTn>
                                        <p:tgtEl>
                                          <p:spTgt spid="43"/>
                                        </p:tgtEl>
                                      </p:cBhvr>
                                      <p:to x="100000" y="60000"/>
                                    </p:animScale>
                                    <p:animScale>
                                      <p:cBhvr>
                                        <p:cTn id="106" dur="166" decel="50000">
                                          <p:stCondLst>
                                            <p:cond delay="676"/>
                                          </p:stCondLst>
                                        </p:cTn>
                                        <p:tgtEl>
                                          <p:spTgt spid="43"/>
                                        </p:tgtEl>
                                      </p:cBhvr>
                                      <p:to x="100000" y="100000"/>
                                    </p:animScale>
                                    <p:animScale>
                                      <p:cBhvr>
                                        <p:cTn id="107" dur="26">
                                          <p:stCondLst>
                                            <p:cond delay="1312"/>
                                          </p:stCondLst>
                                        </p:cTn>
                                        <p:tgtEl>
                                          <p:spTgt spid="43"/>
                                        </p:tgtEl>
                                      </p:cBhvr>
                                      <p:to x="100000" y="80000"/>
                                    </p:animScale>
                                    <p:animScale>
                                      <p:cBhvr>
                                        <p:cTn id="108" dur="166" decel="50000">
                                          <p:stCondLst>
                                            <p:cond delay="1338"/>
                                          </p:stCondLst>
                                        </p:cTn>
                                        <p:tgtEl>
                                          <p:spTgt spid="43"/>
                                        </p:tgtEl>
                                      </p:cBhvr>
                                      <p:to x="100000" y="100000"/>
                                    </p:animScale>
                                    <p:animScale>
                                      <p:cBhvr>
                                        <p:cTn id="109" dur="26">
                                          <p:stCondLst>
                                            <p:cond delay="1642"/>
                                          </p:stCondLst>
                                        </p:cTn>
                                        <p:tgtEl>
                                          <p:spTgt spid="43"/>
                                        </p:tgtEl>
                                      </p:cBhvr>
                                      <p:to x="100000" y="90000"/>
                                    </p:animScale>
                                    <p:animScale>
                                      <p:cBhvr>
                                        <p:cTn id="110" dur="166" decel="50000">
                                          <p:stCondLst>
                                            <p:cond delay="1668"/>
                                          </p:stCondLst>
                                        </p:cTn>
                                        <p:tgtEl>
                                          <p:spTgt spid="43"/>
                                        </p:tgtEl>
                                      </p:cBhvr>
                                      <p:to x="100000" y="100000"/>
                                    </p:animScale>
                                    <p:animScale>
                                      <p:cBhvr>
                                        <p:cTn id="111" dur="26">
                                          <p:stCondLst>
                                            <p:cond delay="1808"/>
                                          </p:stCondLst>
                                        </p:cTn>
                                        <p:tgtEl>
                                          <p:spTgt spid="43"/>
                                        </p:tgtEl>
                                      </p:cBhvr>
                                      <p:to x="100000" y="95000"/>
                                    </p:animScale>
                                    <p:animScale>
                                      <p:cBhvr>
                                        <p:cTn id="112" dur="166" decel="50000">
                                          <p:stCondLst>
                                            <p:cond delay="1834"/>
                                          </p:stCondLst>
                                        </p:cTn>
                                        <p:tgtEl>
                                          <p:spTgt spid="43"/>
                                        </p:tgtEl>
                                      </p:cBhvr>
                                      <p:to x="100000" y="100000"/>
                                    </p:animScale>
                                  </p:childTnLst>
                                  <p:subTnLst>
                                    <p:audio>
                                      <p:cMediaNode>
                                        <p:cTn display="0" masterRel="sameClick">
                                          <p:stCondLst>
                                            <p:cond evt="begin" delay="0">
                                              <p:tn val="9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9"/>
                  </p:tgtEl>
                </p:cond>
              </p:nextCondLst>
            </p:seq>
          </p:childTnLst>
        </p:cTn>
      </p:par>
    </p:tnLst>
    <p:bldLst>
      <p:bldP spid="38" grpId="0" animBg="1"/>
      <p:bldP spid="33" grpId="0" animBg="1"/>
      <p:bldP spid="29" grpId="0" animBg="1"/>
      <p:bldP spid="26" grpId="0" animBg="1"/>
      <p:bldP spid="23" grpId="0"/>
      <p:bldP spid="21" grpId="0"/>
      <p:bldP spid="19" grpId="0"/>
      <p:bldP spid="17" grpId="0"/>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1320" y="4119141"/>
            <a:ext cx="1577806" cy="1577806"/>
          </a:xfrm>
          <a:prstGeom prst="rect">
            <a:avLst/>
          </a:prstGeom>
        </p:spPr>
      </p:pic>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02148" y="693270"/>
            <a:ext cx="8728351" cy="1200329"/>
          </a:xfrm>
          <a:prstGeom prst="rect">
            <a:avLst/>
          </a:prstGeom>
        </p:spPr>
        <p:txBody>
          <a:bodyPr wrap="square">
            <a:spAutoFit/>
          </a:bodyPr>
          <a:lstStyle/>
          <a:p>
            <a:pPr algn="ctr"/>
            <a:r>
              <a:rPr lang="vi-VN" sz="3600" b="1" dirty="0">
                <a:solidFill>
                  <a:schemeClr val="tx1">
                    <a:lumMod val="85000"/>
                    <a:lumOff val="15000"/>
                  </a:schemeClr>
                </a:solidFill>
                <a:cs typeface="Arial" panose="020B0604020202020204" pitchFamily="34" charset="0"/>
              </a:rPr>
              <a:t>Nhà vua đã làm cách nào để tìm được người trung thực truyền ngôi báu?</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Rectangle 3"/>
          <p:cNvSpPr/>
          <p:nvPr/>
        </p:nvSpPr>
        <p:spPr>
          <a:xfrm>
            <a:off x="639069" y="2301414"/>
            <a:ext cx="10853530" cy="2062103"/>
          </a:xfrm>
          <a:prstGeom prst="rect">
            <a:avLst/>
          </a:prstGeom>
        </p:spPr>
        <p:txBody>
          <a:bodyPr wrap="square">
            <a:spAutoFit/>
          </a:bodyPr>
          <a:lstStyle/>
          <a:p>
            <a:pPr algn="just"/>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vua</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phát</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cho</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mỗi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người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dân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một</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thúng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thóc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đã</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luộc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kĩ</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mang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về</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gieo</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trồng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hẹn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ai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thu</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được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nhiều</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thóc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nhất</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sẽ</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được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truyền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ngôi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ai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không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có</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thóc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sẽ</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bị</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trừng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phạt</a:t>
            </a:r>
            <a:r>
              <a:rPr lang="en-US" altLang="en-US" sz="3200" b="1" dirty="0">
                <a:solidFill>
                  <a:srgbClr val="002060"/>
                </a:solidFill>
                <a:latin typeface="Arial" panose="020B0604020202020204" pitchFamily="34" charset="0"/>
                <a:cs typeface="Arial" panose="020B0604020202020204" pitchFamily="34" charset="0"/>
              </a:rPr>
              <a: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296" y="4357441"/>
            <a:ext cx="2502147" cy="250214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9465" y="5025416"/>
            <a:ext cx="1819661" cy="181966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6147" y="5675890"/>
            <a:ext cx="788703" cy="1126404"/>
          </a:xfrm>
          <a:prstGeom prst="rect">
            <a:avLst/>
          </a:prstGeom>
        </p:spPr>
      </p:pic>
    </p:spTree>
    <p:extLst>
      <p:ext uri="{BB962C8B-B14F-4D97-AF65-F5344CB8AC3E}">
        <p14:creationId xmlns:p14="http://schemas.microsoft.com/office/powerpoint/2010/main" val="172490025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1320" y="4119141"/>
            <a:ext cx="1577806" cy="1577806"/>
          </a:xfrm>
          <a:prstGeom prst="rect">
            <a:avLst/>
          </a:prstGeom>
        </p:spPr>
      </p:pic>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Rectangle 2"/>
          <p:cNvSpPr/>
          <p:nvPr/>
        </p:nvSpPr>
        <p:spPr>
          <a:xfrm>
            <a:off x="639069" y="830118"/>
            <a:ext cx="11042374" cy="646331"/>
          </a:xfrm>
          <a:prstGeom prst="rect">
            <a:avLst/>
          </a:prstGeom>
        </p:spPr>
        <p:txBody>
          <a:bodyPr wrap="square">
            <a:spAutoFit/>
          </a:bodyPr>
          <a:lstStyle/>
          <a:p>
            <a:pPr algn="ctr"/>
            <a:r>
              <a:rPr lang="en-US" sz="3600" b="1" smtClean="0">
                <a:solidFill>
                  <a:srgbClr val="000000">
                    <a:lumMod val="85000"/>
                    <a:lumOff val="15000"/>
                  </a:srgbClr>
                </a:solidFill>
                <a:cs typeface="Arial" panose="020B0604020202020204" pitchFamily="34" charset="0"/>
              </a:rPr>
              <a:t>Theo em, hạt giống đó có nảy mầm được không</a:t>
            </a:r>
            <a:r>
              <a:rPr lang="vi-VN" sz="3600" b="1" smtClean="0">
                <a:solidFill>
                  <a:srgbClr val="000000">
                    <a:lumMod val="85000"/>
                    <a:lumOff val="15000"/>
                  </a:srgbClr>
                </a:solidFill>
                <a:cs typeface="Arial" panose="020B0604020202020204" pitchFamily="34" charset="0"/>
              </a:rPr>
              <a:t>?</a:t>
            </a:r>
            <a:r>
              <a:rPr lang="en-US" sz="3600" b="1" smtClean="0">
                <a:solidFill>
                  <a:srgbClr val="000000">
                    <a:lumMod val="85000"/>
                    <a:lumOff val="15000"/>
                  </a:srgbClr>
                </a:solidFill>
                <a:cs typeface="Arial" panose="020B0604020202020204" pitchFamily="34" charset="0"/>
              </a:rPr>
              <a:t> Vì sao?</a:t>
            </a:r>
            <a:endParaRPr lang="en-US" sz="3600" b="1" dirty="0">
              <a:solidFill>
                <a:srgbClr val="000000">
                  <a:lumMod val="85000"/>
                  <a:lumOff val="15000"/>
                </a:srgbClr>
              </a:solidFill>
              <a:latin typeface="Arial" panose="020B0604020202020204" pitchFamily="34" charset="0"/>
              <a:cs typeface="Arial" panose="020B0604020202020204" pitchFamily="34" charset="0"/>
            </a:endParaRPr>
          </a:p>
        </p:txBody>
      </p:sp>
      <p:sp>
        <p:nvSpPr>
          <p:cNvPr id="4" name="Rectangle 3"/>
          <p:cNvSpPr/>
          <p:nvPr/>
        </p:nvSpPr>
        <p:spPr>
          <a:xfrm>
            <a:off x="639069" y="2301414"/>
            <a:ext cx="10853530" cy="1077218"/>
          </a:xfrm>
          <a:prstGeom prst="rect">
            <a:avLst/>
          </a:prstGeom>
        </p:spPr>
        <p:txBody>
          <a:bodyPr wrap="square">
            <a:spAutoFit/>
          </a:bodyPr>
          <a:lstStyle/>
          <a:p>
            <a:pPr algn="just"/>
            <a:r>
              <a:rPr lang="en-US" altLang="en-US" sz="3200" b="1">
                <a:solidFill>
                  <a:srgbClr val="002060"/>
                </a:solidFill>
                <a:latin typeface="Arial" panose="020B0604020202020204" pitchFamily="34" charset="0"/>
                <a:cs typeface="Arial" panose="020B0604020202020204" pitchFamily="34" charset="0"/>
              </a:rPr>
              <a:t>	</a:t>
            </a:r>
            <a:r>
              <a:rPr lang="en-US" altLang="en-US" sz="3200" b="1" smtClean="0">
                <a:solidFill>
                  <a:srgbClr val="002060"/>
                </a:solidFill>
                <a:latin typeface="Arial" panose="020B0604020202020204" pitchFamily="34" charset="0"/>
                <a:cs typeface="Arial" panose="020B0604020202020204" pitchFamily="34" charset="0"/>
              </a:rPr>
              <a:t>Hạt giống đó không thể nảy mầm được vì nó đã luộc kĩ rồi.</a:t>
            </a:r>
            <a:endParaRPr lang="en-US" altLang="en-US" sz="3200" b="1" dirty="0">
              <a:solidFill>
                <a:srgbClr val="00206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296" y="4357441"/>
            <a:ext cx="2502147" cy="250214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9465" y="5025416"/>
            <a:ext cx="1819661" cy="181966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6147" y="5675890"/>
            <a:ext cx="788703" cy="1126404"/>
          </a:xfrm>
          <a:prstGeom prst="rect">
            <a:avLst/>
          </a:prstGeom>
        </p:spPr>
      </p:pic>
    </p:spTree>
    <p:extLst>
      <p:ext uri="{BB962C8B-B14F-4D97-AF65-F5344CB8AC3E}">
        <p14:creationId xmlns:p14="http://schemas.microsoft.com/office/powerpoint/2010/main" val="154101063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1320" y="4119141"/>
            <a:ext cx="1577806" cy="1577806"/>
          </a:xfrm>
          <a:prstGeom prst="rect">
            <a:avLst/>
          </a:prstGeom>
        </p:spPr>
      </p:pic>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629593" y="830118"/>
            <a:ext cx="9395257" cy="646331"/>
          </a:xfrm>
          <a:prstGeom prst="rect">
            <a:avLst/>
          </a:prstGeom>
        </p:spPr>
        <p:txBody>
          <a:bodyPr wrap="square">
            <a:spAutoFit/>
          </a:bodyPr>
          <a:lstStyle/>
          <a:p>
            <a:pPr algn="ctr"/>
            <a:r>
              <a:rPr lang="en-US" sz="3600" b="1" smtClean="0">
                <a:solidFill>
                  <a:schemeClr val="tx1">
                    <a:lumMod val="85000"/>
                    <a:lumOff val="15000"/>
                  </a:schemeClr>
                </a:solidFill>
                <a:cs typeface="Arial" panose="020B0604020202020204" pitchFamily="34" charset="0"/>
              </a:rPr>
              <a:t>Theo em, nhà vua có mưu kế gì trong việc này</a:t>
            </a:r>
            <a:r>
              <a:rPr lang="vi-VN" sz="3600" b="1" smtClean="0">
                <a:solidFill>
                  <a:schemeClr val="tx1">
                    <a:lumMod val="85000"/>
                    <a:lumOff val="15000"/>
                  </a:schemeClr>
                </a:solidFill>
                <a:cs typeface="Arial" panose="020B0604020202020204" pitchFamily="34" charset="0"/>
              </a:rPr>
              <a:t>?</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Rectangle 3"/>
          <p:cNvSpPr/>
          <p:nvPr/>
        </p:nvSpPr>
        <p:spPr>
          <a:xfrm>
            <a:off x="639069" y="2301414"/>
            <a:ext cx="10853530" cy="1569660"/>
          </a:xfrm>
          <a:prstGeom prst="rect">
            <a:avLst/>
          </a:prstGeom>
        </p:spPr>
        <p:txBody>
          <a:bodyPr wrap="square">
            <a:spAutoFit/>
          </a:bodyPr>
          <a:lstStyle/>
          <a:p>
            <a:pPr algn="just"/>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err="1">
                <a:solidFill>
                  <a:srgbClr val="002060"/>
                </a:solidFill>
                <a:latin typeface="Arial" panose="020B0604020202020204" pitchFamily="34" charset="0"/>
                <a:cs typeface="Arial" panose="020B0604020202020204" pitchFamily="34" charset="0"/>
              </a:rPr>
              <a:t>vua</a:t>
            </a:r>
            <a:r>
              <a:rPr lang="en-US" altLang="en-US" sz="3200" b="1">
                <a:solidFill>
                  <a:srgbClr val="002060"/>
                </a:solidFill>
                <a:latin typeface="Arial" panose="020B0604020202020204" pitchFamily="34" charset="0"/>
                <a:cs typeface="Arial" panose="020B0604020202020204" pitchFamily="34" charset="0"/>
              </a:rPr>
              <a:t> </a:t>
            </a:r>
            <a:r>
              <a:rPr lang="en-US" altLang="en-US" sz="3200" b="1" smtClean="0">
                <a:solidFill>
                  <a:srgbClr val="002060"/>
                </a:solidFill>
                <a:latin typeface="Arial" panose="020B0604020202020204" pitchFamily="34" charset="0"/>
                <a:cs typeface="Arial" panose="020B0604020202020204" pitchFamily="34" charset="0"/>
              </a:rPr>
              <a:t>muốn tìm xem ai là người trung thực, ai là người chỉ mong làm đẹp long vua, tham lam quyền chức.</a:t>
            </a:r>
            <a:endParaRPr lang="en-US" altLang="en-US" sz="3200" b="1" dirty="0">
              <a:solidFill>
                <a:srgbClr val="00206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296" y="4357441"/>
            <a:ext cx="2502147" cy="250214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9465" y="5025416"/>
            <a:ext cx="1819661" cy="181966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6147" y="5675890"/>
            <a:ext cx="788703" cy="1126404"/>
          </a:xfrm>
          <a:prstGeom prst="rect">
            <a:avLst/>
          </a:prstGeom>
        </p:spPr>
      </p:pic>
    </p:spTree>
    <p:extLst>
      <p:ext uri="{BB962C8B-B14F-4D97-AF65-F5344CB8AC3E}">
        <p14:creationId xmlns:p14="http://schemas.microsoft.com/office/powerpoint/2010/main" val="257007103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1320" y="4119141"/>
            <a:ext cx="1577806" cy="1577806"/>
          </a:xfrm>
          <a:prstGeom prst="rect">
            <a:avLst/>
          </a:prstGeom>
        </p:spPr>
      </p:pic>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270122" y="830118"/>
            <a:ext cx="9780267" cy="646331"/>
          </a:xfrm>
          <a:prstGeom prst="rect">
            <a:avLst/>
          </a:prstGeom>
        </p:spPr>
        <p:txBody>
          <a:bodyPr wrap="square">
            <a:spAutoFit/>
          </a:bodyPr>
          <a:lstStyle/>
          <a:p>
            <a:pPr algn="ctr"/>
            <a:r>
              <a:rPr lang="en-US" sz="3600" b="1" smtClean="0">
                <a:solidFill>
                  <a:schemeClr val="tx1">
                    <a:lumMod val="85000"/>
                    <a:lumOff val="15000"/>
                  </a:schemeClr>
                </a:solidFill>
                <a:cs typeface="Arial" panose="020B0604020202020204" pitchFamily="34" charset="0"/>
              </a:rPr>
              <a:t>Đến kì nộp thóc cho nhà vua, chuyện gì đã xảy ra</a:t>
            </a:r>
            <a:r>
              <a:rPr lang="vi-VN" sz="3600" b="1" smtClean="0">
                <a:solidFill>
                  <a:schemeClr val="tx1">
                    <a:lumMod val="85000"/>
                    <a:lumOff val="15000"/>
                  </a:schemeClr>
                </a:solidFill>
                <a:cs typeface="Arial" panose="020B0604020202020204" pitchFamily="34" charset="0"/>
              </a:rPr>
              <a:t>?</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Rectangle 3"/>
          <p:cNvSpPr/>
          <p:nvPr/>
        </p:nvSpPr>
        <p:spPr>
          <a:xfrm>
            <a:off x="639069" y="2301414"/>
            <a:ext cx="10853530" cy="2062103"/>
          </a:xfrm>
          <a:prstGeom prst="rect">
            <a:avLst/>
          </a:prstGeom>
        </p:spPr>
        <p:txBody>
          <a:bodyPr wrap="square">
            <a:spAutoFit/>
          </a:bodyPr>
          <a:lstStyle/>
          <a:p>
            <a:pPr algn="just"/>
            <a:r>
              <a:rPr lang="en-US" altLang="en-US" sz="3200" b="1">
                <a:solidFill>
                  <a:srgbClr val="002060"/>
                </a:solidFill>
                <a:latin typeface="Arial" panose="020B0604020202020204" pitchFamily="34" charset="0"/>
                <a:cs typeface="Arial" panose="020B0604020202020204" pitchFamily="34" charset="0"/>
              </a:rPr>
              <a:t>	</a:t>
            </a:r>
            <a:r>
              <a:rPr lang="en-US" altLang="en-US" sz="3200" b="1" smtClean="0">
                <a:solidFill>
                  <a:srgbClr val="002060"/>
                </a:solidFill>
                <a:latin typeface="Arial" panose="020B0604020202020204" pitchFamily="34" charset="0"/>
                <a:cs typeface="Arial" panose="020B0604020202020204" pitchFamily="34" charset="0"/>
              </a:rPr>
              <a:t>Mọi người nô nức chở thóc về kinh thành nộp, Chôm không có thóc, em lo lắng, thành thật quỳ tâu:</a:t>
            </a:r>
          </a:p>
          <a:p>
            <a:pPr algn="just"/>
            <a:r>
              <a:rPr lang="en-US" altLang="en-US" sz="3200" b="1">
                <a:solidFill>
                  <a:srgbClr val="002060"/>
                </a:solidFill>
                <a:latin typeface="Arial" panose="020B0604020202020204" pitchFamily="34" charset="0"/>
                <a:cs typeface="Arial" panose="020B0604020202020204" pitchFamily="34" charset="0"/>
              </a:rPr>
              <a:t>	</a:t>
            </a:r>
            <a:r>
              <a:rPr lang="en-US" altLang="en-US" sz="3200" b="1" smtClean="0">
                <a:solidFill>
                  <a:srgbClr val="002060"/>
                </a:solidFill>
                <a:latin typeface="Arial" panose="020B0604020202020204" pitchFamily="34" charset="0"/>
                <a:cs typeface="Arial" panose="020B0604020202020204" pitchFamily="34" charset="0"/>
              </a:rPr>
              <a:t>- Tâu Bệ hạ! Con không làm sao cho thóc nảy mầm được.</a:t>
            </a:r>
            <a:endParaRPr lang="en-US" altLang="en-US" sz="3200" b="1" dirty="0">
              <a:solidFill>
                <a:srgbClr val="00206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296" y="4357441"/>
            <a:ext cx="2502147" cy="250214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9465" y="5025416"/>
            <a:ext cx="1819661" cy="181966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6147" y="5675890"/>
            <a:ext cx="788703" cy="1126404"/>
          </a:xfrm>
          <a:prstGeom prst="rect">
            <a:avLst/>
          </a:prstGeom>
        </p:spPr>
      </p:pic>
    </p:spTree>
    <p:extLst>
      <p:ext uri="{BB962C8B-B14F-4D97-AF65-F5344CB8AC3E}">
        <p14:creationId xmlns:p14="http://schemas.microsoft.com/office/powerpoint/2010/main" val="346082805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椭圆 37"/>
          <p:cNvSpPr/>
          <p:nvPr/>
        </p:nvSpPr>
        <p:spPr>
          <a:xfrm>
            <a:off x="1338254" y="2329970"/>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3" name="椭圆 32"/>
          <p:cNvSpPr/>
          <p:nvPr/>
        </p:nvSpPr>
        <p:spPr>
          <a:xfrm>
            <a:off x="1338254" y="3090632"/>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9" name="椭圆 28"/>
          <p:cNvSpPr/>
          <p:nvPr/>
        </p:nvSpPr>
        <p:spPr>
          <a:xfrm>
            <a:off x="1338254" y="3850784"/>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6" name="椭圆 25"/>
          <p:cNvSpPr/>
          <p:nvPr/>
        </p:nvSpPr>
        <p:spPr>
          <a:xfrm>
            <a:off x="1338253" y="4610936"/>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TextBox 20"/>
          <p:cNvSpPr txBox="1"/>
          <p:nvPr/>
        </p:nvSpPr>
        <p:spPr>
          <a:xfrm>
            <a:off x="1864349" y="2366195"/>
            <a:ext cx="10211354"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en-US" dirty="0"/>
              <a:t>C</a:t>
            </a:r>
            <a:r>
              <a:rPr lang="vi-VN" dirty="0"/>
              <a:t>hú đã phát hiện ra bí mật thúng thóc và tố cáo mọi người</a:t>
            </a:r>
            <a:endParaRPr lang="zh-CN" altLang="en-US" dirty="0"/>
          </a:p>
        </p:txBody>
      </p:sp>
      <p:sp>
        <p:nvSpPr>
          <p:cNvPr id="21" name="TextBox 18"/>
          <p:cNvSpPr txBox="1"/>
          <p:nvPr/>
        </p:nvSpPr>
        <p:spPr>
          <a:xfrm>
            <a:off x="1864349" y="3135832"/>
            <a:ext cx="9963216"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vi-VN" dirty="0"/>
              <a:t>Chú bé dũng cảm nói lên sự thật, không sợ bị trừng phạt</a:t>
            </a:r>
            <a:endParaRPr lang="zh-CN" altLang="en-US" dirty="0"/>
          </a:p>
        </p:txBody>
      </p:sp>
      <p:sp>
        <p:nvSpPr>
          <p:cNvPr id="19" name="TextBox 16"/>
          <p:cNvSpPr txBox="1"/>
          <p:nvPr/>
        </p:nvSpPr>
        <p:spPr>
          <a:xfrm>
            <a:off x="1789043" y="3909133"/>
            <a:ext cx="7381910" cy="523220"/>
          </a:xfrm>
          <a:prstGeom prst="rect">
            <a:avLst/>
          </a:prstGeom>
          <a:noFill/>
        </p:spPr>
        <p:txBody>
          <a:bodyPr wrap="square" rtlCol="0">
            <a:spAutoFit/>
          </a:bodyPr>
          <a:lstStyle/>
          <a:p>
            <a:pPr algn="ctr"/>
            <a:r>
              <a:rPr lang="vi-VN" sz="2800" b="1" dirty="0">
                <a:solidFill>
                  <a:srgbClr val="002060"/>
                </a:solidFill>
                <a:cs typeface="Arial" panose="020B0604020202020204" pitchFamily="34" charset="0"/>
              </a:rPr>
              <a:t>Chú bé làm ra được nhiều thóc gạo nhất</a:t>
            </a:r>
            <a:r>
              <a:rPr lang="en-US" sz="2800" b="1" dirty="0">
                <a:solidFill>
                  <a:srgbClr val="002060"/>
                </a:solidFill>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17" name="TextBox 14"/>
          <p:cNvSpPr txBox="1"/>
          <p:nvPr/>
        </p:nvSpPr>
        <p:spPr>
          <a:xfrm>
            <a:off x="1789043" y="4649195"/>
            <a:ext cx="9265508" cy="523220"/>
          </a:xfrm>
          <a:prstGeom prst="rect">
            <a:avLst/>
          </a:prstGeom>
          <a:noFill/>
        </p:spPr>
        <p:txBody>
          <a:bodyPr wrap="square" rtlCol="0">
            <a:spAutoFit/>
          </a:bodyPr>
          <a:lstStyle/>
          <a:p>
            <a:pPr algn="ctr"/>
            <a:r>
              <a:rPr lang="vi-VN" sz="2800" b="1" dirty="0">
                <a:solidFill>
                  <a:srgbClr val="002060"/>
                </a:solidFill>
                <a:cs typeface="Arial" panose="020B0604020202020204" pitchFamily="34" charset="0"/>
              </a:rPr>
              <a:t>Chú bé đã dũng cảm nhận mình là người thua cuộc</a:t>
            </a:r>
            <a:r>
              <a:rPr lang="en-US" sz="2800" b="1" dirty="0">
                <a:solidFill>
                  <a:srgbClr val="002060"/>
                </a:solidFill>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39070" y="772192"/>
            <a:ext cx="11042374" cy="584775"/>
          </a:xfrm>
          <a:prstGeom prst="rect">
            <a:avLst/>
          </a:prstGeom>
        </p:spPr>
        <p:txBody>
          <a:bodyPr wrap="square">
            <a:spAutoFit/>
          </a:bodyPr>
          <a:lstStyle/>
          <a:p>
            <a:pPr algn="ctr"/>
            <a:r>
              <a:rPr lang="en-US" sz="3200" b="1" smtClean="0">
                <a:solidFill>
                  <a:schemeClr val="tx1">
                    <a:lumMod val="85000"/>
                    <a:lumOff val="15000"/>
                  </a:schemeClr>
                </a:solidFill>
                <a:latin typeface="Arial" panose="020B0604020202020204" pitchFamily="34" charset="0"/>
                <a:cs typeface="Arial" panose="020B0604020202020204" pitchFamily="34" charset="0"/>
              </a:rPr>
              <a:t>Hành động của c</a:t>
            </a:r>
            <a:r>
              <a:rPr lang="vi-VN" sz="3200" b="1" smtClean="0">
                <a:solidFill>
                  <a:schemeClr val="tx1">
                    <a:lumMod val="85000"/>
                    <a:lumOff val="15000"/>
                  </a:schemeClr>
                </a:solidFill>
                <a:cs typeface="Arial" panose="020B0604020202020204" pitchFamily="34" charset="0"/>
              </a:rPr>
              <a:t>hú </a:t>
            </a:r>
            <a:r>
              <a:rPr lang="vi-VN" sz="3200" b="1" dirty="0">
                <a:solidFill>
                  <a:schemeClr val="tx1">
                    <a:lumMod val="85000"/>
                    <a:lumOff val="15000"/>
                  </a:schemeClr>
                </a:solidFill>
                <a:cs typeface="Arial" panose="020B0604020202020204" pitchFamily="34" charset="0"/>
              </a:rPr>
              <a:t>bé Chôm </a:t>
            </a:r>
            <a:r>
              <a:rPr lang="vi-VN" sz="3200" b="1">
                <a:solidFill>
                  <a:schemeClr val="tx1">
                    <a:lumMod val="85000"/>
                    <a:lumOff val="15000"/>
                  </a:schemeClr>
                </a:solidFill>
                <a:cs typeface="Arial" panose="020B0604020202020204" pitchFamily="34" charset="0"/>
              </a:rPr>
              <a:t>có </a:t>
            </a:r>
            <a:r>
              <a:rPr lang="vi-VN" sz="3200" b="1" smtClean="0">
                <a:solidFill>
                  <a:schemeClr val="tx1">
                    <a:lumMod val="85000"/>
                    <a:lumOff val="15000"/>
                  </a:schemeClr>
                </a:solidFill>
                <a:cs typeface="Arial" panose="020B0604020202020204" pitchFamily="34" charset="0"/>
              </a:rPr>
              <a:t>gì </a:t>
            </a:r>
            <a:r>
              <a:rPr lang="vi-VN" sz="3200" b="1">
                <a:solidFill>
                  <a:schemeClr val="tx1">
                    <a:lumMod val="85000"/>
                    <a:lumOff val="15000"/>
                  </a:schemeClr>
                </a:solidFill>
                <a:cs typeface="Arial" panose="020B0604020202020204" pitchFamily="34" charset="0"/>
              </a:rPr>
              <a:t>khác </a:t>
            </a:r>
            <a:r>
              <a:rPr lang="vi-VN" sz="3200" b="1" smtClean="0">
                <a:solidFill>
                  <a:schemeClr val="tx1">
                    <a:lumMod val="85000"/>
                    <a:lumOff val="15000"/>
                  </a:schemeClr>
                </a:solidFill>
                <a:cs typeface="Arial" panose="020B0604020202020204" pitchFamily="34" charset="0"/>
              </a:rPr>
              <a:t>với </a:t>
            </a:r>
            <a:r>
              <a:rPr lang="vi-VN" sz="3200" b="1" dirty="0">
                <a:solidFill>
                  <a:schemeClr val="tx1">
                    <a:lumMod val="85000"/>
                    <a:lumOff val="15000"/>
                  </a:schemeClr>
                </a:solidFill>
                <a:cs typeface="Arial" panose="020B0604020202020204" pitchFamily="34" charset="0"/>
              </a:rPr>
              <a:t>mọi người?</a:t>
            </a:r>
            <a:endParaRPr lang="en-US" sz="3200" b="1" dirty="0">
              <a:solidFill>
                <a:schemeClr val="tx1">
                  <a:lumMod val="85000"/>
                  <a:lumOff val="15000"/>
                </a:schemeClr>
              </a:solidFill>
              <a:cs typeface="Arial" panose="020B0604020202020204" pitchFamily="34" charset="0"/>
            </a:endParaRPr>
          </a:p>
        </p:txBody>
      </p:sp>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4238" y="3895031"/>
            <a:ext cx="532121" cy="528574"/>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066" y="2993906"/>
            <a:ext cx="845213" cy="630828"/>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027" y="2352093"/>
            <a:ext cx="532121" cy="528574"/>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027" y="4653812"/>
            <a:ext cx="532121" cy="528574"/>
          </a:xfrm>
          <a:prstGeom prst="rect">
            <a:avLst/>
          </a:prstGeom>
        </p:spPr>
      </p:pic>
    </p:spTree>
    <p:extLst>
      <p:ext uri="{BB962C8B-B14F-4D97-AF65-F5344CB8AC3E}">
        <p14:creationId xmlns:p14="http://schemas.microsoft.com/office/powerpoint/2010/main" val="256945747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randombar(horizontal)">
                                      <p:cBhvr>
                                        <p:cTn id="27" dur="500"/>
                                        <p:tgtEl>
                                          <p:spTgt spid="3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randombar(horizontal)">
                                      <p:cBhvr>
                                        <p:cTn id="33" dur="500"/>
                                        <p:tgtEl>
                                          <p:spTgt spid="38"/>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down)">
                                      <p:cBhvr>
                                        <p:cTn id="42" dur="580">
                                          <p:stCondLst>
                                            <p:cond delay="0"/>
                                          </p:stCondLst>
                                        </p:cTn>
                                        <p:tgtEl>
                                          <p:spTgt spid="44"/>
                                        </p:tgtEl>
                                      </p:cBhvr>
                                    </p:animEffect>
                                    <p:anim calcmode="lin" valueType="num">
                                      <p:cBhvr>
                                        <p:cTn id="43"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8" dur="26">
                                          <p:stCondLst>
                                            <p:cond delay="650"/>
                                          </p:stCondLst>
                                        </p:cTn>
                                        <p:tgtEl>
                                          <p:spTgt spid="44"/>
                                        </p:tgtEl>
                                      </p:cBhvr>
                                      <p:to x="100000" y="60000"/>
                                    </p:animScale>
                                    <p:animScale>
                                      <p:cBhvr>
                                        <p:cTn id="49" dur="166" decel="50000">
                                          <p:stCondLst>
                                            <p:cond delay="676"/>
                                          </p:stCondLst>
                                        </p:cTn>
                                        <p:tgtEl>
                                          <p:spTgt spid="44"/>
                                        </p:tgtEl>
                                      </p:cBhvr>
                                      <p:to x="100000" y="100000"/>
                                    </p:animScale>
                                    <p:animScale>
                                      <p:cBhvr>
                                        <p:cTn id="50" dur="26">
                                          <p:stCondLst>
                                            <p:cond delay="1312"/>
                                          </p:stCondLst>
                                        </p:cTn>
                                        <p:tgtEl>
                                          <p:spTgt spid="44"/>
                                        </p:tgtEl>
                                      </p:cBhvr>
                                      <p:to x="100000" y="80000"/>
                                    </p:animScale>
                                    <p:animScale>
                                      <p:cBhvr>
                                        <p:cTn id="51" dur="166" decel="50000">
                                          <p:stCondLst>
                                            <p:cond delay="1338"/>
                                          </p:stCondLst>
                                        </p:cTn>
                                        <p:tgtEl>
                                          <p:spTgt spid="44"/>
                                        </p:tgtEl>
                                      </p:cBhvr>
                                      <p:to x="100000" y="100000"/>
                                    </p:animScale>
                                    <p:animScale>
                                      <p:cBhvr>
                                        <p:cTn id="52" dur="26">
                                          <p:stCondLst>
                                            <p:cond delay="1642"/>
                                          </p:stCondLst>
                                        </p:cTn>
                                        <p:tgtEl>
                                          <p:spTgt spid="44"/>
                                        </p:tgtEl>
                                      </p:cBhvr>
                                      <p:to x="100000" y="90000"/>
                                    </p:animScale>
                                    <p:animScale>
                                      <p:cBhvr>
                                        <p:cTn id="53" dur="166" decel="50000">
                                          <p:stCondLst>
                                            <p:cond delay="1668"/>
                                          </p:stCondLst>
                                        </p:cTn>
                                        <p:tgtEl>
                                          <p:spTgt spid="44"/>
                                        </p:tgtEl>
                                      </p:cBhvr>
                                      <p:to x="100000" y="100000"/>
                                    </p:animScale>
                                    <p:animScale>
                                      <p:cBhvr>
                                        <p:cTn id="54" dur="26">
                                          <p:stCondLst>
                                            <p:cond delay="1808"/>
                                          </p:stCondLst>
                                        </p:cTn>
                                        <p:tgtEl>
                                          <p:spTgt spid="44"/>
                                        </p:tgtEl>
                                      </p:cBhvr>
                                      <p:to x="100000" y="95000"/>
                                    </p:animScale>
                                    <p:animScale>
                                      <p:cBhvr>
                                        <p:cTn id="55" dur="166" decel="50000">
                                          <p:stCondLst>
                                            <p:cond delay="1834"/>
                                          </p:stCondLst>
                                        </p:cTn>
                                        <p:tgtEl>
                                          <p:spTgt spid="44"/>
                                        </p:tgtEl>
                                      </p:cBhvr>
                                      <p:to x="100000" y="100000"/>
                                    </p:animScale>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down)">
                                      <p:cBhvr>
                                        <p:cTn id="61" dur="580">
                                          <p:stCondLst>
                                            <p:cond delay="0"/>
                                          </p:stCondLst>
                                        </p:cTn>
                                        <p:tgtEl>
                                          <p:spTgt spid="45"/>
                                        </p:tgtEl>
                                      </p:cBhvr>
                                    </p:animEffect>
                                    <p:anim calcmode="lin" valueType="num">
                                      <p:cBhvr>
                                        <p:cTn id="62"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67" dur="26">
                                          <p:stCondLst>
                                            <p:cond delay="650"/>
                                          </p:stCondLst>
                                        </p:cTn>
                                        <p:tgtEl>
                                          <p:spTgt spid="45"/>
                                        </p:tgtEl>
                                      </p:cBhvr>
                                      <p:to x="100000" y="60000"/>
                                    </p:animScale>
                                    <p:animScale>
                                      <p:cBhvr>
                                        <p:cTn id="68" dur="166" decel="50000">
                                          <p:stCondLst>
                                            <p:cond delay="676"/>
                                          </p:stCondLst>
                                        </p:cTn>
                                        <p:tgtEl>
                                          <p:spTgt spid="45"/>
                                        </p:tgtEl>
                                      </p:cBhvr>
                                      <p:to x="100000" y="100000"/>
                                    </p:animScale>
                                    <p:animScale>
                                      <p:cBhvr>
                                        <p:cTn id="69" dur="26">
                                          <p:stCondLst>
                                            <p:cond delay="1312"/>
                                          </p:stCondLst>
                                        </p:cTn>
                                        <p:tgtEl>
                                          <p:spTgt spid="45"/>
                                        </p:tgtEl>
                                      </p:cBhvr>
                                      <p:to x="100000" y="80000"/>
                                    </p:animScale>
                                    <p:animScale>
                                      <p:cBhvr>
                                        <p:cTn id="70" dur="166" decel="50000">
                                          <p:stCondLst>
                                            <p:cond delay="1338"/>
                                          </p:stCondLst>
                                        </p:cTn>
                                        <p:tgtEl>
                                          <p:spTgt spid="45"/>
                                        </p:tgtEl>
                                      </p:cBhvr>
                                      <p:to x="100000" y="100000"/>
                                    </p:animScale>
                                    <p:animScale>
                                      <p:cBhvr>
                                        <p:cTn id="71" dur="26">
                                          <p:stCondLst>
                                            <p:cond delay="1642"/>
                                          </p:stCondLst>
                                        </p:cTn>
                                        <p:tgtEl>
                                          <p:spTgt spid="45"/>
                                        </p:tgtEl>
                                      </p:cBhvr>
                                      <p:to x="100000" y="90000"/>
                                    </p:animScale>
                                    <p:animScale>
                                      <p:cBhvr>
                                        <p:cTn id="72" dur="166" decel="50000">
                                          <p:stCondLst>
                                            <p:cond delay="1668"/>
                                          </p:stCondLst>
                                        </p:cTn>
                                        <p:tgtEl>
                                          <p:spTgt spid="45"/>
                                        </p:tgtEl>
                                      </p:cBhvr>
                                      <p:to x="100000" y="100000"/>
                                    </p:animScale>
                                    <p:animScale>
                                      <p:cBhvr>
                                        <p:cTn id="73" dur="26">
                                          <p:stCondLst>
                                            <p:cond delay="1808"/>
                                          </p:stCondLst>
                                        </p:cTn>
                                        <p:tgtEl>
                                          <p:spTgt spid="45"/>
                                        </p:tgtEl>
                                      </p:cBhvr>
                                      <p:to x="100000" y="95000"/>
                                    </p:animScale>
                                    <p:animScale>
                                      <p:cBhvr>
                                        <p:cTn id="74" dur="166" decel="50000">
                                          <p:stCondLst>
                                            <p:cond delay="1834"/>
                                          </p:stCondLst>
                                        </p:cTn>
                                        <p:tgtEl>
                                          <p:spTgt spid="45"/>
                                        </p:tgtEl>
                                      </p:cBhvr>
                                      <p:to x="100000" y="100000"/>
                                    </p:animScale>
                                  </p:childTnLst>
                                  <p:subTnLst>
                                    <p:audio>
                                      <p:cMediaNode>
                                        <p:cTn display="0" masterRel="sameClick">
                                          <p:stCondLst>
                                            <p:cond evt="begin" delay="0">
                                              <p:tn val="5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75" restart="whenNotActive" fill="hold" evtFilter="cancelBubble" nodeType="interactiveSeq">
                <p:stCondLst>
                  <p:cond evt="onClick" delay="0">
                    <p:tgtEl>
                      <p:spTgt spid="29"/>
                    </p:tgtEl>
                  </p:cond>
                </p:stCondLst>
                <p:endSync evt="end" delay="0">
                  <p:rtn val="all"/>
                </p:endSync>
                <p:childTnLst>
                  <p:par>
                    <p:cTn id="76" fill="hold">
                      <p:stCondLst>
                        <p:cond delay="0"/>
                      </p:stCondLst>
                      <p:childTnLst>
                        <p:par>
                          <p:cTn id="77" fill="hold">
                            <p:stCondLst>
                              <p:cond delay="0"/>
                            </p:stCondLst>
                            <p:childTnLst>
                              <p:par>
                                <p:cTn id="78" presetID="26" presetClass="entr" presetSubtype="0" fill="hold" nodeType="click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wipe(down)">
                                      <p:cBhvr>
                                        <p:cTn id="80" dur="580">
                                          <p:stCondLst>
                                            <p:cond delay="0"/>
                                          </p:stCondLst>
                                        </p:cTn>
                                        <p:tgtEl>
                                          <p:spTgt spid="42"/>
                                        </p:tgtEl>
                                      </p:cBhvr>
                                    </p:animEffect>
                                    <p:anim calcmode="lin" valueType="num">
                                      <p:cBhvr>
                                        <p:cTn id="81"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86" dur="26">
                                          <p:stCondLst>
                                            <p:cond delay="650"/>
                                          </p:stCondLst>
                                        </p:cTn>
                                        <p:tgtEl>
                                          <p:spTgt spid="42"/>
                                        </p:tgtEl>
                                      </p:cBhvr>
                                      <p:to x="100000" y="60000"/>
                                    </p:animScale>
                                    <p:animScale>
                                      <p:cBhvr>
                                        <p:cTn id="87" dur="166" decel="50000">
                                          <p:stCondLst>
                                            <p:cond delay="676"/>
                                          </p:stCondLst>
                                        </p:cTn>
                                        <p:tgtEl>
                                          <p:spTgt spid="42"/>
                                        </p:tgtEl>
                                      </p:cBhvr>
                                      <p:to x="100000" y="100000"/>
                                    </p:animScale>
                                    <p:animScale>
                                      <p:cBhvr>
                                        <p:cTn id="88" dur="26">
                                          <p:stCondLst>
                                            <p:cond delay="1312"/>
                                          </p:stCondLst>
                                        </p:cTn>
                                        <p:tgtEl>
                                          <p:spTgt spid="42"/>
                                        </p:tgtEl>
                                      </p:cBhvr>
                                      <p:to x="100000" y="80000"/>
                                    </p:animScale>
                                    <p:animScale>
                                      <p:cBhvr>
                                        <p:cTn id="89" dur="166" decel="50000">
                                          <p:stCondLst>
                                            <p:cond delay="1338"/>
                                          </p:stCondLst>
                                        </p:cTn>
                                        <p:tgtEl>
                                          <p:spTgt spid="42"/>
                                        </p:tgtEl>
                                      </p:cBhvr>
                                      <p:to x="100000" y="100000"/>
                                    </p:animScale>
                                    <p:animScale>
                                      <p:cBhvr>
                                        <p:cTn id="90" dur="26">
                                          <p:stCondLst>
                                            <p:cond delay="1642"/>
                                          </p:stCondLst>
                                        </p:cTn>
                                        <p:tgtEl>
                                          <p:spTgt spid="42"/>
                                        </p:tgtEl>
                                      </p:cBhvr>
                                      <p:to x="100000" y="90000"/>
                                    </p:animScale>
                                    <p:animScale>
                                      <p:cBhvr>
                                        <p:cTn id="91" dur="166" decel="50000">
                                          <p:stCondLst>
                                            <p:cond delay="1668"/>
                                          </p:stCondLst>
                                        </p:cTn>
                                        <p:tgtEl>
                                          <p:spTgt spid="42"/>
                                        </p:tgtEl>
                                      </p:cBhvr>
                                      <p:to x="100000" y="100000"/>
                                    </p:animScale>
                                    <p:animScale>
                                      <p:cBhvr>
                                        <p:cTn id="92" dur="26">
                                          <p:stCondLst>
                                            <p:cond delay="1808"/>
                                          </p:stCondLst>
                                        </p:cTn>
                                        <p:tgtEl>
                                          <p:spTgt spid="42"/>
                                        </p:tgtEl>
                                      </p:cBhvr>
                                      <p:to x="100000" y="95000"/>
                                    </p:animScale>
                                    <p:animScale>
                                      <p:cBhvr>
                                        <p:cTn id="93" dur="166" decel="50000">
                                          <p:stCondLst>
                                            <p:cond delay="1834"/>
                                          </p:stCondLst>
                                        </p:cTn>
                                        <p:tgtEl>
                                          <p:spTgt spid="42"/>
                                        </p:tgtEl>
                                      </p:cBhvr>
                                      <p:to x="100000" y="100000"/>
                                    </p:animScale>
                                  </p:childTnLst>
                                  <p:subTnLst>
                                    <p:audio>
                                      <p:cMediaNode>
                                        <p:cTn display="0" masterRel="sameClick">
                                          <p:stCondLst>
                                            <p:cond evt="begin" delay="0">
                                              <p:tn val="7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9"/>
                  </p:tgtEl>
                </p:cond>
              </p:nextCondLst>
            </p:seq>
            <p:seq concurrent="1" nextAc="seek">
              <p:cTn id="94" restart="whenNotActive" fill="hold" evtFilter="cancelBubble" nodeType="interactiveSeq">
                <p:stCondLst>
                  <p:cond evt="onClick" delay="0">
                    <p:tgtEl>
                      <p:spTgt spid="33"/>
                    </p:tgtEl>
                  </p:cond>
                </p:stCondLst>
                <p:endSync evt="end" delay="0">
                  <p:rtn val="all"/>
                </p:endSync>
                <p:childTnLst>
                  <p:par>
                    <p:cTn id="95" fill="hold">
                      <p:stCondLst>
                        <p:cond delay="0"/>
                      </p:stCondLst>
                      <p:childTnLst>
                        <p:par>
                          <p:cTn id="96" fill="hold">
                            <p:stCondLst>
                              <p:cond delay="0"/>
                            </p:stCondLst>
                            <p:childTnLst>
                              <p:par>
                                <p:cTn id="97" presetID="26" presetClass="entr" presetSubtype="0" fill="hold"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down)">
                                      <p:cBhvr>
                                        <p:cTn id="99" dur="580">
                                          <p:stCondLst>
                                            <p:cond delay="0"/>
                                          </p:stCondLst>
                                        </p:cTn>
                                        <p:tgtEl>
                                          <p:spTgt spid="43"/>
                                        </p:tgtEl>
                                      </p:cBhvr>
                                    </p:animEffect>
                                    <p:anim calcmode="lin" valueType="num">
                                      <p:cBhvr>
                                        <p:cTn id="10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05" dur="26">
                                          <p:stCondLst>
                                            <p:cond delay="650"/>
                                          </p:stCondLst>
                                        </p:cTn>
                                        <p:tgtEl>
                                          <p:spTgt spid="43"/>
                                        </p:tgtEl>
                                      </p:cBhvr>
                                      <p:to x="100000" y="60000"/>
                                    </p:animScale>
                                    <p:animScale>
                                      <p:cBhvr>
                                        <p:cTn id="106" dur="166" decel="50000">
                                          <p:stCondLst>
                                            <p:cond delay="676"/>
                                          </p:stCondLst>
                                        </p:cTn>
                                        <p:tgtEl>
                                          <p:spTgt spid="43"/>
                                        </p:tgtEl>
                                      </p:cBhvr>
                                      <p:to x="100000" y="100000"/>
                                    </p:animScale>
                                    <p:animScale>
                                      <p:cBhvr>
                                        <p:cTn id="107" dur="26">
                                          <p:stCondLst>
                                            <p:cond delay="1312"/>
                                          </p:stCondLst>
                                        </p:cTn>
                                        <p:tgtEl>
                                          <p:spTgt spid="43"/>
                                        </p:tgtEl>
                                      </p:cBhvr>
                                      <p:to x="100000" y="80000"/>
                                    </p:animScale>
                                    <p:animScale>
                                      <p:cBhvr>
                                        <p:cTn id="108" dur="166" decel="50000">
                                          <p:stCondLst>
                                            <p:cond delay="1338"/>
                                          </p:stCondLst>
                                        </p:cTn>
                                        <p:tgtEl>
                                          <p:spTgt spid="43"/>
                                        </p:tgtEl>
                                      </p:cBhvr>
                                      <p:to x="100000" y="100000"/>
                                    </p:animScale>
                                    <p:animScale>
                                      <p:cBhvr>
                                        <p:cTn id="109" dur="26">
                                          <p:stCondLst>
                                            <p:cond delay="1642"/>
                                          </p:stCondLst>
                                        </p:cTn>
                                        <p:tgtEl>
                                          <p:spTgt spid="43"/>
                                        </p:tgtEl>
                                      </p:cBhvr>
                                      <p:to x="100000" y="90000"/>
                                    </p:animScale>
                                    <p:animScale>
                                      <p:cBhvr>
                                        <p:cTn id="110" dur="166" decel="50000">
                                          <p:stCondLst>
                                            <p:cond delay="1668"/>
                                          </p:stCondLst>
                                        </p:cTn>
                                        <p:tgtEl>
                                          <p:spTgt spid="43"/>
                                        </p:tgtEl>
                                      </p:cBhvr>
                                      <p:to x="100000" y="100000"/>
                                    </p:animScale>
                                    <p:animScale>
                                      <p:cBhvr>
                                        <p:cTn id="111" dur="26">
                                          <p:stCondLst>
                                            <p:cond delay="1808"/>
                                          </p:stCondLst>
                                        </p:cTn>
                                        <p:tgtEl>
                                          <p:spTgt spid="43"/>
                                        </p:tgtEl>
                                      </p:cBhvr>
                                      <p:to x="100000" y="95000"/>
                                    </p:animScale>
                                    <p:animScale>
                                      <p:cBhvr>
                                        <p:cTn id="112" dur="166" decel="50000">
                                          <p:stCondLst>
                                            <p:cond delay="1834"/>
                                          </p:stCondLst>
                                        </p:cTn>
                                        <p:tgtEl>
                                          <p:spTgt spid="43"/>
                                        </p:tgtEl>
                                      </p:cBhvr>
                                      <p:to x="100000" y="100000"/>
                                    </p:animScale>
                                  </p:childTnLst>
                                  <p:subTnLst>
                                    <p:audio>
                                      <p:cMediaNode>
                                        <p:cTn display="0" masterRel="sameClick">
                                          <p:stCondLst>
                                            <p:cond evt="begin" delay="0">
                                              <p:tn val="9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3"/>
                  </p:tgtEl>
                </p:cond>
              </p:nextCondLst>
            </p:seq>
          </p:childTnLst>
        </p:cTn>
      </p:par>
    </p:tnLst>
    <p:bldLst>
      <p:bldP spid="38" grpId="0" animBg="1"/>
      <p:bldP spid="33" grpId="0" animBg="1"/>
      <p:bldP spid="29" grpId="0" animBg="1"/>
      <p:bldP spid="26" grpId="0" animBg="1"/>
      <p:bldP spid="23" grpId="0"/>
      <p:bldP spid="21" grpId="0"/>
      <p:bldP spid="19" grpId="0"/>
      <p:bldP spid="17" grpId="0"/>
      <p:bldP spid="2"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1320" y="4119141"/>
            <a:ext cx="1577806" cy="1577806"/>
          </a:xfrm>
          <a:prstGeom prst="rect">
            <a:avLst/>
          </a:prstGeom>
        </p:spPr>
      </p:pic>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02148" y="693270"/>
            <a:ext cx="8728351" cy="1200329"/>
          </a:xfrm>
          <a:prstGeom prst="rect">
            <a:avLst/>
          </a:prstGeom>
        </p:spPr>
        <p:txBody>
          <a:bodyPr wrap="square">
            <a:spAutoFit/>
          </a:bodyPr>
          <a:lstStyle/>
          <a:p>
            <a:pPr algn="ctr"/>
            <a:r>
              <a:rPr lang="en-US" sz="3600" b="1" smtClean="0">
                <a:solidFill>
                  <a:schemeClr val="tx1">
                    <a:lumMod val="85000"/>
                    <a:lumOff val="15000"/>
                  </a:schemeClr>
                </a:solidFill>
                <a:cs typeface="Arial" panose="020B0604020202020204" pitchFamily="34" charset="0"/>
              </a:rPr>
              <a:t>Thái độ của mọi người như thế nào khi nghe Chôm nói</a:t>
            </a:r>
            <a:r>
              <a:rPr lang="vi-VN" sz="3600" b="1" smtClean="0">
                <a:solidFill>
                  <a:schemeClr val="tx1">
                    <a:lumMod val="85000"/>
                    <a:lumOff val="15000"/>
                  </a:schemeClr>
                </a:solidFill>
                <a:cs typeface="Arial" panose="020B0604020202020204" pitchFamily="34" charset="0"/>
              </a:rPr>
              <a:t>?</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Rectangle 3"/>
          <p:cNvSpPr/>
          <p:nvPr/>
        </p:nvSpPr>
        <p:spPr>
          <a:xfrm>
            <a:off x="639069" y="2301414"/>
            <a:ext cx="10853530" cy="1569660"/>
          </a:xfrm>
          <a:prstGeom prst="rect">
            <a:avLst/>
          </a:prstGeom>
        </p:spPr>
        <p:txBody>
          <a:bodyPr wrap="square">
            <a:spAutoFit/>
          </a:bodyPr>
          <a:lstStyle/>
          <a:p>
            <a:pPr algn="just"/>
            <a:r>
              <a:rPr lang="en-US" altLang="en-US" sz="3200" b="1">
                <a:solidFill>
                  <a:srgbClr val="002060"/>
                </a:solidFill>
                <a:latin typeface="Arial" panose="020B0604020202020204" pitchFamily="34" charset="0"/>
                <a:cs typeface="Arial" panose="020B0604020202020204" pitchFamily="34" charset="0"/>
              </a:rPr>
              <a:t>	</a:t>
            </a:r>
            <a:r>
              <a:rPr lang="en-US" altLang="en-US" sz="3200" b="1" smtClean="0">
                <a:solidFill>
                  <a:srgbClr val="002060"/>
                </a:solidFill>
                <a:latin typeface="Arial" panose="020B0604020202020204" pitchFamily="34" charset="0"/>
                <a:cs typeface="Arial" panose="020B0604020202020204" pitchFamily="34" charset="0"/>
              </a:rPr>
              <a:t>Mọi người sững sờ, ngạc nhiên vì lời thú tội của Chôm. Mọi người lo lắng vì có lẽ Chôm sẽ nhận được sự trừng phạt.</a:t>
            </a:r>
            <a:endParaRPr lang="en-US" altLang="en-US" sz="3200" b="1" dirty="0">
              <a:solidFill>
                <a:srgbClr val="00206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296" y="4357441"/>
            <a:ext cx="2502147" cy="250214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9465" y="5025416"/>
            <a:ext cx="1819661" cy="181966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6147" y="5675890"/>
            <a:ext cx="788703" cy="1126404"/>
          </a:xfrm>
          <a:prstGeom prst="rect">
            <a:avLst/>
          </a:prstGeom>
        </p:spPr>
      </p:pic>
    </p:spTree>
    <p:extLst>
      <p:ext uri="{BB962C8B-B14F-4D97-AF65-F5344CB8AC3E}">
        <p14:creationId xmlns:p14="http://schemas.microsoft.com/office/powerpoint/2010/main" val="264912540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1320" y="4119141"/>
            <a:ext cx="1577806" cy="1577806"/>
          </a:xfrm>
          <a:prstGeom prst="rect">
            <a:avLst/>
          </a:prstGeom>
        </p:spPr>
      </p:pic>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02148" y="693270"/>
            <a:ext cx="8728351" cy="646331"/>
          </a:xfrm>
          <a:prstGeom prst="rect">
            <a:avLst/>
          </a:prstGeom>
        </p:spPr>
        <p:txBody>
          <a:bodyPr wrap="square">
            <a:spAutoFit/>
          </a:bodyPr>
          <a:lstStyle/>
          <a:p>
            <a:pPr algn="ctr"/>
            <a:r>
              <a:rPr lang="vi-VN" sz="3600" b="1" dirty="0">
                <a:solidFill>
                  <a:schemeClr val="tx1">
                    <a:lumMod val="85000"/>
                    <a:lumOff val="15000"/>
                  </a:schemeClr>
                </a:solidFill>
                <a:cs typeface="Arial" panose="020B0604020202020204" pitchFamily="34" charset="0"/>
              </a:rPr>
              <a:t>Nhà vua </a:t>
            </a:r>
            <a:r>
              <a:rPr lang="vi-VN" sz="3600" b="1">
                <a:solidFill>
                  <a:schemeClr val="tx1">
                    <a:lumMod val="85000"/>
                    <a:lumOff val="15000"/>
                  </a:schemeClr>
                </a:solidFill>
                <a:cs typeface="Arial" panose="020B0604020202020204" pitchFamily="34" charset="0"/>
              </a:rPr>
              <a:t>đã </a:t>
            </a:r>
            <a:r>
              <a:rPr lang="en-US" sz="3600" b="1" smtClean="0">
                <a:solidFill>
                  <a:schemeClr val="tx1">
                    <a:lumMod val="85000"/>
                    <a:lumOff val="15000"/>
                  </a:schemeClr>
                </a:solidFill>
                <a:cs typeface="Arial" panose="020B0604020202020204" pitchFamily="34" charset="0"/>
              </a:rPr>
              <a:t>nói như thế nào</a:t>
            </a:r>
            <a:r>
              <a:rPr lang="vi-VN" sz="3600" b="1" smtClean="0">
                <a:solidFill>
                  <a:schemeClr val="tx1">
                    <a:lumMod val="85000"/>
                    <a:lumOff val="15000"/>
                  </a:schemeClr>
                </a:solidFill>
                <a:cs typeface="Arial" panose="020B0604020202020204" pitchFamily="34" charset="0"/>
              </a:rPr>
              <a:t>?</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Rectangle 3"/>
          <p:cNvSpPr/>
          <p:nvPr/>
        </p:nvSpPr>
        <p:spPr>
          <a:xfrm>
            <a:off x="639069" y="2301414"/>
            <a:ext cx="10853530" cy="1569660"/>
          </a:xfrm>
          <a:prstGeom prst="rect">
            <a:avLst/>
          </a:prstGeom>
        </p:spPr>
        <p:txBody>
          <a:bodyPr wrap="square">
            <a:spAutoFit/>
          </a:bodyPr>
          <a:lstStyle/>
          <a:p>
            <a:pPr algn="just"/>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err="1">
                <a:solidFill>
                  <a:srgbClr val="002060"/>
                </a:solidFill>
                <a:latin typeface="Arial" panose="020B0604020202020204" pitchFamily="34" charset="0"/>
                <a:cs typeface="Arial" panose="020B0604020202020204" pitchFamily="34" charset="0"/>
              </a:rPr>
              <a:t>vua</a:t>
            </a:r>
            <a:r>
              <a:rPr lang="en-US" altLang="en-US" sz="3200" b="1">
                <a:solidFill>
                  <a:srgbClr val="002060"/>
                </a:solidFill>
                <a:latin typeface="Arial" panose="020B0604020202020204" pitchFamily="34" charset="0"/>
                <a:cs typeface="Arial" panose="020B0604020202020204" pitchFamily="34" charset="0"/>
              </a:rPr>
              <a:t> </a:t>
            </a:r>
            <a:r>
              <a:rPr lang="en-US" altLang="en-US" sz="3200" b="1" smtClean="0">
                <a:solidFill>
                  <a:srgbClr val="002060"/>
                </a:solidFill>
                <a:latin typeface="Arial" panose="020B0604020202020204" pitchFamily="34" charset="0"/>
                <a:cs typeface="Arial" panose="020B0604020202020204" pitchFamily="34" charset="0"/>
              </a:rPr>
              <a:t>nói cho mọi người biết rằng: thóc giống đã luộc thì làm sao còn mọc được. Mọi người có thóc nộp thì không phải là hạt giống vua ban.</a:t>
            </a:r>
            <a:endParaRPr lang="en-US" altLang="en-US" sz="3200" b="1" dirty="0">
              <a:solidFill>
                <a:srgbClr val="00206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296" y="4357441"/>
            <a:ext cx="2502147" cy="250214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9465" y="5025416"/>
            <a:ext cx="1819661" cy="181966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6147" y="5675890"/>
            <a:ext cx="788703" cy="1126404"/>
          </a:xfrm>
          <a:prstGeom prst="rect">
            <a:avLst/>
          </a:prstGeom>
        </p:spPr>
      </p:pic>
    </p:spTree>
    <p:extLst>
      <p:ext uri="{BB962C8B-B14F-4D97-AF65-F5344CB8AC3E}">
        <p14:creationId xmlns:p14="http://schemas.microsoft.com/office/powerpoint/2010/main" val="39439490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02148" y="693270"/>
            <a:ext cx="8728351" cy="1200329"/>
          </a:xfrm>
          <a:prstGeom prst="rect">
            <a:avLst/>
          </a:prstGeom>
        </p:spPr>
        <p:txBody>
          <a:bodyPr wrap="square">
            <a:spAutoFit/>
          </a:bodyPr>
          <a:lstStyle/>
          <a:p>
            <a:pPr algn="ctr"/>
            <a:r>
              <a:rPr lang="vi-VN" sz="3600" b="1" dirty="0">
                <a:solidFill>
                  <a:schemeClr val="tx1">
                    <a:lumMod val="85000"/>
                    <a:lumOff val="15000"/>
                  </a:schemeClr>
                </a:solidFill>
                <a:cs typeface="Arial" panose="020B0604020202020204" pitchFamily="34" charset="0"/>
              </a:rPr>
              <a:t>Chú bé Chôm có phẩm chất gì đáng quý mà người dân không có?</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9" name="矩形 52"/>
          <p:cNvSpPr/>
          <p:nvPr/>
        </p:nvSpPr>
        <p:spPr>
          <a:xfrm>
            <a:off x="1125640" y="284405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TRUNG THỰC, DŨNG CẢM</a:t>
            </a:r>
            <a:endParaRPr kumimoji="1" lang="en-US" altLang="zh-CN" sz="48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spTree>
    <p:extLst>
      <p:ext uri="{BB962C8B-B14F-4D97-AF65-F5344CB8AC3E}">
        <p14:creationId xmlns:p14="http://schemas.microsoft.com/office/powerpoint/2010/main" val="117499137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50"/>
                                        <p:tgtEl>
                                          <p:spTgt spid="9"/>
                                        </p:tgtEl>
                                      </p:cBhvr>
                                    </p:animEffect>
                                    <p:anim calcmode="lin" valueType="num">
                                      <p:cBhvr>
                                        <p:cTn id="16" dur="750" fill="hold"/>
                                        <p:tgtEl>
                                          <p:spTgt spid="9"/>
                                        </p:tgtEl>
                                        <p:attrNameLst>
                                          <p:attrName>ppt_x</p:attrName>
                                        </p:attrNameLst>
                                      </p:cBhvr>
                                      <p:tavLst>
                                        <p:tav tm="0">
                                          <p:val>
                                            <p:strVal val="#ppt_x"/>
                                          </p:val>
                                        </p:tav>
                                        <p:tav tm="100000">
                                          <p:val>
                                            <p:strVal val="#ppt_x"/>
                                          </p:val>
                                        </p:tav>
                                      </p:tavLst>
                                    </p:anim>
                                    <p:anim calcmode="lin" valueType="num">
                                      <p:cBhvr>
                                        <p:cTn id="17"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2492" y="527567"/>
            <a:ext cx="5801934" cy="5801934"/>
          </a:xfrm>
          <a:prstGeom prst="rect">
            <a:avLst/>
          </a:prstGeom>
        </p:spPr>
      </p:pic>
      <p:sp>
        <p:nvSpPr>
          <p:cNvPr id="3" name="Rectangle 2"/>
          <p:cNvSpPr/>
          <p:nvPr/>
        </p:nvSpPr>
        <p:spPr>
          <a:xfrm>
            <a:off x="5317435" y="2892287"/>
            <a:ext cx="1958008" cy="9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362569" y="952031"/>
            <a:ext cx="3037320" cy="1819481"/>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3024" y="4045226"/>
            <a:ext cx="2531224" cy="2814362"/>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4396" y="151940"/>
            <a:ext cx="1709832" cy="1709832"/>
          </a:xfrm>
          <a:prstGeom prst="rect">
            <a:avLst/>
          </a:prstGeom>
        </p:spPr>
      </p:pic>
    </p:spTree>
    <p:extLst>
      <p:ext uri="{BB962C8B-B14F-4D97-AF65-F5344CB8AC3E}">
        <p14:creationId xmlns:p14="http://schemas.microsoft.com/office/powerpoint/2010/main" val="20132909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500" fill="hold"/>
                                        <p:tgtEl>
                                          <p:spTgt spid="44"/>
                                        </p:tgtEl>
                                        <p:attrNameLst>
                                          <p:attrName>ppt_w</p:attrName>
                                        </p:attrNameLst>
                                      </p:cBhvr>
                                      <p:tavLst>
                                        <p:tav tm="0">
                                          <p:val>
                                            <p:fltVal val="0"/>
                                          </p:val>
                                        </p:tav>
                                        <p:tav tm="100000">
                                          <p:val>
                                            <p:strVal val="#ppt_w"/>
                                          </p:val>
                                        </p:tav>
                                      </p:tavLst>
                                    </p:anim>
                                    <p:anim calcmode="lin" valueType="num">
                                      <p:cBhvr>
                                        <p:cTn id="14" dur="500" fill="hold"/>
                                        <p:tgtEl>
                                          <p:spTgt spid="44"/>
                                        </p:tgtEl>
                                        <p:attrNameLst>
                                          <p:attrName>ppt_h</p:attrName>
                                        </p:attrNameLst>
                                      </p:cBhvr>
                                      <p:tavLst>
                                        <p:tav tm="0">
                                          <p:val>
                                            <p:fltVal val="0"/>
                                          </p:val>
                                        </p:tav>
                                        <p:tav tm="100000">
                                          <p:val>
                                            <p:strVal val="#ppt_h"/>
                                          </p:val>
                                        </p:tav>
                                      </p:tavLst>
                                    </p:anim>
                                    <p:animEffect transition="in" filter="fade">
                                      <p:cBhvr>
                                        <p:cTn id="15" dur="500"/>
                                        <p:tgtEl>
                                          <p:spTgt spid="44"/>
                                        </p:tgtEl>
                                      </p:cBhvr>
                                    </p:animEffect>
                                  </p:childTnLst>
                                </p:cTn>
                              </p:par>
                            </p:childTnLst>
                          </p:cTn>
                        </p:par>
                        <p:par>
                          <p:cTn id="16" fill="hold">
                            <p:stCondLst>
                              <p:cond delay="1000"/>
                            </p:stCondLst>
                            <p:childTnLst>
                              <p:par>
                                <p:cTn id="17" presetID="8" presetClass="emph" presetSubtype="0" repeatCount="indefinite" fill="hold" nodeType="afterEffect">
                                  <p:stCondLst>
                                    <p:cond delay="0"/>
                                  </p:stCondLst>
                                  <p:childTnLst>
                                    <p:animRot by="21600000">
                                      <p:cBhvr>
                                        <p:cTn id="18" dur="2000" fill="hold"/>
                                        <p:tgtEl>
                                          <p:spTgt spid="44"/>
                                        </p:tgtEl>
                                        <p:attrNameLst>
                                          <p:attrName>r</p:attrName>
                                        </p:attrNameLst>
                                      </p:cBhvr>
                                    </p:animRot>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750" fill="hold"/>
                                        <p:tgtEl>
                                          <p:spTgt spid="42"/>
                                        </p:tgtEl>
                                        <p:attrNameLst>
                                          <p:attrName>ppt_x</p:attrName>
                                        </p:attrNameLst>
                                      </p:cBhvr>
                                      <p:tavLst>
                                        <p:tav tm="0">
                                          <p:val>
                                            <p:strVal val="0-#ppt_w/2"/>
                                          </p:val>
                                        </p:tav>
                                        <p:tav tm="100000">
                                          <p:val>
                                            <p:strVal val="#ppt_x"/>
                                          </p:val>
                                        </p:tav>
                                      </p:tavLst>
                                    </p:anim>
                                    <p:anim calcmode="lin" valueType="num">
                                      <p:cBhvr additive="base">
                                        <p:cTn id="23" dur="75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1320" y="4119141"/>
            <a:ext cx="1577806" cy="1577806"/>
          </a:xfrm>
          <a:prstGeom prst="rect">
            <a:avLst/>
          </a:prstGeom>
        </p:spPr>
      </p:pic>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02148" y="693270"/>
            <a:ext cx="8728351" cy="1200329"/>
          </a:xfrm>
          <a:prstGeom prst="rect">
            <a:avLst/>
          </a:prstGeom>
        </p:spPr>
        <p:txBody>
          <a:bodyPr wrap="square">
            <a:spAutoFit/>
          </a:bodyPr>
          <a:lstStyle/>
          <a:p>
            <a:pPr algn="ctr"/>
            <a:r>
              <a:rPr lang="en-US" sz="3600" b="1" smtClean="0">
                <a:solidFill>
                  <a:schemeClr val="tx1">
                    <a:lumMod val="85000"/>
                    <a:lumOff val="15000"/>
                  </a:schemeClr>
                </a:solidFill>
                <a:cs typeface="Arial" panose="020B0604020202020204" pitchFamily="34" charset="0"/>
              </a:rPr>
              <a:t>Cậu bé Chôm đã được hưởng những gì do tính trung thực, dũng cảm của mình</a:t>
            </a:r>
            <a:r>
              <a:rPr lang="vi-VN" sz="3600" b="1" smtClean="0">
                <a:solidFill>
                  <a:schemeClr val="tx1">
                    <a:lumMod val="85000"/>
                    <a:lumOff val="15000"/>
                  </a:schemeClr>
                </a:solidFill>
                <a:cs typeface="Arial" panose="020B0604020202020204" pitchFamily="34" charset="0"/>
              </a:rPr>
              <a:t>?</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Rectangle 3"/>
          <p:cNvSpPr/>
          <p:nvPr/>
        </p:nvSpPr>
        <p:spPr>
          <a:xfrm>
            <a:off x="639069" y="2301414"/>
            <a:ext cx="10853530" cy="1077218"/>
          </a:xfrm>
          <a:prstGeom prst="rect">
            <a:avLst/>
          </a:prstGeom>
        </p:spPr>
        <p:txBody>
          <a:bodyPr wrap="square">
            <a:spAutoFit/>
          </a:bodyPr>
          <a:lstStyle/>
          <a:p>
            <a:pPr algn="just"/>
            <a:r>
              <a:rPr lang="en-US" altLang="en-US" sz="3200" b="1">
                <a:solidFill>
                  <a:srgbClr val="002060"/>
                </a:solidFill>
                <a:latin typeface="Arial" panose="020B0604020202020204" pitchFamily="34" charset="0"/>
                <a:cs typeface="Arial" panose="020B0604020202020204" pitchFamily="34" charset="0"/>
              </a:rPr>
              <a:t>	</a:t>
            </a:r>
            <a:r>
              <a:rPr lang="en-US" altLang="en-US" sz="3200" b="1" smtClean="0">
                <a:solidFill>
                  <a:srgbClr val="002060"/>
                </a:solidFill>
                <a:latin typeface="Arial" panose="020B0604020202020204" pitchFamily="34" charset="0"/>
                <a:cs typeface="Arial" panose="020B0604020202020204" pitchFamily="34" charset="0"/>
              </a:rPr>
              <a:t>Cậu được vua truyền ngôi báu và trở thành ông vua hiền minh.</a:t>
            </a:r>
            <a:endParaRPr lang="en-US" altLang="en-US" sz="3200" b="1" dirty="0">
              <a:solidFill>
                <a:srgbClr val="00206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296" y="4357441"/>
            <a:ext cx="2502147" cy="250214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9465" y="5025416"/>
            <a:ext cx="1819661" cy="181966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6147" y="5675890"/>
            <a:ext cx="788703" cy="1126404"/>
          </a:xfrm>
          <a:prstGeom prst="rect">
            <a:avLst/>
          </a:prstGeom>
        </p:spPr>
      </p:pic>
    </p:spTree>
    <p:extLst>
      <p:ext uri="{BB962C8B-B14F-4D97-AF65-F5344CB8AC3E}">
        <p14:creationId xmlns:p14="http://schemas.microsoft.com/office/powerpoint/2010/main" val="35204504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02148" y="693270"/>
            <a:ext cx="8728351" cy="1200329"/>
          </a:xfrm>
          <a:prstGeom prst="rect">
            <a:avLst/>
          </a:prstGeom>
        </p:spPr>
        <p:txBody>
          <a:bodyPr wrap="square">
            <a:spAutoFit/>
          </a:bodyPr>
          <a:lstStyle/>
          <a:p>
            <a:pPr algn="ctr"/>
            <a:r>
              <a:rPr lang="vi-VN" sz="3600" b="1" dirty="0">
                <a:solidFill>
                  <a:schemeClr val="tx1">
                    <a:lumMod val="85000"/>
                    <a:lumOff val="15000"/>
                  </a:schemeClr>
                </a:solidFill>
                <a:cs typeface="Arial" panose="020B0604020202020204" pitchFamily="34" charset="0"/>
              </a:rPr>
              <a:t>Theo em, vì sao người trung thực là người đáng quý?</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5" name="Rectangle 4"/>
          <p:cNvSpPr/>
          <p:nvPr/>
        </p:nvSpPr>
        <p:spPr>
          <a:xfrm>
            <a:off x="827913" y="2231266"/>
            <a:ext cx="10853530" cy="1754326"/>
          </a:xfrm>
          <a:prstGeom prst="rect">
            <a:avLst/>
          </a:prstGeom>
        </p:spPr>
        <p:txBody>
          <a:bodyPr wrap="square">
            <a:spAutoFit/>
          </a:bodyPr>
          <a:lstStyle/>
          <a:p>
            <a:pPr algn="ctr"/>
            <a:r>
              <a:rPr lang="vi-VN" altLang="en-US" sz="5400" b="1" dirty="0">
                <a:solidFill>
                  <a:srgbClr val="002060"/>
                </a:solidFill>
                <a:cs typeface="Arial" panose="020B0604020202020204" pitchFamily="34" charset="0"/>
              </a:rPr>
              <a:t>Vì người trung thực luôn được mọi người kính trọng và tin yêu.</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8231670" y="3985592"/>
            <a:ext cx="4797657" cy="2873996"/>
          </a:xfrm>
          <a:prstGeom prst="rect">
            <a:avLst/>
          </a:prstGeom>
        </p:spPr>
      </p:pic>
    </p:spTree>
    <p:extLst>
      <p:ext uri="{BB962C8B-B14F-4D97-AF65-F5344CB8AC3E}">
        <p14:creationId xmlns:p14="http://schemas.microsoft.com/office/powerpoint/2010/main" val="334003997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10;&#10;Description automatically generated">
            <a:extLst>
              <a:ext uri="{FF2B5EF4-FFF2-40B4-BE49-F238E27FC236}">
                <a16:creationId xmlns:a16="http://schemas.microsoft.com/office/drawing/2014/main" xmlns="" id="{A5A3F742-62E7-417D-B0D1-10B5A868F5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3378" y="318631"/>
            <a:ext cx="8147597" cy="6355365"/>
          </a:xfrm>
          <a:prstGeom prst="rect">
            <a:avLst/>
          </a:prstGeom>
        </p:spPr>
      </p:pic>
      <p:sp>
        <p:nvSpPr>
          <p:cNvPr id="7" name="矩形 52"/>
          <p:cNvSpPr/>
          <p:nvPr/>
        </p:nvSpPr>
        <p:spPr>
          <a:xfrm>
            <a:off x="1322755" y="3543205"/>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72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Nội</a:t>
            </a:r>
            <a:r>
              <a:rPr kumimoji="1" lang="en-US" altLang="zh-CN" sz="72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dung</a:t>
            </a:r>
            <a:endParaRPr kumimoji="1" lang="en-US" altLang="zh-CN" sz="3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pic>
        <p:nvPicPr>
          <p:cNvPr id="10" name="Picture 9">
            <a:extLst>
              <a:ext uri="{FF2B5EF4-FFF2-40B4-BE49-F238E27FC236}">
                <a16:creationId xmlns:a16="http://schemas.microsoft.com/office/drawing/2014/main" xmlns="" id="{35803CCE-A2E6-4AD0-A4C2-4DD653BD0EB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1029847" y="3816433"/>
            <a:ext cx="3733665" cy="2236621"/>
          </a:xfrm>
          <a:prstGeom prst="rect">
            <a:avLst/>
          </a:prstGeom>
        </p:spPr>
      </p:pic>
      <p:pic>
        <p:nvPicPr>
          <p:cNvPr id="11" name="Picture 10">
            <a:extLst>
              <a:ext uri="{FF2B5EF4-FFF2-40B4-BE49-F238E27FC236}">
                <a16:creationId xmlns:a16="http://schemas.microsoft.com/office/drawing/2014/main" xmlns="" id="{6814EBB8-B2C2-438B-9879-92A1B3582D2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797170" y="1224610"/>
            <a:ext cx="3966342" cy="2376004"/>
          </a:xfrm>
          <a:prstGeom prst="rect">
            <a:avLst/>
          </a:prstGeom>
        </p:spPr>
      </p:pic>
      <p:pic>
        <p:nvPicPr>
          <p:cNvPr id="12" name="Picture 11">
            <a:extLst>
              <a:ext uri="{FF2B5EF4-FFF2-40B4-BE49-F238E27FC236}">
                <a16:creationId xmlns:a16="http://schemas.microsoft.com/office/drawing/2014/main" xmlns="" id="{15622860-B7F4-441E-AF4B-B6003151AC8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460437" y="1030457"/>
            <a:ext cx="5354859" cy="3207783"/>
          </a:xfrm>
          <a:prstGeom prst="rect">
            <a:avLst/>
          </a:prstGeom>
        </p:spPr>
      </p:pic>
      <p:grpSp>
        <p:nvGrpSpPr>
          <p:cNvPr id="2" name="Group 1">
            <a:extLst>
              <a:ext uri="{FF2B5EF4-FFF2-40B4-BE49-F238E27FC236}">
                <a16:creationId xmlns:a16="http://schemas.microsoft.com/office/drawing/2014/main" xmlns="" id="{28CCAE6C-7271-4F05-BBBD-4485C1570DFC}"/>
              </a:ext>
            </a:extLst>
          </p:cNvPr>
          <p:cNvGrpSpPr/>
          <p:nvPr/>
        </p:nvGrpSpPr>
        <p:grpSpPr>
          <a:xfrm>
            <a:off x="574019" y="1566641"/>
            <a:ext cx="11042374" cy="4283765"/>
            <a:chOff x="639069" y="516835"/>
            <a:chExt cx="11042374" cy="4283765"/>
          </a:xfrm>
        </p:grpSpPr>
        <p:sp>
          <p:nvSpPr>
            <p:cNvPr id="8" name="Rounded Rectangle 7"/>
            <p:cNvSpPr/>
            <p:nvPr/>
          </p:nvSpPr>
          <p:spPr>
            <a:xfrm>
              <a:off x="639069" y="516835"/>
              <a:ext cx="11042374" cy="4283765"/>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890320" y="765891"/>
              <a:ext cx="8728351" cy="3785652"/>
            </a:xfrm>
            <a:prstGeom prst="rect">
              <a:avLst/>
            </a:prstGeom>
          </p:spPr>
          <p:txBody>
            <a:bodyPr wrap="square">
              <a:spAutoFit/>
            </a:bodyPr>
            <a:lstStyle/>
            <a:p>
              <a:pPr algn="ctr"/>
              <a:r>
                <a:rPr lang="vi-VN" sz="6000" b="1" dirty="0">
                  <a:solidFill>
                    <a:srgbClr val="002060"/>
                  </a:solidFill>
                  <a:cs typeface="Arial" panose="020B0604020202020204" pitchFamily="34" charset="0"/>
                </a:rPr>
                <a:t>Câu chuyện ca ngợi cậu bé Chôm trung thực, dũng </a:t>
              </a:r>
              <a:r>
                <a:rPr lang="vi-VN" sz="6000" b="1" dirty="0" smtClean="0">
                  <a:solidFill>
                    <a:srgbClr val="002060"/>
                  </a:solidFill>
                  <a:cs typeface="Arial" panose="020B0604020202020204" pitchFamily="34" charset="0"/>
                </a:rPr>
                <a:t>cảm</a:t>
              </a:r>
              <a:r>
                <a:rPr lang="en-US" sz="6000" b="1" dirty="0" smtClean="0">
                  <a:solidFill>
                    <a:srgbClr val="002060"/>
                  </a:solidFill>
                  <a:cs typeface="Arial" panose="020B0604020202020204" pitchFamily="34" charset="0"/>
                </a:rPr>
                <a:t>,</a:t>
              </a:r>
              <a:r>
                <a:rPr lang="vi-VN" sz="6000" b="1" dirty="0" smtClean="0">
                  <a:solidFill>
                    <a:srgbClr val="002060"/>
                  </a:solidFill>
                  <a:cs typeface="Arial" panose="020B0604020202020204" pitchFamily="34" charset="0"/>
                </a:rPr>
                <a:t> </a:t>
              </a:r>
              <a:r>
                <a:rPr lang="vi-VN" sz="6000" b="1" dirty="0">
                  <a:solidFill>
                    <a:srgbClr val="002060"/>
                  </a:solidFill>
                  <a:cs typeface="Arial" panose="020B0604020202020204" pitchFamily="34" charset="0"/>
                </a:rPr>
                <a:t>dám nói lên sự thật.</a:t>
              </a:r>
            </a:p>
          </p:txBody>
        </p:sp>
      </p:grpSp>
    </p:spTree>
    <p:extLst>
      <p:ext uri="{BB962C8B-B14F-4D97-AF65-F5344CB8AC3E}">
        <p14:creationId xmlns:p14="http://schemas.microsoft.com/office/powerpoint/2010/main" val="30460558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250"/>
                            </p:stCondLst>
                            <p:childTnLst>
                              <p:par>
                                <p:cTn id="15" presetID="16" presetClass="entr" presetSubtype="21"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TextBox 4"/>
          <p:cNvSpPr txBox="1"/>
          <p:nvPr/>
        </p:nvSpPr>
        <p:spPr>
          <a:xfrm>
            <a:off x="713945" y="511304"/>
            <a:ext cx="9444479" cy="707794"/>
          </a:xfrm>
          <a:prstGeom prst="rect">
            <a:avLst/>
          </a:prstGeom>
          <a:noFill/>
        </p:spPr>
        <p:txBody>
          <a:bodyPr wrap="square" rtlCol="0">
            <a:spAutoFit/>
          </a:bodyPr>
          <a:lstStyle/>
          <a:p>
            <a:pPr algn="ctr">
              <a:defRPr/>
            </a:pPr>
            <a:r>
              <a:rPr lang="en-US" sz="4000" b="1" dirty="0" err="1">
                <a:solidFill>
                  <a:prstClr val="white"/>
                </a:solidFill>
                <a:latin typeface="HP001 4 hàng" panose="020B0603050302020204" pitchFamily="34" charset="0"/>
                <a:cs typeface="Arial" charset="0"/>
              </a:rPr>
              <a:t>Thứ</a:t>
            </a:r>
            <a:r>
              <a:rPr lang="en-US" sz="4000" b="1" dirty="0">
                <a:solidFill>
                  <a:prstClr val="white"/>
                </a:solidFill>
                <a:latin typeface="HP001 4 hàng" panose="020B0603050302020204" pitchFamily="34" charset="0"/>
                <a:cs typeface="Arial" charset="0"/>
              </a:rPr>
              <a:t> </a:t>
            </a:r>
            <a:r>
              <a:rPr lang="en-US" sz="4000" b="1" dirty="0" err="1">
                <a:solidFill>
                  <a:prstClr val="white"/>
                </a:solidFill>
                <a:latin typeface="HP001 4 hàng" panose="020B0603050302020204" pitchFamily="34" charset="0"/>
                <a:cs typeface="Arial" charset="0"/>
              </a:rPr>
              <a:t>hai</a:t>
            </a:r>
            <a:r>
              <a:rPr lang="en-US" sz="4000" b="1" dirty="0">
                <a:solidFill>
                  <a:prstClr val="white"/>
                </a:solidFill>
                <a:latin typeface="HP001 4 hàng" panose="020B0603050302020204" pitchFamily="34" charset="0"/>
                <a:cs typeface="Arial" charset="0"/>
              </a:rPr>
              <a:t> </a:t>
            </a:r>
            <a:r>
              <a:rPr lang="en-US" sz="4000" b="1" dirty="0" err="1">
                <a:solidFill>
                  <a:prstClr val="white"/>
                </a:solidFill>
                <a:latin typeface="HP001 4 hàng" panose="020B0603050302020204" pitchFamily="34" charset="0"/>
                <a:cs typeface="Arial" charset="0"/>
              </a:rPr>
              <a:t>ngày</a:t>
            </a:r>
            <a:r>
              <a:rPr lang="en-US" sz="4000" b="1" dirty="0">
                <a:solidFill>
                  <a:prstClr val="white"/>
                </a:solidFill>
                <a:latin typeface="HP001 4 hàng" panose="020B0603050302020204" pitchFamily="34" charset="0"/>
                <a:cs typeface="Arial" charset="0"/>
              </a:rPr>
              <a:t> </a:t>
            </a:r>
            <a:r>
              <a:rPr lang="en-US" sz="4000" b="1" dirty="0" smtClean="0">
                <a:solidFill>
                  <a:prstClr val="white"/>
                </a:solidFill>
                <a:latin typeface="HP001 4 hàng" panose="020B0603050302020204" pitchFamily="34" charset="0"/>
                <a:cs typeface="Arial" charset="0"/>
              </a:rPr>
              <a:t>4 </a:t>
            </a:r>
            <a:r>
              <a:rPr lang="en-US" sz="4000" b="1" dirty="0" err="1">
                <a:solidFill>
                  <a:prstClr val="white"/>
                </a:solidFill>
                <a:latin typeface="HP001 4 hàng" panose="020B0603050302020204" pitchFamily="34" charset="0"/>
                <a:cs typeface="Arial" charset="0"/>
              </a:rPr>
              <a:t>tháng</a:t>
            </a:r>
            <a:r>
              <a:rPr lang="en-US" sz="4000" b="1" dirty="0">
                <a:solidFill>
                  <a:prstClr val="white"/>
                </a:solidFill>
                <a:latin typeface="HP001 4 hàng" panose="020B0603050302020204" pitchFamily="34" charset="0"/>
                <a:cs typeface="Arial" charset="0"/>
              </a:rPr>
              <a:t> </a:t>
            </a:r>
            <a:r>
              <a:rPr lang="en-US" sz="4000" b="1" dirty="0" smtClean="0">
                <a:solidFill>
                  <a:prstClr val="white"/>
                </a:solidFill>
                <a:latin typeface="HP001 4 hàng" panose="020B0603050302020204" pitchFamily="34" charset="0"/>
                <a:cs typeface="Arial" charset="0"/>
              </a:rPr>
              <a:t>10 </a:t>
            </a:r>
            <a:r>
              <a:rPr lang="en-US" sz="4000" b="1" dirty="0" err="1">
                <a:solidFill>
                  <a:prstClr val="white"/>
                </a:solidFill>
                <a:latin typeface="HP001 4 hàng" panose="020B0603050302020204" pitchFamily="34" charset="0"/>
                <a:cs typeface="Arial" charset="0"/>
              </a:rPr>
              <a:t>năm</a:t>
            </a:r>
            <a:r>
              <a:rPr lang="en-US" sz="4000" b="1" dirty="0">
                <a:solidFill>
                  <a:prstClr val="white"/>
                </a:solidFill>
                <a:latin typeface="HP001 4 hàng" panose="020B0603050302020204" pitchFamily="34" charset="0"/>
                <a:cs typeface="Arial" charset="0"/>
              </a:rPr>
              <a:t> 2021</a:t>
            </a:r>
          </a:p>
        </p:txBody>
      </p:sp>
      <p:sp>
        <p:nvSpPr>
          <p:cNvPr id="6" name="TextBox 5"/>
          <p:cNvSpPr txBox="1"/>
          <p:nvPr/>
        </p:nvSpPr>
        <p:spPr>
          <a:xfrm>
            <a:off x="660417" y="1342467"/>
            <a:ext cx="9228483" cy="707794"/>
          </a:xfrm>
          <a:prstGeom prst="rect">
            <a:avLst/>
          </a:prstGeom>
          <a:noFill/>
        </p:spPr>
        <p:txBody>
          <a:bodyPr wrap="square" rtlCol="0">
            <a:spAutoFit/>
          </a:bodyPr>
          <a:lstStyle/>
          <a:p>
            <a:pPr algn="ctr">
              <a:defRPr/>
            </a:pPr>
            <a:r>
              <a:rPr lang="en-US" sz="4000" b="1" dirty="0" err="1">
                <a:solidFill>
                  <a:prstClr val="white"/>
                </a:solidFill>
                <a:latin typeface="HP001 4 hàng" panose="020B0603050302020204" pitchFamily="34" charset="0"/>
                <a:cs typeface="Arial" charset="0"/>
              </a:rPr>
              <a:t>Tập</a:t>
            </a:r>
            <a:r>
              <a:rPr lang="en-US" sz="4000" b="1" dirty="0">
                <a:solidFill>
                  <a:prstClr val="white"/>
                </a:solidFill>
                <a:latin typeface="HP001 4 hàng" panose="020B0603050302020204" pitchFamily="34" charset="0"/>
                <a:cs typeface="Arial" charset="0"/>
              </a:rPr>
              <a:t> </a:t>
            </a:r>
            <a:r>
              <a:rPr lang="en-US" sz="4000" b="1" dirty="0" err="1">
                <a:solidFill>
                  <a:prstClr val="white"/>
                </a:solidFill>
                <a:latin typeface="HP001 4 hàng" panose="020B0603050302020204" pitchFamily="34" charset="0"/>
                <a:cs typeface="Arial" charset="0"/>
              </a:rPr>
              <a:t>đọc</a:t>
            </a:r>
            <a:endParaRPr lang="en-US" sz="4000" b="1" dirty="0">
              <a:solidFill>
                <a:prstClr val="white"/>
              </a:solidFill>
              <a:latin typeface="HP001 4 hàng" panose="020B0603050302020204" pitchFamily="34" charset="0"/>
              <a:cs typeface="Arial" charset="0"/>
            </a:endParaRPr>
          </a:p>
        </p:txBody>
      </p:sp>
      <p:sp>
        <p:nvSpPr>
          <p:cNvPr id="7" name="TextBox 6"/>
          <p:cNvSpPr txBox="1"/>
          <p:nvPr/>
        </p:nvSpPr>
        <p:spPr>
          <a:xfrm>
            <a:off x="456164" y="2163903"/>
            <a:ext cx="9228483" cy="707794"/>
          </a:xfrm>
          <a:prstGeom prst="rect">
            <a:avLst/>
          </a:prstGeom>
          <a:noFill/>
        </p:spPr>
        <p:txBody>
          <a:bodyPr wrap="square" rtlCol="0">
            <a:spAutoFit/>
          </a:bodyPr>
          <a:lstStyle/>
          <a:p>
            <a:pPr algn="ctr">
              <a:defRPr/>
            </a:pPr>
            <a:r>
              <a:rPr lang="en-US" sz="4000" b="1" dirty="0" err="1" smtClean="0">
                <a:solidFill>
                  <a:srgbClr val="FFFF00"/>
                </a:solidFill>
                <a:latin typeface="HP001 4 hàng" panose="020B0603050302020204" pitchFamily="34" charset="0"/>
                <a:cs typeface="Arial" charset="0"/>
              </a:rPr>
              <a:t>Những</a:t>
            </a:r>
            <a:r>
              <a:rPr lang="en-US" sz="4000" b="1" dirty="0" smtClean="0">
                <a:solidFill>
                  <a:srgbClr val="FFFF00"/>
                </a:solidFill>
                <a:latin typeface="HP001 4 hàng" panose="020B0603050302020204" pitchFamily="34" charset="0"/>
                <a:cs typeface="Arial" charset="0"/>
              </a:rPr>
              <a:t> </a:t>
            </a:r>
            <a:r>
              <a:rPr lang="en-US" sz="4000" b="1" dirty="0" err="1" smtClean="0">
                <a:solidFill>
                  <a:srgbClr val="FFFF00"/>
                </a:solidFill>
                <a:latin typeface="HP001 4 hàng" panose="020B0603050302020204" pitchFamily="34" charset="0"/>
                <a:cs typeface="Arial" charset="0"/>
              </a:rPr>
              <a:t>hạt</a:t>
            </a:r>
            <a:r>
              <a:rPr lang="en-US" sz="4000" b="1" dirty="0" smtClean="0">
                <a:solidFill>
                  <a:srgbClr val="FFFF00"/>
                </a:solidFill>
                <a:latin typeface="HP001 4 hàng" panose="020B0603050302020204" pitchFamily="34" charset="0"/>
                <a:cs typeface="Arial" charset="0"/>
              </a:rPr>
              <a:t> </a:t>
            </a:r>
            <a:r>
              <a:rPr lang="en-US" sz="4000" b="1" dirty="0" err="1" smtClean="0">
                <a:solidFill>
                  <a:srgbClr val="FFFF00"/>
                </a:solidFill>
                <a:latin typeface="HP001 4 hàng" panose="020B0603050302020204" pitchFamily="34" charset="0"/>
                <a:cs typeface="Arial" charset="0"/>
              </a:rPr>
              <a:t>thóc</a:t>
            </a:r>
            <a:r>
              <a:rPr lang="en-US" sz="4000" b="1" dirty="0" smtClean="0">
                <a:solidFill>
                  <a:srgbClr val="FFFF00"/>
                </a:solidFill>
                <a:latin typeface="HP001 4 hàng" panose="020B0603050302020204" pitchFamily="34" charset="0"/>
                <a:cs typeface="Arial" charset="0"/>
              </a:rPr>
              <a:t> </a:t>
            </a:r>
            <a:r>
              <a:rPr lang="en-US" sz="4000" b="1" dirty="0" err="1" smtClean="0">
                <a:solidFill>
                  <a:srgbClr val="FFFF00"/>
                </a:solidFill>
                <a:latin typeface="HP001 4 hàng" panose="020B0603050302020204" pitchFamily="34" charset="0"/>
                <a:cs typeface="Arial" charset="0"/>
              </a:rPr>
              <a:t>giống</a:t>
            </a:r>
            <a:endParaRPr lang="en-US" sz="4000" b="1" dirty="0">
              <a:solidFill>
                <a:srgbClr val="FFFF00"/>
              </a:solidFill>
              <a:latin typeface="HP001 4 hàng" panose="020B0603050302020204" pitchFamily="34" charset="0"/>
              <a:cs typeface="Arial" charset="0"/>
            </a:endParaRPr>
          </a:p>
        </p:txBody>
      </p:sp>
      <p:sp>
        <p:nvSpPr>
          <p:cNvPr id="8" name="TextBox 7"/>
          <p:cNvSpPr txBox="1"/>
          <p:nvPr/>
        </p:nvSpPr>
        <p:spPr>
          <a:xfrm>
            <a:off x="3515358" y="2985339"/>
            <a:ext cx="9228483" cy="707794"/>
          </a:xfrm>
          <a:prstGeom prst="rect">
            <a:avLst/>
          </a:prstGeom>
          <a:noFill/>
        </p:spPr>
        <p:txBody>
          <a:bodyPr wrap="square" rtlCol="0">
            <a:spAutoFit/>
          </a:bodyPr>
          <a:lstStyle/>
          <a:p>
            <a:pPr algn="ctr">
              <a:defRPr/>
            </a:pPr>
            <a:r>
              <a:rPr lang="en-US" sz="4000" b="1" dirty="0" err="1" smtClean="0">
                <a:solidFill>
                  <a:prstClr val="white"/>
                </a:solidFill>
                <a:latin typeface="HP001 4 hàng" panose="020B0603050302020204" pitchFamily="34" charset="0"/>
                <a:cs typeface="Arial" charset="0"/>
              </a:rPr>
              <a:t>Truyện</a:t>
            </a:r>
            <a:r>
              <a:rPr lang="en-US" sz="4000" b="1" dirty="0" smtClean="0">
                <a:solidFill>
                  <a:prstClr val="white"/>
                </a:solidFill>
                <a:latin typeface="HP001 4 hàng" panose="020B0603050302020204" pitchFamily="34" charset="0"/>
                <a:cs typeface="Arial" charset="0"/>
              </a:rPr>
              <a:t> </a:t>
            </a:r>
            <a:r>
              <a:rPr lang="en-US" sz="4000" b="1" dirty="0" err="1" smtClean="0">
                <a:solidFill>
                  <a:prstClr val="white"/>
                </a:solidFill>
                <a:latin typeface="HP001 4 hàng" panose="020B0603050302020204" pitchFamily="34" charset="0"/>
                <a:cs typeface="Arial" charset="0"/>
              </a:rPr>
              <a:t>dân</a:t>
            </a:r>
            <a:r>
              <a:rPr lang="en-US" sz="4000" b="1" dirty="0" smtClean="0">
                <a:solidFill>
                  <a:prstClr val="white"/>
                </a:solidFill>
                <a:latin typeface="HP001 4 hàng" panose="020B0603050302020204" pitchFamily="34" charset="0"/>
                <a:cs typeface="Arial" charset="0"/>
              </a:rPr>
              <a:t> </a:t>
            </a:r>
            <a:r>
              <a:rPr lang="en-US" sz="4000" b="1" dirty="0" err="1" smtClean="0">
                <a:solidFill>
                  <a:prstClr val="white"/>
                </a:solidFill>
                <a:latin typeface="HP001 4 hàng" panose="020B0603050302020204" pitchFamily="34" charset="0"/>
                <a:cs typeface="Arial" charset="0"/>
              </a:rPr>
              <a:t>gian</a:t>
            </a:r>
            <a:r>
              <a:rPr lang="en-US" sz="4000" b="1" dirty="0" smtClean="0">
                <a:solidFill>
                  <a:prstClr val="white"/>
                </a:solidFill>
                <a:latin typeface="HP001 4 hàng" panose="020B0603050302020204" pitchFamily="34" charset="0"/>
                <a:cs typeface="Arial" charset="0"/>
              </a:rPr>
              <a:t> Khmer</a:t>
            </a:r>
            <a:endParaRPr lang="en-US" sz="4000" b="1" dirty="0">
              <a:solidFill>
                <a:prstClr val="white"/>
              </a:solidFill>
              <a:latin typeface="HP001 4 hàng" panose="020B0603050302020204" pitchFamily="34" charset="0"/>
              <a:cs typeface="Arial" charset="0"/>
            </a:endParaRPr>
          </a:p>
        </p:txBody>
      </p:sp>
      <p:sp>
        <p:nvSpPr>
          <p:cNvPr id="9" name="TextBox 8"/>
          <p:cNvSpPr txBox="1"/>
          <p:nvPr/>
        </p:nvSpPr>
        <p:spPr>
          <a:xfrm>
            <a:off x="0" y="3611245"/>
            <a:ext cx="12190413" cy="1754326"/>
          </a:xfrm>
          <a:prstGeom prst="rect">
            <a:avLst/>
          </a:prstGeom>
          <a:noFill/>
        </p:spPr>
        <p:txBody>
          <a:bodyPr wrap="square" rtlCol="0">
            <a:spAutoFit/>
          </a:bodyPr>
          <a:lstStyle/>
          <a:p>
            <a:pPr>
              <a:lnSpc>
                <a:spcPct val="150000"/>
              </a:lnSpc>
              <a:defRPr/>
            </a:pPr>
            <a:r>
              <a:rPr lang="en-US" sz="3600" b="1" dirty="0" err="1" smtClean="0">
                <a:solidFill>
                  <a:srgbClr val="FFFF00"/>
                </a:solidFill>
                <a:latin typeface="HP001 4 hàng" panose="020B0603050302020204" pitchFamily="34" charset="0"/>
                <a:cs typeface="Arial" charset="0"/>
              </a:rPr>
              <a:t>Nội</a:t>
            </a:r>
            <a:r>
              <a:rPr lang="en-US" sz="3600" b="1" dirty="0" smtClean="0">
                <a:solidFill>
                  <a:srgbClr val="FFFF00"/>
                </a:solidFill>
                <a:latin typeface="HP001 4 hàng" panose="020B0603050302020204" pitchFamily="34" charset="0"/>
                <a:cs typeface="Arial" charset="0"/>
              </a:rPr>
              <a:t> dung: </a:t>
            </a:r>
            <a:r>
              <a:rPr lang="en-US" sz="3600" b="1" dirty="0" err="1" smtClean="0">
                <a:solidFill>
                  <a:schemeClr val="bg1"/>
                </a:solidFill>
                <a:latin typeface="HP001 4 hàng" panose="020B0603050302020204" pitchFamily="34" charset="0"/>
                <a:cs typeface="Arial" charset="0"/>
              </a:rPr>
              <a:t>Câu</a:t>
            </a:r>
            <a:r>
              <a:rPr lang="en-US" sz="3600" b="1" dirty="0" smtClean="0">
                <a:solidFill>
                  <a:schemeClr val="bg1"/>
                </a:solidFill>
                <a:latin typeface="HP001 4 hàng" panose="020B0603050302020204" pitchFamily="34" charset="0"/>
                <a:cs typeface="Arial" charset="0"/>
              </a:rPr>
              <a:t> </a:t>
            </a:r>
            <a:r>
              <a:rPr lang="en-US" sz="3600" b="1" dirty="0" err="1" smtClean="0">
                <a:solidFill>
                  <a:schemeClr val="bg1"/>
                </a:solidFill>
                <a:latin typeface="HP001 4 hàng" panose="020B0603050302020204" pitchFamily="34" charset="0"/>
                <a:cs typeface="Arial" charset="0"/>
              </a:rPr>
              <a:t>chuyện</a:t>
            </a:r>
            <a:r>
              <a:rPr lang="en-US" sz="3600" b="1" dirty="0" smtClean="0">
                <a:solidFill>
                  <a:schemeClr val="bg1"/>
                </a:solidFill>
                <a:latin typeface="HP001 4 hàng" panose="020B0603050302020204" pitchFamily="34" charset="0"/>
                <a:cs typeface="Arial" charset="0"/>
              </a:rPr>
              <a:t> ca </a:t>
            </a:r>
            <a:r>
              <a:rPr lang="en-US" sz="3600" b="1" dirty="0" err="1" smtClean="0">
                <a:solidFill>
                  <a:schemeClr val="bg1"/>
                </a:solidFill>
                <a:latin typeface="HP001 4 hàng" panose="020B0603050302020204" pitchFamily="34" charset="0"/>
                <a:cs typeface="Arial" charset="0"/>
              </a:rPr>
              <a:t>ngợi</a:t>
            </a:r>
            <a:r>
              <a:rPr lang="en-US" sz="3600" b="1" dirty="0" smtClean="0">
                <a:solidFill>
                  <a:schemeClr val="bg1"/>
                </a:solidFill>
                <a:latin typeface="HP001 4 hàng" panose="020B0603050302020204" pitchFamily="34" charset="0"/>
                <a:cs typeface="Arial" charset="0"/>
              </a:rPr>
              <a:t> </a:t>
            </a:r>
            <a:r>
              <a:rPr lang="en-US" sz="3600" b="1" dirty="0" err="1" smtClean="0">
                <a:solidFill>
                  <a:schemeClr val="bg1"/>
                </a:solidFill>
                <a:latin typeface="HP001 4 hàng" panose="020B0603050302020204" pitchFamily="34" charset="0"/>
                <a:cs typeface="Arial" charset="0"/>
              </a:rPr>
              <a:t>cậu</a:t>
            </a:r>
            <a:r>
              <a:rPr lang="en-US" sz="3600" b="1" dirty="0" smtClean="0">
                <a:solidFill>
                  <a:schemeClr val="bg1"/>
                </a:solidFill>
                <a:latin typeface="HP001 4 hàng" panose="020B0603050302020204" pitchFamily="34" charset="0"/>
                <a:cs typeface="Arial" charset="0"/>
              </a:rPr>
              <a:t> </a:t>
            </a:r>
            <a:r>
              <a:rPr lang="en-US" sz="3600" b="1" dirty="0" err="1" smtClean="0">
                <a:solidFill>
                  <a:schemeClr val="bg1"/>
                </a:solidFill>
                <a:latin typeface="HP001 4 hàng" panose="020B0603050302020204" pitchFamily="34" charset="0"/>
                <a:cs typeface="Arial" charset="0"/>
              </a:rPr>
              <a:t>bé</a:t>
            </a:r>
            <a:r>
              <a:rPr lang="en-US" sz="3600" b="1" dirty="0" smtClean="0">
                <a:solidFill>
                  <a:schemeClr val="bg1"/>
                </a:solidFill>
                <a:latin typeface="HP001 4 hàng" panose="020B0603050302020204" pitchFamily="34" charset="0"/>
                <a:cs typeface="Arial" charset="0"/>
              </a:rPr>
              <a:t> </a:t>
            </a:r>
            <a:r>
              <a:rPr lang="en-US" sz="3600" b="1" dirty="0" err="1" smtClean="0">
                <a:solidFill>
                  <a:schemeClr val="bg1"/>
                </a:solidFill>
                <a:latin typeface="HP001 4 hàng" panose="020B0603050302020204" pitchFamily="34" charset="0"/>
                <a:cs typeface="Arial" charset="0"/>
              </a:rPr>
              <a:t>Chôm</a:t>
            </a:r>
            <a:r>
              <a:rPr lang="en-US" sz="3600" b="1" dirty="0" smtClean="0">
                <a:solidFill>
                  <a:schemeClr val="bg1"/>
                </a:solidFill>
                <a:latin typeface="HP001 4 hàng" panose="020B0603050302020204" pitchFamily="34" charset="0"/>
                <a:cs typeface="Arial" charset="0"/>
              </a:rPr>
              <a:t> </a:t>
            </a:r>
            <a:r>
              <a:rPr lang="en-US" sz="3600" b="1" dirty="0" err="1" smtClean="0">
                <a:solidFill>
                  <a:schemeClr val="bg1"/>
                </a:solidFill>
                <a:latin typeface="HP001 4 hàng" panose="020B0603050302020204" pitchFamily="34" charset="0"/>
                <a:cs typeface="Arial" charset="0"/>
              </a:rPr>
              <a:t>trung</a:t>
            </a:r>
            <a:r>
              <a:rPr lang="en-US" sz="3600" b="1" dirty="0" smtClean="0">
                <a:solidFill>
                  <a:schemeClr val="bg1"/>
                </a:solidFill>
                <a:latin typeface="HP001 4 hàng" panose="020B0603050302020204" pitchFamily="34" charset="0"/>
                <a:cs typeface="Arial" charset="0"/>
              </a:rPr>
              <a:t> </a:t>
            </a:r>
            <a:r>
              <a:rPr lang="en-US" sz="3600" b="1" dirty="0" err="1" smtClean="0">
                <a:solidFill>
                  <a:schemeClr val="bg1"/>
                </a:solidFill>
                <a:latin typeface="HP001 4 hàng" panose="020B0603050302020204" pitchFamily="34" charset="0"/>
                <a:cs typeface="Arial" charset="0"/>
              </a:rPr>
              <a:t>thực</a:t>
            </a:r>
            <a:r>
              <a:rPr lang="en-US" sz="3600" b="1" dirty="0" smtClean="0">
                <a:solidFill>
                  <a:schemeClr val="bg1"/>
                </a:solidFill>
                <a:latin typeface="HP001 4 hàng" panose="020B0603050302020204" pitchFamily="34" charset="0"/>
                <a:cs typeface="Arial" charset="0"/>
              </a:rPr>
              <a:t>, </a:t>
            </a:r>
            <a:r>
              <a:rPr lang="en-US" sz="3600" b="1" dirty="0" err="1" smtClean="0">
                <a:solidFill>
                  <a:schemeClr val="bg1"/>
                </a:solidFill>
                <a:latin typeface="HP001 4 hàng" panose="020B0603050302020204" pitchFamily="34" charset="0"/>
                <a:cs typeface="Arial" charset="0"/>
              </a:rPr>
              <a:t>dũng</a:t>
            </a:r>
            <a:r>
              <a:rPr lang="en-US" sz="3600" b="1" dirty="0" smtClean="0">
                <a:solidFill>
                  <a:schemeClr val="bg1"/>
                </a:solidFill>
                <a:latin typeface="HP001 4 hàng" panose="020B0603050302020204" pitchFamily="34" charset="0"/>
                <a:cs typeface="Arial" charset="0"/>
              </a:rPr>
              <a:t> </a:t>
            </a:r>
            <a:r>
              <a:rPr lang="en-US" sz="3600" b="1" dirty="0" err="1" smtClean="0">
                <a:solidFill>
                  <a:schemeClr val="bg1"/>
                </a:solidFill>
                <a:latin typeface="HP001 4 hàng" panose="020B0603050302020204" pitchFamily="34" charset="0"/>
                <a:cs typeface="Arial" charset="0"/>
              </a:rPr>
              <a:t>cảm</a:t>
            </a:r>
            <a:r>
              <a:rPr lang="en-US" sz="3600" b="1" dirty="0" smtClean="0">
                <a:solidFill>
                  <a:schemeClr val="bg1"/>
                </a:solidFill>
                <a:latin typeface="HP001 4 hàng" panose="020B0603050302020204" pitchFamily="34" charset="0"/>
                <a:cs typeface="Arial" charset="0"/>
              </a:rPr>
              <a:t>, </a:t>
            </a:r>
            <a:r>
              <a:rPr lang="en-US" sz="3600" b="1" dirty="0" err="1" smtClean="0">
                <a:solidFill>
                  <a:schemeClr val="bg1"/>
                </a:solidFill>
                <a:latin typeface="HP001 4 hàng" panose="020B0603050302020204" pitchFamily="34" charset="0"/>
                <a:cs typeface="Arial" charset="0"/>
              </a:rPr>
              <a:t>dám</a:t>
            </a:r>
            <a:r>
              <a:rPr lang="en-US" sz="3600" b="1" dirty="0" smtClean="0">
                <a:solidFill>
                  <a:schemeClr val="bg1"/>
                </a:solidFill>
                <a:latin typeface="HP001 4 hàng" panose="020B0603050302020204" pitchFamily="34" charset="0"/>
                <a:cs typeface="Arial" charset="0"/>
              </a:rPr>
              <a:t> </a:t>
            </a:r>
            <a:r>
              <a:rPr lang="en-US" sz="3600" b="1" dirty="0" err="1" smtClean="0">
                <a:solidFill>
                  <a:schemeClr val="bg1"/>
                </a:solidFill>
                <a:latin typeface="HP001 4 hàng" panose="020B0603050302020204" pitchFamily="34" charset="0"/>
                <a:cs typeface="Arial" charset="0"/>
              </a:rPr>
              <a:t>nói</a:t>
            </a:r>
            <a:r>
              <a:rPr lang="en-US" sz="3600" b="1" dirty="0" smtClean="0">
                <a:solidFill>
                  <a:schemeClr val="bg1"/>
                </a:solidFill>
                <a:latin typeface="HP001 4 hàng" panose="020B0603050302020204" pitchFamily="34" charset="0"/>
                <a:cs typeface="Arial" charset="0"/>
              </a:rPr>
              <a:t> </a:t>
            </a:r>
            <a:r>
              <a:rPr lang="en-US" sz="3600" b="1" dirty="0" err="1" smtClean="0">
                <a:solidFill>
                  <a:schemeClr val="bg1"/>
                </a:solidFill>
                <a:latin typeface="HP001 4 hàng" panose="020B0603050302020204" pitchFamily="34" charset="0"/>
                <a:cs typeface="Arial" charset="0"/>
              </a:rPr>
              <a:t>lên</a:t>
            </a:r>
            <a:r>
              <a:rPr lang="en-US" sz="3600" b="1" dirty="0" smtClean="0">
                <a:solidFill>
                  <a:schemeClr val="bg1"/>
                </a:solidFill>
                <a:latin typeface="HP001 4 hàng" panose="020B0603050302020204" pitchFamily="34" charset="0"/>
                <a:cs typeface="Arial" charset="0"/>
              </a:rPr>
              <a:t> </a:t>
            </a:r>
            <a:r>
              <a:rPr lang="en-US" sz="3600" b="1" dirty="0" err="1" smtClean="0">
                <a:solidFill>
                  <a:schemeClr val="bg1"/>
                </a:solidFill>
                <a:latin typeface="HP001 4 hàng" panose="020B0603050302020204" pitchFamily="34" charset="0"/>
                <a:cs typeface="Arial" charset="0"/>
              </a:rPr>
              <a:t>sự</a:t>
            </a:r>
            <a:r>
              <a:rPr lang="en-US" sz="3600" b="1" dirty="0" smtClean="0">
                <a:solidFill>
                  <a:schemeClr val="bg1"/>
                </a:solidFill>
                <a:latin typeface="HP001 4 hàng" panose="020B0603050302020204" pitchFamily="34" charset="0"/>
                <a:cs typeface="Arial" charset="0"/>
              </a:rPr>
              <a:t> </a:t>
            </a:r>
            <a:r>
              <a:rPr lang="en-US" sz="3600" b="1" dirty="0" err="1" smtClean="0">
                <a:solidFill>
                  <a:schemeClr val="bg1"/>
                </a:solidFill>
                <a:latin typeface="HP001 4 hàng" panose="020B0603050302020204" pitchFamily="34" charset="0"/>
                <a:cs typeface="Arial" charset="0"/>
              </a:rPr>
              <a:t>thật</a:t>
            </a:r>
            <a:r>
              <a:rPr lang="en-US" sz="3600" b="1" dirty="0" smtClean="0">
                <a:solidFill>
                  <a:schemeClr val="bg1"/>
                </a:solidFill>
                <a:latin typeface="HP001 4 hàng" panose="020B0603050302020204" pitchFamily="34" charset="0"/>
                <a:cs typeface="Arial" charset="0"/>
              </a:rPr>
              <a:t>.</a:t>
            </a:r>
            <a:endParaRPr lang="en-US" sz="3600" b="1" dirty="0">
              <a:solidFill>
                <a:schemeClr val="bg1"/>
              </a:solidFill>
              <a:latin typeface="HP001 4 hàng" panose="020B0603050302020204" pitchFamily="34" charset="0"/>
              <a:cs typeface="Arial" charset="0"/>
            </a:endParaRPr>
          </a:p>
        </p:txBody>
      </p:sp>
    </p:spTree>
    <p:extLst>
      <p:ext uri="{BB962C8B-B14F-4D97-AF65-F5344CB8AC3E}">
        <p14:creationId xmlns:p14="http://schemas.microsoft.com/office/powerpoint/2010/main" val="17178664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3" name="矩形 52"/>
          <p:cNvSpPr/>
          <p:nvPr/>
        </p:nvSpPr>
        <p:spPr>
          <a:xfrm>
            <a:off x="1006371" y="227752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Đọc</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diễn</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cảm</a:t>
            </a:r>
            <a:endParaRPr kumimoji="1" lang="en-US" altLang="zh-CN" sz="48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8963628" y="1249430"/>
            <a:ext cx="858956" cy="705570"/>
          </a:xfrm>
          <a:prstGeom prst="rect">
            <a:avLst/>
          </a:prstGeom>
        </p:spPr>
      </p:pic>
    </p:spTree>
    <p:extLst>
      <p:ext uri="{BB962C8B-B14F-4D97-AF65-F5344CB8AC3E}">
        <p14:creationId xmlns:p14="http://schemas.microsoft.com/office/powerpoint/2010/main" val="350458110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750"/>
                                        <p:tgtEl>
                                          <p:spTgt spid="29"/>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750"/>
                                        <p:tgtEl>
                                          <p:spTgt spid="30"/>
                                        </p:tgtEl>
                                      </p:cBhvr>
                                    </p:animEffect>
                                    <p:anim calcmode="lin" valueType="num">
                                      <p:cBhvr>
                                        <p:cTn id="12" dur="750" fill="hold"/>
                                        <p:tgtEl>
                                          <p:spTgt spid="30"/>
                                        </p:tgtEl>
                                        <p:attrNameLst>
                                          <p:attrName>ppt_x</p:attrName>
                                        </p:attrNameLst>
                                      </p:cBhvr>
                                      <p:tavLst>
                                        <p:tav tm="0">
                                          <p:val>
                                            <p:strVal val="#ppt_x"/>
                                          </p:val>
                                        </p:tav>
                                        <p:tav tm="100000">
                                          <p:val>
                                            <p:strVal val="#ppt_x"/>
                                          </p:val>
                                        </p:tav>
                                      </p:tavLst>
                                    </p:anim>
                                    <p:anim calcmode="lin" valueType="num">
                                      <p:cBhvr>
                                        <p:cTn id="13" dur="75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750"/>
                                        <p:tgtEl>
                                          <p:spTgt spid="53"/>
                                        </p:tgtEl>
                                      </p:cBhvr>
                                    </p:animEffect>
                                    <p:anim calcmode="lin" valueType="num">
                                      <p:cBhvr>
                                        <p:cTn id="18" dur="750" fill="hold"/>
                                        <p:tgtEl>
                                          <p:spTgt spid="53"/>
                                        </p:tgtEl>
                                        <p:attrNameLst>
                                          <p:attrName>ppt_x</p:attrName>
                                        </p:attrNameLst>
                                      </p:cBhvr>
                                      <p:tavLst>
                                        <p:tav tm="0">
                                          <p:val>
                                            <p:strVal val="#ppt_x"/>
                                          </p:val>
                                        </p:tav>
                                        <p:tav tm="100000">
                                          <p:val>
                                            <p:strVal val="#ppt_x"/>
                                          </p:val>
                                        </p:tav>
                                      </p:tavLst>
                                    </p:anim>
                                    <p:anim calcmode="lin" valueType="num">
                                      <p:cBhvr>
                                        <p:cTn id="19" dur="7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Góc Tròn 11">
            <a:extLst>
              <a:ext uri="{FF2B5EF4-FFF2-40B4-BE49-F238E27FC236}">
                <a16:creationId xmlns="" xmlns:a16="http://schemas.microsoft.com/office/drawing/2014/main" id="{7FF64471-2CA4-4535-AD4F-AA5AD2F8B84B}"/>
              </a:ext>
            </a:extLst>
          </p:cNvPr>
          <p:cNvSpPr/>
          <p:nvPr/>
        </p:nvSpPr>
        <p:spPr>
          <a:xfrm>
            <a:off x="3139891" y="1310204"/>
            <a:ext cx="5878019" cy="814085"/>
          </a:xfrm>
          <a:prstGeom prst="roundRect">
            <a:avLst/>
          </a:prstGeom>
          <a:solidFill>
            <a:srgbClr val="91F3EF"/>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err="1">
                <a:solidFill>
                  <a:srgbClr val="000000"/>
                </a:solidFill>
                <a:latin typeface="Cambria" panose="02040503050406030204" pitchFamily="18" charset="0"/>
                <a:ea typeface="Cambria" panose="02040503050406030204" pitchFamily="18" charset="0"/>
              </a:rPr>
              <a:t>Nhận</a:t>
            </a:r>
            <a:r>
              <a:rPr lang="vi-VN" sz="3600" dirty="0">
                <a:solidFill>
                  <a:srgbClr val="000000"/>
                </a:solidFill>
                <a:latin typeface="Cambria" panose="02040503050406030204" pitchFamily="18" charset="0"/>
                <a:ea typeface="Cambria" panose="02040503050406030204" pitchFamily="18" charset="0"/>
              </a:rPr>
              <a:t> </a:t>
            </a:r>
            <a:r>
              <a:rPr lang="vi-VN" sz="3600" dirty="0" err="1">
                <a:solidFill>
                  <a:srgbClr val="000000"/>
                </a:solidFill>
                <a:latin typeface="Cambria" panose="02040503050406030204" pitchFamily="18" charset="0"/>
                <a:ea typeface="Cambria" panose="02040503050406030204" pitchFamily="18" charset="0"/>
              </a:rPr>
              <a:t>xét</a:t>
            </a:r>
            <a:r>
              <a:rPr lang="vi-VN" sz="3600" dirty="0">
                <a:solidFill>
                  <a:srgbClr val="000000"/>
                </a:solidFill>
                <a:latin typeface="Cambria" panose="02040503050406030204" pitchFamily="18" charset="0"/>
                <a:ea typeface="Cambria" panose="02040503050406030204" pitchFamily="18" charset="0"/>
              </a:rPr>
              <a:t> </a:t>
            </a:r>
            <a:r>
              <a:rPr lang="vi-VN" sz="3600" dirty="0" err="1">
                <a:solidFill>
                  <a:srgbClr val="000000"/>
                </a:solidFill>
                <a:latin typeface="Cambria" panose="02040503050406030204" pitchFamily="18" charset="0"/>
                <a:ea typeface="Cambria" panose="02040503050406030204" pitchFamily="18" charset="0"/>
              </a:rPr>
              <a:t>giọng</a:t>
            </a:r>
            <a:r>
              <a:rPr lang="vi-VN" sz="3600" dirty="0">
                <a:solidFill>
                  <a:srgbClr val="000000"/>
                </a:solidFill>
                <a:latin typeface="Cambria" panose="02040503050406030204" pitchFamily="18" charset="0"/>
                <a:ea typeface="Cambria" panose="02040503050406030204" pitchFamily="18" charset="0"/>
              </a:rPr>
              <a:t> </a:t>
            </a:r>
            <a:r>
              <a:rPr lang="vi-VN" sz="3600" dirty="0" err="1">
                <a:solidFill>
                  <a:srgbClr val="000000"/>
                </a:solidFill>
                <a:latin typeface="Cambria" panose="02040503050406030204" pitchFamily="18" charset="0"/>
                <a:ea typeface="Cambria" panose="02040503050406030204" pitchFamily="18" charset="0"/>
              </a:rPr>
              <a:t>đọc</a:t>
            </a:r>
            <a:r>
              <a:rPr lang="vi-VN" sz="3600" dirty="0">
                <a:solidFill>
                  <a:srgbClr val="000000"/>
                </a:solidFill>
                <a:latin typeface="Cambria" panose="02040503050406030204" pitchFamily="18" charset="0"/>
                <a:ea typeface="Cambria" panose="02040503050406030204" pitchFamily="18" charset="0"/>
              </a:rPr>
              <a:t> </a:t>
            </a:r>
            <a:r>
              <a:rPr lang="vi-VN" sz="3600" dirty="0" err="1">
                <a:solidFill>
                  <a:srgbClr val="000000"/>
                </a:solidFill>
                <a:latin typeface="Cambria" panose="02040503050406030204" pitchFamily="18" charset="0"/>
                <a:ea typeface="Cambria" panose="02040503050406030204" pitchFamily="18" charset="0"/>
              </a:rPr>
              <a:t>của</a:t>
            </a:r>
            <a:r>
              <a:rPr lang="vi-VN" sz="3600" dirty="0">
                <a:solidFill>
                  <a:srgbClr val="000000"/>
                </a:solidFill>
                <a:latin typeface="Cambria" panose="02040503050406030204" pitchFamily="18" charset="0"/>
                <a:ea typeface="Cambria" panose="02040503050406030204" pitchFamily="18" charset="0"/>
              </a:rPr>
              <a:t> </a:t>
            </a:r>
            <a:r>
              <a:rPr lang="vi-VN" sz="3600" dirty="0" err="1">
                <a:solidFill>
                  <a:srgbClr val="000000"/>
                </a:solidFill>
                <a:latin typeface="Cambria" panose="02040503050406030204" pitchFamily="18" charset="0"/>
                <a:ea typeface="Cambria" panose="02040503050406030204" pitchFamily="18" charset="0"/>
              </a:rPr>
              <a:t>bài</a:t>
            </a:r>
            <a:r>
              <a:rPr lang="vi-VN" sz="3600" dirty="0">
                <a:solidFill>
                  <a:srgbClr val="000000"/>
                </a:solidFill>
                <a:latin typeface="Cambria" panose="02040503050406030204" pitchFamily="18" charset="0"/>
                <a:ea typeface="Cambria" panose="02040503050406030204" pitchFamily="18" charset="0"/>
              </a:rPr>
              <a:t>.</a:t>
            </a:r>
            <a:endParaRPr lang="vi-VN" sz="3600" dirty="0">
              <a:latin typeface="Cambria" panose="02040503050406030204" pitchFamily="18" charset="0"/>
              <a:ea typeface="Cambria" panose="02040503050406030204" pitchFamily="18" charset="0"/>
            </a:endParaRPr>
          </a:p>
        </p:txBody>
      </p:sp>
      <p:pic>
        <p:nvPicPr>
          <p:cNvPr id="11" name="Picture 2" descr="Free Reading Books Colored Outline Icon - Available in SVG, PNG, EPS, AI &amp;amp;  Icon fonts">
            <a:extLst>
              <a:ext uri="{FF2B5EF4-FFF2-40B4-BE49-F238E27FC236}">
                <a16:creationId xmlns="" xmlns:a16="http://schemas.microsoft.com/office/drawing/2014/main" id="{C6FA5599-D135-4A50-99D7-876FC673D00F}"/>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676960" y="688931"/>
            <a:ext cx="803880" cy="803880"/>
          </a:xfrm>
          <a:prstGeom prst="rect">
            <a:avLst/>
          </a:prstGeom>
          <a:noFill/>
          <a:extLst>
            <a:ext uri="{909E8E84-426E-40DD-AFC4-6F175D3DCCD1}">
              <a14:hiddenFill xmlns:a14="http://schemas.microsoft.com/office/drawing/2010/main">
                <a:solidFill>
                  <a:srgbClr val="FFFFFF"/>
                </a:solidFill>
              </a14:hiddenFill>
            </a:ext>
          </a:extLst>
        </p:spPr>
      </p:pic>
      <p:sp>
        <p:nvSpPr>
          <p:cNvPr id="12" name="Hộp Văn bản 13">
            <a:extLst>
              <a:ext uri="{FF2B5EF4-FFF2-40B4-BE49-F238E27FC236}">
                <a16:creationId xmlns="" xmlns:a16="http://schemas.microsoft.com/office/drawing/2014/main" id="{3D1C9E99-164C-453C-A882-9C330C6E616F}"/>
              </a:ext>
            </a:extLst>
          </p:cNvPr>
          <p:cNvSpPr txBox="1"/>
          <p:nvPr/>
        </p:nvSpPr>
        <p:spPr>
          <a:xfrm>
            <a:off x="889561" y="2745562"/>
            <a:ext cx="10742801" cy="2061834"/>
          </a:xfrm>
          <a:prstGeom prst="rect">
            <a:avLst/>
          </a:prstGeom>
          <a:noFill/>
        </p:spPr>
        <p:txBody>
          <a:bodyPr wrap="square" rtlCol="0">
            <a:spAutoFit/>
          </a:bodyPr>
          <a:lstStyle/>
          <a:p>
            <a:pPr>
              <a:spcBef>
                <a:spcPts val="600"/>
              </a:spcBef>
              <a:spcAft>
                <a:spcPts val="600"/>
              </a:spcAft>
            </a:pPr>
            <a:r>
              <a:rPr lang="en-US" sz="3600" b="1">
                <a:solidFill>
                  <a:srgbClr val="002060"/>
                </a:solidFill>
                <a:latin typeface="Cambria" panose="02040503050406030204" pitchFamily="18" charset="0"/>
                <a:ea typeface="Cambria" panose="02040503050406030204" pitchFamily="18" charset="0"/>
              </a:rPr>
              <a:t>Toàn bài đọc với giọng </a:t>
            </a:r>
            <a:r>
              <a:rPr lang="en-US" sz="3600" b="1" smtClean="0">
                <a:solidFill>
                  <a:srgbClr val="002060"/>
                </a:solidFill>
                <a:latin typeface="Cambria" panose="02040503050406030204" pitchFamily="18" charset="0"/>
                <a:ea typeface="Cambria" panose="02040503050406030204" pitchFamily="18" charset="0"/>
              </a:rPr>
              <a:t>chậm rãi, ngợi ca.</a:t>
            </a:r>
            <a:endParaRPr lang="vi-VN" sz="3600" b="1" dirty="0">
              <a:solidFill>
                <a:srgbClr val="002060"/>
              </a:solidFill>
              <a:latin typeface="Cambria" panose="02040503050406030204" pitchFamily="18" charset="0"/>
              <a:ea typeface="Cambria" panose="02040503050406030204" pitchFamily="18" charset="0"/>
            </a:endParaRPr>
          </a:p>
          <a:p>
            <a:pPr marL="431957" indent="-457154">
              <a:spcBef>
                <a:spcPts val="600"/>
              </a:spcBef>
              <a:spcAft>
                <a:spcPts val="600"/>
              </a:spcAft>
              <a:buFont typeface="Wingdings" panose="05000000000000000000" pitchFamily="2" charset="2"/>
              <a:buChar char="ü"/>
            </a:pPr>
            <a:r>
              <a:rPr lang="en-US" sz="3600" b="1">
                <a:solidFill>
                  <a:srgbClr val="ED6F5C"/>
                </a:solidFill>
                <a:latin typeface="Cambria" panose="02040503050406030204" pitchFamily="18" charset="0"/>
                <a:ea typeface="Cambria" panose="02040503050406030204" pitchFamily="18" charset="0"/>
              </a:rPr>
              <a:t>Lời </a:t>
            </a:r>
            <a:r>
              <a:rPr lang="en-US" sz="3600" b="1" smtClean="0">
                <a:solidFill>
                  <a:srgbClr val="ED6F5C"/>
                </a:solidFill>
                <a:latin typeface="Cambria" panose="02040503050406030204" pitchFamily="18" charset="0"/>
                <a:ea typeface="Cambria" panose="02040503050406030204" pitchFamily="18" charset="0"/>
              </a:rPr>
              <a:t>Chôm: ngây thơ, lo lắng.</a:t>
            </a:r>
            <a:endParaRPr lang="en-US" sz="3600" b="1">
              <a:solidFill>
                <a:srgbClr val="ED6F5C"/>
              </a:solidFill>
              <a:latin typeface="Cambria" panose="02040503050406030204" pitchFamily="18" charset="0"/>
              <a:ea typeface="Cambria" panose="02040503050406030204" pitchFamily="18" charset="0"/>
            </a:endParaRPr>
          </a:p>
          <a:p>
            <a:pPr marL="431957" indent="-457154">
              <a:spcBef>
                <a:spcPts val="600"/>
              </a:spcBef>
              <a:spcAft>
                <a:spcPts val="600"/>
              </a:spcAft>
              <a:buFont typeface="Wingdings" panose="05000000000000000000" pitchFamily="2" charset="2"/>
              <a:buChar char="ü"/>
            </a:pPr>
            <a:r>
              <a:rPr lang="en-US" sz="3600" b="1">
                <a:solidFill>
                  <a:srgbClr val="ED6F5C"/>
                </a:solidFill>
                <a:latin typeface="Cambria" panose="02040503050406030204" pitchFamily="18" charset="0"/>
                <a:ea typeface="Cambria" panose="02040503050406030204" pitchFamily="18" charset="0"/>
              </a:rPr>
              <a:t>Lời </a:t>
            </a:r>
            <a:r>
              <a:rPr lang="en-US" sz="3600" b="1" smtClean="0">
                <a:solidFill>
                  <a:srgbClr val="ED6F5C"/>
                </a:solidFill>
                <a:latin typeface="Cambria" panose="02040503050406030204" pitchFamily="18" charset="0"/>
                <a:ea typeface="Cambria" panose="02040503050406030204" pitchFamily="18" charset="0"/>
              </a:rPr>
              <a:t>vua: ôn tồn, khen ngợi.</a:t>
            </a:r>
            <a:endParaRPr lang="vi-VN" sz="3600" b="1" dirty="0">
              <a:solidFill>
                <a:srgbClr val="ED6F5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75327704"/>
      </p:ext>
    </p:extLst>
  </p:cSld>
  <p:clrMapOvr>
    <a:masterClrMapping/>
  </p:clrMapOvr>
  <p:transition advClick="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 calcmode="lin" valueType="num">
                                      <p:cBhvr additive="base">
                                        <p:cTn id="19"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62000" y="546651"/>
            <a:ext cx="8538407" cy="677109"/>
            <a:chOff x="2265428" y="1437093"/>
            <a:chExt cx="7689110" cy="1184428"/>
          </a:xfrm>
        </p:grpSpPr>
        <p:sp>
          <p:nvSpPr>
            <p:cNvPr id="49"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50" name="18"/>
            <p:cNvSpPr>
              <a:spLocks noChangeArrowheads="1"/>
            </p:cNvSpPr>
            <p:nvPr>
              <p:custDataLst>
                <p:tags r:id="rId2"/>
              </p:custDataLst>
            </p:nvPr>
          </p:nvSpPr>
          <p:spPr bwMode="auto">
            <a:xfrm>
              <a:off x="2294982" y="1437093"/>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3" name="Rectangle 2"/>
          <p:cNvSpPr/>
          <p:nvPr/>
        </p:nvSpPr>
        <p:spPr>
          <a:xfrm>
            <a:off x="383870" y="1223759"/>
            <a:ext cx="11572964" cy="4031873"/>
          </a:xfrm>
          <a:prstGeom prst="rect">
            <a:avLst/>
          </a:prstGeom>
        </p:spPr>
        <p:txBody>
          <a:bodyPr wrap="square">
            <a:spAutoFit/>
          </a:bodyPr>
          <a:lstStyle/>
          <a:p>
            <a:pPr algn="just"/>
            <a:r>
              <a:rPr lang="vi-VN" sz="3200" dirty="0">
                <a:solidFill>
                  <a:srgbClr val="002060"/>
                </a:solidFill>
                <a:latin typeface="Arial" panose="020B0604020202020204" pitchFamily="34" charset="0"/>
                <a:cs typeface="Arial" panose="020B0604020202020204" pitchFamily="34" charset="0"/>
              </a:rPr>
              <a:t>Chôm lo lắng đến trước nhà vua, quỳ tâu:</a:t>
            </a:r>
          </a:p>
          <a:p>
            <a:pPr algn="just"/>
            <a:r>
              <a:rPr lang="vi-VN" sz="3200" dirty="0">
                <a:solidFill>
                  <a:srgbClr val="002060"/>
                </a:solidFill>
                <a:latin typeface="Arial" panose="020B0604020202020204" pitchFamily="34" charset="0"/>
                <a:cs typeface="Arial" panose="020B0604020202020204" pitchFamily="34" charset="0"/>
              </a:rPr>
              <a:t>- Tâu Bệ hạ! Con không làm sao cho thóc nảy mầm được.</a:t>
            </a:r>
          </a:p>
          <a:p>
            <a:pPr algn="just"/>
            <a:r>
              <a:rPr lang="vi-VN" sz="3200" dirty="0">
                <a:solidFill>
                  <a:srgbClr val="002060"/>
                </a:solidFill>
                <a:latin typeface="Arial" panose="020B0604020202020204" pitchFamily="34" charset="0"/>
                <a:cs typeface="Arial" panose="020B0604020202020204" pitchFamily="34" charset="0"/>
              </a:rPr>
              <a:t>   Mọi người đều sững sờ vì lời thú tội của Chôm. Nhưng nhà vua đã đỡ chú bé đứng dậy. Ngài hỏi còn ai để chết thóc giống không. Không ai trả lời. Lúc bấy giờ nhà vua mới ôn tồn nói:</a:t>
            </a:r>
          </a:p>
          <a:p>
            <a:pPr algn="just"/>
            <a:r>
              <a:rPr lang="vi-VN" sz="3200" dirty="0">
                <a:solidFill>
                  <a:srgbClr val="002060"/>
                </a:solidFill>
                <a:latin typeface="Arial" panose="020B0604020202020204" pitchFamily="34" charset="0"/>
                <a:cs typeface="Arial" panose="020B0604020202020204" pitchFamily="34" charset="0"/>
              </a:rPr>
              <a:t>- Trước khi phát thóc giống, ta đã cho luộc kĩ rồi. Lẽ nào thóc ấy còn mọc được? Những xe thóc đầy ắp kia đâu phải thu được từ thóc giống của ta!</a:t>
            </a:r>
          </a:p>
        </p:txBody>
      </p:sp>
      <p:cxnSp>
        <p:nvCxnSpPr>
          <p:cNvPr id="6" name="Straight Connector 5">
            <a:extLst>
              <a:ext uri="{FF2B5EF4-FFF2-40B4-BE49-F238E27FC236}">
                <a16:creationId xmlns="" xmlns:a16="http://schemas.microsoft.com/office/drawing/2014/main" id="{2D813C35-8EB6-423A-AAAD-10F72DE1B315}"/>
              </a:ext>
            </a:extLst>
          </p:cNvPr>
          <p:cNvCxnSpPr/>
          <p:nvPr/>
        </p:nvCxnSpPr>
        <p:spPr>
          <a:xfrm flipH="1">
            <a:off x="1602194" y="1735592"/>
            <a:ext cx="1285385" cy="0"/>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cxnSp>
        <p:nvCxnSpPr>
          <p:cNvPr id="9" name="Straight Connector 8">
            <a:extLst>
              <a:ext uri="{FF2B5EF4-FFF2-40B4-BE49-F238E27FC236}">
                <a16:creationId xmlns="" xmlns:a16="http://schemas.microsoft.com/office/drawing/2014/main" id="{2D813C35-8EB6-423A-AAAD-10F72DE1B315}"/>
              </a:ext>
            </a:extLst>
          </p:cNvPr>
          <p:cNvCxnSpPr/>
          <p:nvPr/>
        </p:nvCxnSpPr>
        <p:spPr>
          <a:xfrm flipH="1">
            <a:off x="7273077" y="1730616"/>
            <a:ext cx="723913" cy="0"/>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cxnSp>
        <p:nvCxnSpPr>
          <p:cNvPr id="12" name="Straight Connector 11">
            <a:extLst>
              <a:ext uri="{FF2B5EF4-FFF2-40B4-BE49-F238E27FC236}">
                <a16:creationId xmlns="" xmlns:a16="http://schemas.microsoft.com/office/drawing/2014/main" id="{2D813C35-8EB6-423A-AAAD-10F72DE1B315}"/>
              </a:ext>
            </a:extLst>
          </p:cNvPr>
          <p:cNvCxnSpPr/>
          <p:nvPr/>
        </p:nvCxnSpPr>
        <p:spPr>
          <a:xfrm flipH="1">
            <a:off x="3687668" y="2200814"/>
            <a:ext cx="1124964" cy="0"/>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cxnSp>
        <p:nvCxnSpPr>
          <p:cNvPr id="14" name="Straight Connector 13">
            <a:extLst>
              <a:ext uri="{FF2B5EF4-FFF2-40B4-BE49-F238E27FC236}">
                <a16:creationId xmlns="" xmlns:a16="http://schemas.microsoft.com/office/drawing/2014/main" id="{2D813C35-8EB6-423A-AAAD-10F72DE1B315}"/>
              </a:ext>
            </a:extLst>
          </p:cNvPr>
          <p:cNvCxnSpPr/>
          <p:nvPr/>
        </p:nvCxnSpPr>
        <p:spPr>
          <a:xfrm flipH="1">
            <a:off x="8163415" y="2200814"/>
            <a:ext cx="1509974" cy="0"/>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cxnSp>
        <p:nvCxnSpPr>
          <p:cNvPr id="16" name="Straight Connector 15">
            <a:extLst>
              <a:ext uri="{FF2B5EF4-FFF2-40B4-BE49-F238E27FC236}">
                <a16:creationId xmlns="" xmlns:a16="http://schemas.microsoft.com/office/drawing/2014/main" id="{2D813C35-8EB6-423A-AAAD-10F72DE1B315}"/>
              </a:ext>
            </a:extLst>
          </p:cNvPr>
          <p:cNvCxnSpPr/>
          <p:nvPr/>
        </p:nvCxnSpPr>
        <p:spPr>
          <a:xfrm flipH="1">
            <a:off x="3687668" y="2674056"/>
            <a:ext cx="1509974" cy="0"/>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cxnSp>
        <p:nvCxnSpPr>
          <p:cNvPr id="17" name="Straight Connector 16">
            <a:extLst>
              <a:ext uri="{FF2B5EF4-FFF2-40B4-BE49-F238E27FC236}">
                <a16:creationId xmlns="" xmlns:a16="http://schemas.microsoft.com/office/drawing/2014/main" id="{2D813C35-8EB6-423A-AAAD-10F72DE1B315}"/>
              </a:ext>
            </a:extLst>
          </p:cNvPr>
          <p:cNvCxnSpPr/>
          <p:nvPr/>
        </p:nvCxnSpPr>
        <p:spPr>
          <a:xfrm flipH="1">
            <a:off x="9374594" y="3652625"/>
            <a:ext cx="1132985" cy="0"/>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cxnSp>
        <p:nvCxnSpPr>
          <p:cNvPr id="19" name="Straight Connector 18">
            <a:extLst>
              <a:ext uri="{FF2B5EF4-FFF2-40B4-BE49-F238E27FC236}">
                <a16:creationId xmlns="" xmlns:a16="http://schemas.microsoft.com/office/drawing/2014/main" id="{2D813C35-8EB6-423A-AAAD-10F72DE1B315}"/>
              </a:ext>
            </a:extLst>
          </p:cNvPr>
          <p:cNvCxnSpPr/>
          <p:nvPr/>
        </p:nvCxnSpPr>
        <p:spPr>
          <a:xfrm flipH="1">
            <a:off x="7658089" y="4117845"/>
            <a:ext cx="1245279" cy="0"/>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cxnSp>
        <p:nvCxnSpPr>
          <p:cNvPr id="21" name="Straight Connector 20">
            <a:extLst>
              <a:ext uri="{FF2B5EF4-FFF2-40B4-BE49-F238E27FC236}">
                <a16:creationId xmlns="" xmlns:a16="http://schemas.microsoft.com/office/drawing/2014/main" id="{2D813C35-8EB6-423A-AAAD-10F72DE1B315}"/>
              </a:ext>
            </a:extLst>
          </p:cNvPr>
          <p:cNvCxnSpPr/>
          <p:nvPr/>
        </p:nvCxnSpPr>
        <p:spPr>
          <a:xfrm flipH="1">
            <a:off x="1979184" y="4599109"/>
            <a:ext cx="764016" cy="0"/>
          </a:xfrm>
          <a:prstGeom prst="line">
            <a:avLst/>
          </a:prstGeom>
          <a:noFill/>
          <a:ln w="25400" cap="flat" cmpd="sng" algn="ctr">
            <a:solidFill>
              <a:srgbClr val="FF0000"/>
            </a:solidFill>
            <a:prstDash val="solid"/>
          </a:ln>
          <a:effectLst>
            <a:outerShdw blurRad="40000" dist="20000" dir="5400000" rotWithShape="0">
              <a:srgbClr val="000000">
                <a:alpha val="38000"/>
              </a:srgbClr>
            </a:outerShdw>
          </a:effectLst>
        </p:spPr>
      </p:cxnSp>
    </p:spTree>
    <p:extLst>
      <p:ext uri="{BB962C8B-B14F-4D97-AF65-F5344CB8AC3E}">
        <p14:creationId xmlns:p14="http://schemas.microsoft.com/office/powerpoint/2010/main" val="331668225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0" name="文本框 283"/>
          <p:cNvSpPr txBox="1"/>
          <p:nvPr/>
        </p:nvSpPr>
        <p:spPr>
          <a:xfrm>
            <a:off x="5162951" y="2324443"/>
            <a:ext cx="1946514" cy="646331"/>
          </a:xfrm>
          <a:prstGeom prst="rect">
            <a:avLst/>
          </a:prstGeom>
          <a:noFill/>
        </p:spPr>
        <p:txBody>
          <a:bodyPr wrap="square" rtlCol="0">
            <a:spAutoFit/>
          </a:bodyPr>
          <a:lstStyle/>
          <a:p>
            <a:pPr algn="ctr"/>
            <a:r>
              <a:rPr lang="en-US" altLang="zh-CN" sz="3600" dirty="0">
                <a:solidFill>
                  <a:schemeClr val="bg1"/>
                </a:solidFill>
                <a:latin typeface="华文新魏" panose="02010800040101010101" pitchFamily="2" charset="-122"/>
                <a:ea typeface="华文新魏" panose="02010800040101010101" pitchFamily="2" charset="-122"/>
              </a:rPr>
              <a:t>ONE</a:t>
            </a:r>
          </a:p>
        </p:txBody>
      </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9063978" y="921524"/>
            <a:ext cx="858956" cy="705570"/>
          </a:xfrm>
          <a:prstGeom prst="rect">
            <a:avLst/>
          </a:prstGeom>
        </p:spPr>
      </p:pic>
      <p:pic>
        <p:nvPicPr>
          <p:cNvPr id="2" name="Picture 1"/>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057020" y="1483174"/>
            <a:ext cx="7639050" cy="2581275"/>
          </a:xfrm>
          <a:prstGeom prst="rect">
            <a:avLst/>
          </a:prstGeom>
        </p:spPr>
      </p:pic>
    </p:spTree>
    <p:extLst>
      <p:ext uri="{BB962C8B-B14F-4D97-AF65-F5344CB8AC3E}">
        <p14:creationId xmlns:p14="http://schemas.microsoft.com/office/powerpoint/2010/main" val="75163194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750"/>
                                        <p:tgtEl>
                                          <p:spTgt spid="15"/>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750"/>
                                        <p:tgtEl>
                                          <p:spTgt spid="17"/>
                                        </p:tgtEl>
                                      </p:cBhvr>
                                    </p:animEffect>
                                    <p:anim calcmode="lin" valueType="num">
                                      <p:cBhvr>
                                        <p:cTn id="12" dur="750" fill="hold"/>
                                        <p:tgtEl>
                                          <p:spTgt spid="17"/>
                                        </p:tgtEl>
                                        <p:attrNameLst>
                                          <p:attrName>ppt_x</p:attrName>
                                        </p:attrNameLst>
                                      </p:cBhvr>
                                      <p:tavLst>
                                        <p:tav tm="0">
                                          <p:val>
                                            <p:strVal val="#ppt_x"/>
                                          </p:val>
                                        </p:tav>
                                        <p:tav tm="100000">
                                          <p:val>
                                            <p:strVal val="#ppt_x"/>
                                          </p:val>
                                        </p:tav>
                                      </p:tavLst>
                                    </p:anim>
                                    <p:anim calcmode="lin" valueType="num">
                                      <p:cBhvr>
                                        <p:cTn id="13" dur="75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2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750"/>
                                        <p:tgtEl>
                                          <p:spTgt spid="10"/>
                                        </p:tgtEl>
                                      </p:cBhvr>
                                    </p:animEffect>
                                    <p:anim calcmode="lin" valueType="num">
                                      <p:cBhvr>
                                        <p:cTn id="17" dur="750" fill="hold"/>
                                        <p:tgtEl>
                                          <p:spTgt spid="10"/>
                                        </p:tgtEl>
                                        <p:attrNameLst>
                                          <p:attrName>ppt_x</p:attrName>
                                        </p:attrNameLst>
                                      </p:cBhvr>
                                      <p:tavLst>
                                        <p:tav tm="0">
                                          <p:val>
                                            <p:strVal val="#ppt_x"/>
                                          </p:val>
                                        </p:tav>
                                        <p:tav tm="100000">
                                          <p:val>
                                            <p:strVal val="#ppt_x"/>
                                          </p:val>
                                        </p:tav>
                                      </p:tavLst>
                                    </p:anim>
                                    <p:anim calcmode="lin" valueType="num">
                                      <p:cBhvr>
                                        <p:cTn id="18" dur="750" fill="hold"/>
                                        <p:tgtEl>
                                          <p:spTgt spid="10"/>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31"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 calcmode="lin" valueType="num">
                                      <p:cBhvr>
                                        <p:cTn id="24" dur="1000" fill="hold"/>
                                        <p:tgtEl>
                                          <p:spTgt spid="2"/>
                                        </p:tgtEl>
                                        <p:attrNameLst>
                                          <p:attrName>style.rotation</p:attrName>
                                        </p:attrNameLst>
                                      </p:cBhvr>
                                      <p:tavLst>
                                        <p:tav tm="0">
                                          <p:val>
                                            <p:fltVal val="90"/>
                                          </p:val>
                                        </p:tav>
                                        <p:tav tm="100000">
                                          <p:val>
                                            <p:fltVal val="0"/>
                                          </p:val>
                                        </p:tav>
                                      </p:tavLst>
                                    </p:anim>
                                    <p:animEffect transition="in" filter="fade">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1273" y="430694"/>
            <a:ext cx="6011449" cy="6011449"/>
          </a:xfrm>
          <a:prstGeom prst="rect">
            <a:avLst/>
          </a:prstGeom>
        </p:spPr>
      </p:pic>
      <p:grpSp>
        <p:nvGrpSpPr>
          <p:cNvPr id="6" name="Group 5"/>
          <p:cNvGrpSpPr/>
          <p:nvPr/>
        </p:nvGrpSpPr>
        <p:grpSpPr>
          <a:xfrm>
            <a:off x="5476097" y="2649804"/>
            <a:ext cx="1978251" cy="1573227"/>
            <a:chOff x="5116201" y="2557669"/>
            <a:chExt cx="2169181" cy="1815548"/>
          </a:xfrm>
        </p:grpSpPr>
        <p:sp>
          <p:nvSpPr>
            <p:cNvPr id="3" name="Rectangle 2"/>
            <p:cNvSpPr/>
            <p:nvPr/>
          </p:nvSpPr>
          <p:spPr>
            <a:xfrm>
              <a:off x="5116201" y="2842591"/>
              <a:ext cx="2169181" cy="1530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16202" y="2557669"/>
              <a:ext cx="906912" cy="569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18002" y="1125327"/>
            <a:ext cx="4044699" cy="242294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3024" y="4045226"/>
            <a:ext cx="2531224" cy="2814362"/>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422" y="151940"/>
            <a:ext cx="1709832" cy="1709832"/>
          </a:xfrm>
          <a:prstGeom prst="rect">
            <a:avLst/>
          </a:prstGeom>
        </p:spPr>
      </p:pic>
    </p:spTree>
    <p:extLst>
      <p:ext uri="{BB962C8B-B14F-4D97-AF65-F5344CB8AC3E}">
        <p14:creationId xmlns:p14="http://schemas.microsoft.com/office/powerpoint/2010/main" val="150479255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8" presetClass="emph" presetSubtype="0" repeatCount="indefinite" fill="hold" nodeType="afterEffect">
                                  <p:stCondLst>
                                    <p:cond delay="0"/>
                                  </p:stCondLst>
                                  <p:childTnLst>
                                    <p:animRot by="21600000">
                                      <p:cBhvr>
                                        <p:cTn id="18" dur="2000" fill="hold"/>
                                        <p:tgtEl>
                                          <p:spTgt spid="9"/>
                                        </p:tgtEl>
                                        <p:attrNameLst>
                                          <p:attrName>r</p:attrName>
                                        </p:attrNameLst>
                                      </p:cBhvr>
                                    </p:animRot>
                                  </p:childTnLst>
                                </p:cTn>
                              </p:par>
                            </p:childTnLst>
                          </p:cTn>
                        </p:par>
                        <p:par>
                          <p:cTn id="19" fill="hold">
                            <p:stCondLst>
                              <p:cond delay="3000"/>
                            </p:stCondLst>
                            <p:childTnLst>
                              <p:par>
                                <p:cTn id="20" presetID="2" presetClass="entr" presetSubtype="2"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4882" y="604561"/>
            <a:ext cx="5736603" cy="5736603"/>
          </a:xfrm>
          <a:prstGeom prst="rect">
            <a:avLst/>
          </a:prstGeom>
        </p:spPr>
      </p:pic>
      <p:grpSp>
        <p:nvGrpSpPr>
          <p:cNvPr id="12" name="Group 11"/>
          <p:cNvGrpSpPr/>
          <p:nvPr/>
        </p:nvGrpSpPr>
        <p:grpSpPr>
          <a:xfrm>
            <a:off x="5155033" y="2546003"/>
            <a:ext cx="2269497" cy="2005018"/>
            <a:chOff x="5155033" y="2546003"/>
            <a:chExt cx="2269497" cy="2005018"/>
          </a:xfrm>
        </p:grpSpPr>
        <p:grpSp>
          <p:nvGrpSpPr>
            <p:cNvPr id="6" name="Group 5"/>
            <p:cNvGrpSpPr/>
            <p:nvPr/>
          </p:nvGrpSpPr>
          <p:grpSpPr>
            <a:xfrm>
              <a:off x="5155033" y="2792896"/>
              <a:ext cx="2110472" cy="1758125"/>
              <a:chOff x="4939433" y="2344291"/>
              <a:chExt cx="2345949" cy="2028926"/>
            </a:xfrm>
          </p:grpSpPr>
          <p:sp>
            <p:nvSpPr>
              <p:cNvPr id="3" name="Rectangle 2"/>
              <p:cNvSpPr/>
              <p:nvPr/>
            </p:nvSpPr>
            <p:spPr>
              <a:xfrm>
                <a:off x="5116201" y="2344291"/>
                <a:ext cx="2169181" cy="20289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939433" y="3358753"/>
                <a:ext cx="906912" cy="569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6608650" y="3738222"/>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355286" y="2546003"/>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788321" y="2612362"/>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562973" y="2648807"/>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475956" y="604561"/>
            <a:ext cx="3626815" cy="2172613"/>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99137" y="4691270"/>
            <a:ext cx="1950175" cy="2168318"/>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4396" y="191697"/>
            <a:ext cx="1709832" cy="1709832"/>
          </a:xfrm>
          <a:prstGeom prst="rect">
            <a:avLst/>
          </a:prstGeom>
        </p:spPr>
      </p:pic>
    </p:spTree>
    <p:extLst>
      <p:ext uri="{BB962C8B-B14F-4D97-AF65-F5344CB8AC3E}">
        <p14:creationId xmlns:p14="http://schemas.microsoft.com/office/powerpoint/2010/main" val="134565006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1000"/>
                            </p:stCondLst>
                            <p:childTnLst>
                              <p:par>
                                <p:cTn id="17" presetID="8" presetClass="emph" presetSubtype="0" repeatCount="indefinite" fill="hold" nodeType="afterEffect">
                                  <p:stCondLst>
                                    <p:cond delay="0"/>
                                  </p:stCondLst>
                                  <p:childTnLst>
                                    <p:animRot by="21600000">
                                      <p:cBhvr>
                                        <p:cTn id="18" dur="2000" fill="hold"/>
                                        <p:tgtEl>
                                          <p:spTgt spid="15"/>
                                        </p:tgtEl>
                                        <p:attrNameLst>
                                          <p:attrName>r</p:attrName>
                                        </p:attrNameLst>
                                      </p:cBhvr>
                                    </p:animRot>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7227" y="604561"/>
            <a:ext cx="5685108" cy="5685108"/>
          </a:xfrm>
          <a:prstGeom prst="rect">
            <a:avLst/>
          </a:prstGeom>
        </p:spPr>
      </p:pic>
      <p:grpSp>
        <p:nvGrpSpPr>
          <p:cNvPr id="12" name="Group 11"/>
          <p:cNvGrpSpPr/>
          <p:nvPr/>
        </p:nvGrpSpPr>
        <p:grpSpPr>
          <a:xfrm>
            <a:off x="5155033" y="2527837"/>
            <a:ext cx="2269496" cy="2064041"/>
            <a:chOff x="5155034" y="2629234"/>
            <a:chExt cx="2269496" cy="2064041"/>
          </a:xfrm>
        </p:grpSpPr>
        <p:grpSp>
          <p:nvGrpSpPr>
            <p:cNvPr id="6" name="Group 5"/>
            <p:cNvGrpSpPr/>
            <p:nvPr/>
          </p:nvGrpSpPr>
          <p:grpSpPr>
            <a:xfrm>
              <a:off x="5155034" y="2792897"/>
              <a:ext cx="1919010" cy="1900378"/>
              <a:chOff x="4939433" y="2344292"/>
              <a:chExt cx="2133124" cy="2193090"/>
            </a:xfrm>
          </p:grpSpPr>
          <p:sp>
            <p:nvSpPr>
              <p:cNvPr id="3" name="Rectangle 2"/>
              <p:cNvSpPr/>
              <p:nvPr/>
            </p:nvSpPr>
            <p:spPr>
              <a:xfrm>
                <a:off x="5116201" y="2344292"/>
                <a:ext cx="1956356" cy="2193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939433" y="3358753"/>
                <a:ext cx="906912" cy="569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6608650" y="3738222"/>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67364" y="2629234"/>
              <a:ext cx="1260647"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512131" y="3317072"/>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251484" y="2629234"/>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7592203" y="3215675"/>
            <a:ext cx="6182454" cy="3703547"/>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300" y="221514"/>
            <a:ext cx="1709832" cy="1709832"/>
          </a:xfrm>
          <a:prstGeom prst="rect">
            <a:avLst/>
          </a:prstGeom>
        </p:spPr>
      </p:pic>
    </p:spTree>
    <p:extLst>
      <p:ext uri="{BB962C8B-B14F-4D97-AF65-F5344CB8AC3E}">
        <p14:creationId xmlns:p14="http://schemas.microsoft.com/office/powerpoint/2010/main" val="171045176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8" presetClass="emph" presetSubtype="0" repeatCount="indefinite" fill="hold" nodeType="afterEffect">
                                  <p:stCondLst>
                                    <p:cond delay="0"/>
                                  </p:stCondLst>
                                  <p:childTnLst>
                                    <p:animRot by="21600000">
                                      <p:cBhvr>
                                        <p:cTn id="18" dur="2000" fill="hold"/>
                                        <p:tgtEl>
                                          <p:spTgt spid="14"/>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rot="526507">
            <a:off x="8651555" y="4937437"/>
            <a:ext cx="2020894" cy="2298132"/>
            <a:chOff x="7268913" y="5039328"/>
            <a:chExt cx="2245600" cy="2553665"/>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53058" t="2265" r="12910" b="47297"/>
            <a:stretch/>
          </p:blipFill>
          <p:spPr>
            <a:xfrm rot="20426000" flipH="1">
              <a:off x="7268913" y="5039328"/>
              <a:ext cx="1462402" cy="2167359"/>
            </a:xfrm>
            <a:prstGeom prst="rect">
              <a:avLst/>
            </a:prstGeom>
          </p:spPr>
        </p:pic>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51913" t="52827" r="15345"/>
            <a:stretch/>
          </p:blipFill>
          <p:spPr>
            <a:xfrm>
              <a:off x="7755079" y="5058137"/>
              <a:ext cx="1759434" cy="2534856"/>
            </a:xfrm>
            <a:prstGeom prst="rect">
              <a:avLst/>
            </a:prstGeom>
          </p:spPr>
        </p:pic>
      </p:grpSp>
      <p:grpSp>
        <p:nvGrpSpPr>
          <p:cNvPr id="15" name="Group 14">
            <a:extLst>
              <a:ext uri="{FF2B5EF4-FFF2-40B4-BE49-F238E27FC236}">
                <a16:creationId xmlns:a16="http://schemas.microsoft.com/office/drawing/2014/main" xmlns="" id="{AD23BFC9-FDEA-4336-8BBF-6A01FA0E2D51}"/>
              </a:ext>
            </a:extLst>
          </p:cNvPr>
          <p:cNvGrpSpPr/>
          <p:nvPr/>
        </p:nvGrpSpPr>
        <p:grpSpPr>
          <a:xfrm>
            <a:off x="8286751" y="-55502"/>
            <a:ext cx="4281116" cy="1442824"/>
            <a:chOff x="8331200" y="-107550"/>
            <a:chExt cx="4238303" cy="1699640"/>
          </a:xfrm>
        </p:grpSpPr>
        <p:pic>
          <p:nvPicPr>
            <p:cNvPr id="18" name="Picture 17">
              <a:extLst>
                <a:ext uri="{FF2B5EF4-FFF2-40B4-BE49-F238E27FC236}">
                  <a16:creationId xmlns:a16="http://schemas.microsoft.com/office/drawing/2014/main" xmlns="" id="{23C81125-E5FA-40C0-8DAD-1EA2FAC906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084" b="25584"/>
            <a:stretch/>
          </p:blipFill>
          <p:spPr>
            <a:xfrm>
              <a:off x="8331200" y="-107550"/>
              <a:ext cx="4238303" cy="1411328"/>
            </a:xfrm>
            <a:prstGeom prst="rect">
              <a:avLst/>
            </a:prstGeom>
          </p:spPr>
        </p:pic>
        <p:sp>
          <p:nvSpPr>
            <p:cNvPr id="20" name="TextBox 19">
              <a:extLst>
                <a:ext uri="{FF2B5EF4-FFF2-40B4-BE49-F238E27FC236}">
                  <a16:creationId xmlns:a16="http://schemas.microsoft.com/office/drawing/2014/main" xmlns="" id="{A2CF1111-5249-424E-986C-21D33E0ADEC5}"/>
                </a:ext>
              </a:extLst>
            </p:cNvPr>
            <p:cNvSpPr txBox="1"/>
            <p:nvPr/>
          </p:nvSpPr>
          <p:spPr>
            <a:xfrm>
              <a:off x="9132375" y="395644"/>
              <a:ext cx="2724345" cy="1196446"/>
            </a:xfrm>
            <a:prstGeom prst="rect">
              <a:avLst/>
            </a:prstGeom>
            <a:noFill/>
          </p:spPr>
          <p:txBody>
            <a:bodyPr wrap="square" rtlCol="0">
              <a:spAutoFit/>
            </a:bodyPr>
            <a:lstStyle/>
            <a:p>
              <a:r>
                <a:rPr lang="en-US" sz="3000" b="1" smtClean="0">
                  <a:solidFill>
                    <a:srgbClr val="4472C4">
                      <a:lumMod val="50000"/>
                    </a:srgbClr>
                  </a:solidFill>
                  <a:latin typeface="Times New Roman" panose="02020603050405020304" pitchFamily="18" charset="0"/>
                  <a:cs typeface="Times New Roman" panose="02020603050405020304" pitchFamily="18" charset="0"/>
                </a:rPr>
                <a:t>Kiểm tra bài cũ</a:t>
              </a:r>
              <a:endParaRPr lang="en-US" sz="3000" b="1">
                <a:solidFill>
                  <a:srgbClr val="4472C4">
                    <a:lumMod val="50000"/>
                  </a:srgbClr>
                </a:solidFill>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1089152" y="1525728"/>
            <a:ext cx="10579722" cy="955360"/>
            <a:chOff x="1089152" y="1525728"/>
            <a:chExt cx="10579722" cy="955360"/>
          </a:xfrm>
        </p:grpSpPr>
        <p:sp>
          <p:nvSpPr>
            <p:cNvPr id="7" name="Rectangle 6">
              <a:extLst>
                <a:ext uri="{FF2B5EF4-FFF2-40B4-BE49-F238E27FC236}">
                  <a16:creationId xmlns:a16="http://schemas.microsoft.com/office/drawing/2014/main" xmlns="" id="{A0BAE699-34AD-AD41-A359-1CC6BADE1CEF}"/>
                </a:ext>
              </a:extLst>
            </p:cNvPr>
            <p:cNvSpPr/>
            <p:nvPr/>
          </p:nvSpPr>
          <p:spPr>
            <a:xfrm flipH="1">
              <a:off x="11000625" y="1694167"/>
              <a:ext cx="668249" cy="240632"/>
            </a:xfrm>
            <a:prstGeom prst="rect">
              <a:avLst/>
            </a:prstGeom>
            <a:solidFill>
              <a:srgbClr val="A1C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imes New Roman" panose="02020603050405020304" pitchFamily="18" charset="0"/>
                <a:cs typeface="Times New Roman" panose="02020603050405020304" pitchFamily="18" charset="0"/>
              </a:endParaRPr>
            </a:p>
          </p:txBody>
        </p:sp>
        <p:grpSp>
          <p:nvGrpSpPr>
            <p:cNvPr id="4" name="Group 3"/>
            <p:cNvGrpSpPr/>
            <p:nvPr/>
          </p:nvGrpSpPr>
          <p:grpSpPr>
            <a:xfrm>
              <a:off x="1089152" y="1525728"/>
              <a:ext cx="10188447" cy="955360"/>
              <a:chOff x="1089152" y="1525728"/>
              <a:chExt cx="10188447" cy="955360"/>
            </a:xfrm>
          </p:grpSpPr>
          <p:sp>
            <p:nvSpPr>
              <p:cNvPr id="9" name="Hình chữ nhật: Góc Tròn 8">
                <a:extLst>
                  <a:ext uri="{FF2B5EF4-FFF2-40B4-BE49-F238E27FC236}">
                    <a16:creationId xmlns:a16="http://schemas.microsoft.com/office/drawing/2014/main" xmlns="" id="{22A63BAF-FC5B-407E-B9B6-A6FDFE4C8A04}"/>
                  </a:ext>
                </a:extLst>
              </p:cNvPr>
              <p:cNvSpPr/>
              <p:nvPr/>
            </p:nvSpPr>
            <p:spPr>
              <a:xfrm>
                <a:off x="1089152" y="1525728"/>
                <a:ext cx="10188447" cy="955360"/>
              </a:xfrm>
              <a:prstGeom prst="roundRect">
                <a:avLst/>
              </a:prstGeom>
              <a:solidFill>
                <a:srgbClr val="DCEFEC"/>
              </a:solid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Bài thơ ca ngợi những phẩm chất gì? của ai?</a:t>
                </a:r>
                <a:endParaRPr lang="vi-VN" sz="36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1" name="Picture 2" descr="Sympathy - Free education icons">
                <a:extLst>
                  <a:ext uri="{FF2B5EF4-FFF2-40B4-BE49-F238E27FC236}">
                    <a16:creationId xmlns:a16="http://schemas.microsoft.com/office/drawing/2014/main" xmlns="" id="{63B373CA-4A6F-4334-A6CE-9999CDF93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6303" y="1570001"/>
                <a:ext cx="908696" cy="866813"/>
              </a:xfrm>
              <a:prstGeom prst="rect">
                <a:avLst/>
              </a:prstGeom>
              <a:solidFill>
                <a:schemeClr val="accent6">
                  <a:lumMod val="20000"/>
                  <a:lumOff val="80000"/>
                </a:schemeClr>
              </a:solidFill>
            </p:spPr>
          </p:pic>
        </p:grpSp>
      </p:grpSp>
      <p:grpSp>
        <p:nvGrpSpPr>
          <p:cNvPr id="6" name="Group 5"/>
          <p:cNvGrpSpPr/>
          <p:nvPr/>
        </p:nvGrpSpPr>
        <p:grpSpPr>
          <a:xfrm>
            <a:off x="1089152" y="3202969"/>
            <a:ext cx="10579722" cy="955360"/>
            <a:chOff x="1089152" y="3202969"/>
            <a:chExt cx="10579722" cy="955360"/>
          </a:xfrm>
        </p:grpSpPr>
        <p:grpSp>
          <p:nvGrpSpPr>
            <p:cNvPr id="24" name="Group 23"/>
            <p:cNvGrpSpPr/>
            <p:nvPr/>
          </p:nvGrpSpPr>
          <p:grpSpPr>
            <a:xfrm>
              <a:off x="1089152" y="3202969"/>
              <a:ext cx="10579722" cy="955360"/>
              <a:chOff x="1089152" y="1525728"/>
              <a:chExt cx="10579722" cy="955360"/>
            </a:xfrm>
          </p:grpSpPr>
          <p:sp>
            <p:nvSpPr>
              <p:cNvPr id="25" name="Rectangle 24">
                <a:extLst>
                  <a:ext uri="{FF2B5EF4-FFF2-40B4-BE49-F238E27FC236}">
                    <a16:creationId xmlns:a16="http://schemas.microsoft.com/office/drawing/2014/main" xmlns="" id="{A0BAE699-34AD-AD41-A359-1CC6BADE1CEF}"/>
                  </a:ext>
                </a:extLst>
              </p:cNvPr>
              <p:cNvSpPr/>
              <p:nvPr/>
            </p:nvSpPr>
            <p:spPr>
              <a:xfrm flipH="1">
                <a:off x="11000625" y="1694167"/>
                <a:ext cx="668249" cy="240632"/>
              </a:xfrm>
              <a:prstGeom prst="rect">
                <a:avLst/>
              </a:prstGeom>
              <a:solidFill>
                <a:srgbClr val="A1CB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Times New Roman" panose="02020603050405020304" pitchFamily="18" charset="0"/>
                  <a:cs typeface="Times New Roman" panose="02020603050405020304" pitchFamily="18" charset="0"/>
                </a:endParaRPr>
              </a:p>
            </p:txBody>
          </p:sp>
          <p:sp>
            <p:nvSpPr>
              <p:cNvPr id="28" name="Hình chữ nhật: Góc Tròn 8">
                <a:extLst>
                  <a:ext uri="{FF2B5EF4-FFF2-40B4-BE49-F238E27FC236}">
                    <a16:creationId xmlns:a16="http://schemas.microsoft.com/office/drawing/2014/main" xmlns="" id="{22A63BAF-FC5B-407E-B9B6-A6FDFE4C8A04}"/>
                  </a:ext>
                </a:extLst>
              </p:cNvPr>
              <p:cNvSpPr/>
              <p:nvPr/>
            </p:nvSpPr>
            <p:spPr>
              <a:xfrm>
                <a:off x="1089152" y="1525728"/>
                <a:ext cx="10188447" cy="955360"/>
              </a:xfrm>
              <a:prstGeom prst="roundRect">
                <a:avLst/>
              </a:prstGeom>
              <a:solidFill>
                <a:srgbClr val="DCEFEC"/>
              </a:solidFill>
              <a:ln>
                <a:solidFill>
                  <a:schemeClr val="tx1">
                    <a:lumMod val="95000"/>
                    <a:lumOff val="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smtClean="0">
                    <a:solidFill>
                      <a:srgbClr val="000000"/>
                    </a:solidFill>
                    <a:latin typeface="Times New Roman" panose="02020603050405020304" pitchFamily="18" charset="0"/>
                    <a:ea typeface="Cambria" panose="02040503050406030204" pitchFamily="18" charset="0"/>
                    <a:cs typeface="Times New Roman" panose="02020603050405020304" pitchFamily="18" charset="0"/>
                  </a:rPr>
                  <a:t>Em thích hình ảnh nào trong bài? Vì sao?</a:t>
                </a:r>
                <a:endParaRPr lang="vi-VN" sz="3600" b="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1026" name="Picture 2" descr="Like free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6319" y="3232292"/>
              <a:ext cx="868680" cy="86868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1590649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5614" y="161879"/>
            <a:ext cx="1709832" cy="1709832"/>
          </a:xfrm>
          <a:prstGeom prst="rect">
            <a:avLst/>
          </a:prstGeom>
        </p:spPr>
      </p:pic>
      <p:pic>
        <p:nvPicPr>
          <p:cNvPr id="13" name="Picture 5" descr="Nhung hat thoc gi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1257" y="931198"/>
            <a:ext cx="6850370" cy="51449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500312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8" presetClass="emph" presetSubtype="0" repeatCount="indefinite" fill="hold" nodeType="afterEffect">
                                  <p:stCondLst>
                                    <p:cond delay="0"/>
                                  </p:stCondLst>
                                  <p:childTnLst>
                                    <p:animRot by="21600000">
                                      <p:cBhvr>
                                        <p:cTn id="12" dur="2000" fill="hold"/>
                                        <p:tgtEl>
                                          <p:spTgt spid="1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plus(in)">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8" cstate="print"/>
          <a:stretch>
            <a:fillRect/>
          </a:stretch>
        </p:blipFill>
        <p:spPr>
          <a:xfrm>
            <a:off x="-765599" y="-1676722"/>
            <a:ext cx="609600" cy="609600"/>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0413" cy="6857107"/>
          </a:xfrm>
          <a:prstGeom prst="rect">
            <a:avLst/>
          </a:prstGeom>
        </p:spPr>
      </p:pic>
      <p:sp>
        <p:nvSpPr>
          <p:cNvPr id="37" name="TextBox 4"/>
          <p:cNvSpPr txBox="1"/>
          <p:nvPr/>
        </p:nvSpPr>
        <p:spPr>
          <a:xfrm>
            <a:off x="4869629" y="562960"/>
            <a:ext cx="2451154" cy="584775"/>
          </a:xfrm>
          <a:prstGeom prst="rect">
            <a:avLst/>
          </a:prstGeom>
          <a:solidFill>
            <a:srgbClr val="EB7374"/>
          </a:solidFill>
          <a:ln>
            <a:noFill/>
          </a:ln>
        </p:spPr>
        <p:txBody>
          <a:bodyPr wrap="square" rtlCol="0">
            <a:spAutoFit/>
          </a:bodyPr>
          <a:lstStyle/>
          <a:p>
            <a:pPr algn="ctr"/>
            <a:r>
              <a:rPr lang="en-US" altLang="zh-CN" sz="3200" b="1" dirty="0">
                <a:solidFill>
                  <a:schemeClr val="bg1"/>
                </a:solidFill>
                <a:latin typeface="UTM Aptima" panose="02040603050506020204" pitchFamily="18" charset="0"/>
                <a:ea typeface="华康海报体W12(P)" panose="040B0C00000000000000" pitchFamily="82" charset="-122"/>
              </a:rPr>
              <a:t>TẬP ĐỌC</a:t>
            </a:r>
          </a:p>
        </p:txBody>
      </p:sp>
      <p:sp>
        <p:nvSpPr>
          <p:cNvPr id="31" name="18"/>
          <p:cNvSpPr>
            <a:spLocks noChangeArrowheads="1"/>
          </p:cNvSpPr>
          <p:nvPr>
            <p:custDataLst>
              <p:tags r:id="rId4"/>
            </p:custDataLst>
          </p:nvPr>
        </p:nvSpPr>
        <p:spPr bwMode="auto">
          <a:xfrm>
            <a:off x="2265428" y="1437094"/>
            <a:ext cx="7659556" cy="29546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pic>
        <p:nvPicPr>
          <p:cNvPr id="44" name="图片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868163">
            <a:off x="11149488" y="726456"/>
            <a:ext cx="858956" cy="705570"/>
          </a:xfrm>
          <a:prstGeom prst="rect">
            <a:avLst/>
          </a:prstGeom>
        </p:spPr>
      </p:pic>
      <p:sp>
        <p:nvSpPr>
          <p:cNvPr id="15" name="18"/>
          <p:cNvSpPr>
            <a:spLocks noChangeArrowheads="1"/>
          </p:cNvSpPr>
          <p:nvPr>
            <p:custDataLst>
              <p:tags r:id="rId5"/>
            </p:custDataLst>
          </p:nvPr>
        </p:nvSpPr>
        <p:spPr bwMode="auto">
          <a:xfrm>
            <a:off x="2367515" y="1437093"/>
            <a:ext cx="7659556" cy="29546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spTree>
    <p:extLst>
      <p:ext uri="{BB962C8B-B14F-4D97-AF65-F5344CB8AC3E}">
        <p14:creationId xmlns:p14="http://schemas.microsoft.com/office/powerpoint/2010/main" val="294034050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anim calcmode="lin" valueType="num">
                                      <p:cBhvr>
                                        <p:cTn id="12" dur="500" fill="hold"/>
                                        <p:tgtEl>
                                          <p:spTgt spid="37"/>
                                        </p:tgtEl>
                                        <p:attrNameLst>
                                          <p:attrName>ppt_x</p:attrName>
                                        </p:attrNameLst>
                                      </p:cBhvr>
                                      <p:tavLst>
                                        <p:tav tm="0">
                                          <p:val>
                                            <p:strVal val="#ppt_x"/>
                                          </p:val>
                                        </p:tav>
                                        <p:tav tm="100000">
                                          <p:val>
                                            <p:strVal val="#ppt_x"/>
                                          </p:val>
                                        </p:tav>
                                      </p:tavLst>
                                    </p:anim>
                                    <p:anim calcmode="lin" valueType="num">
                                      <p:cBhvr>
                                        <p:cTn id="13" dur="500" fill="hold"/>
                                        <p:tgtEl>
                                          <p:spTgt spid="37"/>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35" presetClass="entr" presetSubtype="0"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000"/>
                                        <p:tgtEl>
                                          <p:spTgt spid="31"/>
                                        </p:tgtEl>
                                      </p:cBhvr>
                                    </p:animEffect>
                                    <p:anim calcmode="lin" valueType="num">
                                      <p:cBhvr>
                                        <p:cTn id="18" dur="2000" fill="hold"/>
                                        <p:tgtEl>
                                          <p:spTgt spid="31"/>
                                        </p:tgtEl>
                                        <p:attrNameLst>
                                          <p:attrName>style.rotation</p:attrName>
                                        </p:attrNameLst>
                                      </p:cBhvr>
                                      <p:tavLst>
                                        <p:tav tm="0">
                                          <p:val>
                                            <p:fltVal val="720"/>
                                          </p:val>
                                        </p:tav>
                                        <p:tav tm="100000">
                                          <p:val>
                                            <p:fltVal val="0"/>
                                          </p:val>
                                        </p:tav>
                                      </p:tavLst>
                                    </p:anim>
                                    <p:anim calcmode="lin" valueType="num">
                                      <p:cBhvr>
                                        <p:cTn id="19" dur="2000" fill="hold"/>
                                        <p:tgtEl>
                                          <p:spTgt spid="31"/>
                                        </p:tgtEl>
                                        <p:attrNameLst>
                                          <p:attrName>ppt_h</p:attrName>
                                        </p:attrNameLst>
                                      </p:cBhvr>
                                      <p:tavLst>
                                        <p:tav tm="0">
                                          <p:val>
                                            <p:fltVal val="0"/>
                                          </p:val>
                                        </p:tav>
                                        <p:tav tm="100000">
                                          <p:val>
                                            <p:strVal val="#ppt_h"/>
                                          </p:val>
                                        </p:tav>
                                      </p:tavLst>
                                    </p:anim>
                                    <p:anim calcmode="lin" valueType="num">
                                      <p:cBhvr>
                                        <p:cTn id="20" dur="2000" fill="hold"/>
                                        <p:tgtEl>
                                          <p:spTgt spid="31"/>
                                        </p:tgtEl>
                                        <p:attrNameLst>
                                          <p:attrName>ppt_w</p:attrName>
                                        </p:attrNameLst>
                                      </p:cBhvr>
                                      <p:tavLst>
                                        <p:tav tm="0">
                                          <p:val>
                                            <p:fltVal val="0"/>
                                          </p:val>
                                        </p:tav>
                                        <p:tav tm="100000">
                                          <p:val>
                                            <p:strVal val="#ppt_w"/>
                                          </p:val>
                                        </p:tav>
                                      </p:tavLst>
                                    </p:anim>
                                  </p:childTnLst>
                                </p:cTn>
                              </p:par>
                              <p:par>
                                <p:cTn id="21" presetID="35"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000"/>
                                        <p:tgtEl>
                                          <p:spTgt spid="15"/>
                                        </p:tgtEl>
                                      </p:cBhvr>
                                    </p:animEffect>
                                    <p:anim calcmode="lin" valueType="num">
                                      <p:cBhvr>
                                        <p:cTn id="24" dur="2000" fill="hold"/>
                                        <p:tgtEl>
                                          <p:spTgt spid="15"/>
                                        </p:tgtEl>
                                        <p:attrNameLst>
                                          <p:attrName>style.rotation</p:attrName>
                                        </p:attrNameLst>
                                      </p:cBhvr>
                                      <p:tavLst>
                                        <p:tav tm="0">
                                          <p:val>
                                            <p:fltVal val="720"/>
                                          </p:val>
                                        </p:tav>
                                        <p:tav tm="100000">
                                          <p:val>
                                            <p:fltVal val="0"/>
                                          </p:val>
                                        </p:tav>
                                      </p:tavLst>
                                    </p:anim>
                                    <p:anim calcmode="lin" valueType="num">
                                      <p:cBhvr>
                                        <p:cTn id="25" dur="2000" fill="hold"/>
                                        <p:tgtEl>
                                          <p:spTgt spid="15"/>
                                        </p:tgtEl>
                                        <p:attrNameLst>
                                          <p:attrName>ppt_h</p:attrName>
                                        </p:attrNameLst>
                                      </p:cBhvr>
                                      <p:tavLst>
                                        <p:tav tm="0">
                                          <p:val>
                                            <p:fltVal val="0"/>
                                          </p:val>
                                        </p:tav>
                                        <p:tav tm="100000">
                                          <p:val>
                                            <p:strVal val="#ppt_h"/>
                                          </p:val>
                                        </p:tav>
                                      </p:tavLst>
                                    </p:anim>
                                    <p:anim calcmode="lin" valueType="num">
                                      <p:cBhvr>
                                        <p:cTn id="26" dur="20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27" fill="hold" display="0">
                  <p:stCondLst>
                    <p:cond delay="indefinite"/>
                  </p:stCondLst>
                  <p:endCondLst>
                    <p:cond evt="onStopAudio" delay="0">
                      <p:tgtEl>
                        <p:sldTgt/>
                      </p:tgtEl>
                    </p:cond>
                  </p:endCondLst>
                </p:cTn>
                <p:tgtEl>
                  <p:spTgt spid="27"/>
                </p:tgtEl>
              </p:cMediaNode>
            </p:audio>
          </p:childTnLst>
        </p:cTn>
      </p:par>
    </p:tnLst>
    <p:bldLst>
      <p:bldP spid="37" grpId="0" animBg="1"/>
      <p:bldP spid="31"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商务ppt"/>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6629</TotalTime>
  <Words>749</Words>
  <Application>Microsoft Office PowerPoint</Application>
  <PresentationFormat>Custom</PresentationFormat>
  <Paragraphs>156</Paragraphs>
  <Slides>37</Slides>
  <Notes>33</Notes>
  <HiddenSlides>0</HiddenSlides>
  <MMClips>2</MMClips>
  <ScaleCrop>false</ScaleCrop>
  <HeadingPairs>
    <vt:vector size="6" baseType="variant">
      <vt:variant>
        <vt:lpstr>Fonts Used</vt:lpstr>
      </vt:variant>
      <vt:variant>
        <vt:i4>24</vt:i4>
      </vt:variant>
      <vt:variant>
        <vt:lpstr>Theme</vt:lpstr>
      </vt:variant>
      <vt:variant>
        <vt:i4>5</vt:i4>
      </vt:variant>
      <vt:variant>
        <vt:lpstr>Slide Titles</vt:lpstr>
      </vt:variant>
      <vt:variant>
        <vt:i4>37</vt:i4>
      </vt:variant>
    </vt:vector>
  </HeadingPairs>
  <TitlesOfParts>
    <vt:vector size="66" baseType="lpstr">
      <vt:lpstr>宋体</vt:lpstr>
      <vt:lpstr>Calibri Light</vt:lpstr>
      <vt:lpstr>DengXian</vt:lpstr>
      <vt:lpstr>DengXian Light</vt:lpstr>
      <vt:lpstr>UTM Showcard</vt:lpstr>
      <vt:lpstr>LiHei Pro</vt:lpstr>
      <vt:lpstr>Signika</vt:lpstr>
      <vt:lpstr>UTM Aptima</vt:lpstr>
      <vt:lpstr>Times New Roman</vt:lpstr>
      <vt:lpstr>Impact</vt:lpstr>
      <vt:lpstr>UTM Aquarelle</vt:lpstr>
      <vt:lpstr>Cambria</vt:lpstr>
      <vt:lpstr>华文新魏</vt:lpstr>
      <vt:lpstr>UTM Arruba KT</vt:lpstr>
      <vt:lpstr>ITC Avant Garde Std Bk</vt:lpstr>
      <vt:lpstr>Calibri</vt:lpstr>
      <vt:lpstr>Open Sans Extrabold</vt:lpstr>
      <vt:lpstr>微软雅黑</vt:lpstr>
      <vt:lpstr>Wingdings</vt:lpstr>
      <vt:lpstr>华康海报体W12(P)</vt:lpstr>
      <vt:lpstr>迷你简汉真广标</vt:lpstr>
      <vt:lpstr>#9Slide03 Maven Pro Black</vt:lpstr>
      <vt:lpstr>HP001 4 hàng</vt:lpstr>
      <vt:lpstr>Arial</vt:lpstr>
      <vt:lpstr>Office 主题​​</vt:lpstr>
      <vt:lpstr>1_Office Theme</vt:lpstr>
      <vt:lpstr>2_Office Theme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keywords>VIET BAO</cp:keywords>
  <cp:lastModifiedBy>Thuy Ninh</cp:lastModifiedBy>
  <cp:revision>3459</cp:revision>
  <dcterms:created xsi:type="dcterms:W3CDTF">2015-12-01T09:06:39Z</dcterms:created>
  <dcterms:modified xsi:type="dcterms:W3CDTF">2021-10-04T03:04:10Z</dcterms:modified>
</cp:coreProperties>
</file>