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901" r:id="rId2"/>
    <p:sldId id="3204" r:id="rId3"/>
    <p:sldId id="3205" r:id="rId4"/>
    <p:sldId id="3190" r:id="rId5"/>
    <p:sldId id="3169" r:id="rId6"/>
    <p:sldId id="3200" r:id="rId7"/>
    <p:sldId id="3207" r:id="rId8"/>
    <p:sldId id="3208" r:id="rId9"/>
    <p:sldId id="3209" r:id="rId10"/>
    <p:sldId id="3196" r:id="rId11"/>
    <p:sldId id="3195" r:id="rId12"/>
    <p:sldId id="3210" r:id="rId13"/>
    <p:sldId id="3193" r:id="rId14"/>
    <p:sldId id="3194" r:id="rId15"/>
    <p:sldId id="3201" r:id="rId16"/>
    <p:sldId id="3185" r:id="rId17"/>
    <p:sldId id="3168" r:id="rId18"/>
    <p:sldId id="3181" r:id="rId19"/>
    <p:sldId id="3199" r:id="rId20"/>
    <p:sldId id="3203" r:id="rId21"/>
    <p:sldId id="3198" r:id="rId2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D14B6C"/>
    <a:srgbClr val="F3807F"/>
    <a:srgbClr val="D4584F"/>
    <a:srgbClr val="76ABB9"/>
    <a:srgbClr val="FFFFFF"/>
    <a:srgbClr val="EEE800"/>
    <a:srgbClr val="F0EA00"/>
    <a:srgbClr val="FFC000"/>
    <a:srgbClr val="FFFC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6314" autoAdjust="0"/>
  </p:normalViewPr>
  <p:slideViewPr>
    <p:cSldViewPr>
      <p:cViewPr varScale="1">
        <p:scale>
          <a:sx n="69" d="100"/>
          <a:sy n="69" d="100"/>
        </p:scale>
        <p:origin x="762" y="72"/>
      </p:cViewPr>
      <p:guideLst>
        <p:guide orient="horz" pos="2160"/>
        <p:guide pos="3840"/>
      </p:guideLst>
    </p:cSldViewPr>
  </p:slideViewPr>
  <p:outlineViewPr>
    <p:cViewPr>
      <p:scale>
        <a:sx n="100" d="100"/>
        <a:sy n="100" d="100"/>
      </p:scale>
      <p:origin x="0" y="-205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pPr/>
              <a:t>2022/9/20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813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2022/9/20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9379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9697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051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1266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051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670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031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02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419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pPr/>
              <a:t>2022/9/20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66" y="13280"/>
            <a:ext cx="983167" cy="1094269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693" y="3355031"/>
            <a:ext cx="3158724" cy="351566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8829" y="4316614"/>
            <a:ext cx="12192000" cy="2538420"/>
          </a:xfrm>
          <a:prstGeom prst="rect">
            <a:avLst/>
          </a:prstGeom>
        </p:spPr>
      </p:pic>
      <p:grpSp>
        <p:nvGrpSpPr>
          <p:cNvPr id="20" name="组合 19"/>
          <p:cNvGrpSpPr/>
          <p:nvPr userDrawn="1"/>
        </p:nvGrpSpPr>
        <p:grpSpPr>
          <a:xfrm>
            <a:off x="-32520" y="-2966"/>
            <a:ext cx="12238210" cy="6873666"/>
            <a:chOff x="-34298" y="-3128"/>
            <a:chExt cx="12907487" cy="7249172"/>
          </a:xfrm>
        </p:grpSpPr>
        <p:grpSp>
          <p:nvGrpSpPr>
            <p:cNvPr id="16" name="组合 15"/>
            <p:cNvGrpSpPr/>
            <p:nvPr userDrawn="1"/>
          </p:nvGrpSpPr>
          <p:grpSpPr>
            <a:xfrm>
              <a:off x="-34298" y="0"/>
              <a:ext cx="1868891" cy="7232650"/>
              <a:chOff x="-34298" y="0"/>
              <a:chExt cx="1868891" cy="7232650"/>
            </a:xfrm>
          </p:grpSpPr>
          <p:pic>
            <p:nvPicPr>
              <p:cNvPr id="8" name="图片 7"/>
              <p:cNvPicPr>
                <a:picLocks noChangeAspect="1"/>
              </p:cNvPicPr>
              <p:nvPr userDrawn="1"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0"/>
                <a:ext cx="1834593" cy="7232650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 userDrawn="1"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34298" y="2379697"/>
                <a:ext cx="1268232" cy="4849825"/>
              </a:xfrm>
              <a:prstGeom prst="rect">
                <a:avLst/>
              </a:prstGeom>
            </p:spPr>
          </p:pic>
        </p:grpSp>
        <p:grpSp>
          <p:nvGrpSpPr>
            <p:cNvPr id="19" name="组合 18"/>
            <p:cNvGrpSpPr/>
            <p:nvPr userDrawn="1"/>
          </p:nvGrpSpPr>
          <p:grpSpPr>
            <a:xfrm>
              <a:off x="11022313" y="-3128"/>
              <a:ext cx="1850876" cy="7249172"/>
              <a:chOff x="11022313" y="-3128"/>
              <a:chExt cx="1850876" cy="7249172"/>
            </a:xfrm>
          </p:grpSpPr>
          <p:pic>
            <p:nvPicPr>
              <p:cNvPr id="9" name="图片 8"/>
              <p:cNvPicPr>
                <a:picLocks noChangeAspect="1"/>
              </p:cNvPicPr>
              <p:nvPr userDrawn="1"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11022313" y="-3128"/>
                <a:ext cx="1834593" cy="7232650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434918" y="2693615"/>
                <a:ext cx="1438271" cy="4552429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66" y="13280"/>
            <a:ext cx="983167" cy="109426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2943" y="5771517"/>
            <a:ext cx="12192000" cy="1545915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pPr/>
              <a:t>2022/9/20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79349"/>
      </p:ext>
    </p:extLst>
  </p:cSld>
  <p:clrMapOvr>
    <a:masterClrMapping/>
  </p:clrMapOvr>
  <p:transition spd="slow" advClick="0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pPr/>
              <a:t>2022/9/20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232838"/>
      </p:ext>
    </p:extLst>
  </p:cSld>
  <p:clrMapOvr>
    <a:masterClrMapping/>
  </p:clrMapOvr>
  <p:transition spd="slow" advClick="0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pPr/>
              <a:t>2022/9/20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9090186" y="6438528"/>
            <a:ext cx="966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3773318"/>
      </p:ext>
    </p:extLst>
  </p:cSld>
  <p:clrMapOvr>
    <a:masterClrMapping/>
  </p:clrMapOvr>
  <p:transition spd="slow" advClick="0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pPr/>
              <a:t>2022/9/20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3282733"/>
      </p:ext>
    </p:extLst>
  </p:cSld>
  <p:clrMapOvr>
    <a:masterClrMapping/>
  </p:clrMapOvr>
  <p:transition spd="slow" advClick="0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F449-CDB0-4425-AD67-69343893C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pPr/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TextBox 828"/>
          <p:cNvSpPr txBox="1"/>
          <p:nvPr userDrawn="1"/>
        </p:nvSpPr>
        <p:spPr bwMode="auto">
          <a:xfrm>
            <a:off x="667960" y="186428"/>
            <a:ext cx="1628140" cy="497205"/>
          </a:xfrm>
          <a:prstGeom prst="rect">
            <a:avLst/>
          </a:prstGeom>
          <a:noFill/>
        </p:spPr>
        <p:txBody>
          <a:bodyPr wrap="none" lIns="128583" tIns="64291" rIns="128583" bIns="64291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2400" b="0" dirty="0">
                <a:solidFill>
                  <a:schemeClr val="bg1"/>
                </a:solidFill>
                <a:effectLst/>
                <a:latin typeface="Arial" panose="020B0604020202020204" pitchFamily="34" charset="0"/>
                <a:sym typeface="Arial" panose="020B0604020202020204" pitchFamily="34" charset="0"/>
              </a:rPr>
              <a:t>添加标题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slow" advClick="0" advTm="3000">
    <p:push dir="u"/>
  </p:transition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23.emf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8.png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33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i.wikipedia.org/wiki/1958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gif"/><Relationship Id="rId4" Type="http://schemas.openxmlformats.org/officeDocument/2006/relationships/hyperlink" Target="https://vi.wikipedia.org/wiki/Bi%C3%AAn_t%E1%BA%ADp_vi%C3%AAn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 txBox="1"/>
          <p:nvPr/>
        </p:nvSpPr>
        <p:spPr>
          <a:xfrm>
            <a:off x="1622521" y="464732"/>
            <a:ext cx="8763000" cy="5229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altLang="zh-CN" sz="6000" b="1" dirty="0" err="1" smtClean="0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Tập</a:t>
            </a:r>
            <a:r>
              <a:rPr lang="en-US" altLang="zh-CN" sz="6000" b="1" dirty="0" smtClean="0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đọc</a:t>
            </a:r>
            <a:endParaRPr lang="zh-CN" altLang="en-US" sz="6000" b="1" dirty="0">
              <a:solidFill>
                <a:srgbClr val="76ABB9"/>
              </a:solidFill>
              <a:latin typeface="Times New Roman" panose="02020603050405020304" pitchFamily="18" charset="0"/>
              <a:ea typeface="汉仪跳跳体简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ADD48A6-53D3-4C32-82C2-70B2F46205BC}"/>
              </a:ext>
            </a:extLst>
          </p:cNvPr>
          <p:cNvSpPr txBox="1"/>
          <p:nvPr/>
        </p:nvSpPr>
        <p:spPr>
          <a:xfrm>
            <a:off x="3872845" y="1557094"/>
            <a:ext cx="480291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 err="1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Mẹ</a:t>
            </a:r>
            <a:r>
              <a:rPr lang="en-US" sz="13800" dirty="0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 </a:t>
            </a:r>
            <a:r>
              <a:rPr lang="en-US" sz="13800" dirty="0" err="1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ốm</a:t>
            </a:r>
            <a:endParaRPr lang="en-US" sz="13800" dirty="0">
              <a:ln>
                <a:solidFill>
                  <a:schemeClr val="bg1"/>
                </a:solidFill>
              </a:ln>
              <a:solidFill>
                <a:srgbClr val="D14B6C"/>
              </a:solidFill>
              <a:effectLst>
                <a:glow rad="63500">
                  <a:srgbClr val="F3807F">
                    <a:alpha val="40000"/>
                  </a:srgbClr>
                </a:glow>
              </a:effectLst>
              <a:latin typeface="UTM Silk Script" panose="02040603050506020204" pitchFamily="18" charset="0"/>
            </a:endParaRPr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xmlns="" id="{307FD8A4-B160-44EB-AF83-321AD925D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2595483"/>
            <a:ext cx="1314450" cy="6858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19A9573E-C82A-4251-97E9-4B50C011D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056018" y="1269062"/>
            <a:ext cx="1369707" cy="576064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xmlns="" id="{8C57F2F0-C379-4922-8BDE-19F292FA8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4702" y="3213580"/>
            <a:ext cx="720080" cy="375694"/>
          </a:xfrm>
          <a:prstGeom prst="rect">
            <a:avLst/>
          </a:prstGeom>
        </p:spPr>
      </p:pic>
      <p:sp>
        <p:nvSpPr>
          <p:cNvPr id="8" name="副标题 2">
            <a:extLst>
              <a:ext uri="{FF2B5EF4-FFF2-40B4-BE49-F238E27FC236}">
                <a16:creationId xmlns:a16="http://schemas.microsoft.com/office/drawing/2014/main" xmlns="" id="{5B8D9690-65F8-4FBC-8316-63E604344B8D}"/>
              </a:ext>
            </a:extLst>
          </p:cNvPr>
          <p:cNvSpPr txBox="1"/>
          <p:nvPr/>
        </p:nvSpPr>
        <p:spPr>
          <a:xfrm>
            <a:off x="5867400" y="4343400"/>
            <a:ext cx="5007447" cy="6998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altLang="zh-CN" sz="3200" b="1" dirty="0" err="1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Trần</a:t>
            </a:r>
            <a:r>
              <a:rPr lang="en-US" altLang="zh-CN" sz="3200" b="1" dirty="0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Đăng</a:t>
            </a:r>
            <a:r>
              <a:rPr lang="en-US" altLang="zh-CN" sz="3200" b="1" dirty="0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 Khoa</a:t>
            </a:r>
            <a:endParaRPr lang="zh-CN" altLang="en-US" sz="3200" b="1" dirty="0">
              <a:solidFill>
                <a:srgbClr val="76ABB9"/>
              </a:solidFill>
              <a:latin typeface="Times New Roman" panose="02020603050405020304" pitchFamily="18" charset="0"/>
              <a:ea typeface="汉仪跳跳体简" panose="00020600040101010101" pitchFamily="18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BA69D27F-CE03-478C-8E51-121372C4D0E4}"/>
              </a:ext>
            </a:extLst>
          </p:cNvPr>
          <p:cNvSpPr/>
          <p:nvPr/>
        </p:nvSpPr>
        <p:spPr>
          <a:xfrm>
            <a:off x="6172200" y="1066800"/>
            <a:ext cx="5698526" cy="1589461"/>
          </a:xfrm>
          <a:prstGeom prst="horizontalScroll">
            <a:avLst/>
          </a:prstGeom>
          <a:solidFill>
            <a:srgbClr val="F3807F"/>
          </a:solidFill>
          <a:ln>
            <a:solidFill>
              <a:srgbClr val="D14B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6600" b="1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Truyện</a:t>
            </a:r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Kiều</a:t>
            </a:r>
            <a:endParaRPr lang="en-US" sz="6600" b="1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981A994-96D9-478D-8890-BD3673AE5F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908"/>
          <a:stretch/>
        </p:blipFill>
        <p:spPr>
          <a:xfrm>
            <a:off x="1152129" y="116632"/>
            <a:ext cx="4943871" cy="68579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8400" y="2819400"/>
            <a:ext cx="5562600" cy="230832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Kiều là tên gọi phổ biến của tác phẩm Đoạn Trường Tân Thanh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đại thi hào Nguyễn Du.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424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B670DBD5-770C-4383-9F54-5B86E86BD5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-228600"/>
            <a:ext cx="9840416" cy="6595959"/>
          </a:xfrm>
          <a:prstGeom prst="rect">
            <a:avLst/>
          </a:prstGeom>
        </p:spPr>
      </p:pic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FAA396C7-F766-4B75-A76F-540E717CB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676400"/>
            <a:ext cx="3405039" cy="47501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10000" y="1295400"/>
            <a:ext cx="6324600" cy="3879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vi-VN" sz="3200" b="1" dirty="0" smtClean="0">
                <a:solidFill>
                  <a:srgbClr val="002060"/>
                </a:solidFill>
                <a:latin typeface="Times  New Roman"/>
              </a:rPr>
              <a:t>Bài thơ được chia làm 3 đoạn:</a:t>
            </a:r>
          </a:p>
          <a:p>
            <a:pPr>
              <a:lnSpc>
                <a:spcPct val="200000"/>
              </a:lnSpc>
            </a:pPr>
            <a:r>
              <a:rPr lang="vi-VN" sz="3200" b="1" dirty="0" smtClean="0">
                <a:solidFill>
                  <a:srgbClr val="002060"/>
                </a:solidFill>
                <a:latin typeface="Times  New Roman"/>
              </a:rPr>
              <a:t> Đoạn 1: Khổ 1, 2</a:t>
            </a:r>
          </a:p>
          <a:p>
            <a:pPr>
              <a:lnSpc>
                <a:spcPct val="200000"/>
              </a:lnSpc>
            </a:pPr>
            <a:r>
              <a:rPr lang="vi-VN" sz="3200" b="1" dirty="0" smtClean="0">
                <a:solidFill>
                  <a:srgbClr val="002060"/>
                </a:solidFill>
                <a:latin typeface="Times  New Roman"/>
              </a:rPr>
              <a:t> Đoạn 2: Khổ 3, 4</a:t>
            </a:r>
          </a:p>
          <a:p>
            <a:pPr>
              <a:lnSpc>
                <a:spcPct val="200000"/>
              </a:lnSpc>
            </a:pPr>
            <a:r>
              <a:rPr lang="vi-VN" sz="3200" b="1" dirty="0" smtClean="0">
                <a:solidFill>
                  <a:srgbClr val="002060"/>
                </a:solidFill>
                <a:latin typeface="Times  New Roman"/>
              </a:rPr>
              <a:t> Đoạn 3: Khổ 5, 6, 7.</a:t>
            </a:r>
            <a:endParaRPr lang="en-US" sz="3200" b="1" dirty="0">
              <a:solidFill>
                <a:srgbClr val="002060"/>
              </a:solidFill>
              <a:latin typeface="Times  New Roman"/>
            </a:endParaRPr>
          </a:p>
        </p:txBody>
      </p:sp>
      <p:sp>
        <p:nvSpPr>
          <p:cNvPr id="15" name="TextBox 828"/>
          <p:cNvSpPr txBox="1"/>
          <p:nvPr/>
        </p:nvSpPr>
        <p:spPr bwMode="auto">
          <a:xfrm>
            <a:off x="1110469" y="275987"/>
            <a:ext cx="2897299" cy="560725"/>
          </a:xfrm>
          <a:prstGeom prst="rect">
            <a:avLst/>
          </a:prstGeom>
          <a:ln w="28575">
            <a:solidFill>
              <a:srgbClr val="F3807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8583" tIns="64291" rIns="128583" bIns="64291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Tìm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hiểu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bài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486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790700" y="1519092"/>
            <a:ext cx="8686800" cy="750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Lá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trầu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khô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giữa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cơi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trầu</a:t>
            </a:r>
            <a:endParaRPr lang="en-US" sz="3600" b="1" kern="0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Truyện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Kiều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gấp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lại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trên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đầu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bấy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nay.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036641" y="2898316"/>
            <a:ext cx="8763000" cy="646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Cánh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màn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khép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lỏng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cả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ngày</a:t>
            </a:r>
            <a:endParaRPr lang="en-US" sz="3600" b="1" kern="0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Ruộng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vườn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vắng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mẹ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cuốc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cày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sớm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trưa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61106" y="357732"/>
            <a:ext cx="100954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95400" y="381000"/>
            <a:ext cx="990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583D37E-777D-4C41-823D-CD961F38BD70}"/>
              </a:ext>
            </a:extLst>
          </p:cNvPr>
          <p:cNvGrpSpPr/>
          <p:nvPr/>
        </p:nvGrpSpPr>
        <p:grpSpPr>
          <a:xfrm>
            <a:off x="1271464" y="0"/>
            <a:ext cx="6301147" cy="1337060"/>
            <a:chOff x="5647866" y="1129012"/>
            <a:chExt cx="6301147" cy="1337060"/>
          </a:xfrm>
        </p:grpSpPr>
        <p:sp>
          <p:nvSpPr>
            <p:cNvPr id="3" name="椭圆 31">
              <a:extLst>
                <a:ext uri="{FF2B5EF4-FFF2-40B4-BE49-F238E27FC236}">
                  <a16:creationId xmlns:a16="http://schemas.microsoft.com/office/drawing/2014/main" xmlns="" id="{6DDCF171-D001-434B-99FA-3DF1C6A64291}"/>
                </a:ext>
              </a:extLst>
            </p:cNvPr>
            <p:cNvSpPr/>
            <p:nvPr/>
          </p:nvSpPr>
          <p:spPr>
            <a:xfrm flipH="1">
              <a:off x="5647866" y="1530709"/>
              <a:ext cx="5832648" cy="9353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4" name="图片 33">
              <a:extLst>
                <a:ext uri="{FF2B5EF4-FFF2-40B4-BE49-F238E27FC236}">
                  <a16:creationId xmlns:a16="http://schemas.microsoft.com/office/drawing/2014/main" xmlns="" id="{A9306779-6DCB-4E8D-98A9-0F85CF8FD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13028" y="1129012"/>
              <a:ext cx="773520" cy="711544"/>
            </a:xfrm>
            <a:prstGeom prst="rect">
              <a:avLst/>
            </a:prstGeom>
          </p:spPr>
        </p:pic>
        <p:sp>
          <p:nvSpPr>
            <p:cNvPr id="5" name="Text Box 25">
              <a:extLst>
                <a:ext uri="{FF2B5EF4-FFF2-40B4-BE49-F238E27FC236}">
                  <a16:creationId xmlns:a16="http://schemas.microsoft.com/office/drawing/2014/main" xmlns="" id="{9AD802B8-48E8-45D8-8CFC-B96713CCCB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7968" y="1816965"/>
              <a:ext cx="614104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ốm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alt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17">
            <a:extLst>
              <a:ext uri="{FF2B5EF4-FFF2-40B4-BE49-F238E27FC236}">
                <a16:creationId xmlns:a16="http://schemas.microsoft.com/office/drawing/2014/main" xmlns="" id="{F0B8AD71-F1E0-4E83-8F46-733775354B48}"/>
              </a:ext>
            </a:extLst>
          </p:cNvPr>
          <p:cNvSpPr txBox="1"/>
          <p:nvPr/>
        </p:nvSpPr>
        <p:spPr>
          <a:xfrm>
            <a:off x="1243791" y="1837571"/>
            <a:ext cx="3412049" cy="528261"/>
          </a:xfrm>
          <a:prstGeom prst="rect">
            <a:avLst/>
          </a:prstGeom>
          <a:solidFill>
            <a:srgbClr val="76ABB9"/>
          </a:solidFill>
        </p:spPr>
        <p:txBody>
          <a:bodyPr wrap="squar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Chẳng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nói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cười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xmlns="" id="{04BCD2D3-54FA-474B-879C-A7AC2EDE20B3}"/>
              </a:ext>
            </a:extLst>
          </p:cNvPr>
          <p:cNvSpPr txBox="1"/>
          <p:nvPr/>
        </p:nvSpPr>
        <p:spPr>
          <a:xfrm>
            <a:off x="1467639" y="2973464"/>
            <a:ext cx="4545299" cy="528261"/>
          </a:xfrm>
          <a:prstGeom prst="rect">
            <a:avLst/>
          </a:prstGeom>
          <a:solidFill>
            <a:srgbClr val="F3807F"/>
          </a:solidFill>
        </p:spPr>
        <p:txBody>
          <a:bodyPr wrap="non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Lá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trầu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khô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giữa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cơi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trầu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xmlns="" id="{4D0DB39F-83E0-4858-B9F4-7B97399FD98C}"/>
              </a:ext>
            </a:extLst>
          </p:cNvPr>
          <p:cNvSpPr txBox="1"/>
          <p:nvPr/>
        </p:nvSpPr>
        <p:spPr>
          <a:xfrm>
            <a:off x="1239250" y="4271617"/>
            <a:ext cx="4104456" cy="528261"/>
          </a:xfrm>
          <a:prstGeom prst="rect">
            <a:avLst/>
          </a:prstGeom>
          <a:solidFill>
            <a:srgbClr val="76ABB9"/>
          </a:solidFill>
        </p:spPr>
        <p:txBody>
          <a:bodyPr wrap="squar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Truyện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Kiều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gấp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lại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xmlns="" id="{06F14C0A-D8D2-4B71-A340-6449B5B0ADAE}"/>
              </a:ext>
            </a:extLst>
          </p:cNvPr>
          <p:cNvSpPr txBox="1"/>
          <p:nvPr/>
        </p:nvSpPr>
        <p:spPr>
          <a:xfrm>
            <a:off x="6429050" y="2190755"/>
            <a:ext cx="4311261" cy="528261"/>
          </a:xfrm>
          <a:prstGeom prst="rect">
            <a:avLst/>
          </a:prstGeom>
          <a:solidFill>
            <a:srgbClr val="F3807F"/>
          </a:solidFill>
        </p:spPr>
        <p:txBody>
          <a:bodyPr wrap="non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Cánh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màn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khép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cả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ngày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xmlns="" id="{58CBB227-0940-4B4D-BCF5-EA19C1BA70C8}"/>
              </a:ext>
            </a:extLst>
          </p:cNvPr>
          <p:cNvSpPr txBox="1"/>
          <p:nvPr/>
        </p:nvSpPr>
        <p:spPr>
          <a:xfrm>
            <a:off x="6635855" y="3661070"/>
            <a:ext cx="4104456" cy="528261"/>
          </a:xfrm>
          <a:prstGeom prst="rect">
            <a:avLst/>
          </a:prstGeom>
          <a:solidFill>
            <a:srgbClr val="76ABB9"/>
          </a:solidFill>
        </p:spPr>
        <p:txBody>
          <a:bodyPr wrap="squar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Ruộng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vườn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vắng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mẹ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2F4A80D4-49CA-4A9B-BAF9-020C79D44158}"/>
              </a:ext>
            </a:extLst>
          </p:cNvPr>
          <p:cNvSpPr/>
          <p:nvPr/>
        </p:nvSpPr>
        <p:spPr>
          <a:xfrm>
            <a:off x="1239250" y="5279729"/>
            <a:ext cx="896310" cy="648072"/>
          </a:xfrm>
          <a:prstGeom prst="rightArrow">
            <a:avLst/>
          </a:prstGeom>
          <a:solidFill>
            <a:srgbClr val="F3807F"/>
          </a:solidFill>
          <a:ln>
            <a:solidFill>
              <a:srgbClr val="D14B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xmlns="" id="{B54A7C7F-9606-4FDC-A9AF-70B35BD4D304}"/>
              </a:ext>
            </a:extLst>
          </p:cNvPr>
          <p:cNvSpPr txBox="1"/>
          <p:nvPr/>
        </p:nvSpPr>
        <p:spPr>
          <a:xfrm>
            <a:off x="2552177" y="5339634"/>
            <a:ext cx="8400574" cy="528261"/>
          </a:xfrm>
          <a:prstGeom prst="rect">
            <a:avLst/>
          </a:prstGeom>
          <a:ln w="19050">
            <a:solidFill>
              <a:srgbClr val="D14B6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Mọi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thứ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đều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thay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đổi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khi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mẹ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ốm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.</a:t>
            </a:r>
            <a:endParaRPr lang="zh-CN" alt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08721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583D37E-777D-4C41-823D-CD961F38BD70}"/>
              </a:ext>
            </a:extLst>
          </p:cNvPr>
          <p:cNvGrpSpPr/>
          <p:nvPr/>
        </p:nvGrpSpPr>
        <p:grpSpPr>
          <a:xfrm>
            <a:off x="914401" y="10438"/>
            <a:ext cx="11277600" cy="1936322"/>
            <a:chOff x="5466538" y="1191315"/>
            <a:chExt cx="6947598" cy="1274757"/>
          </a:xfrm>
        </p:grpSpPr>
        <p:sp>
          <p:nvSpPr>
            <p:cNvPr id="3" name="椭圆 31">
              <a:extLst>
                <a:ext uri="{FF2B5EF4-FFF2-40B4-BE49-F238E27FC236}">
                  <a16:creationId xmlns:a16="http://schemas.microsoft.com/office/drawing/2014/main" xmlns="" id="{6DDCF171-D001-434B-99FA-3DF1C6A64291}"/>
                </a:ext>
              </a:extLst>
            </p:cNvPr>
            <p:cNvSpPr/>
            <p:nvPr/>
          </p:nvSpPr>
          <p:spPr>
            <a:xfrm flipH="1">
              <a:off x="5466538" y="1530709"/>
              <a:ext cx="6845130" cy="9353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4" name="图片 33">
              <a:extLst>
                <a:ext uri="{FF2B5EF4-FFF2-40B4-BE49-F238E27FC236}">
                  <a16:creationId xmlns:a16="http://schemas.microsoft.com/office/drawing/2014/main" xmlns="" id="{A9306779-6DCB-4E8D-98A9-0F85CF8FD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40616" y="1191315"/>
              <a:ext cx="773520" cy="711544"/>
            </a:xfrm>
            <a:prstGeom prst="rect">
              <a:avLst/>
            </a:prstGeom>
          </p:spPr>
        </p:pic>
        <p:sp>
          <p:nvSpPr>
            <p:cNvPr id="5" name="Text Box 25">
              <a:extLst>
                <a:ext uri="{FF2B5EF4-FFF2-40B4-BE49-F238E27FC236}">
                  <a16:creationId xmlns:a16="http://schemas.microsoft.com/office/drawing/2014/main" xmlns="" id="{9AD802B8-48E8-45D8-8CFC-B96713CCCB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8197" y="1588795"/>
              <a:ext cx="5892419" cy="628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>
                <a:spcBef>
                  <a:spcPct val="50000"/>
                </a:spcBef>
                <a:buNone/>
              </a:pP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tâm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chăm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sóc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xóm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altLang="en-US" sz="28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smtClean="0">
                  <a:latin typeface="Arial" panose="020B0604020202020204" pitchFamily="34" charset="0"/>
                  <a:cs typeface="Arial" panose="020B0604020202020204" pitchFamily="34" charset="0"/>
                </a:rPr>
                <a:t>nhỏ được thể hiện qua những câu thơ nào.</a:t>
              </a:r>
              <a:endParaRPr lang="vi-VN" alt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17">
            <a:extLst>
              <a:ext uri="{FF2B5EF4-FFF2-40B4-BE49-F238E27FC236}">
                <a16:creationId xmlns:a16="http://schemas.microsoft.com/office/drawing/2014/main" xmlns="" id="{04BCD2D3-54FA-474B-879C-A7AC2EDE20B3}"/>
              </a:ext>
            </a:extLst>
          </p:cNvPr>
          <p:cNvSpPr txBox="1"/>
          <p:nvPr/>
        </p:nvSpPr>
        <p:spPr>
          <a:xfrm>
            <a:off x="128963" y="5259728"/>
            <a:ext cx="5895029" cy="528261"/>
          </a:xfrm>
          <a:prstGeom prst="rect">
            <a:avLst/>
          </a:prstGeom>
          <a:solidFill>
            <a:srgbClr val="F3807F"/>
          </a:solidFill>
        </p:spPr>
        <p:txBody>
          <a:bodyPr wrap="non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Người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cho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trứng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,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người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cho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cam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xmlns="" id="{4D0DB39F-83E0-4858-B9F4-7B97399FD98C}"/>
              </a:ext>
            </a:extLst>
          </p:cNvPr>
          <p:cNvSpPr txBox="1"/>
          <p:nvPr/>
        </p:nvSpPr>
        <p:spPr>
          <a:xfrm>
            <a:off x="128964" y="4470801"/>
            <a:ext cx="5895028" cy="528261"/>
          </a:xfrm>
          <a:prstGeom prst="rect">
            <a:avLst/>
          </a:prstGeom>
          <a:solidFill>
            <a:srgbClr val="76ABB9"/>
          </a:solidFill>
        </p:spPr>
        <p:txBody>
          <a:bodyPr wrap="squar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Cô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bác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xóm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làng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đến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thăm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xmlns="" id="{58CBB227-0940-4B4D-BCF5-EA19C1BA70C8}"/>
              </a:ext>
            </a:extLst>
          </p:cNvPr>
          <p:cNvSpPr txBox="1"/>
          <p:nvPr/>
        </p:nvSpPr>
        <p:spPr>
          <a:xfrm>
            <a:off x="145626" y="6048655"/>
            <a:ext cx="5878365" cy="528261"/>
          </a:xfrm>
          <a:prstGeom prst="rect">
            <a:avLst/>
          </a:prstGeom>
          <a:solidFill>
            <a:srgbClr val="76ABB9"/>
          </a:solidFill>
        </p:spPr>
        <p:txBody>
          <a:bodyPr wrap="squar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Anh y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sĩ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đã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mang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thuốc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vào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2F4A80D4-49CA-4A9B-BAF9-020C79D44158}"/>
              </a:ext>
            </a:extLst>
          </p:cNvPr>
          <p:cNvSpPr/>
          <p:nvPr/>
        </p:nvSpPr>
        <p:spPr>
          <a:xfrm>
            <a:off x="6763969" y="5229200"/>
            <a:ext cx="896310" cy="648072"/>
          </a:xfrm>
          <a:prstGeom prst="rightArrow">
            <a:avLst/>
          </a:prstGeom>
          <a:solidFill>
            <a:srgbClr val="F3807F"/>
          </a:solidFill>
          <a:ln>
            <a:solidFill>
              <a:srgbClr val="D14B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xmlns="" id="{B54A7C7F-9606-4FDC-A9AF-70B35BD4D304}"/>
              </a:ext>
            </a:extLst>
          </p:cNvPr>
          <p:cNvSpPr txBox="1"/>
          <p:nvPr/>
        </p:nvSpPr>
        <p:spPr>
          <a:xfrm>
            <a:off x="7824192" y="4613397"/>
            <a:ext cx="4222182" cy="1820922"/>
          </a:xfrm>
          <a:prstGeom prst="rect">
            <a:avLst/>
          </a:prstGeom>
          <a:ln w="19050">
            <a:solidFill>
              <a:srgbClr val="D14B6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6433" tIns="48216" rIns="96433" bIns="48216" rtlCol="0">
            <a:spAutoFit/>
          </a:bodyPr>
          <a:lstStyle/>
          <a:p>
            <a:pPr algn="just" defTabSz="1285240">
              <a:defRPr/>
            </a:pPr>
            <a:r>
              <a:rPr lang="en-US" altLang="zh-C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    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Sự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quan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tâm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,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chăm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sóc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ân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cần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và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chu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đáo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như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những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người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thân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trong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gia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đình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.</a:t>
            </a:r>
            <a:endParaRPr lang="zh-CN" altLang="en-US" sz="2800" b="1" dirty="0">
              <a:ln w="0"/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B6ADB666-C5BF-4AE7-AB8C-12A2133B2795}"/>
              </a:ext>
            </a:extLst>
          </p:cNvPr>
          <p:cNvSpPr/>
          <p:nvPr/>
        </p:nvSpPr>
        <p:spPr>
          <a:xfrm>
            <a:off x="6122095" y="1842473"/>
            <a:ext cx="5760640" cy="2719353"/>
          </a:xfrm>
          <a:custGeom>
            <a:avLst/>
            <a:gdLst>
              <a:gd name="connsiteX0" fmla="*/ 0 w 5760640"/>
              <a:gd name="connsiteY0" fmla="*/ 453235 h 2719353"/>
              <a:gd name="connsiteX1" fmla="*/ 453235 w 5760640"/>
              <a:gd name="connsiteY1" fmla="*/ 0 h 2719353"/>
              <a:gd name="connsiteX2" fmla="*/ 992587 w 5760640"/>
              <a:gd name="connsiteY2" fmla="*/ 0 h 2719353"/>
              <a:gd name="connsiteX3" fmla="*/ 1483398 w 5760640"/>
              <a:gd name="connsiteY3" fmla="*/ 0 h 2719353"/>
              <a:gd name="connsiteX4" fmla="*/ 1925667 w 5760640"/>
              <a:gd name="connsiteY4" fmla="*/ 0 h 2719353"/>
              <a:gd name="connsiteX5" fmla="*/ 2416477 w 5760640"/>
              <a:gd name="connsiteY5" fmla="*/ 0 h 2719353"/>
              <a:gd name="connsiteX6" fmla="*/ 2810204 w 5760640"/>
              <a:gd name="connsiteY6" fmla="*/ 0 h 2719353"/>
              <a:gd name="connsiteX7" fmla="*/ 3301015 w 5760640"/>
              <a:gd name="connsiteY7" fmla="*/ 0 h 2719353"/>
              <a:gd name="connsiteX8" fmla="*/ 3743284 w 5760640"/>
              <a:gd name="connsiteY8" fmla="*/ 0 h 2719353"/>
              <a:gd name="connsiteX9" fmla="*/ 4331177 w 5760640"/>
              <a:gd name="connsiteY9" fmla="*/ 0 h 2719353"/>
              <a:gd name="connsiteX10" fmla="*/ 5307405 w 5760640"/>
              <a:gd name="connsiteY10" fmla="*/ 0 h 2719353"/>
              <a:gd name="connsiteX11" fmla="*/ 5760640 w 5760640"/>
              <a:gd name="connsiteY11" fmla="*/ 453235 h 2719353"/>
              <a:gd name="connsiteX12" fmla="*/ 5760640 w 5760640"/>
              <a:gd name="connsiteY12" fmla="*/ 870198 h 2719353"/>
              <a:gd name="connsiteX13" fmla="*/ 5760640 w 5760640"/>
              <a:gd name="connsiteY13" fmla="*/ 1359677 h 2719353"/>
              <a:gd name="connsiteX14" fmla="*/ 5760640 w 5760640"/>
              <a:gd name="connsiteY14" fmla="*/ 1849155 h 2719353"/>
              <a:gd name="connsiteX15" fmla="*/ 5760640 w 5760640"/>
              <a:gd name="connsiteY15" fmla="*/ 2266118 h 2719353"/>
              <a:gd name="connsiteX16" fmla="*/ 5307405 w 5760640"/>
              <a:gd name="connsiteY16" fmla="*/ 2719353 h 2719353"/>
              <a:gd name="connsiteX17" fmla="*/ 4670969 w 5760640"/>
              <a:gd name="connsiteY17" fmla="*/ 2719353 h 2719353"/>
              <a:gd name="connsiteX18" fmla="*/ 4034534 w 5760640"/>
              <a:gd name="connsiteY18" fmla="*/ 2719353 h 2719353"/>
              <a:gd name="connsiteX19" fmla="*/ 3398098 w 5760640"/>
              <a:gd name="connsiteY19" fmla="*/ 2719353 h 2719353"/>
              <a:gd name="connsiteX20" fmla="*/ 2810204 w 5760640"/>
              <a:gd name="connsiteY20" fmla="*/ 2719353 h 2719353"/>
              <a:gd name="connsiteX21" fmla="*/ 2270852 w 5760640"/>
              <a:gd name="connsiteY21" fmla="*/ 2719353 h 2719353"/>
              <a:gd name="connsiteX22" fmla="*/ 1731500 w 5760640"/>
              <a:gd name="connsiteY22" fmla="*/ 2719353 h 2719353"/>
              <a:gd name="connsiteX23" fmla="*/ 1240689 w 5760640"/>
              <a:gd name="connsiteY23" fmla="*/ 2719353 h 2719353"/>
              <a:gd name="connsiteX24" fmla="*/ 453235 w 5760640"/>
              <a:gd name="connsiteY24" fmla="*/ 2719353 h 2719353"/>
              <a:gd name="connsiteX25" fmla="*/ 0 w 5760640"/>
              <a:gd name="connsiteY25" fmla="*/ 2266118 h 2719353"/>
              <a:gd name="connsiteX26" fmla="*/ 0 w 5760640"/>
              <a:gd name="connsiteY26" fmla="*/ 1849155 h 2719353"/>
              <a:gd name="connsiteX27" fmla="*/ 0 w 5760640"/>
              <a:gd name="connsiteY27" fmla="*/ 1395934 h 2719353"/>
              <a:gd name="connsiteX28" fmla="*/ 0 w 5760640"/>
              <a:gd name="connsiteY28" fmla="*/ 942713 h 2719353"/>
              <a:gd name="connsiteX29" fmla="*/ 0 w 5760640"/>
              <a:gd name="connsiteY29" fmla="*/ 453235 h 271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760640" h="2719353" fill="none" extrusionOk="0">
                <a:moveTo>
                  <a:pt x="0" y="453235"/>
                </a:moveTo>
                <a:cubicBezTo>
                  <a:pt x="57629" y="204805"/>
                  <a:pt x="245768" y="30126"/>
                  <a:pt x="453235" y="0"/>
                </a:cubicBezTo>
                <a:cubicBezTo>
                  <a:pt x="686312" y="-42763"/>
                  <a:pt x="784853" y="8588"/>
                  <a:pt x="992587" y="0"/>
                </a:cubicBezTo>
                <a:cubicBezTo>
                  <a:pt x="1200321" y="-8588"/>
                  <a:pt x="1369244" y="14810"/>
                  <a:pt x="1483398" y="0"/>
                </a:cubicBezTo>
                <a:cubicBezTo>
                  <a:pt x="1597552" y="-14810"/>
                  <a:pt x="1761070" y="18784"/>
                  <a:pt x="1925667" y="0"/>
                </a:cubicBezTo>
                <a:cubicBezTo>
                  <a:pt x="2090264" y="-18784"/>
                  <a:pt x="2228389" y="28417"/>
                  <a:pt x="2416477" y="0"/>
                </a:cubicBezTo>
                <a:cubicBezTo>
                  <a:pt x="2604565" y="-28417"/>
                  <a:pt x="2619199" y="9353"/>
                  <a:pt x="2810204" y="0"/>
                </a:cubicBezTo>
                <a:cubicBezTo>
                  <a:pt x="3001209" y="-9353"/>
                  <a:pt x="3198260" y="49449"/>
                  <a:pt x="3301015" y="0"/>
                </a:cubicBezTo>
                <a:cubicBezTo>
                  <a:pt x="3403770" y="-49449"/>
                  <a:pt x="3532046" y="42180"/>
                  <a:pt x="3743284" y="0"/>
                </a:cubicBezTo>
                <a:cubicBezTo>
                  <a:pt x="3954522" y="-42180"/>
                  <a:pt x="4110274" y="1983"/>
                  <a:pt x="4331177" y="0"/>
                </a:cubicBezTo>
                <a:cubicBezTo>
                  <a:pt x="4552080" y="-1983"/>
                  <a:pt x="5080957" y="106972"/>
                  <a:pt x="5307405" y="0"/>
                </a:cubicBezTo>
                <a:cubicBezTo>
                  <a:pt x="5544418" y="40640"/>
                  <a:pt x="5724980" y="170088"/>
                  <a:pt x="5760640" y="453235"/>
                </a:cubicBezTo>
                <a:cubicBezTo>
                  <a:pt x="5789924" y="605816"/>
                  <a:pt x="5713383" y="764354"/>
                  <a:pt x="5760640" y="870198"/>
                </a:cubicBezTo>
                <a:cubicBezTo>
                  <a:pt x="5807897" y="976042"/>
                  <a:pt x="5740640" y="1236699"/>
                  <a:pt x="5760640" y="1359677"/>
                </a:cubicBezTo>
                <a:cubicBezTo>
                  <a:pt x="5780640" y="1482655"/>
                  <a:pt x="5722149" y="1673186"/>
                  <a:pt x="5760640" y="1849155"/>
                </a:cubicBezTo>
                <a:cubicBezTo>
                  <a:pt x="5799131" y="2025124"/>
                  <a:pt x="5756157" y="2142600"/>
                  <a:pt x="5760640" y="2266118"/>
                </a:cubicBezTo>
                <a:cubicBezTo>
                  <a:pt x="5711919" y="2487327"/>
                  <a:pt x="5536112" y="2666029"/>
                  <a:pt x="5307405" y="2719353"/>
                </a:cubicBezTo>
                <a:cubicBezTo>
                  <a:pt x="5052032" y="2760035"/>
                  <a:pt x="4851289" y="2643022"/>
                  <a:pt x="4670969" y="2719353"/>
                </a:cubicBezTo>
                <a:cubicBezTo>
                  <a:pt x="4490649" y="2795684"/>
                  <a:pt x="4348374" y="2713487"/>
                  <a:pt x="4034534" y="2719353"/>
                </a:cubicBezTo>
                <a:cubicBezTo>
                  <a:pt x="3720694" y="2725219"/>
                  <a:pt x="3646032" y="2658019"/>
                  <a:pt x="3398098" y="2719353"/>
                </a:cubicBezTo>
                <a:cubicBezTo>
                  <a:pt x="3150164" y="2780687"/>
                  <a:pt x="2931528" y="2653605"/>
                  <a:pt x="2810204" y="2719353"/>
                </a:cubicBezTo>
                <a:cubicBezTo>
                  <a:pt x="2688880" y="2785101"/>
                  <a:pt x="2505585" y="2695211"/>
                  <a:pt x="2270852" y="2719353"/>
                </a:cubicBezTo>
                <a:cubicBezTo>
                  <a:pt x="2036119" y="2743495"/>
                  <a:pt x="1886060" y="2676878"/>
                  <a:pt x="1731500" y="2719353"/>
                </a:cubicBezTo>
                <a:cubicBezTo>
                  <a:pt x="1576940" y="2761828"/>
                  <a:pt x="1363374" y="2711411"/>
                  <a:pt x="1240689" y="2719353"/>
                </a:cubicBezTo>
                <a:cubicBezTo>
                  <a:pt x="1118004" y="2727295"/>
                  <a:pt x="771731" y="2686978"/>
                  <a:pt x="453235" y="2719353"/>
                </a:cubicBezTo>
                <a:cubicBezTo>
                  <a:pt x="219762" y="2719504"/>
                  <a:pt x="21650" y="2494919"/>
                  <a:pt x="0" y="2266118"/>
                </a:cubicBezTo>
                <a:cubicBezTo>
                  <a:pt x="-40836" y="2102902"/>
                  <a:pt x="48399" y="1949560"/>
                  <a:pt x="0" y="1849155"/>
                </a:cubicBezTo>
                <a:cubicBezTo>
                  <a:pt x="-48399" y="1748750"/>
                  <a:pt x="3561" y="1548729"/>
                  <a:pt x="0" y="1395934"/>
                </a:cubicBezTo>
                <a:cubicBezTo>
                  <a:pt x="-3561" y="1243139"/>
                  <a:pt x="13176" y="1126873"/>
                  <a:pt x="0" y="942713"/>
                </a:cubicBezTo>
                <a:cubicBezTo>
                  <a:pt x="-13176" y="758553"/>
                  <a:pt x="6588" y="593948"/>
                  <a:pt x="0" y="453235"/>
                </a:cubicBezTo>
                <a:close/>
              </a:path>
              <a:path w="5760640" h="2719353" stroke="0" extrusionOk="0">
                <a:moveTo>
                  <a:pt x="0" y="453235"/>
                </a:moveTo>
                <a:cubicBezTo>
                  <a:pt x="-13067" y="200191"/>
                  <a:pt x="161354" y="3304"/>
                  <a:pt x="453235" y="0"/>
                </a:cubicBezTo>
                <a:cubicBezTo>
                  <a:pt x="627447" y="-22476"/>
                  <a:pt x="662330" y="17746"/>
                  <a:pt x="846962" y="0"/>
                </a:cubicBezTo>
                <a:cubicBezTo>
                  <a:pt x="1031594" y="-17746"/>
                  <a:pt x="1175904" y="7112"/>
                  <a:pt x="1434856" y="0"/>
                </a:cubicBezTo>
                <a:cubicBezTo>
                  <a:pt x="1693808" y="-7112"/>
                  <a:pt x="1838736" y="2278"/>
                  <a:pt x="1974208" y="0"/>
                </a:cubicBezTo>
                <a:cubicBezTo>
                  <a:pt x="2109680" y="-2278"/>
                  <a:pt x="2296332" y="28682"/>
                  <a:pt x="2562102" y="0"/>
                </a:cubicBezTo>
                <a:cubicBezTo>
                  <a:pt x="2827872" y="-28682"/>
                  <a:pt x="2772726" y="13889"/>
                  <a:pt x="2955829" y="0"/>
                </a:cubicBezTo>
                <a:cubicBezTo>
                  <a:pt x="3138932" y="-13889"/>
                  <a:pt x="3200035" y="27871"/>
                  <a:pt x="3349556" y="0"/>
                </a:cubicBezTo>
                <a:cubicBezTo>
                  <a:pt x="3499077" y="-27871"/>
                  <a:pt x="3644686" y="37928"/>
                  <a:pt x="3840367" y="0"/>
                </a:cubicBezTo>
                <a:cubicBezTo>
                  <a:pt x="4036048" y="-37928"/>
                  <a:pt x="4139814" y="3222"/>
                  <a:pt x="4282636" y="0"/>
                </a:cubicBezTo>
                <a:cubicBezTo>
                  <a:pt x="4425458" y="-3222"/>
                  <a:pt x="4868424" y="80133"/>
                  <a:pt x="5307405" y="0"/>
                </a:cubicBezTo>
                <a:cubicBezTo>
                  <a:pt x="5575192" y="-66737"/>
                  <a:pt x="5730989" y="183618"/>
                  <a:pt x="5760640" y="453235"/>
                </a:cubicBezTo>
                <a:cubicBezTo>
                  <a:pt x="5783413" y="691762"/>
                  <a:pt x="5751383" y="737255"/>
                  <a:pt x="5760640" y="942713"/>
                </a:cubicBezTo>
                <a:cubicBezTo>
                  <a:pt x="5769897" y="1148171"/>
                  <a:pt x="5748283" y="1212340"/>
                  <a:pt x="5760640" y="1432192"/>
                </a:cubicBezTo>
                <a:cubicBezTo>
                  <a:pt x="5772997" y="1652044"/>
                  <a:pt x="5722854" y="2059491"/>
                  <a:pt x="5760640" y="2266118"/>
                </a:cubicBezTo>
                <a:cubicBezTo>
                  <a:pt x="5728314" y="2467634"/>
                  <a:pt x="5566329" y="2723974"/>
                  <a:pt x="5307405" y="2719353"/>
                </a:cubicBezTo>
                <a:cubicBezTo>
                  <a:pt x="5124623" y="2744158"/>
                  <a:pt x="4900933" y="2671597"/>
                  <a:pt x="4768053" y="2719353"/>
                </a:cubicBezTo>
                <a:cubicBezTo>
                  <a:pt x="4635173" y="2767109"/>
                  <a:pt x="4439240" y="2696624"/>
                  <a:pt x="4325784" y="2719353"/>
                </a:cubicBezTo>
                <a:cubicBezTo>
                  <a:pt x="4212328" y="2742082"/>
                  <a:pt x="4036772" y="2669802"/>
                  <a:pt x="3834973" y="2719353"/>
                </a:cubicBezTo>
                <a:cubicBezTo>
                  <a:pt x="3633174" y="2768904"/>
                  <a:pt x="3374075" y="2703259"/>
                  <a:pt x="3247080" y="2719353"/>
                </a:cubicBezTo>
                <a:cubicBezTo>
                  <a:pt x="3120085" y="2735447"/>
                  <a:pt x="2885932" y="2718873"/>
                  <a:pt x="2610644" y="2719353"/>
                </a:cubicBezTo>
                <a:cubicBezTo>
                  <a:pt x="2335356" y="2719833"/>
                  <a:pt x="2312944" y="2701351"/>
                  <a:pt x="2071292" y="2719353"/>
                </a:cubicBezTo>
                <a:cubicBezTo>
                  <a:pt x="1829640" y="2737355"/>
                  <a:pt x="1785974" y="2676545"/>
                  <a:pt x="1629023" y="2719353"/>
                </a:cubicBezTo>
                <a:cubicBezTo>
                  <a:pt x="1472072" y="2762161"/>
                  <a:pt x="1291379" y="2708041"/>
                  <a:pt x="992587" y="2719353"/>
                </a:cubicBezTo>
                <a:cubicBezTo>
                  <a:pt x="693795" y="2730665"/>
                  <a:pt x="644595" y="2718806"/>
                  <a:pt x="453235" y="2719353"/>
                </a:cubicBezTo>
                <a:cubicBezTo>
                  <a:pt x="233111" y="2692640"/>
                  <a:pt x="-37617" y="2506980"/>
                  <a:pt x="0" y="2266118"/>
                </a:cubicBezTo>
                <a:cubicBezTo>
                  <a:pt x="-40629" y="2084654"/>
                  <a:pt x="24473" y="2013366"/>
                  <a:pt x="0" y="1812897"/>
                </a:cubicBezTo>
                <a:cubicBezTo>
                  <a:pt x="-24473" y="1612428"/>
                  <a:pt x="35258" y="1544853"/>
                  <a:pt x="0" y="1323419"/>
                </a:cubicBezTo>
                <a:cubicBezTo>
                  <a:pt x="-35258" y="1101985"/>
                  <a:pt x="95773" y="783271"/>
                  <a:pt x="0" y="453235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38100">
            <a:solidFill>
              <a:srgbClr val="D4584F"/>
            </a:solidFill>
            <a:extLst>
              <a:ext uri="{C807C97D-BFC1-408E-A445-0C87EB9F89A2}">
                <ask:lineSketchStyleProps xmlns:ask="http://schemas.microsoft.com/office/drawing/2018/sketchyshapes" xmlns="" sd="396764832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xmlns="" id="{0D8917C8-ACB5-4F5E-BD8F-489BC08287BC}"/>
              </a:ext>
            </a:extLst>
          </p:cNvPr>
          <p:cNvSpPr/>
          <p:nvPr/>
        </p:nvSpPr>
        <p:spPr>
          <a:xfrm>
            <a:off x="6240016" y="4561826"/>
            <a:ext cx="360040" cy="1963518"/>
          </a:xfrm>
          <a:prstGeom prst="rightBrace">
            <a:avLst>
              <a:gd name="adj1" fmla="val 66717"/>
              <a:gd name="adj2" fmla="val 50000"/>
            </a:avLst>
          </a:prstGeom>
          <a:ln w="38100">
            <a:solidFill>
              <a:srgbClr val="D458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085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12" grpId="0" bldLvl="0" animBg="1"/>
      <p:bldP spid="13" grpId="0" animBg="1"/>
      <p:bldP spid="14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tanding, work-clothing&#10;&#10;Description automatically generated">
            <a:extLst>
              <a:ext uri="{FF2B5EF4-FFF2-40B4-BE49-F238E27FC236}">
                <a16:creationId xmlns:a16="http://schemas.microsoft.com/office/drawing/2014/main" xmlns="" id="{EE6D4220-6513-43FB-A3EB-A02D9017E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643467"/>
            <a:ext cx="4178299" cy="5571066"/>
          </a:xfrm>
          <a:prstGeom prst="rect">
            <a:avLst/>
          </a:prstGeom>
        </p:spPr>
      </p:pic>
      <p:pic>
        <p:nvPicPr>
          <p:cNvPr id="5" name="Picture 4" descr="A picture containing text, person, blue&#10;&#10;Description automatically generated">
            <a:extLst>
              <a:ext uri="{FF2B5EF4-FFF2-40B4-BE49-F238E27FC236}">
                <a16:creationId xmlns:a16="http://schemas.microsoft.com/office/drawing/2014/main" xmlns="" id="{5903805F-651E-4255-BF29-3926F2ACC7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5" y="1444625"/>
            <a:ext cx="5291667" cy="39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90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3494347"/>
            <a:ext cx="3179342" cy="32977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800" y="1399455"/>
            <a:ext cx="7788269" cy="41897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568F3D7-7B23-444C-824E-078C5471A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944" y="2132856"/>
            <a:ext cx="6096000" cy="2286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marL="0" lvl="1" indent="228600" eaLnBrk="1" hangingPunct="1">
              <a:buFont typeface="Arial" panose="020B0604020202020204" pitchFamily="34" charset="0"/>
              <a:buChar char="•"/>
            </a:pP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Bạn nhỏ </a:t>
            </a:r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xót thương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mẹ:</a:t>
            </a:r>
          </a:p>
          <a:p>
            <a:pPr indent="457200" algn="just" eaLnBrk="1" hangingPunct="1">
              <a:buNone/>
            </a:pPr>
            <a:r>
              <a:rPr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mưa từ những ng</a:t>
            </a:r>
            <a:r>
              <a:rPr sz="2400" b="1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xưa</a:t>
            </a:r>
          </a:p>
          <a:p>
            <a:pPr algn="just" eaLnBrk="1" hangingPunct="1">
              <a:buNone/>
            </a:pPr>
            <a:r>
              <a:rPr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Lặn trong đời mẹ đến giờ chưa tan.</a:t>
            </a:r>
          </a:p>
          <a:p>
            <a:pPr indent="457200" algn="just" eaLnBrk="1" hangingPunct="1">
              <a:buNone/>
            </a:pPr>
            <a:r>
              <a:rPr sz="2400" b="1" dirty="0" err="1">
                <a:solidFill>
                  <a:srgbClr val="D14B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sz="2400" b="1" dirty="0">
                <a:solidFill>
                  <a:srgbClr val="D14B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đời đi gió đi sương</a:t>
            </a:r>
          </a:p>
          <a:p>
            <a:pPr algn="just" eaLnBrk="1" hangingPunct="1">
              <a:buNone/>
            </a:pPr>
            <a:r>
              <a:rPr sz="2400" b="1" dirty="0">
                <a:solidFill>
                  <a:srgbClr val="D14B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Bây giờ mẹ lại lần giường tập đi.</a:t>
            </a:r>
          </a:p>
          <a:p>
            <a:pPr indent="457200" algn="just" eaLnBrk="1" hangingPunct="1">
              <a:buNone/>
            </a:pPr>
            <a:r>
              <a:rPr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con, mẹ khổ đủ điều</a:t>
            </a:r>
          </a:p>
          <a:p>
            <a:pPr algn="just" eaLnBrk="1" hangingPunct="1">
              <a:buNone/>
            </a:pPr>
            <a:r>
              <a:rPr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 đôi mắt mẹ đã nhiều nếp nhăn.</a:t>
            </a:r>
            <a:endParaRPr sz="2400" b="1" dirty="0">
              <a:solidFill>
                <a:srgbClr val="00B05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8039AFE8-D887-4A89-B9C7-3603C7325FE5}"/>
              </a:ext>
            </a:extLst>
          </p:cNvPr>
          <p:cNvGrpSpPr/>
          <p:nvPr/>
        </p:nvGrpSpPr>
        <p:grpSpPr>
          <a:xfrm>
            <a:off x="1199456" y="73708"/>
            <a:ext cx="8568952" cy="1130555"/>
            <a:chOff x="5384298" y="4185456"/>
            <a:chExt cx="5832648" cy="1130555"/>
          </a:xfrm>
        </p:grpSpPr>
        <p:sp>
          <p:nvSpPr>
            <p:cNvPr id="12" name="椭圆 31">
              <a:extLst>
                <a:ext uri="{FF2B5EF4-FFF2-40B4-BE49-F238E27FC236}">
                  <a16:creationId xmlns:a16="http://schemas.microsoft.com/office/drawing/2014/main" xmlns="" id="{34B54D9F-2F10-40BB-A860-52E774270C1F}"/>
                </a:ext>
              </a:extLst>
            </p:cNvPr>
            <p:cNvSpPr/>
            <p:nvPr/>
          </p:nvSpPr>
          <p:spPr>
            <a:xfrm flipH="1">
              <a:off x="5384298" y="4380648"/>
              <a:ext cx="5832648" cy="9353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xmlns="" id="{82C1C8CC-D84A-43F5-A0AB-414BC2F2D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86839" y="4185456"/>
              <a:ext cx="530107" cy="711544"/>
            </a:xfrm>
            <a:prstGeom prst="rect">
              <a:avLst/>
            </a:prstGeom>
          </p:spPr>
        </p:pic>
        <p:sp>
          <p:nvSpPr>
            <p:cNvPr id="14" name="Text Box 25">
              <a:extLst>
                <a:ext uri="{FF2B5EF4-FFF2-40B4-BE49-F238E27FC236}">
                  <a16:creationId xmlns:a16="http://schemas.microsoft.com/office/drawing/2014/main" xmlns="" id="{055B29DE-31B1-4F39-B7CC-233E938FAA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3264" y="4481501"/>
              <a:ext cx="536862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smtClean="0">
                  <a:latin typeface="Arial" panose="020B0604020202020204" pitchFamily="34" charset="0"/>
                  <a:cs typeface="Arial" panose="020B0604020202020204" pitchFamily="34" charset="0"/>
                </a:rPr>
                <a:t>3.Câu thơ bộc lộ tình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thương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sâu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sắc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图片 7">
            <a:extLst>
              <a:ext uri="{FF2B5EF4-FFF2-40B4-BE49-F238E27FC236}">
                <a16:creationId xmlns:a16="http://schemas.microsoft.com/office/drawing/2014/main" xmlns="" id="{B6E51D42-89F6-4044-A4B8-155A44F511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5488" y="5430485"/>
            <a:ext cx="12192000" cy="1545915"/>
          </a:xfrm>
          <a:prstGeom prst="rect">
            <a:avLst/>
          </a:prstGeom>
        </p:spPr>
      </p:pic>
      <p:pic>
        <p:nvPicPr>
          <p:cNvPr id="16" name="图片 5">
            <a:extLst>
              <a:ext uri="{FF2B5EF4-FFF2-40B4-BE49-F238E27FC236}">
                <a16:creationId xmlns:a16="http://schemas.microsoft.com/office/drawing/2014/main" xmlns="" id="{6B32D8AE-A0E6-4F74-9C4C-9FDE91E7D2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078569">
            <a:off x="364885" y="3151447"/>
            <a:ext cx="1314450" cy="685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092" y="2097021"/>
            <a:ext cx="2830487" cy="4352299"/>
          </a:xfrm>
          <a:prstGeom prst="rect">
            <a:avLst/>
          </a:prstGeom>
        </p:spPr>
      </p:pic>
      <p:sp>
        <p:nvSpPr>
          <p:cNvPr id="30" name="Freeform 46"/>
          <p:cNvSpPr>
            <a:spLocks noEditPoints="1"/>
          </p:cNvSpPr>
          <p:nvPr/>
        </p:nvSpPr>
        <p:spPr bwMode="auto">
          <a:xfrm>
            <a:off x="166486" y="1381180"/>
            <a:ext cx="472478" cy="4724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A8D2C7"/>
          </a:solidFill>
          <a:ln w="9525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pPr>
              <a:lnSpc>
                <a:spcPct val="120000"/>
              </a:lnSpc>
            </a:pPr>
            <a:endParaRPr lang="en-US" sz="760">
              <a:solidFill>
                <a:srgbClr val="7F7F7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文本框 10"/>
          <p:cNvSpPr txBox="1"/>
          <p:nvPr/>
        </p:nvSpPr>
        <p:spPr>
          <a:xfrm>
            <a:off x="592260" y="1381180"/>
            <a:ext cx="43516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 eaLnBrk="1" hangingPunct="1">
              <a:buFont typeface="Arial" panose="020B0604020202020204" pitchFamily="34" charset="0"/>
              <a:buChar char="•"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mau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 eaLnBrk="1" hangingPunct="1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“Con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2000" b="1" dirty="0">
              <a:solidFill>
                <a:srgbClr val="C00000"/>
              </a:solidFill>
              <a:latin typeface="VNI-Times" pitchFamily="2" charset="0"/>
            </a:endParaRPr>
          </a:p>
        </p:txBody>
      </p:sp>
      <p:sp>
        <p:nvSpPr>
          <p:cNvPr id="33" name="Freeform 46"/>
          <p:cNvSpPr>
            <a:spLocks noEditPoints="1"/>
          </p:cNvSpPr>
          <p:nvPr/>
        </p:nvSpPr>
        <p:spPr bwMode="auto">
          <a:xfrm>
            <a:off x="6823101" y="2148618"/>
            <a:ext cx="472478" cy="4724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F3807F"/>
          </a:solidFill>
          <a:ln w="9525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pPr>
              <a:lnSpc>
                <a:spcPct val="120000"/>
              </a:lnSpc>
            </a:pPr>
            <a:endParaRPr lang="en-US" sz="760">
              <a:solidFill>
                <a:srgbClr val="7F7F7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文本框 10"/>
          <p:cNvSpPr txBox="1"/>
          <p:nvPr/>
        </p:nvSpPr>
        <p:spPr>
          <a:xfrm>
            <a:off x="7202906" y="2285123"/>
            <a:ext cx="486975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 eaLnBrk="1" hangingPunct="1">
              <a:buFont typeface="Arial" panose="020B0604020202020204" pitchFamily="34" charset="0"/>
              <a:buChar char="•"/>
            </a:pP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Bạn nhỏ không quản ngại, l</a:t>
            </a:r>
            <a:r>
              <a:rPr lang="vi-VN" b="1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m mọi việc để mẹ vui:</a:t>
            </a:r>
          </a:p>
          <a:p>
            <a:pPr indent="690563" algn="just" eaLnBrk="1" hangingPunct="1">
              <a:buNone/>
            </a:pPr>
            <a:r>
              <a:rPr lang="vi-VN" sz="2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 vui, con có quản gì</a:t>
            </a:r>
          </a:p>
          <a:p>
            <a:pPr indent="228600" algn="just" eaLnBrk="1" hangingPunct="1">
              <a:buNone/>
            </a:pPr>
            <a:r>
              <a:rPr lang="vi-VN" sz="2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Ngâm thơ, kể chuyện, rồi thì múa ca.</a:t>
            </a:r>
            <a:endParaRPr lang="vi-VN" sz="2000" b="1" dirty="0">
              <a:solidFill>
                <a:srgbClr val="FF00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Freeform 46">
            <a:extLst>
              <a:ext uri="{FF2B5EF4-FFF2-40B4-BE49-F238E27FC236}">
                <a16:creationId xmlns:a16="http://schemas.microsoft.com/office/drawing/2014/main" xmlns="" id="{48E53DEB-023F-4206-887A-75B23F22EC4D}"/>
              </a:ext>
            </a:extLst>
          </p:cNvPr>
          <p:cNvSpPr>
            <a:spLocks noEditPoints="1"/>
          </p:cNvSpPr>
          <p:nvPr/>
        </p:nvSpPr>
        <p:spPr bwMode="auto">
          <a:xfrm>
            <a:off x="253344" y="4300691"/>
            <a:ext cx="472478" cy="4724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A8D2C7"/>
          </a:solidFill>
          <a:ln w="9525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pPr>
              <a:lnSpc>
                <a:spcPct val="120000"/>
              </a:lnSpc>
            </a:pPr>
            <a:endParaRPr lang="en-US" sz="760">
              <a:solidFill>
                <a:srgbClr val="7F7F7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文本框 10">
            <a:extLst>
              <a:ext uri="{FF2B5EF4-FFF2-40B4-BE49-F238E27FC236}">
                <a16:creationId xmlns:a16="http://schemas.microsoft.com/office/drawing/2014/main" xmlns="" id="{EB352367-BE7A-45F9-8207-5E86FCF90866}"/>
              </a:ext>
            </a:extLst>
          </p:cNvPr>
          <p:cNvSpPr txBox="1"/>
          <p:nvPr/>
        </p:nvSpPr>
        <p:spPr>
          <a:xfrm>
            <a:off x="119336" y="4725457"/>
            <a:ext cx="4953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 eaLnBrk="1" hangingPunct="1">
              <a:buFont typeface="Arial" panose="020B0604020202020204" pitchFamily="34" charset="0"/>
              <a:buChar char="•"/>
            </a:pP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Bạn nhỏ thấy mẹ l</a:t>
            </a:r>
            <a:r>
              <a:rPr lang="vi-VN" b="1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 người có ý nghĩa to lớn đối với mình:</a:t>
            </a:r>
          </a:p>
          <a:p>
            <a:pPr marL="228600" indent="-228600" algn="just" eaLnBrk="1" hangingPunct="1">
              <a:buNone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 l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đất nước, tháng ng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của con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vi-VN" sz="20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8C32F21-AC28-45CD-96BB-C0B1C5DEF085}"/>
              </a:ext>
            </a:extLst>
          </p:cNvPr>
          <p:cNvGrpSpPr/>
          <p:nvPr/>
        </p:nvGrpSpPr>
        <p:grpSpPr>
          <a:xfrm>
            <a:off x="1199456" y="-27384"/>
            <a:ext cx="8568952" cy="1267060"/>
            <a:chOff x="5384298" y="4185456"/>
            <a:chExt cx="5832648" cy="1267060"/>
          </a:xfrm>
        </p:grpSpPr>
        <p:sp>
          <p:nvSpPr>
            <p:cNvPr id="11" name="椭圆 31">
              <a:extLst>
                <a:ext uri="{FF2B5EF4-FFF2-40B4-BE49-F238E27FC236}">
                  <a16:creationId xmlns:a16="http://schemas.microsoft.com/office/drawing/2014/main" xmlns="" id="{E70F14C5-44F3-44F6-8B1F-1DE1805148EC}"/>
                </a:ext>
              </a:extLst>
            </p:cNvPr>
            <p:cNvSpPr/>
            <p:nvPr/>
          </p:nvSpPr>
          <p:spPr>
            <a:xfrm flipH="1">
              <a:off x="5384298" y="4380648"/>
              <a:ext cx="5832648" cy="9353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12" name="图片 33">
              <a:extLst>
                <a:ext uri="{FF2B5EF4-FFF2-40B4-BE49-F238E27FC236}">
                  <a16:creationId xmlns:a16="http://schemas.microsoft.com/office/drawing/2014/main" xmlns="" id="{563BEFA1-BDBE-426A-882C-BFB58E680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86839" y="4185456"/>
              <a:ext cx="530107" cy="711544"/>
            </a:xfrm>
            <a:prstGeom prst="rect">
              <a:avLst/>
            </a:prstGeom>
          </p:spPr>
        </p:pic>
        <p:sp>
          <p:nvSpPr>
            <p:cNvPr id="13" name="Text Box 25">
              <a:extLst>
                <a:ext uri="{FF2B5EF4-FFF2-40B4-BE49-F238E27FC236}">
                  <a16:creationId xmlns:a16="http://schemas.microsoft.com/office/drawing/2014/main" xmlns="" id="{2D4A5691-F23E-4CC1-BF7D-8E5A0D9548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4401" y="4621519"/>
              <a:ext cx="536862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thương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sâu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sắc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图片 7">
            <a:extLst>
              <a:ext uri="{FF2B5EF4-FFF2-40B4-BE49-F238E27FC236}">
                <a16:creationId xmlns:a16="http://schemas.microsoft.com/office/drawing/2014/main" xmlns="" id="{C3142449-BB6F-46A4-AC1D-78C3BBEA60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5488" y="5430485"/>
            <a:ext cx="12192000" cy="1545915"/>
          </a:xfrm>
          <a:prstGeom prst="rect">
            <a:avLst/>
          </a:prstGeom>
        </p:spPr>
      </p:pic>
      <p:pic>
        <p:nvPicPr>
          <p:cNvPr id="15" name="图片 8">
            <a:extLst>
              <a:ext uri="{FF2B5EF4-FFF2-40B4-BE49-F238E27FC236}">
                <a16:creationId xmlns:a16="http://schemas.microsoft.com/office/drawing/2014/main" xmlns="" id="{6D61BE89-CFCE-4318-AFE8-459127F2A5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4442" y="2411497"/>
            <a:ext cx="1889194" cy="1889194"/>
          </a:xfrm>
          <a:prstGeom prst="rect">
            <a:avLst/>
          </a:prstGeom>
        </p:spPr>
      </p:pic>
      <p:pic>
        <p:nvPicPr>
          <p:cNvPr id="3" name="Picture 2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xmlns="" id="{CD86D514-47E2-4ACE-BEA4-C721AAEBB8C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0"/>
          <a:stretch/>
        </p:blipFill>
        <p:spPr>
          <a:xfrm>
            <a:off x="8406785" y="3740118"/>
            <a:ext cx="2457033" cy="176686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2" grpId="0"/>
      <p:bldP spid="33" grpId="0" bldLvl="0" animBg="1"/>
      <p:bldP spid="34" grpId="0"/>
      <p:bldP spid="8" grpId="0" bldLvl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431704" y="1268760"/>
            <a:ext cx="8136904" cy="3528392"/>
          </a:xfrm>
          <a:prstGeom prst="rect">
            <a:avLst/>
          </a:prstGeom>
        </p:spPr>
      </p:pic>
      <p:sp>
        <p:nvSpPr>
          <p:cNvPr id="13" name="文本框 10"/>
          <p:cNvSpPr txBox="1"/>
          <p:nvPr/>
        </p:nvSpPr>
        <p:spPr>
          <a:xfrm>
            <a:off x="4007768" y="1412776"/>
            <a:ext cx="69847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defRPr/>
            </a:pP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428B648-6B1E-4A7F-BD8F-165511D16B04}"/>
              </a:ext>
            </a:extLst>
          </p:cNvPr>
          <p:cNvGrpSpPr/>
          <p:nvPr/>
        </p:nvGrpSpPr>
        <p:grpSpPr>
          <a:xfrm>
            <a:off x="1304222" y="365335"/>
            <a:ext cx="4727190" cy="712657"/>
            <a:chOff x="1304222" y="404664"/>
            <a:chExt cx="4727190" cy="71265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7F9A9D21-3B34-4B80-BFCA-2558CF259C58}"/>
                </a:ext>
              </a:extLst>
            </p:cNvPr>
            <p:cNvSpPr txBox="1"/>
            <p:nvPr/>
          </p:nvSpPr>
          <p:spPr>
            <a:xfrm>
              <a:off x="1750178" y="438929"/>
              <a:ext cx="4281234" cy="646331"/>
            </a:xfrm>
            <a:prstGeom prst="rect">
              <a:avLst/>
            </a:prstGeom>
            <a:ln>
              <a:solidFill>
                <a:srgbClr val="D14B6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Aft>
                  <a:spcPts val="0"/>
                </a:spcAft>
              </a:pPr>
              <a:r>
                <a:rPr lang="en-US" altLang="en-US" sz="36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altLang="en-US" sz="3600" b="1" dirty="0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altLang="en-US" sz="36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3600" b="1" dirty="0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endParaRPr lang="en-US" altLang="en-US" sz="3600" b="1" dirty="0">
                <a:solidFill>
                  <a:srgbClr val="D14B6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心电图">
              <a:extLst>
                <a:ext uri="{FF2B5EF4-FFF2-40B4-BE49-F238E27FC236}">
                  <a16:creationId xmlns:a16="http://schemas.microsoft.com/office/drawing/2014/main" xmlns="" id="{D5FA10DB-3240-4BD8-ADDA-675970E8C155}"/>
                </a:ext>
              </a:extLst>
            </p:cNvPr>
            <p:cNvSpPr/>
            <p:nvPr/>
          </p:nvSpPr>
          <p:spPr bwMode="auto">
            <a:xfrm>
              <a:off x="1304222" y="404664"/>
              <a:ext cx="831338" cy="712657"/>
            </a:xfrm>
            <a:custGeom>
              <a:avLst/>
              <a:gdLst>
                <a:gd name="T0" fmla="*/ 1057936 w 2019300"/>
                <a:gd name="T1" fmla="*/ 1427350 h 1766888"/>
                <a:gd name="T2" fmla="*/ 1097009 w 2019300"/>
                <a:gd name="T3" fmla="*/ 1440995 h 1766888"/>
                <a:gd name="T4" fmla="*/ 1134812 w 2019300"/>
                <a:gd name="T5" fmla="*/ 1428936 h 1766888"/>
                <a:gd name="T6" fmla="*/ 1155143 w 2019300"/>
                <a:gd name="T7" fmla="*/ 1405454 h 1766888"/>
                <a:gd name="T8" fmla="*/ 1376876 w 2019300"/>
                <a:gd name="T9" fmla="*/ 1161748 h 1766888"/>
                <a:gd name="T10" fmla="*/ 1401654 w 2019300"/>
                <a:gd name="T11" fmla="*/ 1182374 h 1766888"/>
                <a:gd name="T12" fmla="*/ 1606550 w 2019300"/>
                <a:gd name="T13" fmla="*/ 1189038 h 1766888"/>
                <a:gd name="T14" fmla="*/ 1071596 w 2019300"/>
                <a:gd name="T15" fmla="*/ 1750387 h 1766888"/>
                <a:gd name="T16" fmla="*/ 1029346 w 2019300"/>
                <a:gd name="T17" fmla="*/ 1765302 h 1766888"/>
                <a:gd name="T18" fmla="*/ 983601 w 2019300"/>
                <a:gd name="T19" fmla="*/ 1764032 h 1766888"/>
                <a:gd name="T20" fmla="*/ 941987 w 2019300"/>
                <a:gd name="T21" fmla="*/ 1747214 h 1766888"/>
                <a:gd name="T22" fmla="*/ 516628 w 2019300"/>
                <a:gd name="T23" fmla="*/ 1189038 h 1766888"/>
                <a:gd name="T24" fmla="*/ 544265 w 2019300"/>
                <a:gd name="T25" fmla="*/ 1182374 h 1766888"/>
                <a:gd name="T26" fmla="*/ 561102 w 2019300"/>
                <a:gd name="T27" fmla="*/ 1170633 h 1766888"/>
                <a:gd name="T28" fmla="*/ 798083 w 2019300"/>
                <a:gd name="T29" fmla="*/ 611188 h 1766888"/>
                <a:gd name="T30" fmla="*/ 602838 w 2019300"/>
                <a:gd name="T31" fmla="*/ 3809 h 1766888"/>
                <a:gd name="T32" fmla="*/ 692676 w 2019300"/>
                <a:gd name="T33" fmla="*/ 22854 h 1766888"/>
                <a:gd name="T34" fmla="*/ 777435 w 2019300"/>
                <a:gd name="T35" fmla="*/ 56817 h 1766888"/>
                <a:gd name="T36" fmla="*/ 855211 w 2019300"/>
                <a:gd name="T37" fmla="*/ 104746 h 1766888"/>
                <a:gd name="T38" fmla="*/ 929494 w 2019300"/>
                <a:gd name="T39" fmla="*/ 171403 h 1766888"/>
                <a:gd name="T40" fmla="*/ 1009491 w 2019300"/>
                <a:gd name="T41" fmla="*/ 283450 h 1766888"/>
                <a:gd name="T42" fmla="*/ 1089806 w 2019300"/>
                <a:gd name="T43" fmla="*/ 171403 h 1766888"/>
                <a:gd name="T44" fmla="*/ 1163772 w 2019300"/>
                <a:gd name="T45" fmla="*/ 104746 h 1766888"/>
                <a:gd name="T46" fmla="*/ 1241865 w 2019300"/>
                <a:gd name="T47" fmla="*/ 56817 h 1766888"/>
                <a:gd name="T48" fmla="*/ 1326624 w 2019300"/>
                <a:gd name="T49" fmla="*/ 22854 h 1766888"/>
                <a:gd name="T50" fmla="*/ 1416145 w 2019300"/>
                <a:gd name="T51" fmla="*/ 3809 h 1766888"/>
                <a:gd name="T52" fmla="*/ 1509475 w 2019300"/>
                <a:gd name="T53" fmla="*/ 635 h 1766888"/>
                <a:gd name="T54" fmla="*/ 1600901 w 2019300"/>
                <a:gd name="T55" fmla="*/ 13014 h 1766888"/>
                <a:gd name="T56" fmla="*/ 1687882 w 2019300"/>
                <a:gd name="T57" fmla="*/ 40311 h 1766888"/>
                <a:gd name="T58" fmla="*/ 1769150 w 2019300"/>
                <a:gd name="T59" fmla="*/ 82527 h 1766888"/>
                <a:gd name="T60" fmla="*/ 1842480 w 2019300"/>
                <a:gd name="T61" fmla="*/ 138709 h 1766888"/>
                <a:gd name="T62" fmla="*/ 1905971 w 2019300"/>
                <a:gd name="T63" fmla="*/ 206636 h 1766888"/>
                <a:gd name="T64" fmla="*/ 1956128 w 2019300"/>
                <a:gd name="T65" fmla="*/ 283767 h 1766888"/>
                <a:gd name="T66" fmla="*/ 1991999 w 2019300"/>
                <a:gd name="T67" fmla="*/ 367247 h 1766888"/>
                <a:gd name="T68" fmla="*/ 2012951 w 2019300"/>
                <a:gd name="T69" fmla="*/ 456757 h 1766888"/>
                <a:gd name="T70" fmla="*/ 2018665 w 2019300"/>
                <a:gd name="T71" fmla="*/ 549759 h 1766888"/>
                <a:gd name="T72" fmla="*/ 2008824 w 2019300"/>
                <a:gd name="T73" fmla="*/ 641491 h 1766888"/>
                <a:gd name="T74" fmla="*/ 1983111 w 2019300"/>
                <a:gd name="T75" fmla="*/ 729415 h 1766888"/>
                <a:gd name="T76" fmla="*/ 1943430 w 2019300"/>
                <a:gd name="T77" fmla="*/ 811307 h 1766888"/>
                <a:gd name="T78" fmla="*/ 1889146 w 2019300"/>
                <a:gd name="T79" fmla="*/ 886217 h 1766888"/>
                <a:gd name="T80" fmla="*/ 1321862 w 2019300"/>
                <a:gd name="T81" fmla="*/ 757982 h 1766888"/>
                <a:gd name="T82" fmla="*/ 1294562 w 2019300"/>
                <a:gd name="T83" fmla="*/ 726558 h 1766888"/>
                <a:gd name="T84" fmla="*/ 1257103 w 2019300"/>
                <a:gd name="T85" fmla="*/ 718623 h 1766888"/>
                <a:gd name="T86" fmla="*/ 1219326 w 2019300"/>
                <a:gd name="T87" fmla="*/ 737033 h 1766888"/>
                <a:gd name="T88" fmla="*/ 863782 w 2019300"/>
                <a:gd name="T89" fmla="*/ 397083 h 1766888"/>
                <a:gd name="T90" fmla="*/ 842195 w 2019300"/>
                <a:gd name="T91" fmla="*/ 372960 h 1766888"/>
                <a:gd name="T92" fmla="*/ 811403 w 2019300"/>
                <a:gd name="T93" fmla="*/ 362803 h 1766888"/>
                <a:gd name="T94" fmla="*/ 780293 w 2019300"/>
                <a:gd name="T95" fmla="*/ 368516 h 1766888"/>
                <a:gd name="T96" fmla="*/ 755214 w 2019300"/>
                <a:gd name="T97" fmla="*/ 389148 h 1766888"/>
                <a:gd name="T98" fmla="*/ 147615 w 2019300"/>
                <a:gd name="T99" fmla="*/ 905579 h 1766888"/>
                <a:gd name="T100" fmla="*/ 89521 w 2019300"/>
                <a:gd name="T101" fmla="*/ 833526 h 1766888"/>
                <a:gd name="T102" fmla="*/ 45713 w 2019300"/>
                <a:gd name="T103" fmla="*/ 753221 h 1766888"/>
                <a:gd name="T104" fmla="*/ 15873 w 2019300"/>
                <a:gd name="T105" fmla="*/ 667202 h 1766888"/>
                <a:gd name="T106" fmla="*/ 1270 w 2019300"/>
                <a:gd name="T107" fmla="*/ 576104 h 1766888"/>
                <a:gd name="T108" fmla="*/ 2857 w 2019300"/>
                <a:gd name="T109" fmla="*/ 482785 h 1766888"/>
                <a:gd name="T110" fmla="*/ 19365 w 2019300"/>
                <a:gd name="T111" fmla="*/ 392640 h 1766888"/>
                <a:gd name="T112" fmla="*/ 51110 w 2019300"/>
                <a:gd name="T113" fmla="*/ 307256 h 1766888"/>
                <a:gd name="T114" fmla="*/ 97140 w 2019300"/>
                <a:gd name="T115" fmla="*/ 228220 h 1766888"/>
                <a:gd name="T116" fmla="*/ 157455 w 2019300"/>
                <a:gd name="T117" fmla="*/ 156802 h 1766888"/>
                <a:gd name="T118" fmla="*/ 228247 w 2019300"/>
                <a:gd name="T119" fmla="*/ 97128 h 1766888"/>
                <a:gd name="T120" fmla="*/ 307292 w 2019300"/>
                <a:gd name="T121" fmla="*/ 51103 h 1766888"/>
                <a:gd name="T122" fmla="*/ 392686 w 2019300"/>
                <a:gd name="T123" fmla="*/ 19045 h 1766888"/>
                <a:gd name="T124" fmla="*/ 483159 w 2019300"/>
                <a:gd name="T125" fmla="*/ 2222 h 1766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19300" h="1766888">
                  <a:moveTo>
                    <a:pt x="798083" y="611188"/>
                  </a:moveTo>
                  <a:lnTo>
                    <a:pt x="1039193" y="1402281"/>
                  </a:lnTo>
                  <a:lnTo>
                    <a:pt x="1042052" y="1407993"/>
                  </a:lnTo>
                  <a:lnTo>
                    <a:pt x="1045229" y="1413387"/>
                  </a:lnTo>
                  <a:lnTo>
                    <a:pt x="1049359" y="1418465"/>
                  </a:lnTo>
                  <a:lnTo>
                    <a:pt x="1053171" y="1422907"/>
                  </a:lnTo>
                  <a:lnTo>
                    <a:pt x="1057936" y="1427350"/>
                  </a:lnTo>
                  <a:lnTo>
                    <a:pt x="1062701" y="1430840"/>
                  </a:lnTo>
                  <a:lnTo>
                    <a:pt x="1068101" y="1433696"/>
                  </a:lnTo>
                  <a:lnTo>
                    <a:pt x="1073502" y="1436552"/>
                  </a:lnTo>
                  <a:lnTo>
                    <a:pt x="1079220" y="1438139"/>
                  </a:lnTo>
                  <a:lnTo>
                    <a:pt x="1084938" y="1440043"/>
                  </a:lnTo>
                  <a:lnTo>
                    <a:pt x="1090973" y="1440677"/>
                  </a:lnTo>
                  <a:lnTo>
                    <a:pt x="1097009" y="1440995"/>
                  </a:lnTo>
                  <a:lnTo>
                    <a:pt x="1103363" y="1440677"/>
                  </a:lnTo>
                  <a:lnTo>
                    <a:pt x="1109398" y="1440043"/>
                  </a:lnTo>
                  <a:lnTo>
                    <a:pt x="1115434" y="1438456"/>
                  </a:lnTo>
                  <a:lnTo>
                    <a:pt x="1121470" y="1436552"/>
                  </a:lnTo>
                  <a:lnTo>
                    <a:pt x="1126235" y="1434331"/>
                  </a:lnTo>
                  <a:lnTo>
                    <a:pt x="1130364" y="1431792"/>
                  </a:lnTo>
                  <a:lnTo>
                    <a:pt x="1134812" y="1428936"/>
                  </a:lnTo>
                  <a:lnTo>
                    <a:pt x="1138306" y="1426080"/>
                  </a:lnTo>
                  <a:lnTo>
                    <a:pt x="1141801" y="1422907"/>
                  </a:lnTo>
                  <a:lnTo>
                    <a:pt x="1144977" y="1419417"/>
                  </a:lnTo>
                  <a:lnTo>
                    <a:pt x="1148472" y="1415926"/>
                  </a:lnTo>
                  <a:lnTo>
                    <a:pt x="1150695" y="1411801"/>
                  </a:lnTo>
                  <a:lnTo>
                    <a:pt x="1152919" y="1408627"/>
                  </a:lnTo>
                  <a:lnTo>
                    <a:pt x="1155143" y="1405454"/>
                  </a:lnTo>
                  <a:lnTo>
                    <a:pt x="1157366" y="1401964"/>
                  </a:lnTo>
                  <a:lnTo>
                    <a:pt x="1158637" y="1398473"/>
                  </a:lnTo>
                  <a:lnTo>
                    <a:pt x="1279351" y="961833"/>
                  </a:lnTo>
                  <a:lnTo>
                    <a:pt x="1369569" y="1148738"/>
                  </a:lnTo>
                  <a:lnTo>
                    <a:pt x="1371793" y="1153498"/>
                  </a:lnTo>
                  <a:lnTo>
                    <a:pt x="1374017" y="1157623"/>
                  </a:lnTo>
                  <a:lnTo>
                    <a:pt x="1376876" y="1161748"/>
                  </a:lnTo>
                  <a:lnTo>
                    <a:pt x="1379735" y="1165239"/>
                  </a:lnTo>
                  <a:lnTo>
                    <a:pt x="1382911" y="1168729"/>
                  </a:lnTo>
                  <a:lnTo>
                    <a:pt x="1386088" y="1171903"/>
                  </a:lnTo>
                  <a:lnTo>
                    <a:pt x="1389900" y="1174758"/>
                  </a:lnTo>
                  <a:lnTo>
                    <a:pt x="1393394" y="1177614"/>
                  </a:lnTo>
                  <a:lnTo>
                    <a:pt x="1397524" y="1180153"/>
                  </a:lnTo>
                  <a:lnTo>
                    <a:pt x="1401654" y="1182374"/>
                  </a:lnTo>
                  <a:lnTo>
                    <a:pt x="1406101" y="1184596"/>
                  </a:lnTo>
                  <a:lnTo>
                    <a:pt x="1410231" y="1185865"/>
                  </a:lnTo>
                  <a:lnTo>
                    <a:pt x="1414996" y="1187134"/>
                  </a:lnTo>
                  <a:lnTo>
                    <a:pt x="1419443" y="1188086"/>
                  </a:lnTo>
                  <a:lnTo>
                    <a:pt x="1424526" y="1188721"/>
                  </a:lnTo>
                  <a:lnTo>
                    <a:pt x="1429609" y="1189038"/>
                  </a:lnTo>
                  <a:lnTo>
                    <a:pt x="1606550" y="1189038"/>
                  </a:lnTo>
                  <a:lnTo>
                    <a:pt x="1102092" y="1726588"/>
                  </a:lnTo>
                  <a:lnTo>
                    <a:pt x="1097645" y="1731348"/>
                  </a:lnTo>
                  <a:lnTo>
                    <a:pt x="1092879" y="1735473"/>
                  </a:lnTo>
                  <a:lnTo>
                    <a:pt x="1087797" y="1739598"/>
                  </a:lnTo>
                  <a:lnTo>
                    <a:pt x="1082714" y="1743723"/>
                  </a:lnTo>
                  <a:lnTo>
                    <a:pt x="1076996" y="1747214"/>
                  </a:lnTo>
                  <a:lnTo>
                    <a:pt x="1071596" y="1750387"/>
                  </a:lnTo>
                  <a:lnTo>
                    <a:pt x="1065878" y="1753561"/>
                  </a:lnTo>
                  <a:lnTo>
                    <a:pt x="1060160" y="1756099"/>
                  </a:lnTo>
                  <a:lnTo>
                    <a:pt x="1054124" y="1758638"/>
                  </a:lnTo>
                  <a:lnTo>
                    <a:pt x="1048088" y="1760859"/>
                  </a:lnTo>
                  <a:lnTo>
                    <a:pt x="1041735" y="1762446"/>
                  </a:lnTo>
                  <a:lnTo>
                    <a:pt x="1035699" y="1764032"/>
                  </a:lnTo>
                  <a:lnTo>
                    <a:pt x="1029346" y="1765302"/>
                  </a:lnTo>
                  <a:lnTo>
                    <a:pt x="1022992" y="1766254"/>
                  </a:lnTo>
                  <a:lnTo>
                    <a:pt x="1016004" y="1766571"/>
                  </a:lnTo>
                  <a:lnTo>
                    <a:pt x="1009650" y="1766888"/>
                  </a:lnTo>
                  <a:lnTo>
                    <a:pt x="1003297" y="1766571"/>
                  </a:lnTo>
                  <a:lnTo>
                    <a:pt x="996626" y="1766254"/>
                  </a:lnTo>
                  <a:lnTo>
                    <a:pt x="989955" y="1765302"/>
                  </a:lnTo>
                  <a:lnTo>
                    <a:pt x="983601" y="1764032"/>
                  </a:lnTo>
                  <a:lnTo>
                    <a:pt x="977566" y="1762446"/>
                  </a:lnTo>
                  <a:lnTo>
                    <a:pt x="971212" y="1760859"/>
                  </a:lnTo>
                  <a:lnTo>
                    <a:pt x="965177" y="1758638"/>
                  </a:lnTo>
                  <a:lnTo>
                    <a:pt x="959141" y="1756099"/>
                  </a:lnTo>
                  <a:lnTo>
                    <a:pt x="953423" y="1753561"/>
                  </a:lnTo>
                  <a:lnTo>
                    <a:pt x="947705" y="1750387"/>
                  </a:lnTo>
                  <a:lnTo>
                    <a:pt x="941987" y="1747214"/>
                  </a:lnTo>
                  <a:lnTo>
                    <a:pt x="936586" y="1743723"/>
                  </a:lnTo>
                  <a:lnTo>
                    <a:pt x="931504" y="1739598"/>
                  </a:lnTo>
                  <a:lnTo>
                    <a:pt x="926739" y="1735473"/>
                  </a:lnTo>
                  <a:lnTo>
                    <a:pt x="921656" y="1731348"/>
                  </a:lnTo>
                  <a:lnTo>
                    <a:pt x="916891" y="1726588"/>
                  </a:lnTo>
                  <a:lnTo>
                    <a:pt x="412750" y="1189038"/>
                  </a:lnTo>
                  <a:lnTo>
                    <a:pt x="516628" y="1189038"/>
                  </a:lnTo>
                  <a:lnTo>
                    <a:pt x="516946" y="1189038"/>
                  </a:lnTo>
                  <a:lnTo>
                    <a:pt x="522028" y="1188721"/>
                  </a:lnTo>
                  <a:lnTo>
                    <a:pt x="527429" y="1188086"/>
                  </a:lnTo>
                  <a:lnTo>
                    <a:pt x="532511" y="1186499"/>
                  </a:lnTo>
                  <a:lnTo>
                    <a:pt x="537594" y="1185230"/>
                  </a:lnTo>
                  <a:lnTo>
                    <a:pt x="540771" y="1183961"/>
                  </a:lnTo>
                  <a:lnTo>
                    <a:pt x="544265" y="1182374"/>
                  </a:lnTo>
                  <a:lnTo>
                    <a:pt x="547442" y="1180470"/>
                  </a:lnTo>
                  <a:lnTo>
                    <a:pt x="549666" y="1179518"/>
                  </a:lnTo>
                  <a:lnTo>
                    <a:pt x="551254" y="1178249"/>
                  </a:lnTo>
                  <a:lnTo>
                    <a:pt x="553795" y="1176345"/>
                  </a:lnTo>
                  <a:lnTo>
                    <a:pt x="556337" y="1174441"/>
                  </a:lnTo>
                  <a:lnTo>
                    <a:pt x="558560" y="1172220"/>
                  </a:lnTo>
                  <a:lnTo>
                    <a:pt x="561102" y="1170633"/>
                  </a:lnTo>
                  <a:lnTo>
                    <a:pt x="565231" y="1165239"/>
                  </a:lnTo>
                  <a:lnTo>
                    <a:pt x="567137" y="1163335"/>
                  </a:lnTo>
                  <a:lnTo>
                    <a:pt x="568726" y="1160796"/>
                  </a:lnTo>
                  <a:lnTo>
                    <a:pt x="572220" y="1156036"/>
                  </a:lnTo>
                  <a:lnTo>
                    <a:pt x="575079" y="1150324"/>
                  </a:lnTo>
                  <a:lnTo>
                    <a:pt x="575079" y="1150007"/>
                  </a:lnTo>
                  <a:lnTo>
                    <a:pt x="798083" y="611188"/>
                  </a:lnTo>
                  <a:close/>
                  <a:moveTo>
                    <a:pt x="523158" y="0"/>
                  </a:moveTo>
                  <a:lnTo>
                    <a:pt x="536173" y="0"/>
                  </a:lnTo>
                  <a:lnTo>
                    <a:pt x="549824" y="0"/>
                  </a:lnTo>
                  <a:lnTo>
                    <a:pt x="562839" y="635"/>
                  </a:lnTo>
                  <a:lnTo>
                    <a:pt x="576490" y="1270"/>
                  </a:lnTo>
                  <a:lnTo>
                    <a:pt x="589822" y="2222"/>
                  </a:lnTo>
                  <a:lnTo>
                    <a:pt x="602838" y="3809"/>
                  </a:lnTo>
                  <a:lnTo>
                    <a:pt x="615536" y="5713"/>
                  </a:lnTo>
                  <a:lnTo>
                    <a:pt x="628869" y="7618"/>
                  </a:lnTo>
                  <a:lnTo>
                    <a:pt x="641567" y="10157"/>
                  </a:lnTo>
                  <a:lnTo>
                    <a:pt x="654582" y="13014"/>
                  </a:lnTo>
                  <a:lnTo>
                    <a:pt x="667280" y="15871"/>
                  </a:lnTo>
                  <a:lnTo>
                    <a:pt x="679978" y="19045"/>
                  </a:lnTo>
                  <a:lnTo>
                    <a:pt x="692676" y="22854"/>
                  </a:lnTo>
                  <a:lnTo>
                    <a:pt x="705057" y="26980"/>
                  </a:lnTo>
                  <a:lnTo>
                    <a:pt x="717120" y="31106"/>
                  </a:lnTo>
                  <a:lnTo>
                    <a:pt x="729501" y="35550"/>
                  </a:lnTo>
                  <a:lnTo>
                    <a:pt x="741881" y="40311"/>
                  </a:lnTo>
                  <a:lnTo>
                    <a:pt x="753627" y="45390"/>
                  </a:lnTo>
                  <a:lnTo>
                    <a:pt x="765690" y="51103"/>
                  </a:lnTo>
                  <a:lnTo>
                    <a:pt x="777435" y="56817"/>
                  </a:lnTo>
                  <a:lnTo>
                    <a:pt x="788864" y="62848"/>
                  </a:lnTo>
                  <a:lnTo>
                    <a:pt x="800292" y="68879"/>
                  </a:lnTo>
                  <a:lnTo>
                    <a:pt x="811403" y="75862"/>
                  </a:lnTo>
                  <a:lnTo>
                    <a:pt x="822513" y="82527"/>
                  </a:lnTo>
                  <a:lnTo>
                    <a:pt x="833624" y="89510"/>
                  </a:lnTo>
                  <a:lnTo>
                    <a:pt x="844735" y="97128"/>
                  </a:lnTo>
                  <a:lnTo>
                    <a:pt x="855211" y="104746"/>
                  </a:lnTo>
                  <a:lnTo>
                    <a:pt x="865687" y="112682"/>
                  </a:lnTo>
                  <a:lnTo>
                    <a:pt x="875845" y="121252"/>
                  </a:lnTo>
                  <a:lnTo>
                    <a:pt x="886321" y="129822"/>
                  </a:lnTo>
                  <a:lnTo>
                    <a:pt x="896162" y="138709"/>
                  </a:lnTo>
                  <a:lnTo>
                    <a:pt x="906003" y="147597"/>
                  </a:lnTo>
                  <a:lnTo>
                    <a:pt x="915526" y="156802"/>
                  </a:lnTo>
                  <a:lnTo>
                    <a:pt x="929494" y="171403"/>
                  </a:lnTo>
                  <a:lnTo>
                    <a:pt x="942510" y="186321"/>
                  </a:lnTo>
                  <a:lnTo>
                    <a:pt x="955525" y="201557"/>
                  </a:lnTo>
                  <a:lnTo>
                    <a:pt x="967588" y="217110"/>
                  </a:lnTo>
                  <a:lnTo>
                    <a:pt x="979016" y="232981"/>
                  </a:lnTo>
                  <a:lnTo>
                    <a:pt x="989492" y="249487"/>
                  </a:lnTo>
                  <a:lnTo>
                    <a:pt x="999968" y="266309"/>
                  </a:lnTo>
                  <a:lnTo>
                    <a:pt x="1009491" y="283450"/>
                  </a:lnTo>
                  <a:lnTo>
                    <a:pt x="1019015" y="266309"/>
                  </a:lnTo>
                  <a:lnTo>
                    <a:pt x="1029173" y="249487"/>
                  </a:lnTo>
                  <a:lnTo>
                    <a:pt x="1040284" y="232981"/>
                  </a:lnTo>
                  <a:lnTo>
                    <a:pt x="1051712" y="217110"/>
                  </a:lnTo>
                  <a:lnTo>
                    <a:pt x="1063775" y="201557"/>
                  </a:lnTo>
                  <a:lnTo>
                    <a:pt x="1076156" y="186321"/>
                  </a:lnTo>
                  <a:lnTo>
                    <a:pt x="1089806" y="171403"/>
                  </a:lnTo>
                  <a:lnTo>
                    <a:pt x="1103457" y="156802"/>
                  </a:lnTo>
                  <a:lnTo>
                    <a:pt x="1113298" y="147597"/>
                  </a:lnTo>
                  <a:lnTo>
                    <a:pt x="1122821" y="138709"/>
                  </a:lnTo>
                  <a:lnTo>
                    <a:pt x="1132662" y="129822"/>
                  </a:lnTo>
                  <a:lnTo>
                    <a:pt x="1143138" y="121252"/>
                  </a:lnTo>
                  <a:lnTo>
                    <a:pt x="1153296" y="112682"/>
                  </a:lnTo>
                  <a:lnTo>
                    <a:pt x="1163772" y="104746"/>
                  </a:lnTo>
                  <a:lnTo>
                    <a:pt x="1174566" y="97128"/>
                  </a:lnTo>
                  <a:lnTo>
                    <a:pt x="1185359" y="89510"/>
                  </a:lnTo>
                  <a:lnTo>
                    <a:pt x="1196470" y="82527"/>
                  </a:lnTo>
                  <a:lnTo>
                    <a:pt x="1207580" y="75862"/>
                  </a:lnTo>
                  <a:lnTo>
                    <a:pt x="1219009" y="68879"/>
                  </a:lnTo>
                  <a:lnTo>
                    <a:pt x="1230437" y="62848"/>
                  </a:lnTo>
                  <a:lnTo>
                    <a:pt x="1241865" y="56817"/>
                  </a:lnTo>
                  <a:lnTo>
                    <a:pt x="1253611" y="51103"/>
                  </a:lnTo>
                  <a:lnTo>
                    <a:pt x="1265356" y="45390"/>
                  </a:lnTo>
                  <a:lnTo>
                    <a:pt x="1277419" y="40311"/>
                  </a:lnTo>
                  <a:lnTo>
                    <a:pt x="1289482" y="35550"/>
                  </a:lnTo>
                  <a:lnTo>
                    <a:pt x="1301546" y="31106"/>
                  </a:lnTo>
                  <a:lnTo>
                    <a:pt x="1313926" y="26980"/>
                  </a:lnTo>
                  <a:lnTo>
                    <a:pt x="1326624" y="22854"/>
                  </a:lnTo>
                  <a:lnTo>
                    <a:pt x="1339005" y="19045"/>
                  </a:lnTo>
                  <a:lnTo>
                    <a:pt x="1351703" y="15871"/>
                  </a:lnTo>
                  <a:lnTo>
                    <a:pt x="1364718" y="13014"/>
                  </a:lnTo>
                  <a:lnTo>
                    <a:pt x="1377416" y="10157"/>
                  </a:lnTo>
                  <a:lnTo>
                    <a:pt x="1390114" y="7618"/>
                  </a:lnTo>
                  <a:lnTo>
                    <a:pt x="1403130" y="5713"/>
                  </a:lnTo>
                  <a:lnTo>
                    <a:pt x="1416145" y="3809"/>
                  </a:lnTo>
                  <a:lnTo>
                    <a:pt x="1429478" y="2222"/>
                  </a:lnTo>
                  <a:lnTo>
                    <a:pt x="1442493" y="1270"/>
                  </a:lnTo>
                  <a:lnTo>
                    <a:pt x="1456144" y="635"/>
                  </a:lnTo>
                  <a:lnTo>
                    <a:pt x="1469159" y="0"/>
                  </a:lnTo>
                  <a:lnTo>
                    <a:pt x="1482810" y="0"/>
                  </a:lnTo>
                  <a:lnTo>
                    <a:pt x="1496142" y="0"/>
                  </a:lnTo>
                  <a:lnTo>
                    <a:pt x="1509475" y="635"/>
                  </a:lnTo>
                  <a:lnTo>
                    <a:pt x="1522808" y="1270"/>
                  </a:lnTo>
                  <a:lnTo>
                    <a:pt x="1535824" y="2222"/>
                  </a:lnTo>
                  <a:lnTo>
                    <a:pt x="1549157" y="3809"/>
                  </a:lnTo>
                  <a:lnTo>
                    <a:pt x="1562172" y="5713"/>
                  </a:lnTo>
                  <a:lnTo>
                    <a:pt x="1575188" y="7618"/>
                  </a:lnTo>
                  <a:lnTo>
                    <a:pt x="1588203" y="10157"/>
                  </a:lnTo>
                  <a:lnTo>
                    <a:pt x="1600901" y="13014"/>
                  </a:lnTo>
                  <a:lnTo>
                    <a:pt x="1613916" y="15871"/>
                  </a:lnTo>
                  <a:lnTo>
                    <a:pt x="1626297" y="19045"/>
                  </a:lnTo>
                  <a:lnTo>
                    <a:pt x="1638678" y="22854"/>
                  </a:lnTo>
                  <a:lnTo>
                    <a:pt x="1651376" y="26980"/>
                  </a:lnTo>
                  <a:lnTo>
                    <a:pt x="1663756" y="31106"/>
                  </a:lnTo>
                  <a:lnTo>
                    <a:pt x="1675819" y="35550"/>
                  </a:lnTo>
                  <a:lnTo>
                    <a:pt x="1687882" y="40311"/>
                  </a:lnTo>
                  <a:lnTo>
                    <a:pt x="1699945" y="45390"/>
                  </a:lnTo>
                  <a:lnTo>
                    <a:pt x="1711691" y="51103"/>
                  </a:lnTo>
                  <a:lnTo>
                    <a:pt x="1723437" y="56817"/>
                  </a:lnTo>
                  <a:lnTo>
                    <a:pt x="1735182" y="62848"/>
                  </a:lnTo>
                  <a:lnTo>
                    <a:pt x="1746611" y="68879"/>
                  </a:lnTo>
                  <a:lnTo>
                    <a:pt x="1757721" y="75862"/>
                  </a:lnTo>
                  <a:lnTo>
                    <a:pt x="1769150" y="82527"/>
                  </a:lnTo>
                  <a:lnTo>
                    <a:pt x="1780260" y="89510"/>
                  </a:lnTo>
                  <a:lnTo>
                    <a:pt x="1790736" y="97128"/>
                  </a:lnTo>
                  <a:lnTo>
                    <a:pt x="1801529" y="104746"/>
                  </a:lnTo>
                  <a:lnTo>
                    <a:pt x="1812323" y="112682"/>
                  </a:lnTo>
                  <a:lnTo>
                    <a:pt x="1822481" y="121252"/>
                  </a:lnTo>
                  <a:lnTo>
                    <a:pt x="1832640" y="129822"/>
                  </a:lnTo>
                  <a:lnTo>
                    <a:pt x="1842480" y="138709"/>
                  </a:lnTo>
                  <a:lnTo>
                    <a:pt x="1852004" y="147597"/>
                  </a:lnTo>
                  <a:lnTo>
                    <a:pt x="1861845" y="156802"/>
                  </a:lnTo>
                  <a:lnTo>
                    <a:pt x="1871368" y="166642"/>
                  </a:lnTo>
                  <a:lnTo>
                    <a:pt x="1880257" y="176482"/>
                  </a:lnTo>
                  <a:lnTo>
                    <a:pt x="1889146" y="186321"/>
                  </a:lnTo>
                  <a:lnTo>
                    <a:pt x="1897717" y="196479"/>
                  </a:lnTo>
                  <a:lnTo>
                    <a:pt x="1905971" y="206636"/>
                  </a:lnTo>
                  <a:lnTo>
                    <a:pt x="1914224" y="217428"/>
                  </a:lnTo>
                  <a:lnTo>
                    <a:pt x="1921526" y="228220"/>
                  </a:lnTo>
                  <a:lnTo>
                    <a:pt x="1929144" y="238694"/>
                  </a:lnTo>
                  <a:lnTo>
                    <a:pt x="1936128" y="249804"/>
                  </a:lnTo>
                  <a:lnTo>
                    <a:pt x="1943430" y="260913"/>
                  </a:lnTo>
                  <a:lnTo>
                    <a:pt x="1949779" y="272340"/>
                  </a:lnTo>
                  <a:lnTo>
                    <a:pt x="1956128" y="283767"/>
                  </a:lnTo>
                  <a:lnTo>
                    <a:pt x="1962159" y="295511"/>
                  </a:lnTo>
                  <a:lnTo>
                    <a:pt x="1967873" y="307256"/>
                  </a:lnTo>
                  <a:lnTo>
                    <a:pt x="1973270" y="319000"/>
                  </a:lnTo>
                  <a:lnTo>
                    <a:pt x="1978667" y="331062"/>
                  </a:lnTo>
                  <a:lnTo>
                    <a:pt x="1983111" y="343123"/>
                  </a:lnTo>
                  <a:lnTo>
                    <a:pt x="1987873" y="355185"/>
                  </a:lnTo>
                  <a:lnTo>
                    <a:pt x="1991999" y="367247"/>
                  </a:lnTo>
                  <a:lnTo>
                    <a:pt x="1996126" y="379943"/>
                  </a:lnTo>
                  <a:lnTo>
                    <a:pt x="1999618" y="392640"/>
                  </a:lnTo>
                  <a:lnTo>
                    <a:pt x="2003110" y="405019"/>
                  </a:lnTo>
                  <a:lnTo>
                    <a:pt x="2005967" y="418033"/>
                  </a:lnTo>
                  <a:lnTo>
                    <a:pt x="2008824" y="430729"/>
                  </a:lnTo>
                  <a:lnTo>
                    <a:pt x="2011364" y="443426"/>
                  </a:lnTo>
                  <a:lnTo>
                    <a:pt x="2012951" y="456757"/>
                  </a:lnTo>
                  <a:lnTo>
                    <a:pt x="2014856" y="469771"/>
                  </a:lnTo>
                  <a:lnTo>
                    <a:pt x="2016443" y="482785"/>
                  </a:lnTo>
                  <a:lnTo>
                    <a:pt x="2017713" y="496116"/>
                  </a:lnTo>
                  <a:lnTo>
                    <a:pt x="2018348" y="509448"/>
                  </a:lnTo>
                  <a:lnTo>
                    <a:pt x="2018665" y="522462"/>
                  </a:lnTo>
                  <a:lnTo>
                    <a:pt x="2019300" y="536110"/>
                  </a:lnTo>
                  <a:lnTo>
                    <a:pt x="2018665" y="549759"/>
                  </a:lnTo>
                  <a:lnTo>
                    <a:pt x="2018348" y="562773"/>
                  </a:lnTo>
                  <a:lnTo>
                    <a:pt x="2017713" y="576104"/>
                  </a:lnTo>
                  <a:lnTo>
                    <a:pt x="2016443" y="589436"/>
                  </a:lnTo>
                  <a:lnTo>
                    <a:pt x="2014856" y="602767"/>
                  </a:lnTo>
                  <a:lnTo>
                    <a:pt x="2012951" y="615464"/>
                  </a:lnTo>
                  <a:lnTo>
                    <a:pt x="2011364" y="628795"/>
                  </a:lnTo>
                  <a:lnTo>
                    <a:pt x="2008824" y="641491"/>
                  </a:lnTo>
                  <a:lnTo>
                    <a:pt x="2005967" y="654188"/>
                  </a:lnTo>
                  <a:lnTo>
                    <a:pt x="2003110" y="667202"/>
                  </a:lnTo>
                  <a:lnTo>
                    <a:pt x="1999618" y="679898"/>
                  </a:lnTo>
                  <a:lnTo>
                    <a:pt x="1996126" y="692277"/>
                  </a:lnTo>
                  <a:lnTo>
                    <a:pt x="1991999" y="704974"/>
                  </a:lnTo>
                  <a:lnTo>
                    <a:pt x="1987873" y="717036"/>
                  </a:lnTo>
                  <a:lnTo>
                    <a:pt x="1983111" y="729415"/>
                  </a:lnTo>
                  <a:lnTo>
                    <a:pt x="1978667" y="741476"/>
                  </a:lnTo>
                  <a:lnTo>
                    <a:pt x="1973270" y="753221"/>
                  </a:lnTo>
                  <a:lnTo>
                    <a:pt x="1967873" y="765282"/>
                  </a:lnTo>
                  <a:lnTo>
                    <a:pt x="1962159" y="777027"/>
                  </a:lnTo>
                  <a:lnTo>
                    <a:pt x="1956128" y="788453"/>
                  </a:lnTo>
                  <a:lnTo>
                    <a:pt x="1949779" y="799880"/>
                  </a:lnTo>
                  <a:lnTo>
                    <a:pt x="1943430" y="811307"/>
                  </a:lnTo>
                  <a:lnTo>
                    <a:pt x="1936128" y="822417"/>
                  </a:lnTo>
                  <a:lnTo>
                    <a:pt x="1929144" y="833526"/>
                  </a:lnTo>
                  <a:lnTo>
                    <a:pt x="1921526" y="844318"/>
                  </a:lnTo>
                  <a:lnTo>
                    <a:pt x="1914224" y="855110"/>
                  </a:lnTo>
                  <a:lnTo>
                    <a:pt x="1905971" y="865585"/>
                  </a:lnTo>
                  <a:lnTo>
                    <a:pt x="1897717" y="875742"/>
                  </a:lnTo>
                  <a:lnTo>
                    <a:pt x="1889146" y="886217"/>
                  </a:lnTo>
                  <a:lnTo>
                    <a:pt x="1880257" y="896056"/>
                  </a:lnTo>
                  <a:lnTo>
                    <a:pt x="1871368" y="905579"/>
                  </a:lnTo>
                  <a:lnTo>
                    <a:pt x="1861845" y="915419"/>
                  </a:lnTo>
                  <a:lnTo>
                    <a:pt x="1724389" y="1062063"/>
                  </a:lnTo>
                  <a:lnTo>
                    <a:pt x="1467572" y="1062063"/>
                  </a:lnTo>
                  <a:lnTo>
                    <a:pt x="1324402" y="764330"/>
                  </a:lnTo>
                  <a:lnTo>
                    <a:pt x="1321862" y="757982"/>
                  </a:lnTo>
                  <a:lnTo>
                    <a:pt x="1319005" y="751634"/>
                  </a:lnTo>
                  <a:lnTo>
                    <a:pt x="1315513" y="745920"/>
                  </a:lnTo>
                  <a:lnTo>
                    <a:pt x="1311069" y="740207"/>
                  </a:lnTo>
                  <a:lnTo>
                    <a:pt x="1306307" y="735128"/>
                  </a:lnTo>
                  <a:lnTo>
                    <a:pt x="1300911" y="730367"/>
                  </a:lnTo>
                  <a:lnTo>
                    <a:pt x="1297736" y="728462"/>
                  </a:lnTo>
                  <a:lnTo>
                    <a:pt x="1294562" y="726558"/>
                  </a:lnTo>
                  <a:lnTo>
                    <a:pt x="1291387" y="724971"/>
                  </a:lnTo>
                  <a:lnTo>
                    <a:pt x="1287895" y="723384"/>
                  </a:lnTo>
                  <a:lnTo>
                    <a:pt x="1281864" y="721162"/>
                  </a:lnTo>
                  <a:lnTo>
                    <a:pt x="1275515" y="719892"/>
                  </a:lnTo>
                  <a:lnTo>
                    <a:pt x="1269483" y="718623"/>
                  </a:lnTo>
                  <a:lnTo>
                    <a:pt x="1263452" y="718305"/>
                  </a:lnTo>
                  <a:lnTo>
                    <a:pt x="1257103" y="718623"/>
                  </a:lnTo>
                  <a:lnTo>
                    <a:pt x="1251071" y="719892"/>
                  </a:lnTo>
                  <a:lnTo>
                    <a:pt x="1245357" y="721162"/>
                  </a:lnTo>
                  <a:lnTo>
                    <a:pt x="1239643" y="723384"/>
                  </a:lnTo>
                  <a:lnTo>
                    <a:pt x="1234246" y="725923"/>
                  </a:lnTo>
                  <a:lnTo>
                    <a:pt x="1228849" y="729097"/>
                  </a:lnTo>
                  <a:lnTo>
                    <a:pt x="1223770" y="732589"/>
                  </a:lnTo>
                  <a:lnTo>
                    <a:pt x="1219326" y="737033"/>
                  </a:lnTo>
                  <a:lnTo>
                    <a:pt x="1215517" y="741159"/>
                  </a:lnTo>
                  <a:lnTo>
                    <a:pt x="1211390" y="746238"/>
                  </a:lnTo>
                  <a:lnTo>
                    <a:pt x="1208215" y="751951"/>
                  </a:lnTo>
                  <a:lnTo>
                    <a:pt x="1205358" y="757664"/>
                  </a:lnTo>
                  <a:lnTo>
                    <a:pt x="1095203" y="1155700"/>
                  </a:lnTo>
                  <a:lnTo>
                    <a:pt x="866004" y="401527"/>
                  </a:lnTo>
                  <a:lnTo>
                    <a:pt x="863782" y="397083"/>
                  </a:lnTo>
                  <a:lnTo>
                    <a:pt x="861242" y="392957"/>
                  </a:lnTo>
                  <a:lnTo>
                    <a:pt x="859020" y="389148"/>
                  </a:lnTo>
                  <a:lnTo>
                    <a:pt x="856163" y="385022"/>
                  </a:lnTo>
                  <a:lnTo>
                    <a:pt x="852989" y="381530"/>
                  </a:lnTo>
                  <a:lnTo>
                    <a:pt x="849179" y="378356"/>
                  </a:lnTo>
                  <a:lnTo>
                    <a:pt x="845687" y="375499"/>
                  </a:lnTo>
                  <a:lnTo>
                    <a:pt x="842195" y="372960"/>
                  </a:lnTo>
                  <a:lnTo>
                    <a:pt x="837751" y="370421"/>
                  </a:lnTo>
                  <a:lnTo>
                    <a:pt x="833942" y="368516"/>
                  </a:lnTo>
                  <a:lnTo>
                    <a:pt x="829815" y="366612"/>
                  </a:lnTo>
                  <a:lnTo>
                    <a:pt x="825370" y="365342"/>
                  </a:lnTo>
                  <a:lnTo>
                    <a:pt x="820926" y="364073"/>
                  </a:lnTo>
                  <a:lnTo>
                    <a:pt x="816164" y="363438"/>
                  </a:lnTo>
                  <a:lnTo>
                    <a:pt x="811403" y="362803"/>
                  </a:lnTo>
                  <a:lnTo>
                    <a:pt x="806958" y="362803"/>
                  </a:lnTo>
                  <a:lnTo>
                    <a:pt x="802197" y="362803"/>
                  </a:lnTo>
                  <a:lnTo>
                    <a:pt x="797752" y="363438"/>
                  </a:lnTo>
                  <a:lnTo>
                    <a:pt x="793308" y="364073"/>
                  </a:lnTo>
                  <a:lnTo>
                    <a:pt x="788864" y="365342"/>
                  </a:lnTo>
                  <a:lnTo>
                    <a:pt x="784419" y="366612"/>
                  </a:lnTo>
                  <a:lnTo>
                    <a:pt x="780293" y="368516"/>
                  </a:lnTo>
                  <a:lnTo>
                    <a:pt x="775848" y="370421"/>
                  </a:lnTo>
                  <a:lnTo>
                    <a:pt x="772039" y="372960"/>
                  </a:lnTo>
                  <a:lnTo>
                    <a:pt x="768229" y="375499"/>
                  </a:lnTo>
                  <a:lnTo>
                    <a:pt x="764420" y="378356"/>
                  </a:lnTo>
                  <a:lnTo>
                    <a:pt x="761246" y="381530"/>
                  </a:lnTo>
                  <a:lnTo>
                    <a:pt x="758071" y="385022"/>
                  </a:lnTo>
                  <a:lnTo>
                    <a:pt x="755214" y="389148"/>
                  </a:lnTo>
                  <a:lnTo>
                    <a:pt x="752357" y="392957"/>
                  </a:lnTo>
                  <a:lnTo>
                    <a:pt x="750135" y="397083"/>
                  </a:lnTo>
                  <a:lnTo>
                    <a:pt x="748230" y="401527"/>
                  </a:lnTo>
                  <a:lnTo>
                    <a:pt x="474588" y="1062063"/>
                  </a:lnTo>
                  <a:lnTo>
                    <a:pt x="294911" y="1062063"/>
                  </a:lnTo>
                  <a:lnTo>
                    <a:pt x="157455" y="915419"/>
                  </a:lnTo>
                  <a:lnTo>
                    <a:pt x="147615" y="905579"/>
                  </a:lnTo>
                  <a:lnTo>
                    <a:pt x="138726" y="896056"/>
                  </a:lnTo>
                  <a:lnTo>
                    <a:pt x="129837" y="886217"/>
                  </a:lnTo>
                  <a:lnTo>
                    <a:pt x="121266" y="875742"/>
                  </a:lnTo>
                  <a:lnTo>
                    <a:pt x="113330" y="865585"/>
                  </a:lnTo>
                  <a:lnTo>
                    <a:pt x="105076" y="855110"/>
                  </a:lnTo>
                  <a:lnTo>
                    <a:pt x="97140" y="844318"/>
                  </a:lnTo>
                  <a:lnTo>
                    <a:pt x="89521" y="833526"/>
                  </a:lnTo>
                  <a:lnTo>
                    <a:pt x="82537" y="822417"/>
                  </a:lnTo>
                  <a:lnTo>
                    <a:pt x="75871" y="811307"/>
                  </a:lnTo>
                  <a:lnTo>
                    <a:pt x="68887" y="799880"/>
                  </a:lnTo>
                  <a:lnTo>
                    <a:pt x="62855" y="788453"/>
                  </a:lnTo>
                  <a:lnTo>
                    <a:pt x="56824" y="777027"/>
                  </a:lnTo>
                  <a:lnTo>
                    <a:pt x="51110" y="765282"/>
                  </a:lnTo>
                  <a:lnTo>
                    <a:pt x="45713" y="753221"/>
                  </a:lnTo>
                  <a:lnTo>
                    <a:pt x="40634" y="741476"/>
                  </a:lnTo>
                  <a:lnTo>
                    <a:pt x="35872" y="729415"/>
                  </a:lnTo>
                  <a:lnTo>
                    <a:pt x="31110" y="717036"/>
                  </a:lnTo>
                  <a:lnTo>
                    <a:pt x="26984" y="704974"/>
                  </a:lnTo>
                  <a:lnTo>
                    <a:pt x="23174" y="692277"/>
                  </a:lnTo>
                  <a:lnTo>
                    <a:pt x="19365" y="679898"/>
                  </a:lnTo>
                  <a:lnTo>
                    <a:pt x="15873" y="667202"/>
                  </a:lnTo>
                  <a:lnTo>
                    <a:pt x="13016" y="654188"/>
                  </a:lnTo>
                  <a:lnTo>
                    <a:pt x="10159" y="641491"/>
                  </a:lnTo>
                  <a:lnTo>
                    <a:pt x="7619" y="628795"/>
                  </a:lnTo>
                  <a:lnTo>
                    <a:pt x="6032" y="615464"/>
                  </a:lnTo>
                  <a:lnTo>
                    <a:pt x="4127" y="602767"/>
                  </a:lnTo>
                  <a:lnTo>
                    <a:pt x="2857" y="589436"/>
                  </a:lnTo>
                  <a:lnTo>
                    <a:pt x="1270" y="576104"/>
                  </a:lnTo>
                  <a:lnTo>
                    <a:pt x="635" y="562773"/>
                  </a:lnTo>
                  <a:lnTo>
                    <a:pt x="318" y="549759"/>
                  </a:lnTo>
                  <a:lnTo>
                    <a:pt x="0" y="536110"/>
                  </a:lnTo>
                  <a:lnTo>
                    <a:pt x="318" y="522462"/>
                  </a:lnTo>
                  <a:lnTo>
                    <a:pt x="635" y="509448"/>
                  </a:lnTo>
                  <a:lnTo>
                    <a:pt x="1270" y="496116"/>
                  </a:lnTo>
                  <a:lnTo>
                    <a:pt x="2857" y="482785"/>
                  </a:lnTo>
                  <a:lnTo>
                    <a:pt x="4127" y="469771"/>
                  </a:lnTo>
                  <a:lnTo>
                    <a:pt x="6032" y="456757"/>
                  </a:lnTo>
                  <a:lnTo>
                    <a:pt x="7619" y="443426"/>
                  </a:lnTo>
                  <a:lnTo>
                    <a:pt x="10159" y="430729"/>
                  </a:lnTo>
                  <a:lnTo>
                    <a:pt x="13016" y="418033"/>
                  </a:lnTo>
                  <a:lnTo>
                    <a:pt x="15873" y="405019"/>
                  </a:lnTo>
                  <a:lnTo>
                    <a:pt x="19365" y="392640"/>
                  </a:lnTo>
                  <a:lnTo>
                    <a:pt x="23174" y="379943"/>
                  </a:lnTo>
                  <a:lnTo>
                    <a:pt x="26984" y="367247"/>
                  </a:lnTo>
                  <a:lnTo>
                    <a:pt x="31110" y="355185"/>
                  </a:lnTo>
                  <a:lnTo>
                    <a:pt x="35872" y="343123"/>
                  </a:lnTo>
                  <a:lnTo>
                    <a:pt x="40634" y="331062"/>
                  </a:lnTo>
                  <a:lnTo>
                    <a:pt x="45713" y="319000"/>
                  </a:lnTo>
                  <a:lnTo>
                    <a:pt x="51110" y="307256"/>
                  </a:lnTo>
                  <a:lnTo>
                    <a:pt x="56824" y="295511"/>
                  </a:lnTo>
                  <a:lnTo>
                    <a:pt x="62855" y="283767"/>
                  </a:lnTo>
                  <a:lnTo>
                    <a:pt x="68887" y="272340"/>
                  </a:lnTo>
                  <a:lnTo>
                    <a:pt x="75871" y="260913"/>
                  </a:lnTo>
                  <a:lnTo>
                    <a:pt x="82537" y="249804"/>
                  </a:lnTo>
                  <a:lnTo>
                    <a:pt x="89521" y="238694"/>
                  </a:lnTo>
                  <a:lnTo>
                    <a:pt x="97140" y="228220"/>
                  </a:lnTo>
                  <a:lnTo>
                    <a:pt x="105076" y="217428"/>
                  </a:lnTo>
                  <a:lnTo>
                    <a:pt x="113330" y="206636"/>
                  </a:lnTo>
                  <a:lnTo>
                    <a:pt x="121266" y="196479"/>
                  </a:lnTo>
                  <a:lnTo>
                    <a:pt x="129837" y="186321"/>
                  </a:lnTo>
                  <a:lnTo>
                    <a:pt x="138726" y="176482"/>
                  </a:lnTo>
                  <a:lnTo>
                    <a:pt x="147615" y="166642"/>
                  </a:lnTo>
                  <a:lnTo>
                    <a:pt x="157455" y="156802"/>
                  </a:lnTo>
                  <a:lnTo>
                    <a:pt x="166662" y="147597"/>
                  </a:lnTo>
                  <a:lnTo>
                    <a:pt x="176502" y="138709"/>
                  </a:lnTo>
                  <a:lnTo>
                    <a:pt x="186661" y="129822"/>
                  </a:lnTo>
                  <a:lnTo>
                    <a:pt x="196502" y="121252"/>
                  </a:lnTo>
                  <a:lnTo>
                    <a:pt x="206978" y="112682"/>
                  </a:lnTo>
                  <a:lnTo>
                    <a:pt x="217454" y="104746"/>
                  </a:lnTo>
                  <a:lnTo>
                    <a:pt x="228247" y="97128"/>
                  </a:lnTo>
                  <a:lnTo>
                    <a:pt x="239040" y="89510"/>
                  </a:lnTo>
                  <a:lnTo>
                    <a:pt x="249833" y="82527"/>
                  </a:lnTo>
                  <a:lnTo>
                    <a:pt x="260944" y="75862"/>
                  </a:lnTo>
                  <a:lnTo>
                    <a:pt x="272372" y="68879"/>
                  </a:lnTo>
                  <a:lnTo>
                    <a:pt x="283801" y="62848"/>
                  </a:lnTo>
                  <a:lnTo>
                    <a:pt x="295546" y="56817"/>
                  </a:lnTo>
                  <a:lnTo>
                    <a:pt x="307292" y="51103"/>
                  </a:lnTo>
                  <a:lnTo>
                    <a:pt x="319038" y="45390"/>
                  </a:lnTo>
                  <a:lnTo>
                    <a:pt x="331101" y="40311"/>
                  </a:lnTo>
                  <a:lnTo>
                    <a:pt x="343164" y="35550"/>
                  </a:lnTo>
                  <a:lnTo>
                    <a:pt x="355227" y="31106"/>
                  </a:lnTo>
                  <a:lnTo>
                    <a:pt x="367925" y="26980"/>
                  </a:lnTo>
                  <a:lnTo>
                    <a:pt x="380305" y="22854"/>
                  </a:lnTo>
                  <a:lnTo>
                    <a:pt x="392686" y="19045"/>
                  </a:lnTo>
                  <a:lnTo>
                    <a:pt x="405067" y="15871"/>
                  </a:lnTo>
                  <a:lnTo>
                    <a:pt x="418082" y="13014"/>
                  </a:lnTo>
                  <a:lnTo>
                    <a:pt x="430780" y="10157"/>
                  </a:lnTo>
                  <a:lnTo>
                    <a:pt x="444113" y="7618"/>
                  </a:lnTo>
                  <a:lnTo>
                    <a:pt x="456811" y="5713"/>
                  </a:lnTo>
                  <a:lnTo>
                    <a:pt x="470144" y="3809"/>
                  </a:lnTo>
                  <a:lnTo>
                    <a:pt x="483159" y="2222"/>
                  </a:lnTo>
                  <a:lnTo>
                    <a:pt x="496492" y="1270"/>
                  </a:lnTo>
                  <a:lnTo>
                    <a:pt x="509508" y="635"/>
                  </a:lnTo>
                  <a:lnTo>
                    <a:pt x="523158" y="0"/>
                  </a:lnTo>
                  <a:close/>
                </a:path>
              </a:pathLst>
            </a:custGeom>
            <a:solidFill>
              <a:srgbClr val="F3807F"/>
            </a:solidFill>
            <a:ln>
              <a:noFill/>
            </a:ln>
          </p:spPr>
          <p:txBody>
            <a:bodyPr lIns="96433" tIns="48216" rIns="96433" bIns="48216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0">
            <a:extLst>
              <a:ext uri="{FF2B5EF4-FFF2-40B4-BE49-F238E27FC236}">
                <a16:creationId xmlns:a16="http://schemas.microsoft.com/office/drawing/2014/main" xmlns="" id="{E9473D9A-BDD9-47E9-882F-76CDDDA90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96" y="404664"/>
            <a:ext cx="10657183" cy="669674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4A612B0-5158-4520-9976-70F99C550D4D}"/>
              </a:ext>
            </a:extLst>
          </p:cNvPr>
          <p:cNvGrpSpPr/>
          <p:nvPr/>
        </p:nvGrpSpPr>
        <p:grpSpPr>
          <a:xfrm>
            <a:off x="1853580" y="1844824"/>
            <a:ext cx="7986836" cy="3581399"/>
            <a:chOff x="825499" y="4457700"/>
            <a:chExt cx="5766177" cy="26289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E617D3FB-A890-4C0C-8972-BAF144F866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499" y="4457700"/>
              <a:ext cx="5766177" cy="137155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buNone/>
              </a:pP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Sáng nay trời đổ mưa r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à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  <a:p>
              <a:pPr algn="ctr" eaLnBrk="1" hangingPunct="1">
                <a:buNone/>
              </a:pP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Nắng trong trái chín   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ngọt ng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à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bay hương</a:t>
              </a:r>
            </a:p>
            <a:p>
              <a:pPr algn="ctr" eaLnBrk="1" hangingPunct="1">
                <a:buNone/>
              </a:pP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 đời đi gió   đi sương</a:t>
              </a:r>
            </a:p>
            <a:p>
              <a:pPr algn="ctr" eaLnBrk="1" hangingPunct="1">
                <a:buNone/>
              </a:pP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Bây giờ mẹ lại 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lần giường 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 đi.</a:t>
              </a:r>
              <a:endParaRPr sz="280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BDC5DCDB-1BB7-4F9C-B2AE-F7609F263E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499" y="5715051"/>
              <a:ext cx="5507105" cy="137154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buNone/>
              </a:pP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Mẹ vui, con có quản gì</a:t>
              </a:r>
            </a:p>
            <a:p>
              <a:pPr algn="ctr" eaLnBrk="1" hangingPunct="1">
                <a:buNone/>
              </a:pP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Ngâm thơ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kể chuyện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rồi thì 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múa ca</a:t>
              </a:r>
            </a:p>
            <a:p>
              <a:pPr algn="ctr" eaLnBrk="1" hangingPunct="1">
                <a:buNone/>
              </a:pP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 con diễn kịch giữa nh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à</a:t>
              </a:r>
              <a:endParaRPr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buNone/>
              </a:pP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 mình con sắm 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 ba 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vai chèo.</a:t>
              </a:r>
              <a:endParaRPr sz="280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18DD27D-8696-4D45-8CCC-E77AA4DD6561}"/>
              </a:ext>
            </a:extLst>
          </p:cNvPr>
          <p:cNvGrpSpPr/>
          <p:nvPr/>
        </p:nvGrpSpPr>
        <p:grpSpPr>
          <a:xfrm>
            <a:off x="2783632" y="44625"/>
            <a:ext cx="7488832" cy="1296144"/>
            <a:chOff x="4439817" y="-483636"/>
            <a:chExt cx="3024336" cy="881468"/>
          </a:xfrm>
        </p:grpSpPr>
        <p:pic>
          <p:nvPicPr>
            <p:cNvPr id="7" name="PA_图片 3">
              <a:extLst>
                <a:ext uri="{FF2B5EF4-FFF2-40B4-BE49-F238E27FC236}">
                  <a16:creationId xmlns:a16="http://schemas.microsoft.com/office/drawing/2014/main" xmlns="" id="{1C5F34D2-4805-49EB-B843-487449A105A8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9817" y="-483636"/>
              <a:ext cx="3024336" cy="881468"/>
            </a:xfrm>
            <a:prstGeom prst="rect">
              <a:avLst/>
            </a:prstGeom>
          </p:spPr>
        </p:pic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xmlns="" id="{73198FF6-F7BC-4DED-900F-2A5EDEEDEB1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730619" y="-241965"/>
              <a:ext cx="2288288" cy="357191"/>
            </a:xfrm>
            <a:prstGeom prst="rect">
              <a:avLst/>
            </a:prstGeom>
          </p:spPr>
          <p:txBody>
            <a:bodyPr/>
            <a:lstStyle>
              <a:lvl1pPr algn="l" defTabSz="86677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7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solidFill>
                      <a:srgbClr val="D14B6C"/>
                    </a:solidFill>
                  </a:ln>
                  <a:solidFill>
                    <a:srgbClr val="F3807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Luyện</a:t>
              </a:r>
              <a:r>
                <a:rPr kumimoji="0" lang="en-US" sz="4400" b="1" i="0" u="none" strike="noStrike" kern="1200" cap="none" spc="0" normalizeH="0" baseline="0" noProof="0" dirty="0">
                  <a:ln>
                    <a:solidFill>
                      <a:srgbClr val="D14B6C"/>
                    </a:solidFill>
                  </a:ln>
                  <a:solidFill>
                    <a:srgbClr val="F3807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solidFill>
                      <a:srgbClr val="D14B6C"/>
                    </a:solidFill>
                  </a:ln>
                  <a:solidFill>
                    <a:srgbClr val="F3807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đọc</a:t>
              </a:r>
              <a:r>
                <a:rPr kumimoji="0" lang="en-US" sz="4400" b="1" i="0" u="none" strike="noStrike" kern="1200" cap="none" spc="0" normalizeH="0" baseline="0" noProof="0" dirty="0">
                  <a:ln>
                    <a:solidFill>
                      <a:srgbClr val="D14B6C"/>
                    </a:solidFill>
                  </a:ln>
                  <a:solidFill>
                    <a:srgbClr val="F3807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solidFill>
                      <a:srgbClr val="D14B6C"/>
                    </a:solidFill>
                  </a:ln>
                  <a:solidFill>
                    <a:srgbClr val="F3807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diễn</a:t>
              </a:r>
              <a:r>
                <a:rPr kumimoji="0" lang="en-US" sz="4400" b="1" i="0" u="none" strike="noStrike" kern="1200" cap="none" spc="0" normalizeH="0" baseline="0" noProof="0" dirty="0">
                  <a:ln>
                    <a:solidFill>
                      <a:srgbClr val="D14B6C"/>
                    </a:solidFill>
                  </a:ln>
                  <a:solidFill>
                    <a:srgbClr val="F3807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solidFill>
                      <a:srgbClr val="D14B6C"/>
                    </a:solidFill>
                  </a:ln>
                  <a:solidFill>
                    <a:srgbClr val="F3807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cảm</a:t>
              </a:r>
              <a:endParaRPr kumimoji="0" lang="en-US" sz="4400" b="1" i="0" u="none" strike="noStrike" kern="1200" cap="none" spc="0" normalizeH="0" baseline="0" noProof="0" dirty="0">
                <a:ln>
                  <a:solidFill>
                    <a:srgbClr val="D14B6C"/>
                  </a:solidFill>
                </a:ln>
                <a:solidFill>
                  <a:srgbClr val="F3807F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</p:grpSp>
      <p:pic>
        <p:nvPicPr>
          <p:cNvPr id="10" name="图片 4">
            <a:extLst>
              <a:ext uri="{FF2B5EF4-FFF2-40B4-BE49-F238E27FC236}">
                <a16:creationId xmlns:a16="http://schemas.microsoft.com/office/drawing/2014/main" xmlns="" id="{70205C47-B026-4BE9-A1E9-BED945AE7A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80448" y="3375895"/>
            <a:ext cx="2587619" cy="3482728"/>
          </a:xfrm>
          <a:prstGeom prst="rect">
            <a:avLst/>
          </a:prstGeom>
        </p:spPr>
      </p:pic>
      <p:pic>
        <p:nvPicPr>
          <p:cNvPr id="11" name="图片 7">
            <a:extLst>
              <a:ext uri="{FF2B5EF4-FFF2-40B4-BE49-F238E27FC236}">
                <a16:creationId xmlns:a16="http://schemas.microsoft.com/office/drawing/2014/main" xmlns="" id="{71B08347-BBED-4CDF-AC96-FD137AD77C9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5488" y="5555493"/>
            <a:ext cx="12192000" cy="154591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6E389054-B192-475E-91AA-F818FC1E4A82}"/>
              </a:ext>
            </a:extLst>
          </p:cNvPr>
          <p:cNvCxnSpPr/>
          <p:nvPr/>
        </p:nvCxnSpPr>
        <p:spPr>
          <a:xfrm rot="5400000">
            <a:off x="5995884" y="2910135"/>
            <a:ext cx="292100" cy="1397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862597C2-F7E2-4057-95A5-5114DE5FA930}"/>
              </a:ext>
            </a:extLst>
          </p:cNvPr>
          <p:cNvCxnSpPr/>
          <p:nvPr/>
        </p:nvCxnSpPr>
        <p:spPr>
          <a:xfrm rot="5400000">
            <a:off x="5564460" y="2478087"/>
            <a:ext cx="292100" cy="1397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103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04800"/>
            <a:ext cx="4710430" cy="3136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62390" y="3505351"/>
            <a:ext cx="5562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2060"/>
                </a:solidFill>
                <a:latin typeface="+mj-lt"/>
              </a:rPr>
              <a:t>Trần Đăng Khoa</a:t>
            </a:r>
            <a:r>
              <a:rPr lang="vi-VN" sz="2400" dirty="0">
                <a:solidFill>
                  <a:srgbClr val="002060"/>
                </a:solidFill>
                <a:latin typeface="+mj-lt"/>
              </a:rPr>
              <a:t> </a:t>
            </a:r>
            <a:r>
              <a:rPr lang="vi-VN" sz="2400" dirty="0" smtClean="0">
                <a:solidFill>
                  <a:srgbClr val="002060"/>
                </a:solidFill>
                <a:latin typeface="+mj-lt"/>
              </a:rPr>
              <a:t>(</a:t>
            </a:r>
            <a:r>
              <a:rPr lang="vi-VN" sz="2400" dirty="0">
                <a:solidFill>
                  <a:srgbClr val="002060"/>
                </a:solidFill>
                <a:latin typeface="+mj-lt"/>
              </a:rPr>
              <a:t> </a:t>
            </a:r>
            <a:r>
              <a:rPr lang="vi-VN" sz="2400" dirty="0">
                <a:solidFill>
                  <a:srgbClr val="002060"/>
                </a:solidFill>
                <a:latin typeface="+mj-lt"/>
                <a:hlinkClick r:id="rId3" tooltip="1958"/>
              </a:rPr>
              <a:t>1958</a:t>
            </a:r>
            <a:r>
              <a:rPr lang="vi-VN" sz="2400" dirty="0" smtClean="0">
                <a:solidFill>
                  <a:srgbClr val="002060"/>
                </a:solidFill>
                <a:latin typeface="+mj-lt"/>
              </a:rPr>
              <a:t>)</a:t>
            </a:r>
            <a:endParaRPr lang="en-US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4102735"/>
            <a:ext cx="10433685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  <a:latin typeface="Times  New Roman"/>
              </a:rPr>
              <a:t>Từ nhỏ, ông đã được nhiều người cho là thần đồng thơ </a:t>
            </a:r>
            <a:r>
              <a:rPr lang="vi-VN" sz="2800" dirty="0" smtClean="0">
                <a:solidFill>
                  <a:srgbClr val="002060"/>
                </a:solidFill>
                <a:latin typeface="Times  New Roman"/>
              </a:rPr>
              <a:t>văn</a:t>
            </a:r>
            <a:r>
              <a:rPr lang="en-US" sz="2800" dirty="0">
                <a:solidFill>
                  <a:srgbClr val="002060"/>
                </a:solidFill>
                <a:latin typeface="Times  New Roman"/>
              </a:rPr>
              <a:t>, </a:t>
            </a:r>
            <a:r>
              <a:rPr lang="en-US" sz="2800" dirty="0">
                <a:solidFill>
                  <a:srgbClr val="002060"/>
                </a:solidFill>
                <a:latin typeface="Times  New Roman"/>
                <a:cs typeface="Times New Roman" panose="02020603050405020304" pitchFamily="18" charset="0"/>
              </a:rPr>
              <a:t>mệnh </a:t>
            </a:r>
            <a:r>
              <a:rPr lang="en-US" sz="2800" dirty="0" smtClean="0">
                <a:solidFill>
                  <a:srgbClr val="002060"/>
                </a:solidFill>
                <a:latin typeface="Times  New Roman"/>
                <a:cs typeface="Times New Roman" panose="02020603050405020304" pitchFamily="18" charset="0"/>
              </a:rPr>
              <a:t>danh</a:t>
            </a:r>
            <a:r>
              <a:rPr lang="vi-VN" sz="2800" dirty="0">
                <a:solidFill>
                  <a:srgbClr val="002060"/>
                </a:solidFill>
                <a:latin typeface="Times  New Roman"/>
                <a:cs typeface="Times New Roman" panose="02020603050405020304" pitchFamily="18" charset="0"/>
              </a:rPr>
              <a:t> "thần </a:t>
            </a:r>
            <a:r>
              <a:rPr lang="vi-VN" sz="2800" dirty="0">
                <a:solidFill>
                  <a:srgbClr val="002060"/>
                </a:solidFill>
                <a:latin typeface="Times  New Roman"/>
              </a:rPr>
              <a:t>đồng thơ </a:t>
            </a:r>
            <a:r>
              <a:rPr lang="vi-VN" sz="2800" dirty="0" smtClean="0">
                <a:solidFill>
                  <a:srgbClr val="002060"/>
                </a:solidFill>
                <a:latin typeface="Times  New Roman"/>
              </a:rPr>
              <a:t>trẻ</a:t>
            </a:r>
            <a:r>
              <a:rPr lang="en-US" sz="2800" dirty="0" smtClean="0">
                <a:solidFill>
                  <a:srgbClr val="002060"/>
                </a:solidFill>
                <a:latin typeface="Times  New Roman"/>
                <a:cs typeface="Times New Roman" panose="02020603050405020304" pitchFamily="18" charset="0"/>
              </a:rPr>
              <a:t>”</a:t>
            </a:r>
            <a:r>
              <a:rPr lang="en-US" sz="2800" dirty="0" smtClean="0">
                <a:solidFill>
                  <a:srgbClr val="002060"/>
                </a:solidFill>
                <a:latin typeface="Times  New Roman"/>
              </a:rPr>
              <a:t>.</a:t>
            </a:r>
            <a:r>
              <a:rPr lang="vi-VN" sz="2800" dirty="0" smtClean="0">
                <a:solidFill>
                  <a:srgbClr val="002060"/>
                </a:solidFill>
                <a:latin typeface="Times  New Roman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 New Roman"/>
                <a:cs typeface="Times New Roman" panose="02020603050405020304" pitchFamily="18" charset="0"/>
              </a:rPr>
              <a:t>L</a:t>
            </a:r>
            <a:r>
              <a:rPr lang="vi-VN" sz="2800" dirty="0" smtClean="0">
                <a:solidFill>
                  <a:srgbClr val="002060"/>
                </a:solidFill>
                <a:latin typeface="Times  New Roman"/>
                <a:cs typeface="Times New Roman" panose="02020603050405020304" pitchFamily="18" charset="0"/>
              </a:rPr>
              <a:t>à </a:t>
            </a:r>
            <a:r>
              <a:rPr lang="vi-VN" sz="2800" dirty="0">
                <a:solidFill>
                  <a:srgbClr val="002060"/>
                </a:solidFill>
                <a:latin typeface="Times  New Roman"/>
                <a:cs typeface="Times New Roman" panose="02020603050405020304" pitchFamily="18" charset="0"/>
              </a:rPr>
              <a:t>một </a:t>
            </a:r>
            <a:r>
              <a:rPr lang="en-US" altLang="vi-VN" sz="2800" dirty="0">
                <a:solidFill>
                  <a:srgbClr val="002060"/>
                </a:solidFill>
                <a:latin typeface="Times  New Roman"/>
                <a:cs typeface="Times New Roman" panose="02020603050405020304" pitchFamily="18" charset="0"/>
              </a:rPr>
              <a:t>nhà thơ</a:t>
            </a:r>
            <a:r>
              <a:rPr lang="vi-VN" sz="2800" dirty="0">
                <a:solidFill>
                  <a:srgbClr val="002060"/>
                </a:solidFill>
                <a:latin typeface="Times  New Roman"/>
                <a:cs typeface="Times New Roman" panose="02020603050405020304" pitchFamily="18" charset="0"/>
              </a:rPr>
              <a:t>, </a:t>
            </a:r>
            <a:r>
              <a:rPr lang="en-US" altLang="vi-VN" sz="2800" dirty="0">
                <a:solidFill>
                  <a:srgbClr val="002060"/>
                </a:solidFill>
                <a:latin typeface="Times  New Roman"/>
                <a:cs typeface="Times New Roman" panose="02020603050405020304" pitchFamily="18" charset="0"/>
              </a:rPr>
              <a:t>nhà báo</a:t>
            </a:r>
            <a:r>
              <a:rPr lang="vi-VN" sz="2800" dirty="0">
                <a:solidFill>
                  <a:srgbClr val="002060"/>
                </a:solidFill>
                <a:latin typeface="Times  New Roman"/>
                <a:cs typeface="Times New Roman" panose="02020603050405020304" pitchFamily="18" charset="0"/>
              </a:rPr>
              <a:t>, </a:t>
            </a:r>
            <a:r>
              <a:rPr lang="vi-VN" sz="2800" dirty="0">
                <a:solidFill>
                  <a:srgbClr val="002060"/>
                </a:solidFill>
                <a:latin typeface="Times  New Roman"/>
                <a:cs typeface="Times New Roman" panose="02020603050405020304" pitchFamily="18" charset="0"/>
                <a:hlinkClick r:id="rId4" tooltip="Biên tập viên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 New Roman"/>
                <a:cs typeface="Times New Roman" panose="02020603050405020304" pitchFamily="18" charset="0"/>
              </a:rPr>
              <a:t>biên tập viên tạp chí Văn nghệ quân đội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057400" y="5486400"/>
            <a:ext cx="85439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Ông có nhiều tác phẩm nổi tiếng như: Hạt gạo làng ta, Trăng ơi từ đâu đến, Ảnh Bác, ....</a:t>
            </a:r>
            <a:r>
              <a:rPr lang="en-US"/>
              <a:t> </a:t>
            </a:r>
          </a:p>
        </p:txBody>
      </p:sp>
      <p:pic>
        <p:nvPicPr>
          <p:cNvPr id="46085" name="Picture 5" descr="b36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-228600" y="4724400"/>
            <a:ext cx="20097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1" name="Picture 11" descr="b36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 flipH="1">
            <a:off x="10439400" y="4495800"/>
            <a:ext cx="20097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b3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76200" y="-76200"/>
            <a:ext cx="20097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b3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10287000" y="-76200"/>
            <a:ext cx="20097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">
            <a:extLst>
              <a:ext uri="{FF2B5EF4-FFF2-40B4-BE49-F238E27FC236}">
                <a16:creationId xmlns:a16="http://schemas.microsoft.com/office/drawing/2014/main" xmlns="" id="{F50DAA43-4F7F-41EC-821A-3AD816E59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435" y="2865274"/>
            <a:ext cx="3958588" cy="298259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D5F22BB-7CB4-4063-ACEA-25A20E379475}"/>
              </a:ext>
            </a:extLst>
          </p:cNvPr>
          <p:cNvGrpSpPr/>
          <p:nvPr/>
        </p:nvGrpSpPr>
        <p:grpSpPr>
          <a:xfrm>
            <a:off x="335360" y="1382708"/>
            <a:ext cx="7416824" cy="3312368"/>
            <a:chOff x="335360" y="1382708"/>
            <a:chExt cx="7416824" cy="3312368"/>
          </a:xfrm>
        </p:grpSpPr>
        <p:pic>
          <p:nvPicPr>
            <p:cNvPr id="2" name="图片 2">
              <a:extLst>
                <a:ext uri="{FF2B5EF4-FFF2-40B4-BE49-F238E27FC236}">
                  <a16:creationId xmlns:a16="http://schemas.microsoft.com/office/drawing/2014/main" xmlns="" id="{F673F9D7-CBA2-4B3F-9327-B85E13DD1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360" y="1382708"/>
              <a:ext cx="7416824" cy="3312368"/>
            </a:xfrm>
            <a:prstGeom prst="rect">
              <a:avLst/>
            </a:prstGeom>
          </p:spPr>
        </p:pic>
        <p:sp>
          <p:nvSpPr>
            <p:cNvPr id="4" name="文本框 10">
              <a:extLst>
                <a:ext uri="{FF2B5EF4-FFF2-40B4-BE49-F238E27FC236}">
                  <a16:creationId xmlns:a16="http://schemas.microsoft.com/office/drawing/2014/main" xmlns="" id="{420CBFD1-EBBB-4075-9DBA-49CD395F72F0}"/>
                </a:ext>
              </a:extLst>
            </p:cNvPr>
            <p:cNvSpPr txBox="1"/>
            <p:nvPr/>
          </p:nvSpPr>
          <p:spPr>
            <a:xfrm>
              <a:off x="1200940" y="1916527"/>
              <a:ext cx="6013495" cy="1468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1pPr>
              <a:lvl2pPr marL="640080" indent="-18288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3pPr>
              <a:lvl4pPr marL="1925955" indent="-55435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Trong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thời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gian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nghỉ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,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em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đã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làm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gì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để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giúp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đỡ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mẹ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?</a:t>
              </a:r>
            </a:p>
          </p:txBody>
        </p:sp>
      </p:grpSp>
      <p:pic>
        <p:nvPicPr>
          <p:cNvPr id="5" name="图片 7">
            <a:extLst>
              <a:ext uri="{FF2B5EF4-FFF2-40B4-BE49-F238E27FC236}">
                <a16:creationId xmlns:a16="http://schemas.microsoft.com/office/drawing/2014/main" xmlns="" id="{00B01551-82FE-4097-8D55-75BE56C765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47328" y="5373216"/>
            <a:ext cx="12192000" cy="154591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499D0BD-3A2A-467B-BBBB-508AB0744CFA}"/>
              </a:ext>
            </a:extLst>
          </p:cNvPr>
          <p:cNvGrpSpPr/>
          <p:nvPr/>
        </p:nvGrpSpPr>
        <p:grpSpPr>
          <a:xfrm>
            <a:off x="1304222" y="365335"/>
            <a:ext cx="4727190" cy="712657"/>
            <a:chOff x="1304222" y="404664"/>
            <a:chExt cx="4727190" cy="71265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17600DE3-84A9-48A5-83C0-49D748EF0857}"/>
                </a:ext>
              </a:extLst>
            </p:cNvPr>
            <p:cNvSpPr txBox="1"/>
            <p:nvPr/>
          </p:nvSpPr>
          <p:spPr>
            <a:xfrm>
              <a:off x="1750178" y="438929"/>
              <a:ext cx="4281234" cy="646331"/>
            </a:xfrm>
            <a:prstGeom prst="rect">
              <a:avLst/>
            </a:prstGeom>
            <a:ln>
              <a:solidFill>
                <a:srgbClr val="D14B6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Aft>
                  <a:spcPts val="0"/>
                </a:spcAft>
              </a:pPr>
              <a:r>
                <a:rPr lang="en-US" altLang="en-US" sz="36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</a:t>
              </a:r>
              <a:r>
                <a:rPr lang="en-US" altLang="en-US" sz="3600" b="1" dirty="0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altLang="en-US" sz="3600" b="1" dirty="0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altLang="en-US" sz="3600" b="1" dirty="0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endParaRPr lang="en-US" altLang="en-US" sz="3600" b="1" dirty="0">
                <a:solidFill>
                  <a:srgbClr val="D14B6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心电图">
              <a:extLst>
                <a:ext uri="{FF2B5EF4-FFF2-40B4-BE49-F238E27FC236}">
                  <a16:creationId xmlns:a16="http://schemas.microsoft.com/office/drawing/2014/main" xmlns="" id="{FA919B1B-25C2-475F-9CCE-79F168E41BAD}"/>
                </a:ext>
              </a:extLst>
            </p:cNvPr>
            <p:cNvSpPr/>
            <p:nvPr/>
          </p:nvSpPr>
          <p:spPr bwMode="auto">
            <a:xfrm>
              <a:off x="1304222" y="404664"/>
              <a:ext cx="831338" cy="712657"/>
            </a:xfrm>
            <a:custGeom>
              <a:avLst/>
              <a:gdLst>
                <a:gd name="T0" fmla="*/ 1057936 w 2019300"/>
                <a:gd name="T1" fmla="*/ 1427350 h 1766888"/>
                <a:gd name="T2" fmla="*/ 1097009 w 2019300"/>
                <a:gd name="T3" fmla="*/ 1440995 h 1766888"/>
                <a:gd name="T4" fmla="*/ 1134812 w 2019300"/>
                <a:gd name="T5" fmla="*/ 1428936 h 1766888"/>
                <a:gd name="T6" fmla="*/ 1155143 w 2019300"/>
                <a:gd name="T7" fmla="*/ 1405454 h 1766888"/>
                <a:gd name="T8" fmla="*/ 1376876 w 2019300"/>
                <a:gd name="T9" fmla="*/ 1161748 h 1766888"/>
                <a:gd name="T10" fmla="*/ 1401654 w 2019300"/>
                <a:gd name="T11" fmla="*/ 1182374 h 1766888"/>
                <a:gd name="T12" fmla="*/ 1606550 w 2019300"/>
                <a:gd name="T13" fmla="*/ 1189038 h 1766888"/>
                <a:gd name="T14" fmla="*/ 1071596 w 2019300"/>
                <a:gd name="T15" fmla="*/ 1750387 h 1766888"/>
                <a:gd name="T16" fmla="*/ 1029346 w 2019300"/>
                <a:gd name="T17" fmla="*/ 1765302 h 1766888"/>
                <a:gd name="T18" fmla="*/ 983601 w 2019300"/>
                <a:gd name="T19" fmla="*/ 1764032 h 1766888"/>
                <a:gd name="T20" fmla="*/ 941987 w 2019300"/>
                <a:gd name="T21" fmla="*/ 1747214 h 1766888"/>
                <a:gd name="T22" fmla="*/ 516628 w 2019300"/>
                <a:gd name="T23" fmla="*/ 1189038 h 1766888"/>
                <a:gd name="T24" fmla="*/ 544265 w 2019300"/>
                <a:gd name="T25" fmla="*/ 1182374 h 1766888"/>
                <a:gd name="T26" fmla="*/ 561102 w 2019300"/>
                <a:gd name="T27" fmla="*/ 1170633 h 1766888"/>
                <a:gd name="T28" fmla="*/ 798083 w 2019300"/>
                <a:gd name="T29" fmla="*/ 611188 h 1766888"/>
                <a:gd name="T30" fmla="*/ 602838 w 2019300"/>
                <a:gd name="T31" fmla="*/ 3809 h 1766888"/>
                <a:gd name="T32" fmla="*/ 692676 w 2019300"/>
                <a:gd name="T33" fmla="*/ 22854 h 1766888"/>
                <a:gd name="T34" fmla="*/ 777435 w 2019300"/>
                <a:gd name="T35" fmla="*/ 56817 h 1766888"/>
                <a:gd name="T36" fmla="*/ 855211 w 2019300"/>
                <a:gd name="T37" fmla="*/ 104746 h 1766888"/>
                <a:gd name="T38" fmla="*/ 929494 w 2019300"/>
                <a:gd name="T39" fmla="*/ 171403 h 1766888"/>
                <a:gd name="T40" fmla="*/ 1009491 w 2019300"/>
                <a:gd name="T41" fmla="*/ 283450 h 1766888"/>
                <a:gd name="T42" fmla="*/ 1089806 w 2019300"/>
                <a:gd name="T43" fmla="*/ 171403 h 1766888"/>
                <a:gd name="T44" fmla="*/ 1163772 w 2019300"/>
                <a:gd name="T45" fmla="*/ 104746 h 1766888"/>
                <a:gd name="T46" fmla="*/ 1241865 w 2019300"/>
                <a:gd name="T47" fmla="*/ 56817 h 1766888"/>
                <a:gd name="T48" fmla="*/ 1326624 w 2019300"/>
                <a:gd name="T49" fmla="*/ 22854 h 1766888"/>
                <a:gd name="T50" fmla="*/ 1416145 w 2019300"/>
                <a:gd name="T51" fmla="*/ 3809 h 1766888"/>
                <a:gd name="T52" fmla="*/ 1509475 w 2019300"/>
                <a:gd name="T53" fmla="*/ 635 h 1766888"/>
                <a:gd name="T54" fmla="*/ 1600901 w 2019300"/>
                <a:gd name="T55" fmla="*/ 13014 h 1766888"/>
                <a:gd name="T56" fmla="*/ 1687882 w 2019300"/>
                <a:gd name="T57" fmla="*/ 40311 h 1766888"/>
                <a:gd name="T58" fmla="*/ 1769150 w 2019300"/>
                <a:gd name="T59" fmla="*/ 82527 h 1766888"/>
                <a:gd name="T60" fmla="*/ 1842480 w 2019300"/>
                <a:gd name="T61" fmla="*/ 138709 h 1766888"/>
                <a:gd name="T62" fmla="*/ 1905971 w 2019300"/>
                <a:gd name="T63" fmla="*/ 206636 h 1766888"/>
                <a:gd name="T64" fmla="*/ 1956128 w 2019300"/>
                <a:gd name="T65" fmla="*/ 283767 h 1766888"/>
                <a:gd name="T66" fmla="*/ 1991999 w 2019300"/>
                <a:gd name="T67" fmla="*/ 367247 h 1766888"/>
                <a:gd name="T68" fmla="*/ 2012951 w 2019300"/>
                <a:gd name="T69" fmla="*/ 456757 h 1766888"/>
                <a:gd name="T70" fmla="*/ 2018665 w 2019300"/>
                <a:gd name="T71" fmla="*/ 549759 h 1766888"/>
                <a:gd name="T72" fmla="*/ 2008824 w 2019300"/>
                <a:gd name="T73" fmla="*/ 641491 h 1766888"/>
                <a:gd name="T74" fmla="*/ 1983111 w 2019300"/>
                <a:gd name="T75" fmla="*/ 729415 h 1766888"/>
                <a:gd name="T76" fmla="*/ 1943430 w 2019300"/>
                <a:gd name="T77" fmla="*/ 811307 h 1766888"/>
                <a:gd name="T78" fmla="*/ 1889146 w 2019300"/>
                <a:gd name="T79" fmla="*/ 886217 h 1766888"/>
                <a:gd name="T80" fmla="*/ 1321862 w 2019300"/>
                <a:gd name="T81" fmla="*/ 757982 h 1766888"/>
                <a:gd name="T82" fmla="*/ 1294562 w 2019300"/>
                <a:gd name="T83" fmla="*/ 726558 h 1766888"/>
                <a:gd name="T84" fmla="*/ 1257103 w 2019300"/>
                <a:gd name="T85" fmla="*/ 718623 h 1766888"/>
                <a:gd name="T86" fmla="*/ 1219326 w 2019300"/>
                <a:gd name="T87" fmla="*/ 737033 h 1766888"/>
                <a:gd name="T88" fmla="*/ 863782 w 2019300"/>
                <a:gd name="T89" fmla="*/ 397083 h 1766888"/>
                <a:gd name="T90" fmla="*/ 842195 w 2019300"/>
                <a:gd name="T91" fmla="*/ 372960 h 1766888"/>
                <a:gd name="T92" fmla="*/ 811403 w 2019300"/>
                <a:gd name="T93" fmla="*/ 362803 h 1766888"/>
                <a:gd name="T94" fmla="*/ 780293 w 2019300"/>
                <a:gd name="T95" fmla="*/ 368516 h 1766888"/>
                <a:gd name="T96" fmla="*/ 755214 w 2019300"/>
                <a:gd name="T97" fmla="*/ 389148 h 1766888"/>
                <a:gd name="T98" fmla="*/ 147615 w 2019300"/>
                <a:gd name="T99" fmla="*/ 905579 h 1766888"/>
                <a:gd name="T100" fmla="*/ 89521 w 2019300"/>
                <a:gd name="T101" fmla="*/ 833526 h 1766888"/>
                <a:gd name="T102" fmla="*/ 45713 w 2019300"/>
                <a:gd name="T103" fmla="*/ 753221 h 1766888"/>
                <a:gd name="T104" fmla="*/ 15873 w 2019300"/>
                <a:gd name="T105" fmla="*/ 667202 h 1766888"/>
                <a:gd name="T106" fmla="*/ 1270 w 2019300"/>
                <a:gd name="T107" fmla="*/ 576104 h 1766888"/>
                <a:gd name="T108" fmla="*/ 2857 w 2019300"/>
                <a:gd name="T109" fmla="*/ 482785 h 1766888"/>
                <a:gd name="T110" fmla="*/ 19365 w 2019300"/>
                <a:gd name="T111" fmla="*/ 392640 h 1766888"/>
                <a:gd name="T112" fmla="*/ 51110 w 2019300"/>
                <a:gd name="T113" fmla="*/ 307256 h 1766888"/>
                <a:gd name="T114" fmla="*/ 97140 w 2019300"/>
                <a:gd name="T115" fmla="*/ 228220 h 1766888"/>
                <a:gd name="T116" fmla="*/ 157455 w 2019300"/>
                <a:gd name="T117" fmla="*/ 156802 h 1766888"/>
                <a:gd name="T118" fmla="*/ 228247 w 2019300"/>
                <a:gd name="T119" fmla="*/ 97128 h 1766888"/>
                <a:gd name="T120" fmla="*/ 307292 w 2019300"/>
                <a:gd name="T121" fmla="*/ 51103 h 1766888"/>
                <a:gd name="T122" fmla="*/ 392686 w 2019300"/>
                <a:gd name="T123" fmla="*/ 19045 h 1766888"/>
                <a:gd name="T124" fmla="*/ 483159 w 2019300"/>
                <a:gd name="T125" fmla="*/ 2222 h 1766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19300" h="1766888">
                  <a:moveTo>
                    <a:pt x="798083" y="611188"/>
                  </a:moveTo>
                  <a:lnTo>
                    <a:pt x="1039193" y="1402281"/>
                  </a:lnTo>
                  <a:lnTo>
                    <a:pt x="1042052" y="1407993"/>
                  </a:lnTo>
                  <a:lnTo>
                    <a:pt x="1045229" y="1413387"/>
                  </a:lnTo>
                  <a:lnTo>
                    <a:pt x="1049359" y="1418465"/>
                  </a:lnTo>
                  <a:lnTo>
                    <a:pt x="1053171" y="1422907"/>
                  </a:lnTo>
                  <a:lnTo>
                    <a:pt x="1057936" y="1427350"/>
                  </a:lnTo>
                  <a:lnTo>
                    <a:pt x="1062701" y="1430840"/>
                  </a:lnTo>
                  <a:lnTo>
                    <a:pt x="1068101" y="1433696"/>
                  </a:lnTo>
                  <a:lnTo>
                    <a:pt x="1073502" y="1436552"/>
                  </a:lnTo>
                  <a:lnTo>
                    <a:pt x="1079220" y="1438139"/>
                  </a:lnTo>
                  <a:lnTo>
                    <a:pt x="1084938" y="1440043"/>
                  </a:lnTo>
                  <a:lnTo>
                    <a:pt x="1090973" y="1440677"/>
                  </a:lnTo>
                  <a:lnTo>
                    <a:pt x="1097009" y="1440995"/>
                  </a:lnTo>
                  <a:lnTo>
                    <a:pt x="1103363" y="1440677"/>
                  </a:lnTo>
                  <a:lnTo>
                    <a:pt x="1109398" y="1440043"/>
                  </a:lnTo>
                  <a:lnTo>
                    <a:pt x="1115434" y="1438456"/>
                  </a:lnTo>
                  <a:lnTo>
                    <a:pt x="1121470" y="1436552"/>
                  </a:lnTo>
                  <a:lnTo>
                    <a:pt x="1126235" y="1434331"/>
                  </a:lnTo>
                  <a:lnTo>
                    <a:pt x="1130364" y="1431792"/>
                  </a:lnTo>
                  <a:lnTo>
                    <a:pt x="1134812" y="1428936"/>
                  </a:lnTo>
                  <a:lnTo>
                    <a:pt x="1138306" y="1426080"/>
                  </a:lnTo>
                  <a:lnTo>
                    <a:pt x="1141801" y="1422907"/>
                  </a:lnTo>
                  <a:lnTo>
                    <a:pt x="1144977" y="1419417"/>
                  </a:lnTo>
                  <a:lnTo>
                    <a:pt x="1148472" y="1415926"/>
                  </a:lnTo>
                  <a:lnTo>
                    <a:pt x="1150695" y="1411801"/>
                  </a:lnTo>
                  <a:lnTo>
                    <a:pt x="1152919" y="1408627"/>
                  </a:lnTo>
                  <a:lnTo>
                    <a:pt x="1155143" y="1405454"/>
                  </a:lnTo>
                  <a:lnTo>
                    <a:pt x="1157366" y="1401964"/>
                  </a:lnTo>
                  <a:lnTo>
                    <a:pt x="1158637" y="1398473"/>
                  </a:lnTo>
                  <a:lnTo>
                    <a:pt x="1279351" y="961833"/>
                  </a:lnTo>
                  <a:lnTo>
                    <a:pt x="1369569" y="1148738"/>
                  </a:lnTo>
                  <a:lnTo>
                    <a:pt x="1371793" y="1153498"/>
                  </a:lnTo>
                  <a:lnTo>
                    <a:pt x="1374017" y="1157623"/>
                  </a:lnTo>
                  <a:lnTo>
                    <a:pt x="1376876" y="1161748"/>
                  </a:lnTo>
                  <a:lnTo>
                    <a:pt x="1379735" y="1165239"/>
                  </a:lnTo>
                  <a:lnTo>
                    <a:pt x="1382911" y="1168729"/>
                  </a:lnTo>
                  <a:lnTo>
                    <a:pt x="1386088" y="1171903"/>
                  </a:lnTo>
                  <a:lnTo>
                    <a:pt x="1389900" y="1174758"/>
                  </a:lnTo>
                  <a:lnTo>
                    <a:pt x="1393394" y="1177614"/>
                  </a:lnTo>
                  <a:lnTo>
                    <a:pt x="1397524" y="1180153"/>
                  </a:lnTo>
                  <a:lnTo>
                    <a:pt x="1401654" y="1182374"/>
                  </a:lnTo>
                  <a:lnTo>
                    <a:pt x="1406101" y="1184596"/>
                  </a:lnTo>
                  <a:lnTo>
                    <a:pt x="1410231" y="1185865"/>
                  </a:lnTo>
                  <a:lnTo>
                    <a:pt x="1414996" y="1187134"/>
                  </a:lnTo>
                  <a:lnTo>
                    <a:pt x="1419443" y="1188086"/>
                  </a:lnTo>
                  <a:lnTo>
                    <a:pt x="1424526" y="1188721"/>
                  </a:lnTo>
                  <a:lnTo>
                    <a:pt x="1429609" y="1189038"/>
                  </a:lnTo>
                  <a:lnTo>
                    <a:pt x="1606550" y="1189038"/>
                  </a:lnTo>
                  <a:lnTo>
                    <a:pt x="1102092" y="1726588"/>
                  </a:lnTo>
                  <a:lnTo>
                    <a:pt x="1097645" y="1731348"/>
                  </a:lnTo>
                  <a:lnTo>
                    <a:pt x="1092879" y="1735473"/>
                  </a:lnTo>
                  <a:lnTo>
                    <a:pt x="1087797" y="1739598"/>
                  </a:lnTo>
                  <a:lnTo>
                    <a:pt x="1082714" y="1743723"/>
                  </a:lnTo>
                  <a:lnTo>
                    <a:pt x="1076996" y="1747214"/>
                  </a:lnTo>
                  <a:lnTo>
                    <a:pt x="1071596" y="1750387"/>
                  </a:lnTo>
                  <a:lnTo>
                    <a:pt x="1065878" y="1753561"/>
                  </a:lnTo>
                  <a:lnTo>
                    <a:pt x="1060160" y="1756099"/>
                  </a:lnTo>
                  <a:lnTo>
                    <a:pt x="1054124" y="1758638"/>
                  </a:lnTo>
                  <a:lnTo>
                    <a:pt x="1048088" y="1760859"/>
                  </a:lnTo>
                  <a:lnTo>
                    <a:pt x="1041735" y="1762446"/>
                  </a:lnTo>
                  <a:lnTo>
                    <a:pt x="1035699" y="1764032"/>
                  </a:lnTo>
                  <a:lnTo>
                    <a:pt x="1029346" y="1765302"/>
                  </a:lnTo>
                  <a:lnTo>
                    <a:pt x="1022992" y="1766254"/>
                  </a:lnTo>
                  <a:lnTo>
                    <a:pt x="1016004" y="1766571"/>
                  </a:lnTo>
                  <a:lnTo>
                    <a:pt x="1009650" y="1766888"/>
                  </a:lnTo>
                  <a:lnTo>
                    <a:pt x="1003297" y="1766571"/>
                  </a:lnTo>
                  <a:lnTo>
                    <a:pt x="996626" y="1766254"/>
                  </a:lnTo>
                  <a:lnTo>
                    <a:pt x="989955" y="1765302"/>
                  </a:lnTo>
                  <a:lnTo>
                    <a:pt x="983601" y="1764032"/>
                  </a:lnTo>
                  <a:lnTo>
                    <a:pt x="977566" y="1762446"/>
                  </a:lnTo>
                  <a:lnTo>
                    <a:pt x="971212" y="1760859"/>
                  </a:lnTo>
                  <a:lnTo>
                    <a:pt x="965177" y="1758638"/>
                  </a:lnTo>
                  <a:lnTo>
                    <a:pt x="959141" y="1756099"/>
                  </a:lnTo>
                  <a:lnTo>
                    <a:pt x="953423" y="1753561"/>
                  </a:lnTo>
                  <a:lnTo>
                    <a:pt x="947705" y="1750387"/>
                  </a:lnTo>
                  <a:lnTo>
                    <a:pt x="941987" y="1747214"/>
                  </a:lnTo>
                  <a:lnTo>
                    <a:pt x="936586" y="1743723"/>
                  </a:lnTo>
                  <a:lnTo>
                    <a:pt x="931504" y="1739598"/>
                  </a:lnTo>
                  <a:lnTo>
                    <a:pt x="926739" y="1735473"/>
                  </a:lnTo>
                  <a:lnTo>
                    <a:pt x="921656" y="1731348"/>
                  </a:lnTo>
                  <a:lnTo>
                    <a:pt x="916891" y="1726588"/>
                  </a:lnTo>
                  <a:lnTo>
                    <a:pt x="412750" y="1189038"/>
                  </a:lnTo>
                  <a:lnTo>
                    <a:pt x="516628" y="1189038"/>
                  </a:lnTo>
                  <a:lnTo>
                    <a:pt x="516946" y="1189038"/>
                  </a:lnTo>
                  <a:lnTo>
                    <a:pt x="522028" y="1188721"/>
                  </a:lnTo>
                  <a:lnTo>
                    <a:pt x="527429" y="1188086"/>
                  </a:lnTo>
                  <a:lnTo>
                    <a:pt x="532511" y="1186499"/>
                  </a:lnTo>
                  <a:lnTo>
                    <a:pt x="537594" y="1185230"/>
                  </a:lnTo>
                  <a:lnTo>
                    <a:pt x="540771" y="1183961"/>
                  </a:lnTo>
                  <a:lnTo>
                    <a:pt x="544265" y="1182374"/>
                  </a:lnTo>
                  <a:lnTo>
                    <a:pt x="547442" y="1180470"/>
                  </a:lnTo>
                  <a:lnTo>
                    <a:pt x="549666" y="1179518"/>
                  </a:lnTo>
                  <a:lnTo>
                    <a:pt x="551254" y="1178249"/>
                  </a:lnTo>
                  <a:lnTo>
                    <a:pt x="553795" y="1176345"/>
                  </a:lnTo>
                  <a:lnTo>
                    <a:pt x="556337" y="1174441"/>
                  </a:lnTo>
                  <a:lnTo>
                    <a:pt x="558560" y="1172220"/>
                  </a:lnTo>
                  <a:lnTo>
                    <a:pt x="561102" y="1170633"/>
                  </a:lnTo>
                  <a:lnTo>
                    <a:pt x="565231" y="1165239"/>
                  </a:lnTo>
                  <a:lnTo>
                    <a:pt x="567137" y="1163335"/>
                  </a:lnTo>
                  <a:lnTo>
                    <a:pt x="568726" y="1160796"/>
                  </a:lnTo>
                  <a:lnTo>
                    <a:pt x="572220" y="1156036"/>
                  </a:lnTo>
                  <a:lnTo>
                    <a:pt x="575079" y="1150324"/>
                  </a:lnTo>
                  <a:lnTo>
                    <a:pt x="575079" y="1150007"/>
                  </a:lnTo>
                  <a:lnTo>
                    <a:pt x="798083" y="611188"/>
                  </a:lnTo>
                  <a:close/>
                  <a:moveTo>
                    <a:pt x="523158" y="0"/>
                  </a:moveTo>
                  <a:lnTo>
                    <a:pt x="536173" y="0"/>
                  </a:lnTo>
                  <a:lnTo>
                    <a:pt x="549824" y="0"/>
                  </a:lnTo>
                  <a:lnTo>
                    <a:pt x="562839" y="635"/>
                  </a:lnTo>
                  <a:lnTo>
                    <a:pt x="576490" y="1270"/>
                  </a:lnTo>
                  <a:lnTo>
                    <a:pt x="589822" y="2222"/>
                  </a:lnTo>
                  <a:lnTo>
                    <a:pt x="602838" y="3809"/>
                  </a:lnTo>
                  <a:lnTo>
                    <a:pt x="615536" y="5713"/>
                  </a:lnTo>
                  <a:lnTo>
                    <a:pt x="628869" y="7618"/>
                  </a:lnTo>
                  <a:lnTo>
                    <a:pt x="641567" y="10157"/>
                  </a:lnTo>
                  <a:lnTo>
                    <a:pt x="654582" y="13014"/>
                  </a:lnTo>
                  <a:lnTo>
                    <a:pt x="667280" y="15871"/>
                  </a:lnTo>
                  <a:lnTo>
                    <a:pt x="679978" y="19045"/>
                  </a:lnTo>
                  <a:lnTo>
                    <a:pt x="692676" y="22854"/>
                  </a:lnTo>
                  <a:lnTo>
                    <a:pt x="705057" y="26980"/>
                  </a:lnTo>
                  <a:lnTo>
                    <a:pt x="717120" y="31106"/>
                  </a:lnTo>
                  <a:lnTo>
                    <a:pt x="729501" y="35550"/>
                  </a:lnTo>
                  <a:lnTo>
                    <a:pt x="741881" y="40311"/>
                  </a:lnTo>
                  <a:lnTo>
                    <a:pt x="753627" y="45390"/>
                  </a:lnTo>
                  <a:lnTo>
                    <a:pt x="765690" y="51103"/>
                  </a:lnTo>
                  <a:lnTo>
                    <a:pt x="777435" y="56817"/>
                  </a:lnTo>
                  <a:lnTo>
                    <a:pt x="788864" y="62848"/>
                  </a:lnTo>
                  <a:lnTo>
                    <a:pt x="800292" y="68879"/>
                  </a:lnTo>
                  <a:lnTo>
                    <a:pt x="811403" y="75862"/>
                  </a:lnTo>
                  <a:lnTo>
                    <a:pt x="822513" y="82527"/>
                  </a:lnTo>
                  <a:lnTo>
                    <a:pt x="833624" y="89510"/>
                  </a:lnTo>
                  <a:lnTo>
                    <a:pt x="844735" y="97128"/>
                  </a:lnTo>
                  <a:lnTo>
                    <a:pt x="855211" y="104746"/>
                  </a:lnTo>
                  <a:lnTo>
                    <a:pt x="865687" y="112682"/>
                  </a:lnTo>
                  <a:lnTo>
                    <a:pt x="875845" y="121252"/>
                  </a:lnTo>
                  <a:lnTo>
                    <a:pt x="886321" y="129822"/>
                  </a:lnTo>
                  <a:lnTo>
                    <a:pt x="896162" y="138709"/>
                  </a:lnTo>
                  <a:lnTo>
                    <a:pt x="906003" y="147597"/>
                  </a:lnTo>
                  <a:lnTo>
                    <a:pt x="915526" y="156802"/>
                  </a:lnTo>
                  <a:lnTo>
                    <a:pt x="929494" y="171403"/>
                  </a:lnTo>
                  <a:lnTo>
                    <a:pt x="942510" y="186321"/>
                  </a:lnTo>
                  <a:lnTo>
                    <a:pt x="955525" y="201557"/>
                  </a:lnTo>
                  <a:lnTo>
                    <a:pt x="967588" y="217110"/>
                  </a:lnTo>
                  <a:lnTo>
                    <a:pt x="979016" y="232981"/>
                  </a:lnTo>
                  <a:lnTo>
                    <a:pt x="989492" y="249487"/>
                  </a:lnTo>
                  <a:lnTo>
                    <a:pt x="999968" y="266309"/>
                  </a:lnTo>
                  <a:lnTo>
                    <a:pt x="1009491" y="283450"/>
                  </a:lnTo>
                  <a:lnTo>
                    <a:pt x="1019015" y="266309"/>
                  </a:lnTo>
                  <a:lnTo>
                    <a:pt x="1029173" y="249487"/>
                  </a:lnTo>
                  <a:lnTo>
                    <a:pt x="1040284" y="232981"/>
                  </a:lnTo>
                  <a:lnTo>
                    <a:pt x="1051712" y="217110"/>
                  </a:lnTo>
                  <a:lnTo>
                    <a:pt x="1063775" y="201557"/>
                  </a:lnTo>
                  <a:lnTo>
                    <a:pt x="1076156" y="186321"/>
                  </a:lnTo>
                  <a:lnTo>
                    <a:pt x="1089806" y="171403"/>
                  </a:lnTo>
                  <a:lnTo>
                    <a:pt x="1103457" y="156802"/>
                  </a:lnTo>
                  <a:lnTo>
                    <a:pt x="1113298" y="147597"/>
                  </a:lnTo>
                  <a:lnTo>
                    <a:pt x="1122821" y="138709"/>
                  </a:lnTo>
                  <a:lnTo>
                    <a:pt x="1132662" y="129822"/>
                  </a:lnTo>
                  <a:lnTo>
                    <a:pt x="1143138" y="121252"/>
                  </a:lnTo>
                  <a:lnTo>
                    <a:pt x="1153296" y="112682"/>
                  </a:lnTo>
                  <a:lnTo>
                    <a:pt x="1163772" y="104746"/>
                  </a:lnTo>
                  <a:lnTo>
                    <a:pt x="1174566" y="97128"/>
                  </a:lnTo>
                  <a:lnTo>
                    <a:pt x="1185359" y="89510"/>
                  </a:lnTo>
                  <a:lnTo>
                    <a:pt x="1196470" y="82527"/>
                  </a:lnTo>
                  <a:lnTo>
                    <a:pt x="1207580" y="75862"/>
                  </a:lnTo>
                  <a:lnTo>
                    <a:pt x="1219009" y="68879"/>
                  </a:lnTo>
                  <a:lnTo>
                    <a:pt x="1230437" y="62848"/>
                  </a:lnTo>
                  <a:lnTo>
                    <a:pt x="1241865" y="56817"/>
                  </a:lnTo>
                  <a:lnTo>
                    <a:pt x="1253611" y="51103"/>
                  </a:lnTo>
                  <a:lnTo>
                    <a:pt x="1265356" y="45390"/>
                  </a:lnTo>
                  <a:lnTo>
                    <a:pt x="1277419" y="40311"/>
                  </a:lnTo>
                  <a:lnTo>
                    <a:pt x="1289482" y="35550"/>
                  </a:lnTo>
                  <a:lnTo>
                    <a:pt x="1301546" y="31106"/>
                  </a:lnTo>
                  <a:lnTo>
                    <a:pt x="1313926" y="26980"/>
                  </a:lnTo>
                  <a:lnTo>
                    <a:pt x="1326624" y="22854"/>
                  </a:lnTo>
                  <a:lnTo>
                    <a:pt x="1339005" y="19045"/>
                  </a:lnTo>
                  <a:lnTo>
                    <a:pt x="1351703" y="15871"/>
                  </a:lnTo>
                  <a:lnTo>
                    <a:pt x="1364718" y="13014"/>
                  </a:lnTo>
                  <a:lnTo>
                    <a:pt x="1377416" y="10157"/>
                  </a:lnTo>
                  <a:lnTo>
                    <a:pt x="1390114" y="7618"/>
                  </a:lnTo>
                  <a:lnTo>
                    <a:pt x="1403130" y="5713"/>
                  </a:lnTo>
                  <a:lnTo>
                    <a:pt x="1416145" y="3809"/>
                  </a:lnTo>
                  <a:lnTo>
                    <a:pt x="1429478" y="2222"/>
                  </a:lnTo>
                  <a:lnTo>
                    <a:pt x="1442493" y="1270"/>
                  </a:lnTo>
                  <a:lnTo>
                    <a:pt x="1456144" y="635"/>
                  </a:lnTo>
                  <a:lnTo>
                    <a:pt x="1469159" y="0"/>
                  </a:lnTo>
                  <a:lnTo>
                    <a:pt x="1482810" y="0"/>
                  </a:lnTo>
                  <a:lnTo>
                    <a:pt x="1496142" y="0"/>
                  </a:lnTo>
                  <a:lnTo>
                    <a:pt x="1509475" y="635"/>
                  </a:lnTo>
                  <a:lnTo>
                    <a:pt x="1522808" y="1270"/>
                  </a:lnTo>
                  <a:lnTo>
                    <a:pt x="1535824" y="2222"/>
                  </a:lnTo>
                  <a:lnTo>
                    <a:pt x="1549157" y="3809"/>
                  </a:lnTo>
                  <a:lnTo>
                    <a:pt x="1562172" y="5713"/>
                  </a:lnTo>
                  <a:lnTo>
                    <a:pt x="1575188" y="7618"/>
                  </a:lnTo>
                  <a:lnTo>
                    <a:pt x="1588203" y="10157"/>
                  </a:lnTo>
                  <a:lnTo>
                    <a:pt x="1600901" y="13014"/>
                  </a:lnTo>
                  <a:lnTo>
                    <a:pt x="1613916" y="15871"/>
                  </a:lnTo>
                  <a:lnTo>
                    <a:pt x="1626297" y="19045"/>
                  </a:lnTo>
                  <a:lnTo>
                    <a:pt x="1638678" y="22854"/>
                  </a:lnTo>
                  <a:lnTo>
                    <a:pt x="1651376" y="26980"/>
                  </a:lnTo>
                  <a:lnTo>
                    <a:pt x="1663756" y="31106"/>
                  </a:lnTo>
                  <a:lnTo>
                    <a:pt x="1675819" y="35550"/>
                  </a:lnTo>
                  <a:lnTo>
                    <a:pt x="1687882" y="40311"/>
                  </a:lnTo>
                  <a:lnTo>
                    <a:pt x="1699945" y="45390"/>
                  </a:lnTo>
                  <a:lnTo>
                    <a:pt x="1711691" y="51103"/>
                  </a:lnTo>
                  <a:lnTo>
                    <a:pt x="1723437" y="56817"/>
                  </a:lnTo>
                  <a:lnTo>
                    <a:pt x="1735182" y="62848"/>
                  </a:lnTo>
                  <a:lnTo>
                    <a:pt x="1746611" y="68879"/>
                  </a:lnTo>
                  <a:lnTo>
                    <a:pt x="1757721" y="75862"/>
                  </a:lnTo>
                  <a:lnTo>
                    <a:pt x="1769150" y="82527"/>
                  </a:lnTo>
                  <a:lnTo>
                    <a:pt x="1780260" y="89510"/>
                  </a:lnTo>
                  <a:lnTo>
                    <a:pt x="1790736" y="97128"/>
                  </a:lnTo>
                  <a:lnTo>
                    <a:pt x="1801529" y="104746"/>
                  </a:lnTo>
                  <a:lnTo>
                    <a:pt x="1812323" y="112682"/>
                  </a:lnTo>
                  <a:lnTo>
                    <a:pt x="1822481" y="121252"/>
                  </a:lnTo>
                  <a:lnTo>
                    <a:pt x="1832640" y="129822"/>
                  </a:lnTo>
                  <a:lnTo>
                    <a:pt x="1842480" y="138709"/>
                  </a:lnTo>
                  <a:lnTo>
                    <a:pt x="1852004" y="147597"/>
                  </a:lnTo>
                  <a:lnTo>
                    <a:pt x="1861845" y="156802"/>
                  </a:lnTo>
                  <a:lnTo>
                    <a:pt x="1871368" y="166642"/>
                  </a:lnTo>
                  <a:lnTo>
                    <a:pt x="1880257" y="176482"/>
                  </a:lnTo>
                  <a:lnTo>
                    <a:pt x="1889146" y="186321"/>
                  </a:lnTo>
                  <a:lnTo>
                    <a:pt x="1897717" y="196479"/>
                  </a:lnTo>
                  <a:lnTo>
                    <a:pt x="1905971" y="206636"/>
                  </a:lnTo>
                  <a:lnTo>
                    <a:pt x="1914224" y="217428"/>
                  </a:lnTo>
                  <a:lnTo>
                    <a:pt x="1921526" y="228220"/>
                  </a:lnTo>
                  <a:lnTo>
                    <a:pt x="1929144" y="238694"/>
                  </a:lnTo>
                  <a:lnTo>
                    <a:pt x="1936128" y="249804"/>
                  </a:lnTo>
                  <a:lnTo>
                    <a:pt x="1943430" y="260913"/>
                  </a:lnTo>
                  <a:lnTo>
                    <a:pt x="1949779" y="272340"/>
                  </a:lnTo>
                  <a:lnTo>
                    <a:pt x="1956128" y="283767"/>
                  </a:lnTo>
                  <a:lnTo>
                    <a:pt x="1962159" y="295511"/>
                  </a:lnTo>
                  <a:lnTo>
                    <a:pt x="1967873" y="307256"/>
                  </a:lnTo>
                  <a:lnTo>
                    <a:pt x="1973270" y="319000"/>
                  </a:lnTo>
                  <a:lnTo>
                    <a:pt x="1978667" y="331062"/>
                  </a:lnTo>
                  <a:lnTo>
                    <a:pt x="1983111" y="343123"/>
                  </a:lnTo>
                  <a:lnTo>
                    <a:pt x="1987873" y="355185"/>
                  </a:lnTo>
                  <a:lnTo>
                    <a:pt x="1991999" y="367247"/>
                  </a:lnTo>
                  <a:lnTo>
                    <a:pt x="1996126" y="379943"/>
                  </a:lnTo>
                  <a:lnTo>
                    <a:pt x="1999618" y="392640"/>
                  </a:lnTo>
                  <a:lnTo>
                    <a:pt x="2003110" y="405019"/>
                  </a:lnTo>
                  <a:lnTo>
                    <a:pt x="2005967" y="418033"/>
                  </a:lnTo>
                  <a:lnTo>
                    <a:pt x="2008824" y="430729"/>
                  </a:lnTo>
                  <a:lnTo>
                    <a:pt x="2011364" y="443426"/>
                  </a:lnTo>
                  <a:lnTo>
                    <a:pt x="2012951" y="456757"/>
                  </a:lnTo>
                  <a:lnTo>
                    <a:pt x="2014856" y="469771"/>
                  </a:lnTo>
                  <a:lnTo>
                    <a:pt x="2016443" y="482785"/>
                  </a:lnTo>
                  <a:lnTo>
                    <a:pt x="2017713" y="496116"/>
                  </a:lnTo>
                  <a:lnTo>
                    <a:pt x="2018348" y="509448"/>
                  </a:lnTo>
                  <a:lnTo>
                    <a:pt x="2018665" y="522462"/>
                  </a:lnTo>
                  <a:lnTo>
                    <a:pt x="2019300" y="536110"/>
                  </a:lnTo>
                  <a:lnTo>
                    <a:pt x="2018665" y="549759"/>
                  </a:lnTo>
                  <a:lnTo>
                    <a:pt x="2018348" y="562773"/>
                  </a:lnTo>
                  <a:lnTo>
                    <a:pt x="2017713" y="576104"/>
                  </a:lnTo>
                  <a:lnTo>
                    <a:pt x="2016443" y="589436"/>
                  </a:lnTo>
                  <a:lnTo>
                    <a:pt x="2014856" y="602767"/>
                  </a:lnTo>
                  <a:lnTo>
                    <a:pt x="2012951" y="615464"/>
                  </a:lnTo>
                  <a:lnTo>
                    <a:pt x="2011364" y="628795"/>
                  </a:lnTo>
                  <a:lnTo>
                    <a:pt x="2008824" y="641491"/>
                  </a:lnTo>
                  <a:lnTo>
                    <a:pt x="2005967" y="654188"/>
                  </a:lnTo>
                  <a:lnTo>
                    <a:pt x="2003110" y="667202"/>
                  </a:lnTo>
                  <a:lnTo>
                    <a:pt x="1999618" y="679898"/>
                  </a:lnTo>
                  <a:lnTo>
                    <a:pt x="1996126" y="692277"/>
                  </a:lnTo>
                  <a:lnTo>
                    <a:pt x="1991999" y="704974"/>
                  </a:lnTo>
                  <a:lnTo>
                    <a:pt x="1987873" y="717036"/>
                  </a:lnTo>
                  <a:lnTo>
                    <a:pt x="1983111" y="729415"/>
                  </a:lnTo>
                  <a:lnTo>
                    <a:pt x="1978667" y="741476"/>
                  </a:lnTo>
                  <a:lnTo>
                    <a:pt x="1973270" y="753221"/>
                  </a:lnTo>
                  <a:lnTo>
                    <a:pt x="1967873" y="765282"/>
                  </a:lnTo>
                  <a:lnTo>
                    <a:pt x="1962159" y="777027"/>
                  </a:lnTo>
                  <a:lnTo>
                    <a:pt x="1956128" y="788453"/>
                  </a:lnTo>
                  <a:lnTo>
                    <a:pt x="1949779" y="799880"/>
                  </a:lnTo>
                  <a:lnTo>
                    <a:pt x="1943430" y="811307"/>
                  </a:lnTo>
                  <a:lnTo>
                    <a:pt x="1936128" y="822417"/>
                  </a:lnTo>
                  <a:lnTo>
                    <a:pt x="1929144" y="833526"/>
                  </a:lnTo>
                  <a:lnTo>
                    <a:pt x="1921526" y="844318"/>
                  </a:lnTo>
                  <a:lnTo>
                    <a:pt x="1914224" y="855110"/>
                  </a:lnTo>
                  <a:lnTo>
                    <a:pt x="1905971" y="865585"/>
                  </a:lnTo>
                  <a:lnTo>
                    <a:pt x="1897717" y="875742"/>
                  </a:lnTo>
                  <a:lnTo>
                    <a:pt x="1889146" y="886217"/>
                  </a:lnTo>
                  <a:lnTo>
                    <a:pt x="1880257" y="896056"/>
                  </a:lnTo>
                  <a:lnTo>
                    <a:pt x="1871368" y="905579"/>
                  </a:lnTo>
                  <a:lnTo>
                    <a:pt x="1861845" y="915419"/>
                  </a:lnTo>
                  <a:lnTo>
                    <a:pt x="1724389" y="1062063"/>
                  </a:lnTo>
                  <a:lnTo>
                    <a:pt x="1467572" y="1062063"/>
                  </a:lnTo>
                  <a:lnTo>
                    <a:pt x="1324402" y="764330"/>
                  </a:lnTo>
                  <a:lnTo>
                    <a:pt x="1321862" y="757982"/>
                  </a:lnTo>
                  <a:lnTo>
                    <a:pt x="1319005" y="751634"/>
                  </a:lnTo>
                  <a:lnTo>
                    <a:pt x="1315513" y="745920"/>
                  </a:lnTo>
                  <a:lnTo>
                    <a:pt x="1311069" y="740207"/>
                  </a:lnTo>
                  <a:lnTo>
                    <a:pt x="1306307" y="735128"/>
                  </a:lnTo>
                  <a:lnTo>
                    <a:pt x="1300911" y="730367"/>
                  </a:lnTo>
                  <a:lnTo>
                    <a:pt x="1297736" y="728462"/>
                  </a:lnTo>
                  <a:lnTo>
                    <a:pt x="1294562" y="726558"/>
                  </a:lnTo>
                  <a:lnTo>
                    <a:pt x="1291387" y="724971"/>
                  </a:lnTo>
                  <a:lnTo>
                    <a:pt x="1287895" y="723384"/>
                  </a:lnTo>
                  <a:lnTo>
                    <a:pt x="1281864" y="721162"/>
                  </a:lnTo>
                  <a:lnTo>
                    <a:pt x="1275515" y="719892"/>
                  </a:lnTo>
                  <a:lnTo>
                    <a:pt x="1269483" y="718623"/>
                  </a:lnTo>
                  <a:lnTo>
                    <a:pt x="1263452" y="718305"/>
                  </a:lnTo>
                  <a:lnTo>
                    <a:pt x="1257103" y="718623"/>
                  </a:lnTo>
                  <a:lnTo>
                    <a:pt x="1251071" y="719892"/>
                  </a:lnTo>
                  <a:lnTo>
                    <a:pt x="1245357" y="721162"/>
                  </a:lnTo>
                  <a:lnTo>
                    <a:pt x="1239643" y="723384"/>
                  </a:lnTo>
                  <a:lnTo>
                    <a:pt x="1234246" y="725923"/>
                  </a:lnTo>
                  <a:lnTo>
                    <a:pt x="1228849" y="729097"/>
                  </a:lnTo>
                  <a:lnTo>
                    <a:pt x="1223770" y="732589"/>
                  </a:lnTo>
                  <a:lnTo>
                    <a:pt x="1219326" y="737033"/>
                  </a:lnTo>
                  <a:lnTo>
                    <a:pt x="1215517" y="741159"/>
                  </a:lnTo>
                  <a:lnTo>
                    <a:pt x="1211390" y="746238"/>
                  </a:lnTo>
                  <a:lnTo>
                    <a:pt x="1208215" y="751951"/>
                  </a:lnTo>
                  <a:lnTo>
                    <a:pt x="1205358" y="757664"/>
                  </a:lnTo>
                  <a:lnTo>
                    <a:pt x="1095203" y="1155700"/>
                  </a:lnTo>
                  <a:lnTo>
                    <a:pt x="866004" y="401527"/>
                  </a:lnTo>
                  <a:lnTo>
                    <a:pt x="863782" y="397083"/>
                  </a:lnTo>
                  <a:lnTo>
                    <a:pt x="861242" y="392957"/>
                  </a:lnTo>
                  <a:lnTo>
                    <a:pt x="859020" y="389148"/>
                  </a:lnTo>
                  <a:lnTo>
                    <a:pt x="856163" y="385022"/>
                  </a:lnTo>
                  <a:lnTo>
                    <a:pt x="852989" y="381530"/>
                  </a:lnTo>
                  <a:lnTo>
                    <a:pt x="849179" y="378356"/>
                  </a:lnTo>
                  <a:lnTo>
                    <a:pt x="845687" y="375499"/>
                  </a:lnTo>
                  <a:lnTo>
                    <a:pt x="842195" y="372960"/>
                  </a:lnTo>
                  <a:lnTo>
                    <a:pt x="837751" y="370421"/>
                  </a:lnTo>
                  <a:lnTo>
                    <a:pt x="833942" y="368516"/>
                  </a:lnTo>
                  <a:lnTo>
                    <a:pt x="829815" y="366612"/>
                  </a:lnTo>
                  <a:lnTo>
                    <a:pt x="825370" y="365342"/>
                  </a:lnTo>
                  <a:lnTo>
                    <a:pt x="820926" y="364073"/>
                  </a:lnTo>
                  <a:lnTo>
                    <a:pt x="816164" y="363438"/>
                  </a:lnTo>
                  <a:lnTo>
                    <a:pt x="811403" y="362803"/>
                  </a:lnTo>
                  <a:lnTo>
                    <a:pt x="806958" y="362803"/>
                  </a:lnTo>
                  <a:lnTo>
                    <a:pt x="802197" y="362803"/>
                  </a:lnTo>
                  <a:lnTo>
                    <a:pt x="797752" y="363438"/>
                  </a:lnTo>
                  <a:lnTo>
                    <a:pt x="793308" y="364073"/>
                  </a:lnTo>
                  <a:lnTo>
                    <a:pt x="788864" y="365342"/>
                  </a:lnTo>
                  <a:lnTo>
                    <a:pt x="784419" y="366612"/>
                  </a:lnTo>
                  <a:lnTo>
                    <a:pt x="780293" y="368516"/>
                  </a:lnTo>
                  <a:lnTo>
                    <a:pt x="775848" y="370421"/>
                  </a:lnTo>
                  <a:lnTo>
                    <a:pt x="772039" y="372960"/>
                  </a:lnTo>
                  <a:lnTo>
                    <a:pt x="768229" y="375499"/>
                  </a:lnTo>
                  <a:lnTo>
                    <a:pt x="764420" y="378356"/>
                  </a:lnTo>
                  <a:lnTo>
                    <a:pt x="761246" y="381530"/>
                  </a:lnTo>
                  <a:lnTo>
                    <a:pt x="758071" y="385022"/>
                  </a:lnTo>
                  <a:lnTo>
                    <a:pt x="755214" y="389148"/>
                  </a:lnTo>
                  <a:lnTo>
                    <a:pt x="752357" y="392957"/>
                  </a:lnTo>
                  <a:lnTo>
                    <a:pt x="750135" y="397083"/>
                  </a:lnTo>
                  <a:lnTo>
                    <a:pt x="748230" y="401527"/>
                  </a:lnTo>
                  <a:lnTo>
                    <a:pt x="474588" y="1062063"/>
                  </a:lnTo>
                  <a:lnTo>
                    <a:pt x="294911" y="1062063"/>
                  </a:lnTo>
                  <a:lnTo>
                    <a:pt x="157455" y="915419"/>
                  </a:lnTo>
                  <a:lnTo>
                    <a:pt x="147615" y="905579"/>
                  </a:lnTo>
                  <a:lnTo>
                    <a:pt x="138726" y="896056"/>
                  </a:lnTo>
                  <a:lnTo>
                    <a:pt x="129837" y="886217"/>
                  </a:lnTo>
                  <a:lnTo>
                    <a:pt x="121266" y="875742"/>
                  </a:lnTo>
                  <a:lnTo>
                    <a:pt x="113330" y="865585"/>
                  </a:lnTo>
                  <a:lnTo>
                    <a:pt x="105076" y="855110"/>
                  </a:lnTo>
                  <a:lnTo>
                    <a:pt x="97140" y="844318"/>
                  </a:lnTo>
                  <a:lnTo>
                    <a:pt x="89521" y="833526"/>
                  </a:lnTo>
                  <a:lnTo>
                    <a:pt x="82537" y="822417"/>
                  </a:lnTo>
                  <a:lnTo>
                    <a:pt x="75871" y="811307"/>
                  </a:lnTo>
                  <a:lnTo>
                    <a:pt x="68887" y="799880"/>
                  </a:lnTo>
                  <a:lnTo>
                    <a:pt x="62855" y="788453"/>
                  </a:lnTo>
                  <a:lnTo>
                    <a:pt x="56824" y="777027"/>
                  </a:lnTo>
                  <a:lnTo>
                    <a:pt x="51110" y="765282"/>
                  </a:lnTo>
                  <a:lnTo>
                    <a:pt x="45713" y="753221"/>
                  </a:lnTo>
                  <a:lnTo>
                    <a:pt x="40634" y="741476"/>
                  </a:lnTo>
                  <a:lnTo>
                    <a:pt x="35872" y="729415"/>
                  </a:lnTo>
                  <a:lnTo>
                    <a:pt x="31110" y="717036"/>
                  </a:lnTo>
                  <a:lnTo>
                    <a:pt x="26984" y="704974"/>
                  </a:lnTo>
                  <a:lnTo>
                    <a:pt x="23174" y="692277"/>
                  </a:lnTo>
                  <a:lnTo>
                    <a:pt x="19365" y="679898"/>
                  </a:lnTo>
                  <a:lnTo>
                    <a:pt x="15873" y="667202"/>
                  </a:lnTo>
                  <a:lnTo>
                    <a:pt x="13016" y="654188"/>
                  </a:lnTo>
                  <a:lnTo>
                    <a:pt x="10159" y="641491"/>
                  </a:lnTo>
                  <a:lnTo>
                    <a:pt x="7619" y="628795"/>
                  </a:lnTo>
                  <a:lnTo>
                    <a:pt x="6032" y="615464"/>
                  </a:lnTo>
                  <a:lnTo>
                    <a:pt x="4127" y="602767"/>
                  </a:lnTo>
                  <a:lnTo>
                    <a:pt x="2857" y="589436"/>
                  </a:lnTo>
                  <a:lnTo>
                    <a:pt x="1270" y="576104"/>
                  </a:lnTo>
                  <a:lnTo>
                    <a:pt x="635" y="562773"/>
                  </a:lnTo>
                  <a:lnTo>
                    <a:pt x="318" y="549759"/>
                  </a:lnTo>
                  <a:lnTo>
                    <a:pt x="0" y="536110"/>
                  </a:lnTo>
                  <a:lnTo>
                    <a:pt x="318" y="522462"/>
                  </a:lnTo>
                  <a:lnTo>
                    <a:pt x="635" y="509448"/>
                  </a:lnTo>
                  <a:lnTo>
                    <a:pt x="1270" y="496116"/>
                  </a:lnTo>
                  <a:lnTo>
                    <a:pt x="2857" y="482785"/>
                  </a:lnTo>
                  <a:lnTo>
                    <a:pt x="4127" y="469771"/>
                  </a:lnTo>
                  <a:lnTo>
                    <a:pt x="6032" y="456757"/>
                  </a:lnTo>
                  <a:lnTo>
                    <a:pt x="7619" y="443426"/>
                  </a:lnTo>
                  <a:lnTo>
                    <a:pt x="10159" y="430729"/>
                  </a:lnTo>
                  <a:lnTo>
                    <a:pt x="13016" y="418033"/>
                  </a:lnTo>
                  <a:lnTo>
                    <a:pt x="15873" y="405019"/>
                  </a:lnTo>
                  <a:lnTo>
                    <a:pt x="19365" y="392640"/>
                  </a:lnTo>
                  <a:lnTo>
                    <a:pt x="23174" y="379943"/>
                  </a:lnTo>
                  <a:lnTo>
                    <a:pt x="26984" y="367247"/>
                  </a:lnTo>
                  <a:lnTo>
                    <a:pt x="31110" y="355185"/>
                  </a:lnTo>
                  <a:lnTo>
                    <a:pt x="35872" y="343123"/>
                  </a:lnTo>
                  <a:lnTo>
                    <a:pt x="40634" y="331062"/>
                  </a:lnTo>
                  <a:lnTo>
                    <a:pt x="45713" y="319000"/>
                  </a:lnTo>
                  <a:lnTo>
                    <a:pt x="51110" y="307256"/>
                  </a:lnTo>
                  <a:lnTo>
                    <a:pt x="56824" y="295511"/>
                  </a:lnTo>
                  <a:lnTo>
                    <a:pt x="62855" y="283767"/>
                  </a:lnTo>
                  <a:lnTo>
                    <a:pt x="68887" y="272340"/>
                  </a:lnTo>
                  <a:lnTo>
                    <a:pt x="75871" y="260913"/>
                  </a:lnTo>
                  <a:lnTo>
                    <a:pt x="82537" y="249804"/>
                  </a:lnTo>
                  <a:lnTo>
                    <a:pt x="89521" y="238694"/>
                  </a:lnTo>
                  <a:lnTo>
                    <a:pt x="97140" y="228220"/>
                  </a:lnTo>
                  <a:lnTo>
                    <a:pt x="105076" y="217428"/>
                  </a:lnTo>
                  <a:lnTo>
                    <a:pt x="113330" y="206636"/>
                  </a:lnTo>
                  <a:lnTo>
                    <a:pt x="121266" y="196479"/>
                  </a:lnTo>
                  <a:lnTo>
                    <a:pt x="129837" y="186321"/>
                  </a:lnTo>
                  <a:lnTo>
                    <a:pt x="138726" y="176482"/>
                  </a:lnTo>
                  <a:lnTo>
                    <a:pt x="147615" y="166642"/>
                  </a:lnTo>
                  <a:lnTo>
                    <a:pt x="157455" y="156802"/>
                  </a:lnTo>
                  <a:lnTo>
                    <a:pt x="166662" y="147597"/>
                  </a:lnTo>
                  <a:lnTo>
                    <a:pt x="176502" y="138709"/>
                  </a:lnTo>
                  <a:lnTo>
                    <a:pt x="186661" y="129822"/>
                  </a:lnTo>
                  <a:lnTo>
                    <a:pt x="196502" y="121252"/>
                  </a:lnTo>
                  <a:lnTo>
                    <a:pt x="206978" y="112682"/>
                  </a:lnTo>
                  <a:lnTo>
                    <a:pt x="217454" y="104746"/>
                  </a:lnTo>
                  <a:lnTo>
                    <a:pt x="228247" y="97128"/>
                  </a:lnTo>
                  <a:lnTo>
                    <a:pt x="239040" y="89510"/>
                  </a:lnTo>
                  <a:lnTo>
                    <a:pt x="249833" y="82527"/>
                  </a:lnTo>
                  <a:lnTo>
                    <a:pt x="260944" y="75862"/>
                  </a:lnTo>
                  <a:lnTo>
                    <a:pt x="272372" y="68879"/>
                  </a:lnTo>
                  <a:lnTo>
                    <a:pt x="283801" y="62848"/>
                  </a:lnTo>
                  <a:lnTo>
                    <a:pt x="295546" y="56817"/>
                  </a:lnTo>
                  <a:lnTo>
                    <a:pt x="307292" y="51103"/>
                  </a:lnTo>
                  <a:lnTo>
                    <a:pt x="319038" y="45390"/>
                  </a:lnTo>
                  <a:lnTo>
                    <a:pt x="331101" y="40311"/>
                  </a:lnTo>
                  <a:lnTo>
                    <a:pt x="343164" y="35550"/>
                  </a:lnTo>
                  <a:lnTo>
                    <a:pt x="355227" y="31106"/>
                  </a:lnTo>
                  <a:lnTo>
                    <a:pt x="367925" y="26980"/>
                  </a:lnTo>
                  <a:lnTo>
                    <a:pt x="380305" y="22854"/>
                  </a:lnTo>
                  <a:lnTo>
                    <a:pt x="392686" y="19045"/>
                  </a:lnTo>
                  <a:lnTo>
                    <a:pt x="405067" y="15871"/>
                  </a:lnTo>
                  <a:lnTo>
                    <a:pt x="418082" y="13014"/>
                  </a:lnTo>
                  <a:lnTo>
                    <a:pt x="430780" y="10157"/>
                  </a:lnTo>
                  <a:lnTo>
                    <a:pt x="444113" y="7618"/>
                  </a:lnTo>
                  <a:lnTo>
                    <a:pt x="456811" y="5713"/>
                  </a:lnTo>
                  <a:lnTo>
                    <a:pt x="470144" y="3809"/>
                  </a:lnTo>
                  <a:lnTo>
                    <a:pt x="483159" y="2222"/>
                  </a:lnTo>
                  <a:lnTo>
                    <a:pt x="496492" y="1270"/>
                  </a:lnTo>
                  <a:lnTo>
                    <a:pt x="509508" y="635"/>
                  </a:lnTo>
                  <a:lnTo>
                    <a:pt x="523158" y="0"/>
                  </a:lnTo>
                  <a:close/>
                </a:path>
              </a:pathLst>
            </a:custGeom>
            <a:solidFill>
              <a:srgbClr val="F3807F"/>
            </a:solidFill>
            <a:ln>
              <a:noFill/>
            </a:ln>
          </p:spPr>
          <p:txBody>
            <a:bodyPr lIns="96433" tIns="48216" rIns="96433" bIns="48216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9644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ADD48A6-53D3-4C32-82C2-70B2F46205BC}"/>
              </a:ext>
            </a:extLst>
          </p:cNvPr>
          <p:cNvSpPr txBox="1"/>
          <p:nvPr/>
        </p:nvSpPr>
        <p:spPr>
          <a:xfrm>
            <a:off x="2783632" y="332656"/>
            <a:ext cx="6781023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dirty="0" err="1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Chúc</a:t>
            </a:r>
            <a:r>
              <a:rPr lang="en-US" sz="11500" dirty="0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 </a:t>
            </a:r>
            <a:r>
              <a:rPr lang="en-US" sz="11500" dirty="0" err="1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các</a:t>
            </a:r>
            <a:r>
              <a:rPr lang="en-US" sz="11500" dirty="0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 con</a:t>
            </a:r>
          </a:p>
          <a:p>
            <a:pPr algn="ctr"/>
            <a:r>
              <a:rPr lang="en-US" sz="11500" dirty="0" err="1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học</a:t>
            </a:r>
            <a:r>
              <a:rPr lang="en-US" sz="11500" dirty="0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 </a:t>
            </a:r>
            <a:r>
              <a:rPr lang="en-US" sz="11500" dirty="0" err="1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tốt</a:t>
            </a:r>
            <a:r>
              <a:rPr lang="en-US" sz="11500" dirty="0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!</a:t>
            </a:r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xmlns="" id="{307FD8A4-B160-44EB-AF83-321AD925D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2595483"/>
            <a:ext cx="1314450" cy="6858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19A9573E-C82A-4251-97E9-4B50C011D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056018" y="1269062"/>
            <a:ext cx="1369707" cy="576064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xmlns="" id="{8C57F2F0-C379-4922-8BDE-19F292FA8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4702" y="3213580"/>
            <a:ext cx="720080" cy="375694"/>
          </a:xfrm>
          <a:prstGeom prst="rect">
            <a:avLst/>
          </a:prstGeom>
        </p:spPr>
      </p:pic>
      <p:sp>
        <p:nvSpPr>
          <p:cNvPr id="8" name="副标题 2">
            <a:extLst>
              <a:ext uri="{FF2B5EF4-FFF2-40B4-BE49-F238E27FC236}">
                <a16:creationId xmlns:a16="http://schemas.microsoft.com/office/drawing/2014/main" xmlns="" id="{DA7285D4-AA39-4398-B2FE-C22C8785A20F}"/>
              </a:ext>
            </a:extLst>
          </p:cNvPr>
          <p:cNvSpPr txBox="1"/>
          <p:nvPr/>
        </p:nvSpPr>
        <p:spPr>
          <a:xfrm>
            <a:off x="5387295" y="3964419"/>
            <a:ext cx="5007447" cy="13132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endParaRPr lang="en-US" altLang="zh-CN" sz="3200" b="1" dirty="0">
              <a:solidFill>
                <a:srgbClr val="76ABB9"/>
              </a:solidFill>
              <a:latin typeface="Times New Roman" panose="02020603050405020304" pitchFamily="18" charset="0"/>
              <a:ea typeface="汉仪跳跳体简" panose="00020600040101010101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69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559257" y="15922"/>
            <a:ext cx="8610600" cy="120032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ập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endParaRPr lang="en-US" sz="4000" b="1" dirty="0" smtClean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7" y="1828800"/>
            <a:ext cx="7543800" cy="4278753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/>
        </p:nvSpPr>
        <p:spPr>
          <a:xfrm>
            <a:off x="8001000" y="1828800"/>
            <a:ext cx="3500755" cy="7823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?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7848600" y="2743200"/>
            <a:ext cx="40246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Bức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tranh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gồm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bạn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nhỏ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mẹ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bạn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nhỏ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người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hàng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xóm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endParaRPr lang="en-US" sz="2800" b="1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 animBg="1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2EC0A42-6678-490C-9F17-7B5266DD9B5D}"/>
              </a:ext>
            </a:extLst>
          </p:cNvPr>
          <p:cNvGrpSpPr/>
          <p:nvPr/>
        </p:nvGrpSpPr>
        <p:grpSpPr>
          <a:xfrm>
            <a:off x="1981200" y="0"/>
            <a:ext cx="3713584" cy="1067535"/>
            <a:chOff x="4439817" y="44624"/>
            <a:chExt cx="3024336" cy="1002905"/>
          </a:xfrm>
        </p:grpSpPr>
        <p:pic>
          <p:nvPicPr>
            <p:cNvPr id="10" name="PA_图片 3">
              <a:extLst>
                <a:ext uri="{FF2B5EF4-FFF2-40B4-BE49-F238E27FC236}">
                  <a16:creationId xmlns:a16="http://schemas.microsoft.com/office/drawing/2014/main" xmlns="" id="{A720EAEE-6746-4EBF-ADE6-6CCD99927E0A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9817" y="44624"/>
              <a:ext cx="3024336" cy="1002905"/>
            </a:xfrm>
            <a:prstGeom prst="rect">
              <a:avLst/>
            </a:prstGeom>
          </p:spPr>
        </p:pic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xmlns="" id="{BABF8728-53AA-4151-8245-180F86C0D164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871864" y="286296"/>
              <a:ext cx="2147043" cy="406400"/>
            </a:xfrm>
            <a:prstGeom prst="rect">
              <a:avLst/>
            </a:prstGeom>
          </p:spPr>
          <p:txBody>
            <a:bodyPr/>
            <a:lstStyle>
              <a:lvl1pPr algn="l" defTabSz="86677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7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</a:pPr>
              <a:r>
                <a:rPr lang="en-US" altLang="en-US" sz="5400" b="1" dirty="0" err="1" smtClean="0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Mẹ</a:t>
              </a:r>
              <a:r>
                <a:rPr lang="en-US" altLang="en-US" sz="5400" b="1" dirty="0" smtClean="0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5400" b="1" dirty="0" err="1" smtClean="0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ốm</a:t>
              </a:r>
              <a:endParaRPr lang="en-US" altLang="en-US" sz="5400" b="1" dirty="0">
                <a:ln w="57150" cmpd="thinThick">
                  <a:noFill/>
                </a:ln>
                <a:solidFill>
                  <a:srgbClr val="D14B6C"/>
                </a:solidFill>
                <a:effectLst/>
                <a:latin typeface="UTM Fleur" panose="0204040305050602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0" y="1295400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 hôm mẹ thích vui chơi</a:t>
            </a:r>
            <a:b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nay mẹ chẳng nói cười được đâu</a:t>
            </a:r>
            <a:b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trầu khô giữa cơi trầu</a:t>
            </a:r>
            <a:b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Kiều gấp lại trên đầu bấy nay.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Cánh màn khép lỏng cả ngày</a:t>
            </a:r>
            <a:br>
              <a:rPr lang="vi-VN" sz="2400" b="1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Ruộng vườn vắng mẹ cuốc cày sớm trưa</a:t>
            </a:r>
            <a:br>
              <a:rPr lang="vi-VN" sz="2400" b="1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Nắng mưa từ những ngày xưa</a:t>
            </a:r>
            <a:br>
              <a:rPr lang="vi-VN" sz="2400" b="1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Lặn trong đời mẹ đến giờ chưa tan.</a:t>
            </a:r>
            <a:endParaRPr lang="en-US" sz="2400" b="1" dirty="0" smtClean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 người đau buốt, nóng ran</a:t>
            </a:r>
            <a:b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ơi! Cô bác xóm làng đến thăm</a:t>
            </a:r>
            <a:b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cho trứng, người cho cam</a:t>
            </a:r>
            <a:b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anh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sĩ đã mang thuốc vào.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15000" y="0"/>
            <a:ext cx="6096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nay trời đổ mưa rào</a:t>
            </a:r>
            <a:endParaRPr lang="en-US" sz="2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trong trái chín ngọt ngào bay hương</a:t>
            </a:r>
            <a:br>
              <a:rPr 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đời đi gió đi sương</a:t>
            </a:r>
            <a:br>
              <a:rPr 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 giờ mẹ lại lần giường tập đi.</a:t>
            </a:r>
            <a:endParaRPr lang="en-US" sz="2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vui, con có quản gì</a:t>
            </a:r>
            <a:br>
              <a:rPr 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Ngâm thơ, kể chuyện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rồi thì múa ca</a:t>
            </a:r>
            <a:br>
              <a:rPr 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 con diễn kịch giữa nhà</a:t>
            </a:r>
            <a:br>
              <a:rPr 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mình con sắm cả ba vai chèo.</a:t>
            </a:r>
            <a:endParaRPr lang="en-US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con mẹ khổ đủ điều</a:t>
            </a:r>
            <a:br>
              <a:rPr lang="vi-V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 đôi mắt mẹ đã nhiều nếp nhăn</a:t>
            </a:r>
            <a:br>
              <a:rPr lang="vi-V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mong mẹ khỏe dần dần</a:t>
            </a:r>
            <a:br>
              <a:rPr lang="vi-V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ăn ngon miệng, đêm nằm ngủ say.</a:t>
            </a:r>
            <a:endParaRPr lang="en-US" sz="2400" b="1" dirty="0" smtClean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 ra đọc sách, cấy cày</a:t>
            </a:r>
            <a:b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là đất nước, tháng ngày của con…</a:t>
            </a:r>
          </a:p>
          <a:p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Trần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4310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584" y="145409"/>
            <a:ext cx="9840416" cy="659595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800" y="2209800"/>
            <a:ext cx="4480421" cy="448042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416" y="908720"/>
            <a:ext cx="1314450" cy="685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B38AC83-0218-46D8-9348-885D639B2C76}"/>
              </a:ext>
            </a:extLst>
          </p:cNvPr>
          <p:cNvGrpSpPr/>
          <p:nvPr/>
        </p:nvGrpSpPr>
        <p:grpSpPr>
          <a:xfrm>
            <a:off x="2651122" y="476672"/>
            <a:ext cx="2458530" cy="1364704"/>
            <a:chOff x="2651122" y="476672"/>
            <a:chExt cx="2458530" cy="1364704"/>
          </a:xfrm>
        </p:grpSpPr>
        <p:pic>
          <p:nvPicPr>
            <p:cNvPr id="19" name="图片 8">
              <a:extLst>
                <a:ext uri="{FF2B5EF4-FFF2-40B4-BE49-F238E27FC236}">
                  <a16:creationId xmlns:a16="http://schemas.microsoft.com/office/drawing/2014/main" xmlns="" id="{54BF7B01-5C32-46EC-8BA7-1358E5865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51122" y="476672"/>
              <a:ext cx="2458530" cy="1364704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E8AFE30-98D2-4C5F-B58D-56F8925148EA}"/>
                </a:ext>
              </a:extLst>
            </p:cNvPr>
            <p:cNvSpPr txBox="1"/>
            <p:nvPr/>
          </p:nvSpPr>
          <p:spPr>
            <a:xfrm>
              <a:off x="2711625" y="836712"/>
              <a:ext cx="216024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Aft>
                  <a:spcPts val="0"/>
                </a:spcAft>
              </a:pPr>
              <a:r>
                <a:rPr lang="en-US" altLang="en-US" sz="32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altLang="en-US" sz="3200" b="1" dirty="0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endParaRPr lang="en-US" altLang="en-US" sz="3200" b="1" dirty="0">
                <a:solidFill>
                  <a:srgbClr val="D14B6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Subtitle 2"/>
          <p:cNvSpPr txBox="1">
            <a:spLocks noChangeArrowheads="1"/>
          </p:cNvSpPr>
          <p:nvPr/>
        </p:nvSpPr>
        <p:spPr bwMode="auto">
          <a:xfrm>
            <a:off x="3276600" y="1676400"/>
            <a:ext cx="8160772" cy="31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en-US" sz="3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3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 : Giọng trầm buồn</a:t>
            </a:r>
          </a:p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en-US" altLang="en-US" sz="3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altLang="en-US" sz="3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 3 : Giọng lo lắng</a:t>
            </a:r>
          </a:p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en-US" altLang="en-US" sz="3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3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4,5 : Giọng vui</a:t>
            </a:r>
          </a:p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en-US" altLang="en-US" sz="3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3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6,7 : Giọng thiết tha</a:t>
            </a:r>
          </a:p>
          <a:p>
            <a:pPr algn="just" eaLnBrk="1" hangingPunct="1">
              <a:lnSpc>
                <a:spcPct val="150000"/>
              </a:lnSpc>
              <a:buFontTx/>
              <a:buNone/>
            </a:pPr>
            <a:endParaRPr lang="en-US" altLang="en-US" sz="3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xmlns="" id="{C309FFBE-1637-462D-885B-D77BC0054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672" y="980728"/>
            <a:ext cx="8468071" cy="47501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5BC8C3-AEF6-449F-BAA3-EE32923DD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5034" y="2050405"/>
            <a:ext cx="2260600" cy="406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algn="ctr" eaLnBrk="1" hangingPunct="1">
              <a:buNone/>
            </a:pP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uốt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9E89F14-062A-4859-9641-79AE050E2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0434" y="2891780"/>
            <a:ext cx="2260600" cy="406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2800" b="1" kern="0" cap="none" spc="0" normalizeH="0" baseline="0" noProof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Nóng</a:t>
            </a:r>
            <a:r>
              <a:rPr kumimoji="0" lang="en-US" sz="2800" b="1" kern="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1" kern="0" cap="none" spc="0" normalizeH="0" baseline="0" noProof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</a:t>
            </a:r>
            <a:r>
              <a:rPr kumimoji="0" lang="en-US" sz="2800" b="1" kern="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E1C6BA9-0516-45EA-9BC2-05782EE27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472" y="3742680"/>
            <a:ext cx="2971800" cy="406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algn="ctr" eaLnBrk="1" hangingPunct="1">
              <a:buNone/>
            </a:pP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Có q</a:t>
            </a: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uản</a:t>
            </a:r>
            <a:r>
              <a:rPr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endParaRPr sz="28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5" name="图片 8">
            <a:extLst>
              <a:ext uri="{FF2B5EF4-FFF2-40B4-BE49-F238E27FC236}">
                <a16:creationId xmlns:a16="http://schemas.microsoft.com/office/drawing/2014/main" xmlns="" id="{FAA396C7-F766-4B75-A76F-540E717CB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696880"/>
            <a:ext cx="3405039" cy="475011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395DD5B-1F1E-49A5-B415-AD1C25CBB769}"/>
              </a:ext>
            </a:extLst>
          </p:cNvPr>
          <p:cNvGrpSpPr/>
          <p:nvPr/>
        </p:nvGrpSpPr>
        <p:grpSpPr>
          <a:xfrm>
            <a:off x="2711624" y="728064"/>
            <a:ext cx="2741432" cy="1364704"/>
            <a:chOff x="2562480" y="548680"/>
            <a:chExt cx="2741432" cy="1364704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A6FE00DC-41B1-4871-8B94-72D5FDD4C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62480" y="548680"/>
              <a:ext cx="2741432" cy="136470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8BDBDDF6-158E-4D42-BAF0-9EA886A1F4DD}"/>
                </a:ext>
              </a:extLst>
            </p:cNvPr>
            <p:cNvSpPr txBox="1"/>
            <p:nvPr/>
          </p:nvSpPr>
          <p:spPr>
            <a:xfrm>
              <a:off x="2855640" y="836712"/>
              <a:ext cx="216024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Aft>
                  <a:spcPts val="0"/>
                </a:spcAft>
              </a:pPr>
              <a:r>
                <a:rPr lang="en-US" altLang="en-US" sz="32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altLang="en-US" sz="3200" b="1" dirty="0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endParaRPr lang="en-US" altLang="en-US" sz="3200" b="1" dirty="0">
                <a:solidFill>
                  <a:srgbClr val="D14B6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4516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2EC0A42-6678-490C-9F17-7B5266DD9B5D}"/>
              </a:ext>
            </a:extLst>
          </p:cNvPr>
          <p:cNvGrpSpPr/>
          <p:nvPr/>
        </p:nvGrpSpPr>
        <p:grpSpPr>
          <a:xfrm>
            <a:off x="1981200" y="0"/>
            <a:ext cx="3713584" cy="1067535"/>
            <a:chOff x="4439817" y="44624"/>
            <a:chExt cx="3024336" cy="1002905"/>
          </a:xfrm>
        </p:grpSpPr>
        <p:pic>
          <p:nvPicPr>
            <p:cNvPr id="10" name="PA_图片 3">
              <a:extLst>
                <a:ext uri="{FF2B5EF4-FFF2-40B4-BE49-F238E27FC236}">
                  <a16:creationId xmlns:a16="http://schemas.microsoft.com/office/drawing/2014/main" xmlns="" id="{A720EAEE-6746-4EBF-ADE6-6CCD99927E0A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9817" y="44624"/>
              <a:ext cx="3024336" cy="1002905"/>
            </a:xfrm>
            <a:prstGeom prst="rect">
              <a:avLst/>
            </a:prstGeom>
          </p:spPr>
        </p:pic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xmlns="" id="{BABF8728-53AA-4151-8245-180F86C0D164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871864" y="286296"/>
              <a:ext cx="2147043" cy="406400"/>
            </a:xfrm>
            <a:prstGeom prst="rect">
              <a:avLst/>
            </a:prstGeom>
          </p:spPr>
          <p:txBody>
            <a:bodyPr/>
            <a:lstStyle>
              <a:lvl1pPr algn="l" defTabSz="86677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7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</a:pPr>
              <a:r>
                <a:rPr lang="en-US" altLang="en-US" sz="5400" b="1" dirty="0" err="1" smtClean="0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Mẹ</a:t>
              </a:r>
              <a:r>
                <a:rPr lang="en-US" altLang="en-US" sz="5400" b="1" dirty="0" smtClean="0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5400" b="1" dirty="0" err="1" smtClean="0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ốm</a:t>
              </a:r>
              <a:endParaRPr lang="en-US" altLang="en-US" sz="5400" b="1" dirty="0">
                <a:ln w="57150" cmpd="thinThick">
                  <a:noFill/>
                </a:ln>
                <a:solidFill>
                  <a:srgbClr val="D14B6C"/>
                </a:solidFill>
                <a:effectLst/>
                <a:latin typeface="UTM Fleur" panose="0204040305050602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0" y="1295400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 hôm mẹ thích vui chơi</a:t>
            </a:r>
            <a:b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nay mẹ chẳng nói cười được đâu</a:t>
            </a:r>
            <a:b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trầu khô giữa cơi trầu</a:t>
            </a:r>
            <a:b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Kiều gấp lại trên đầu bấy nay.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Cánh màn khép lỏng cả ngày</a:t>
            </a:r>
            <a:br>
              <a:rPr lang="vi-VN" sz="2400" b="1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Ruộng vườn vắng mẹ cuốc cày sớm trưa</a:t>
            </a:r>
            <a:br>
              <a:rPr lang="vi-VN" sz="2400" b="1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Nắng mưa từ những ngày xưa</a:t>
            </a:r>
            <a:br>
              <a:rPr lang="vi-VN" sz="2400" b="1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Lặn trong đời mẹ đến giờ chưa tan.</a:t>
            </a:r>
            <a:endParaRPr lang="en-US" sz="2400" b="1" dirty="0" smtClean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 người đau buốt, nóng ran</a:t>
            </a:r>
            <a:b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ơi! Cô bác xóm làng đến thăm</a:t>
            </a:r>
            <a:b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cho trứng, người cho cam</a:t>
            </a:r>
            <a:b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anh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sĩ đã mang thuốc vào.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15000" y="0"/>
            <a:ext cx="6096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nay trời đổ mưa rào</a:t>
            </a:r>
            <a:endParaRPr lang="en-US" sz="2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trong trái chín ngọt ngào bay hương</a:t>
            </a:r>
            <a:br>
              <a:rPr 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đời đi gió đi sương</a:t>
            </a:r>
            <a:br>
              <a:rPr 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 giờ mẹ lại lần giường tập đi.</a:t>
            </a:r>
            <a:endParaRPr lang="en-US" sz="2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vui, con có quản gì</a:t>
            </a:r>
            <a:br>
              <a:rPr 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Ngâm thơ, kể chuyện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rồi thì múa ca</a:t>
            </a:r>
            <a:br>
              <a:rPr 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 con diễn kịch giữa nhà</a:t>
            </a:r>
            <a:br>
              <a:rPr 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mình con sắm cả ba vai chèo.</a:t>
            </a:r>
            <a:endParaRPr lang="en-US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con mẹ khổ đủ điều</a:t>
            </a:r>
            <a:br>
              <a:rPr lang="vi-V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 đôi mắt mẹ đã nhiều nếp nhăn</a:t>
            </a:r>
            <a:br>
              <a:rPr lang="vi-V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mong mẹ khỏe dần dần</a:t>
            </a:r>
            <a:br>
              <a:rPr lang="vi-V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ăn ngon miệng, đêm nằm ngủ say.</a:t>
            </a:r>
            <a:endParaRPr lang="en-US" sz="2400" b="1" dirty="0" smtClean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 ra đọc sách, cấy cày</a:t>
            </a:r>
            <a:b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là đất nước, tháng ngày của con…</a:t>
            </a:r>
          </a:p>
          <a:p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Trần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4310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ơi trầ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400050"/>
            <a:ext cx="4572000" cy="5638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 Box 65"/>
          <p:cNvSpPr txBox="1">
            <a:spLocks noChangeArrowheads="1"/>
          </p:cNvSpPr>
          <p:nvPr/>
        </p:nvSpPr>
        <p:spPr bwMode="gray">
          <a:xfrm>
            <a:off x="2667000" y="1557620"/>
            <a:ext cx="1816511" cy="62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415" tIns="34208" rIns="68415" bIns="34208">
            <a:spAutoFit/>
          </a:bodyPr>
          <a:lstStyle>
            <a:lvl1pPr defTabSz="684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65"/>
          <p:cNvSpPr txBox="1">
            <a:spLocks noChangeArrowheads="1"/>
          </p:cNvSpPr>
          <p:nvPr/>
        </p:nvSpPr>
        <p:spPr bwMode="gray">
          <a:xfrm>
            <a:off x="850025" y="2403700"/>
            <a:ext cx="6278446" cy="163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415" tIns="34208" rIns="68415" bIns="34208">
            <a:spAutoFit/>
          </a:bodyPr>
          <a:lstStyle>
            <a:lvl1pPr defTabSz="684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8" descr="G:\BACK GROUND\c7703809f91d16036e7d267d89d0e53c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50" y="4272646"/>
            <a:ext cx="2984500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33400"/>
            <a:ext cx="4800600" cy="5715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 Box 65"/>
          <p:cNvSpPr txBox="1">
            <a:spLocks noChangeArrowheads="1"/>
          </p:cNvSpPr>
          <p:nvPr/>
        </p:nvSpPr>
        <p:spPr bwMode="gray">
          <a:xfrm>
            <a:off x="2971800" y="1877988"/>
            <a:ext cx="894784" cy="62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415" tIns="34208" rIns="68415" bIns="34208">
            <a:spAutoFit/>
          </a:bodyPr>
          <a:lstStyle>
            <a:lvl1pPr defTabSz="684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5"/>
          <p:cNvSpPr txBox="1">
            <a:spLocks noChangeArrowheads="1"/>
          </p:cNvSpPr>
          <p:nvPr/>
        </p:nvSpPr>
        <p:spPr bwMode="gray">
          <a:xfrm>
            <a:off x="457200" y="2627679"/>
            <a:ext cx="6278446" cy="163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415" tIns="34208" rIns="68415" bIns="34208">
            <a:spAutoFit/>
          </a:bodyPr>
          <a:lstStyle>
            <a:lvl1pPr defTabSz="684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8" descr="G:\BACK GROUND\c7703809f91d16036e7d267d89d0e53c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55445"/>
            <a:ext cx="2984500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第一PPT，www.1ppt.com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642</Words>
  <Application>Microsoft Office PowerPoint</Application>
  <PresentationFormat>Widescreen</PresentationFormat>
  <Paragraphs>117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微软雅黑</vt:lpstr>
      <vt:lpstr>宋体</vt:lpstr>
      <vt:lpstr>Arial</vt:lpstr>
      <vt:lpstr>Calibri</vt:lpstr>
      <vt:lpstr>Times  New Roman</vt:lpstr>
      <vt:lpstr>Times New Roman</vt:lpstr>
      <vt:lpstr>UTM Fleur</vt:lpstr>
      <vt:lpstr>UTM Silk Script</vt:lpstr>
      <vt:lpstr>UTM Windsor BT</vt:lpstr>
      <vt:lpstr>VNI-Times</vt:lpstr>
      <vt:lpstr>字魂59号-创粗黑</vt:lpstr>
      <vt:lpstr>汉仪跳跳体简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/>
  <cp:lastModifiedBy/>
  <cp:revision>2</cp:revision>
  <dcterms:created xsi:type="dcterms:W3CDTF">2017-04-05T10:58:00Z</dcterms:created>
  <dcterms:modified xsi:type="dcterms:W3CDTF">2022-09-20T05:54:51Z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2052-11.1.0.8500</vt:lpwstr>
  </property>
</Properties>
</file>