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3" r:id="rId2"/>
    <p:sldId id="314" r:id="rId3"/>
    <p:sldId id="315" r:id="rId4"/>
    <p:sldId id="334" r:id="rId5"/>
    <p:sldId id="319" r:id="rId6"/>
    <p:sldId id="320" r:id="rId7"/>
    <p:sldId id="32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FF"/>
    <a:srgbClr val="CC0066"/>
    <a:srgbClr val="FF0000"/>
    <a:srgbClr val="CCFFFF"/>
    <a:srgbClr val="FFFFCC"/>
    <a:srgbClr val="FFFFFF"/>
    <a:srgbClr val="B8E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9FBEE9-75D9-45F0-926F-F3505B609216}" type="datetimeFigureOut">
              <a:rPr lang="en-US"/>
              <a:pPr>
                <a:defRPr/>
              </a:pPr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7130C1-1914-414B-B43C-A03E03166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41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C5B514-7715-4570-8AA4-661325356DA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D33F-24C2-48E2-8650-AD662AD0D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CF4F7-CDBE-4201-9229-94F51D4B8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07916-185D-4F21-B09C-96E28B051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E54B4-9282-4BC4-B0E6-FD57076B3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8193F-C367-4AB4-A644-96544A000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10B2-CCB7-4F5D-AB5F-43E82BABD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EF43D-63EA-4DC6-8DF3-B60181172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CDCB1-49E9-4AF8-BE90-391594F31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8196-8438-467F-8376-94F1DE294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854C0-5669-4C8F-9B28-7C26D351F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F27BE-B039-468B-910D-5AF5DFC68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E79E-5D40-4FD6-B493-9AFF32F3D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E80F6-BDA1-460C-9818-2E39CA08B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62732C1-9C54-40C6-996C-4B8B511A0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BT4.md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457200" y="3000375"/>
            <a:ext cx="845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357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gồm mấy trăm mấy chục mấy đơn vị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?</a:t>
            </a:r>
            <a:endParaRPr lang="en-US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57200" y="37592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S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357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gồm 3 trăm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5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chục 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đơn vị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133600" y="4673600"/>
            <a:ext cx="4158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Vậy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357 = 300 + 50 + 7</a:t>
            </a:r>
            <a:endParaRPr lang="en-US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52400"/>
            <a:ext cx="861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Text Box 27"/>
          <p:cNvSpPr txBox="1">
            <a:spLocks noChangeArrowheads="1"/>
          </p:cNvSpPr>
          <p:nvPr/>
        </p:nvSpPr>
        <p:spPr bwMode="auto">
          <a:xfrm>
            <a:off x="1244297" y="1335088"/>
            <a:ext cx="7442807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số thành tổng các trăm, chục, đơn vị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22098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357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81000" y="28670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820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gồm mấy trăm mấy chục mấy đơn vị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?</a:t>
            </a:r>
            <a:endParaRPr lang="en-US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81000" y="360045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820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g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ồm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8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đơn vị.</a:t>
            </a:r>
            <a:endParaRPr lang="en-US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600200" y="4514850"/>
            <a:ext cx="49228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vi-VN" altLang="zh-CN" sz="36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</a:t>
            </a:r>
            <a:r>
              <a:rPr lang="en-US" altLang="zh-CN" sz="36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: 820 = 800 + 20 + 0</a:t>
            </a:r>
          </a:p>
          <a:p>
            <a:r>
              <a:rPr lang="en-US" altLang="zh-CN" sz="36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endParaRPr lang="en-US" sz="36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600" y="152400"/>
            <a:ext cx="861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 Box 27"/>
          <p:cNvSpPr txBox="1">
            <a:spLocks noChangeArrowheads="1"/>
          </p:cNvSpPr>
          <p:nvPr/>
        </p:nvSpPr>
        <p:spPr bwMode="auto">
          <a:xfrm>
            <a:off x="1244297" y="1335088"/>
            <a:ext cx="7442807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số thành tổng các trăm, chục, đơn vị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0" y="5026025"/>
            <a:ext cx="42883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hoặc  820 = 800 + 20</a:t>
            </a:r>
            <a:endParaRPr lang="en-US" sz="360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3400" y="2257425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820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81000" y="26670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vi-VN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703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gồm mấy trăm mấy chục mấy đơn vị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?</a:t>
            </a:r>
            <a:endParaRPr lang="en-US" sz="3200" b="1">
              <a:solidFill>
                <a:schemeClr val="tx2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81000" y="34290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vi-VN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Số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703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ồm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đơn vị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sz="3200" b="1">
              <a:solidFill>
                <a:schemeClr val="tx2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55763" y="4179888"/>
            <a:ext cx="43640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vi-VN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ậy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: 703 =  700  + 0 + 3</a:t>
            </a:r>
          </a:p>
          <a:p>
            <a:r>
              <a:rPr lang="en-US" sz="32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152400"/>
            <a:ext cx="861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Text Box 27"/>
          <p:cNvSpPr txBox="1">
            <a:spLocks noChangeArrowheads="1"/>
          </p:cNvSpPr>
          <p:nvPr/>
        </p:nvSpPr>
        <p:spPr bwMode="auto">
          <a:xfrm>
            <a:off x="1244297" y="1335088"/>
            <a:ext cx="7442807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số thành tổng các trăm, chục, đơn vị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00200" y="4724400"/>
            <a:ext cx="3826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hoặc 703 = 700 + 3</a:t>
            </a:r>
            <a:endParaRPr lang="en-US" sz="360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9600" y="20574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828800" y="914400"/>
            <a:ext cx="5943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vi-VN" sz="8000" b="1" kern="10" dirty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3E1B5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en-US" sz="8000" b="1" kern="10" dirty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3E1B5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8000" b="1" kern="10" dirty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3E1B5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8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WordArt 16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533400" y="2209800"/>
            <a:ext cx="8153400" cy="3657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24741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3E1B5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– Thực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3"/>
          <p:cNvSpPr txBox="1">
            <a:spLocks noChangeArrowheads="1"/>
          </p:cNvSpPr>
          <p:nvPr/>
        </p:nvSpPr>
        <p:spPr bwMode="auto">
          <a:xfrm>
            <a:off x="838200" y="21367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838200" y="1641475"/>
            <a:ext cx="36161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u="sng">
                <a:solidFill>
                  <a:srgbClr val="C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Bài 1:</a:t>
            </a:r>
            <a:r>
              <a:rPr lang="en-US" altLang="zh-CN" sz="4400" b="1" u="sng">
                <a:solidFill>
                  <a:srgbClr val="C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vi-VN" altLang="zh-CN" sz="28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ế</a:t>
            </a:r>
            <a:r>
              <a:rPr lang="en-US" altLang="zh-CN" sz="28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 (theo m</a:t>
            </a:r>
            <a:r>
              <a:rPr lang="vi-VN" altLang="zh-CN" sz="28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ẫ</a:t>
            </a:r>
            <a:r>
              <a:rPr lang="en-US" altLang="zh-CN" sz="28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u)</a:t>
            </a:r>
            <a:endParaRPr lang="en-US" sz="28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264" name="Group 4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81021434"/>
              </p:ext>
            </p:extLst>
          </p:nvPr>
        </p:nvGraphicFramePr>
        <p:xfrm>
          <a:off x="533400" y="2479675"/>
          <a:ext cx="7924800" cy="4302125"/>
        </p:xfrm>
        <a:graphic>
          <a:graphicData uri="http://schemas.openxmlformats.org/drawingml/2006/table">
            <a:tbl>
              <a:tblPr/>
              <a:tblGrid>
                <a:gridCol w="838200"/>
                <a:gridCol w="4005263"/>
                <a:gridCol w="3081337"/>
              </a:tblGrid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389 = 300 + 80 + 9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1600200" y="35052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 t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răm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 ch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ục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đơn vị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3" name="Text Box 50"/>
          <p:cNvSpPr txBox="1">
            <a:spLocks noChangeArrowheads="1"/>
          </p:cNvSpPr>
          <p:nvPr/>
        </p:nvSpPr>
        <p:spPr bwMode="auto">
          <a:xfrm>
            <a:off x="5715000" y="2895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1524000" y="43434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1 t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răm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6 ch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ục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1600200" y="5272088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 t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răm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5 ch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ục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1600200" y="60198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6  t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răm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5 ch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ục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5410200" y="3505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237 = 200 + 30 + 7</a:t>
            </a: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5486400" y="43434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164 = 100 + 60 + 4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5486400" y="5195888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352 = 300 + 50 + 2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5486400" y="5957888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658 = 600 + 50 + 8</a:t>
            </a:r>
          </a:p>
        </p:txBody>
      </p:sp>
      <p:sp>
        <p:nvSpPr>
          <p:cNvPr id="6183" name="Rectangle 5"/>
          <p:cNvSpPr>
            <a:spLocks noChangeArrowheads="1"/>
          </p:cNvSpPr>
          <p:nvPr/>
        </p:nvSpPr>
        <p:spPr bwMode="auto">
          <a:xfrm>
            <a:off x="0" y="-14288"/>
            <a:ext cx="861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4" name="Text Box 27"/>
          <p:cNvSpPr txBox="1">
            <a:spLocks noChangeArrowheads="1"/>
          </p:cNvSpPr>
          <p:nvPr/>
        </p:nvSpPr>
        <p:spPr bwMode="auto">
          <a:xfrm>
            <a:off x="1015697" y="1168400"/>
            <a:ext cx="7442807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số thành tổng các trăm, chục, đơn vị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265" grpId="0"/>
      <p:bldP spid="9268" grpId="0"/>
      <p:bldP spid="9269" grpId="0"/>
      <p:bldP spid="9271" grpId="0"/>
      <p:bldP spid="9272" grpId="0"/>
      <p:bldP spid="9273" grpId="0"/>
      <p:bldP spid="9274" grpId="0"/>
      <p:bldP spid="92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228600" y="25908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590800" y="2667000"/>
            <a:ext cx="419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271 = 200 + 70 + 1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590800" y="3429000"/>
            <a:ext cx="419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978 = 900 + 70 + 8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590800" y="4191000"/>
            <a:ext cx="419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835 = 800 + 30 + 5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590800" y="4916488"/>
            <a:ext cx="419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509 = 500 + 9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28600" y="2006600"/>
            <a:ext cx="8836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u="sng">
                <a:solidFill>
                  <a:srgbClr val="C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Bài </a:t>
            </a:r>
            <a:r>
              <a:rPr lang="vi-VN" altLang="zh-CN" sz="3200" b="1" u="sng">
                <a:solidFill>
                  <a:srgbClr val="C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u="sng">
                <a:solidFill>
                  <a:srgbClr val="C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: </a:t>
            </a:r>
            <a:r>
              <a:rPr lang="en-US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vi-VN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ế</a:t>
            </a:r>
            <a:r>
              <a:rPr lang="en-US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 </a:t>
            </a:r>
            <a:r>
              <a:rPr lang="vi-VN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các số 271 , 978 , 835 , 509 </a:t>
            </a:r>
            <a:r>
              <a:rPr lang="en-US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theo m</a:t>
            </a:r>
            <a:r>
              <a:rPr lang="vi-VN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ẫ</a:t>
            </a:r>
            <a:r>
              <a:rPr lang="en-US" altLang="zh-CN" sz="3200" b="1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 :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228600" y="152400"/>
            <a:ext cx="861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7" name="Text Box 27"/>
          <p:cNvSpPr txBox="1">
            <a:spLocks noChangeArrowheads="1"/>
          </p:cNvSpPr>
          <p:nvPr/>
        </p:nvSpPr>
        <p:spPr bwMode="auto">
          <a:xfrm>
            <a:off x="1244297" y="1335088"/>
            <a:ext cx="7442807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số thành tổng các trăm, chục, đơn vị</a:t>
            </a: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600200" y="5526088"/>
            <a:ext cx="5943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3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ặc </a:t>
            </a:r>
            <a:r>
              <a:rPr lang="en-US" sz="3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509 = 500 +</a:t>
            </a:r>
            <a:r>
              <a:rPr lang="vi-VN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+</a:t>
            </a:r>
            <a:r>
              <a:rPr lang="en-US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1" grpId="0"/>
      <p:bldP spid="10263" grpId="0"/>
      <p:bldP spid="10264" grpId="0"/>
      <p:bldP spid="10265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57200" y="19812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975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457200" y="30480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632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457200" y="41148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842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2133600" y="1981200"/>
            <a:ext cx="19812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+ 30 + 2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2133600" y="3048000"/>
            <a:ext cx="19812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 + 70 + 5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2133600" y="41148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 + 40 + 2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2400" y="304800"/>
            <a:ext cx="876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u="sng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Bài </a:t>
            </a:r>
            <a:r>
              <a:rPr lang="vi-VN" altLang="zh-CN" sz="3200" b="1" u="sng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u="sng">
                <a:solidFill>
                  <a:srgbClr val="0070C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Mỗi số 975 ,731 ,980 , 505 , 632 , 842 </a:t>
            </a:r>
            <a:endParaRPr lang="en-US" altLang="zh-CN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được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viết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thành tổng nào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sz="3200" b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3200" b="1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7620000" y="1981200"/>
            <a:ext cx="9398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731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7696200" y="3048000"/>
            <a:ext cx="9398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980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772400" y="4114800"/>
            <a:ext cx="9398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505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4572000" y="1981200"/>
            <a:ext cx="20574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+ 5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572000" y="2971800"/>
            <a:ext cx="20574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+ 30 + 1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72000" y="3962400"/>
            <a:ext cx="20574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 + 80</a:t>
            </a:r>
          </a:p>
        </p:txBody>
      </p:sp>
      <p:cxnSp>
        <p:nvCxnSpPr>
          <p:cNvPr id="18" name="Straight Arrow Connector 17"/>
          <p:cNvCxnSpPr>
            <a:stCxn id="45061" idx="6"/>
          </p:cNvCxnSpPr>
          <p:nvPr/>
        </p:nvCxnSpPr>
        <p:spPr>
          <a:xfrm>
            <a:off x="1371600" y="2438400"/>
            <a:ext cx="7620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5064" idx="6"/>
          </p:cNvCxnSpPr>
          <p:nvPr/>
        </p:nvCxnSpPr>
        <p:spPr>
          <a:xfrm flipV="1">
            <a:off x="1371600" y="4495800"/>
            <a:ext cx="762000" cy="762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295400" y="2590800"/>
            <a:ext cx="914400" cy="7620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6629400" y="2743200"/>
            <a:ext cx="1143000" cy="762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3"/>
          </p:cNvCxnSpPr>
          <p:nvPr/>
        </p:nvCxnSpPr>
        <p:spPr>
          <a:xfrm rot="5400000">
            <a:off x="6917532" y="3540918"/>
            <a:ext cx="628650" cy="12049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6477000" y="2819400"/>
            <a:ext cx="1600200" cy="129540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  <p:bldP spid="45063" grpId="0" animBg="1"/>
      <p:bldP spid="45064" grpId="0" animBg="1"/>
      <p:bldP spid="45065" grpId="0" animBg="1"/>
      <p:bldP spid="45067" grpId="0" animBg="1"/>
      <p:bldP spid="45068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410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</dc:creator>
  <cp:lastModifiedBy>MSTTPC1</cp:lastModifiedBy>
  <cp:revision>117</cp:revision>
  <dcterms:created xsi:type="dcterms:W3CDTF">2008-11-29T05:18:44Z</dcterms:created>
  <dcterms:modified xsi:type="dcterms:W3CDTF">2020-06-08T02:45:53Z</dcterms:modified>
</cp:coreProperties>
</file>