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1" r:id="rId2"/>
    <p:sldId id="309" r:id="rId3"/>
    <p:sldId id="308" r:id="rId4"/>
    <p:sldId id="294" r:id="rId5"/>
    <p:sldId id="295" r:id="rId6"/>
    <p:sldId id="296" r:id="rId7"/>
    <p:sldId id="298" r:id="rId8"/>
    <p:sldId id="300" r:id="rId9"/>
    <p:sldId id="303" r:id="rId10"/>
    <p:sldId id="305" r:id="rId11"/>
    <p:sldId id="306" r:id="rId12"/>
    <p:sldId id="310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FF"/>
    <a:srgbClr val="FFFF00"/>
    <a:srgbClr val="008080"/>
    <a:srgbClr val="FFFFB7"/>
    <a:srgbClr val="00CCFF"/>
    <a:srgbClr val="00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41D8D-AD6A-497A-9BF1-632EB4EDD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D7E15-50D2-48C4-B1FC-678B9B747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CC48D-274C-4ADE-ADAE-4DAAA29F8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DBDC4-61CA-4AE1-AD71-2B722FC24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D0CE2-9683-4132-B1CE-E06CE5FE9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2C44F-0571-40A2-875C-FEDAB66AD2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ED4C-2F6D-44CE-83D4-564F49EA8E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7AC9A-EF6D-4FFA-9AFE-D0599923F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F4040-0FBB-4EE9-8D15-0F2571FA1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51554-5982-4F69-A91F-6B3E68BCC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D5696-2FCD-44B5-A9A1-03B27BF53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689EF7A-53F1-49E3-ADD6-50008F1CB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audio" Target="file:///D:\CA%20NHAC\New%20Folder\Arichon.mid" TargetMode="Externa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900113" y="2133600"/>
            <a:ext cx="74882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MÔN TOÁN</a:t>
            </a:r>
            <a:r>
              <a:rPr lang="en-US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>
                <a:solidFill>
                  <a:srgbClr val="6000C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b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863600" y="3290888"/>
            <a:ext cx="755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Bảng nhân 3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223963" y="3930650"/>
            <a:ext cx="6842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6000C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</a:t>
            </a:r>
          </a:p>
        </p:txBody>
      </p:sp>
      <p:sp>
        <p:nvSpPr>
          <p:cNvPr id="2053" name="WordArt 6"/>
          <p:cNvSpPr>
            <a:spLocks noChangeArrowheads="1" noChangeShapeType="1" noTextEdit="1"/>
          </p:cNvSpPr>
          <p:nvPr/>
        </p:nvSpPr>
        <p:spPr bwMode="auto">
          <a:xfrm rot="185152">
            <a:off x="1511300" y="971550"/>
            <a:ext cx="6121400" cy="43656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95092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0000FF"/>
              </a:extrusionClr>
            </a:sp3d>
          </a:bodyPr>
          <a:lstStyle/>
          <a:p>
            <a:pPr algn="ctr"/>
            <a:r>
              <a:rPr lang="en-US" sz="40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100000">
                      <a:srgbClr val="00FFFF"/>
                    </a:gs>
                  </a:gsLst>
                  <a:lin ang="5400000" scaled="1"/>
                </a:gradFill>
                <a:latin typeface="Times New Roman" pitchFamily="18" charset="0"/>
                <a:cs typeface="Times New Roman" pitchFamily="18" charset="0"/>
              </a:rPr>
              <a:t>THIẾT KẾ BÀI GIẢNG</a:t>
            </a:r>
          </a:p>
        </p:txBody>
      </p:sp>
      <p:pic>
        <p:nvPicPr>
          <p:cNvPr id="2054" name="Picture 7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4652963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8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6573838" y="4278312"/>
            <a:ext cx="2732088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9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303963" y="80963"/>
            <a:ext cx="2732087" cy="204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0" descr="CS0007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-198437" y="457200"/>
            <a:ext cx="2732087" cy="204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863600" y="3290888"/>
            <a:ext cx="7559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 nhân 3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/>
      <p:bldP spid="71684" grpId="0"/>
      <p:bldP spid="71691" grpId="0"/>
      <p:bldP spid="7169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905000" y="6096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Đếm thêm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rồi viết số thích hợp vào ô trống:</a:t>
            </a:r>
          </a:p>
        </p:txBody>
      </p:sp>
      <p:graphicFrame>
        <p:nvGraphicFramePr>
          <p:cNvPr id="634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865205"/>
              </p:ext>
            </p:extLst>
          </p:nvPr>
        </p:nvGraphicFramePr>
        <p:xfrm>
          <a:off x="533400" y="1727200"/>
          <a:ext cx="8153400" cy="711200"/>
        </p:xfrm>
        <a:graphic>
          <a:graphicData uri="http://schemas.openxmlformats.org/drawingml/2006/table">
            <a:tbl>
              <a:tblPr/>
              <a:tblGrid>
                <a:gridCol w="815975"/>
                <a:gridCol w="814388"/>
                <a:gridCol w="815975"/>
                <a:gridCol w="814387"/>
                <a:gridCol w="815975"/>
                <a:gridCol w="815975"/>
                <a:gridCol w="814388"/>
                <a:gridCol w="815975"/>
                <a:gridCol w="814387"/>
                <a:gridCol w="815975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</a:tr>
            </a:tbl>
          </a:graphicData>
        </a:graphic>
      </p:graphicFrame>
      <p:sp>
        <p:nvSpPr>
          <p:cNvPr id="11291" name="Rectangle 29"/>
          <p:cNvSpPr>
            <a:spLocks noChangeArrowheads="1"/>
          </p:cNvSpPr>
          <p:nvPr/>
        </p:nvSpPr>
        <p:spPr bwMode="auto">
          <a:xfrm>
            <a:off x="6096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292" name="Rectangle 30"/>
          <p:cNvSpPr>
            <a:spLocks noChangeArrowheads="1"/>
          </p:cNvSpPr>
          <p:nvPr/>
        </p:nvSpPr>
        <p:spPr bwMode="auto">
          <a:xfrm>
            <a:off x="13716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3521" name="Rectangle 33"/>
          <p:cNvSpPr>
            <a:spLocks noChangeArrowheads="1"/>
          </p:cNvSpPr>
          <p:nvPr/>
        </p:nvSpPr>
        <p:spPr bwMode="auto">
          <a:xfrm>
            <a:off x="38862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63525" name="Rectangle 37"/>
          <p:cNvSpPr>
            <a:spLocks noChangeArrowheads="1"/>
          </p:cNvSpPr>
          <p:nvPr/>
        </p:nvSpPr>
        <p:spPr bwMode="auto">
          <a:xfrm>
            <a:off x="70866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11295" name="Rectangle 39"/>
          <p:cNvSpPr>
            <a:spLocks noChangeArrowheads="1"/>
          </p:cNvSpPr>
          <p:nvPr/>
        </p:nvSpPr>
        <p:spPr bwMode="auto">
          <a:xfrm>
            <a:off x="22098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3528" name="Rectangle 40"/>
          <p:cNvSpPr>
            <a:spLocks noChangeArrowheads="1"/>
          </p:cNvSpPr>
          <p:nvPr/>
        </p:nvSpPr>
        <p:spPr bwMode="auto">
          <a:xfrm>
            <a:off x="30480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63529" name="Rectangle 41"/>
          <p:cNvSpPr>
            <a:spLocks noChangeArrowheads="1"/>
          </p:cNvSpPr>
          <p:nvPr/>
        </p:nvSpPr>
        <p:spPr bwMode="auto">
          <a:xfrm>
            <a:off x="46482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1298" name="Rectangle 42"/>
          <p:cNvSpPr>
            <a:spLocks noChangeArrowheads="1"/>
          </p:cNvSpPr>
          <p:nvPr/>
        </p:nvSpPr>
        <p:spPr bwMode="auto">
          <a:xfrm>
            <a:off x="54864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63531" name="Rectangle 43"/>
          <p:cNvSpPr>
            <a:spLocks noChangeArrowheads="1"/>
          </p:cNvSpPr>
          <p:nvPr/>
        </p:nvSpPr>
        <p:spPr bwMode="auto">
          <a:xfrm>
            <a:off x="63246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11300" name="Rectangle 44"/>
          <p:cNvSpPr>
            <a:spLocks noChangeArrowheads="1"/>
          </p:cNvSpPr>
          <p:nvPr/>
        </p:nvSpPr>
        <p:spPr bwMode="auto">
          <a:xfrm>
            <a:off x="7924800" y="1828800"/>
            <a:ext cx="685800" cy="51435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11301" name="Oval 48"/>
          <p:cNvSpPr>
            <a:spLocks noChangeArrowheads="1"/>
          </p:cNvSpPr>
          <p:nvPr/>
        </p:nvSpPr>
        <p:spPr bwMode="auto">
          <a:xfrm>
            <a:off x="838200" y="381000"/>
            <a:ext cx="838200" cy="838200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008EB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3</a:t>
            </a:r>
            <a:endParaRPr lang="en-GB" sz="3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3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3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3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21" grpId="0" animBg="1"/>
      <p:bldP spid="63525" grpId="0" animBg="1"/>
      <p:bldP spid="63528" grpId="0" animBg="1"/>
      <p:bldP spid="63529" grpId="0" animBg="1"/>
      <p:bldP spid="635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6781800" y="533400"/>
            <a:ext cx="2209800" cy="5562600"/>
            <a:chOff x="4224" y="528"/>
            <a:chExt cx="1392" cy="3504"/>
          </a:xfrm>
        </p:grpSpPr>
        <p:sp>
          <p:nvSpPr>
            <p:cNvPr id="12360" name="Rectangle 3"/>
            <p:cNvSpPr>
              <a:spLocks noChangeArrowheads="1"/>
            </p:cNvSpPr>
            <p:nvPr/>
          </p:nvSpPr>
          <p:spPr bwMode="auto">
            <a:xfrm>
              <a:off x="4224" y="528"/>
              <a:ext cx="1392" cy="3504"/>
            </a:xfrm>
            <a:prstGeom prst="rect">
              <a:avLst/>
            </a:prstGeom>
            <a:solidFill>
              <a:srgbClr val="FFFFB7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61" name="Rectangle 4"/>
            <p:cNvSpPr>
              <a:spLocks noChangeArrowheads="1"/>
            </p:cNvSpPr>
            <p:nvPr/>
          </p:nvSpPr>
          <p:spPr bwMode="auto">
            <a:xfrm>
              <a:off x="4320" y="576"/>
              <a:ext cx="1200" cy="19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u="sng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 NHÂN 3</a:t>
              </a:r>
            </a:p>
          </p:txBody>
        </p:sp>
      </p:grpSp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3048000" y="228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BẢNG NHÂN 3</a:t>
            </a:r>
          </a:p>
        </p:txBody>
      </p:sp>
      <p:grpSp>
        <p:nvGrpSpPr>
          <p:cNvPr id="12292" name="Group 6"/>
          <p:cNvGrpSpPr>
            <a:grpSpLocks/>
          </p:cNvGrpSpPr>
          <p:nvPr/>
        </p:nvGrpSpPr>
        <p:grpSpPr bwMode="auto">
          <a:xfrm>
            <a:off x="1295400" y="2057400"/>
            <a:ext cx="1066800" cy="381000"/>
            <a:chOff x="1200" y="576"/>
            <a:chExt cx="672" cy="240"/>
          </a:xfrm>
        </p:grpSpPr>
        <p:sp>
          <p:nvSpPr>
            <p:cNvPr id="12356" name="Rectangle 7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7" name="AutoShape 8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8" name="AutoShape 9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9" name="AutoShape 10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293" name="AutoShape 11"/>
          <p:cNvSpPr>
            <a:spLocks/>
          </p:cNvSpPr>
          <p:nvPr/>
        </p:nvSpPr>
        <p:spPr bwMode="auto">
          <a:xfrm>
            <a:off x="2514600" y="19812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4" name="Rectangle 12"/>
          <p:cNvSpPr>
            <a:spLocks noChangeArrowheads="1"/>
          </p:cNvSpPr>
          <p:nvPr/>
        </p:nvSpPr>
        <p:spPr bwMode="auto">
          <a:xfrm>
            <a:off x="3200400" y="2133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295" name="Rectangle 13" descr="007"/>
          <p:cNvSpPr>
            <a:spLocks noChangeArrowheads="1"/>
          </p:cNvSpPr>
          <p:nvPr/>
        </p:nvSpPr>
        <p:spPr bwMode="auto">
          <a:xfrm>
            <a:off x="6553200" y="533400"/>
            <a:ext cx="76200" cy="548640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6" name="Rectangle 14"/>
          <p:cNvSpPr>
            <a:spLocks noChangeArrowheads="1"/>
          </p:cNvSpPr>
          <p:nvPr/>
        </p:nvSpPr>
        <p:spPr bwMode="auto">
          <a:xfrm>
            <a:off x="7086600" y="1676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297" name="Group 15"/>
          <p:cNvGrpSpPr>
            <a:grpSpLocks/>
          </p:cNvGrpSpPr>
          <p:nvPr/>
        </p:nvGrpSpPr>
        <p:grpSpPr bwMode="auto">
          <a:xfrm>
            <a:off x="1295400" y="2514600"/>
            <a:ext cx="1066800" cy="381000"/>
            <a:chOff x="1200" y="576"/>
            <a:chExt cx="672" cy="240"/>
          </a:xfrm>
        </p:grpSpPr>
        <p:sp>
          <p:nvSpPr>
            <p:cNvPr id="12352" name="Rectangle 16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3" name="AutoShape 17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4" name="AutoShape 18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5" name="AutoShape 19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298" name="Rectangle 20"/>
          <p:cNvSpPr>
            <a:spLocks noChangeArrowheads="1"/>
          </p:cNvSpPr>
          <p:nvPr/>
        </p:nvSpPr>
        <p:spPr bwMode="auto">
          <a:xfrm>
            <a:off x="3124200" y="2743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2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12299" name="Group 21"/>
          <p:cNvGrpSpPr>
            <a:grpSpLocks/>
          </p:cNvGrpSpPr>
          <p:nvPr/>
        </p:nvGrpSpPr>
        <p:grpSpPr bwMode="auto">
          <a:xfrm>
            <a:off x="1295400" y="1219200"/>
            <a:ext cx="1066800" cy="381000"/>
            <a:chOff x="1200" y="576"/>
            <a:chExt cx="672" cy="240"/>
          </a:xfrm>
        </p:grpSpPr>
        <p:sp>
          <p:nvSpPr>
            <p:cNvPr id="12348" name="Rectangle 22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49" name="AutoShape 23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0" name="AutoShape 24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51" name="AutoShape 25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300" name="AutoShape 26"/>
          <p:cNvSpPr>
            <a:spLocks/>
          </p:cNvSpPr>
          <p:nvPr/>
        </p:nvSpPr>
        <p:spPr bwMode="auto">
          <a:xfrm>
            <a:off x="2514600" y="11430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1" name="Rectangle 27"/>
          <p:cNvSpPr>
            <a:spLocks noChangeArrowheads="1"/>
          </p:cNvSpPr>
          <p:nvPr/>
        </p:nvSpPr>
        <p:spPr bwMode="auto">
          <a:xfrm>
            <a:off x="3276600" y="1295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viết: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12302" name="Rectangle 28"/>
          <p:cNvSpPr>
            <a:spLocks noChangeArrowheads="1"/>
          </p:cNvSpPr>
          <p:nvPr/>
        </p:nvSpPr>
        <p:spPr bwMode="auto">
          <a:xfrm>
            <a:off x="7086600" y="12192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1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3" name="Text Box 29"/>
          <p:cNvSpPr txBox="1">
            <a:spLocks noChangeArrowheads="1"/>
          </p:cNvSpPr>
          <p:nvPr/>
        </p:nvSpPr>
        <p:spPr bwMode="auto">
          <a:xfrm>
            <a:off x="4267200" y="2286000"/>
            <a:ext cx="144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= 6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4" name="Rectangle 30"/>
          <p:cNvSpPr>
            <a:spLocks noChangeArrowheads="1"/>
          </p:cNvSpPr>
          <p:nvPr/>
        </p:nvSpPr>
        <p:spPr bwMode="auto">
          <a:xfrm>
            <a:off x="3200400" y="3733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2305" name="Rectangle 31"/>
          <p:cNvSpPr>
            <a:spLocks noChangeArrowheads="1"/>
          </p:cNvSpPr>
          <p:nvPr/>
        </p:nvSpPr>
        <p:spPr bwMode="auto">
          <a:xfrm>
            <a:off x="3124200" y="4343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3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grpSp>
        <p:nvGrpSpPr>
          <p:cNvPr id="12306" name="Group 32"/>
          <p:cNvGrpSpPr>
            <a:grpSpLocks/>
          </p:cNvGrpSpPr>
          <p:nvPr/>
        </p:nvGrpSpPr>
        <p:grpSpPr bwMode="auto">
          <a:xfrm>
            <a:off x="1295400" y="3505200"/>
            <a:ext cx="1066800" cy="381000"/>
            <a:chOff x="1200" y="576"/>
            <a:chExt cx="672" cy="240"/>
          </a:xfrm>
        </p:grpSpPr>
        <p:sp>
          <p:nvSpPr>
            <p:cNvPr id="12344" name="Rectangle 33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45" name="AutoShape 34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46" name="AutoShape 35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47" name="AutoShape 36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307" name="Text Box 37"/>
          <p:cNvSpPr txBox="1">
            <a:spLocks noChangeArrowheads="1"/>
          </p:cNvSpPr>
          <p:nvPr/>
        </p:nvSpPr>
        <p:spPr bwMode="auto">
          <a:xfrm>
            <a:off x="4267200" y="3886200"/>
            <a:ext cx="1981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+ 3 = 9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8" name="Rectangle 38"/>
          <p:cNvSpPr>
            <a:spLocks noChangeArrowheads="1"/>
          </p:cNvSpPr>
          <p:nvPr/>
        </p:nvSpPr>
        <p:spPr bwMode="auto">
          <a:xfrm>
            <a:off x="7086600" y="21336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3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09" name="AutoShape 39"/>
          <p:cNvSpPr>
            <a:spLocks/>
          </p:cNvSpPr>
          <p:nvPr/>
        </p:nvSpPr>
        <p:spPr bwMode="auto">
          <a:xfrm>
            <a:off x="2514600" y="3505200"/>
            <a:ext cx="200025" cy="1295400"/>
          </a:xfrm>
          <a:prstGeom prst="rightBrace">
            <a:avLst>
              <a:gd name="adj1" fmla="val 5396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310" name="Group 40"/>
          <p:cNvGrpSpPr>
            <a:grpSpLocks/>
          </p:cNvGrpSpPr>
          <p:nvPr/>
        </p:nvGrpSpPr>
        <p:grpSpPr bwMode="auto">
          <a:xfrm>
            <a:off x="1295400" y="3962400"/>
            <a:ext cx="1066800" cy="381000"/>
            <a:chOff x="1200" y="576"/>
            <a:chExt cx="672" cy="240"/>
          </a:xfrm>
        </p:grpSpPr>
        <p:sp>
          <p:nvSpPr>
            <p:cNvPr id="12340" name="Rectangle 41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41" name="AutoShape 42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42" name="AutoShape 43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43" name="AutoShape 44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2311" name="Group 45"/>
          <p:cNvGrpSpPr>
            <a:grpSpLocks/>
          </p:cNvGrpSpPr>
          <p:nvPr/>
        </p:nvGrpSpPr>
        <p:grpSpPr bwMode="auto">
          <a:xfrm>
            <a:off x="1295400" y="4419600"/>
            <a:ext cx="1066800" cy="381000"/>
            <a:chOff x="1200" y="576"/>
            <a:chExt cx="672" cy="240"/>
          </a:xfrm>
        </p:grpSpPr>
        <p:sp>
          <p:nvSpPr>
            <p:cNvPr id="12336" name="Rectangle 46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37" name="AutoShape 47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38" name="AutoShape 48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339" name="AutoShape 49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2312" name="Rectangle 50"/>
          <p:cNvSpPr>
            <a:spLocks noChangeArrowheads="1"/>
          </p:cNvSpPr>
          <p:nvPr/>
        </p:nvSpPr>
        <p:spPr bwMode="auto">
          <a:xfrm>
            <a:off x="7086600" y="2590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4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3" name="Rectangle 51"/>
          <p:cNvSpPr>
            <a:spLocks noChangeArrowheads="1"/>
          </p:cNvSpPr>
          <p:nvPr/>
        </p:nvSpPr>
        <p:spPr bwMode="auto">
          <a:xfrm>
            <a:off x="8153400" y="2590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12314" name="Rectangle 52"/>
          <p:cNvSpPr>
            <a:spLocks noChangeArrowheads="1"/>
          </p:cNvSpPr>
          <p:nvPr/>
        </p:nvSpPr>
        <p:spPr bwMode="auto">
          <a:xfrm>
            <a:off x="7086600" y="3048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5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5" name="Rectangle 53"/>
          <p:cNvSpPr>
            <a:spLocks noChangeArrowheads="1"/>
          </p:cNvSpPr>
          <p:nvPr/>
        </p:nvSpPr>
        <p:spPr bwMode="auto">
          <a:xfrm>
            <a:off x="7086600" y="3505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6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6" name="Rectangle 54"/>
          <p:cNvSpPr>
            <a:spLocks noChangeArrowheads="1"/>
          </p:cNvSpPr>
          <p:nvPr/>
        </p:nvSpPr>
        <p:spPr bwMode="auto">
          <a:xfrm>
            <a:off x="7086600" y="39624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7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7" name="Rectangle 55"/>
          <p:cNvSpPr>
            <a:spLocks noChangeArrowheads="1"/>
          </p:cNvSpPr>
          <p:nvPr/>
        </p:nvSpPr>
        <p:spPr bwMode="auto">
          <a:xfrm>
            <a:off x="7086600" y="44196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8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8" name="Rectangle 56"/>
          <p:cNvSpPr>
            <a:spLocks noChangeArrowheads="1"/>
          </p:cNvSpPr>
          <p:nvPr/>
        </p:nvSpPr>
        <p:spPr bwMode="auto">
          <a:xfrm>
            <a:off x="7086600" y="4876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9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19" name="Rectangle 57"/>
          <p:cNvSpPr>
            <a:spLocks noChangeArrowheads="1"/>
          </p:cNvSpPr>
          <p:nvPr/>
        </p:nvSpPr>
        <p:spPr bwMode="auto">
          <a:xfrm>
            <a:off x="7086600" y="5334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10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20" name="Rectangle 58"/>
          <p:cNvSpPr>
            <a:spLocks noChangeArrowheads="1"/>
          </p:cNvSpPr>
          <p:nvPr/>
        </p:nvSpPr>
        <p:spPr bwMode="auto">
          <a:xfrm>
            <a:off x="81534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12321" name="Rectangle 59"/>
          <p:cNvSpPr>
            <a:spLocks noChangeArrowheads="1"/>
          </p:cNvSpPr>
          <p:nvPr/>
        </p:nvSpPr>
        <p:spPr bwMode="auto">
          <a:xfrm>
            <a:off x="8153400" y="3505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12322" name="Rectangle 60"/>
          <p:cNvSpPr>
            <a:spLocks noChangeArrowheads="1"/>
          </p:cNvSpPr>
          <p:nvPr/>
        </p:nvSpPr>
        <p:spPr bwMode="auto">
          <a:xfrm>
            <a:off x="8153400" y="3962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12323" name="Rectangle 61"/>
          <p:cNvSpPr>
            <a:spLocks noChangeArrowheads="1"/>
          </p:cNvSpPr>
          <p:nvPr/>
        </p:nvSpPr>
        <p:spPr bwMode="auto">
          <a:xfrm>
            <a:off x="8153400" y="4419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12324" name="Rectangle 62"/>
          <p:cNvSpPr>
            <a:spLocks noChangeArrowheads="1"/>
          </p:cNvSpPr>
          <p:nvPr/>
        </p:nvSpPr>
        <p:spPr bwMode="auto">
          <a:xfrm>
            <a:off x="8153400" y="4876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12325" name="Rectangle 63"/>
          <p:cNvSpPr>
            <a:spLocks noChangeArrowheads="1"/>
          </p:cNvSpPr>
          <p:nvPr/>
        </p:nvSpPr>
        <p:spPr bwMode="auto">
          <a:xfrm>
            <a:off x="8305800" y="5334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64576" name="Rectangle 64" descr="009"/>
          <p:cNvSpPr>
            <a:spLocks noChangeArrowheads="1"/>
          </p:cNvSpPr>
          <p:nvPr/>
        </p:nvSpPr>
        <p:spPr bwMode="auto">
          <a:xfrm>
            <a:off x="8153400" y="16764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77" name="Rectangle 65" descr="009"/>
          <p:cNvSpPr>
            <a:spLocks noChangeArrowheads="1"/>
          </p:cNvSpPr>
          <p:nvPr/>
        </p:nvSpPr>
        <p:spPr bwMode="auto">
          <a:xfrm>
            <a:off x="8153400" y="30480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78" name="Rectangle 66" descr="009"/>
          <p:cNvSpPr>
            <a:spLocks noChangeArrowheads="1"/>
          </p:cNvSpPr>
          <p:nvPr/>
        </p:nvSpPr>
        <p:spPr bwMode="auto">
          <a:xfrm>
            <a:off x="8153400" y="39624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79" name="Rectangle 67" descr="009"/>
          <p:cNvSpPr>
            <a:spLocks noChangeArrowheads="1"/>
          </p:cNvSpPr>
          <p:nvPr/>
        </p:nvSpPr>
        <p:spPr bwMode="auto">
          <a:xfrm>
            <a:off x="8305800" y="53340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80" name="Rectangle 68" descr="009"/>
          <p:cNvSpPr>
            <a:spLocks noChangeArrowheads="1"/>
          </p:cNvSpPr>
          <p:nvPr/>
        </p:nvSpPr>
        <p:spPr bwMode="auto">
          <a:xfrm>
            <a:off x="8153400" y="21336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81" name="Rectangle 69" descr="009"/>
          <p:cNvSpPr>
            <a:spLocks noChangeArrowheads="1"/>
          </p:cNvSpPr>
          <p:nvPr/>
        </p:nvSpPr>
        <p:spPr bwMode="auto">
          <a:xfrm>
            <a:off x="8153400" y="44196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82" name="Rectangle 70" descr="009"/>
          <p:cNvSpPr>
            <a:spLocks noChangeArrowheads="1"/>
          </p:cNvSpPr>
          <p:nvPr/>
        </p:nvSpPr>
        <p:spPr bwMode="auto">
          <a:xfrm>
            <a:off x="8153400" y="12192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83" name="Rectangle 71" descr="009"/>
          <p:cNvSpPr>
            <a:spLocks noChangeArrowheads="1"/>
          </p:cNvSpPr>
          <p:nvPr/>
        </p:nvSpPr>
        <p:spPr bwMode="auto">
          <a:xfrm>
            <a:off x="8153400" y="25908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84" name="Rectangle 72" descr="009"/>
          <p:cNvSpPr>
            <a:spLocks noChangeArrowheads="1"/>
          </p:cNvSpPr>
          <p:nvPr/>
        </p:nvSpPr>
        <p:spPr bwMode="auto">
          <a:xfrm>
            <a:off x="8153400" y="35052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85" name="Rectangle 73" descr="009"/>
          <p:cNvSpPr>
            <a:spLocks noChangeArrowheads="1"/>
          </p:cNvSpPr>
          <p:nvPr/>
        </p:nvSpPr>
        <p:spPr bwMode="auto">
          <a:xfrm>
            <a:off x="8153400" y="4876800"/>
            <a:ext cx="381000" cy="3810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6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6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64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64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4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4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45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6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6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645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45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6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645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6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6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45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6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6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64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6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6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645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6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6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45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76" grpId="0" animBg="1"/>
      <p:bldP spid="64577" grpId="0" animBg="1"/>
      <p:bldP spid="64578" grpId="0" animBg="1"/>
      <p:bldP spid="64579" grpId="0" animBg="1"/>
      <p:bldP spid="64580" grpId="0" animBg="1"/>
      <p:bldP spid="64581" grpId="0" animBg="1"/>
      <p:bldP spid="64582" grpId="0" animBg="1"/>
      <p:bldP spid="64583" grpId="0" animBg="1"/>
      <p:bldP spid="64584" grpId="0" animBg="1"/>
      <p:bldP spid="645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 descr="006"/>
          <p:cNvSpPr txBox="1">
            <a:spLocks noChangeArrowheads="1"/>
          </p:cNvSpPr>
          <p:nvPr/>
        </p:nvSpPr>
        <p:spPr bwMode="auto">
          <a:xfrm>
            <a:off x="304800" y="304800"/>
            <a:ext cx="8534400" cy="7570788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Kính chúc các thầy giáo, cô giáo mạnh khoẻ !</a:t>
            </a:r>
          </a:p>
          <a:p>
            <a:pPr algn="ctr">
              <a:spcBef>
                <a:spcPct val="50000"/>
              </a:spcBef>
            </a:pPr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Chúc các con học sinh ch</a:t>
            </a:r>
            <a:r>
              <a:rPr lang="vi-VN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3600" b="1" i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 ngoan học giỏi !</a:t>
            </a:r>
          </a:p>
          <a:p>
            <a:pPr algn="ctr">
              <a:spcBef>
                <a:spcPct val="50000"/>
              </a:spcBef>
            </a:pPr>
            <a:endParaRPr lang="en-US" sz="36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US" sz="3600" b="1" i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0668" name="Arichon.mid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4495800" y="624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3316" name="Object 13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582025"/>
              </p:ext>
            </p:extLst>
          </p:nvPr>
        </p:nvGraphicFramePr>
        <p:xfrm>
          <a:off x="4114800" y="6067425"/>
          <a:ext cx="9144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MIDI Sequence" r:id="rId6" imgW="914286" imgH="561905" progId="MIDFile">
                  <p:embed/>
                </p:oleObj>
              </mc:Choice>
              <mc:Fallback>
                <p:oleObj name="MIDI Sequence" r:id="rId6" imgW="914286" imgH="561905" progId="MIDFile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6067425"/>
                        <a:ext cx="9144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AutoShape 14"/>
          <p:cNvSpPr>
            <a:spLocks noChangeArrowheads="1"/>
          </p:cNvSpPr>
          <p:nvPr/>
        </p:nvSpPr>
        <p:spPr bwMode="auto">
          <a:xfrm>
            <a:off x="228600" y="5715000"/>
            <a:ext cx="8686800" cy="1066800"/>
          </a:xfrm>
          <a:prstGeom prst="ribbon">
            <a:avLst>
              <a:gd name="adj1" fmla="val 12500"/>
              <a:gd name="adj2" fmla="val 50000"/>
            </a:avLst>
          </a:prstGeom>
          <a:gradFill rotWithShape="1">
            <a:gsLst>
              <a:gs pos="0">
                <a:srgbClr val="FFFF66"/>
              </a:gs>
              <a:gs pos="100000">
                <a:srgbClr val="FF66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8490" fill="hold"/>
                                        <p:tgtEl>
                                          <p:spTgt spid="7066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066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305800" cy="409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u="sng">
                <a:latin typeface="Times New Roman" pitchFamily="18" charset="0"/>
                <a:cs typeface="Times New Roman" pitchFamily="18" charset="0"/>
              </a:rPr>
              <a:t>Bài tập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a) Viết tổng sau thành tích: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5 + 5 + 5 = 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Chuyển tích sau thành tổng rồi tính kết quả:</a:t>
            </a: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	4 x 3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3400" y="2057400"/>
            <a:ext cx="1066800" cy="381000"/>
            <a:chOff x="1200" y="576"/>
            <a:chExt cx="672" cy="240"/>
          </a:xfrm>
        </p:grpSpPr>
        <p:sp>
          <p:nvSpPr>
            <p:cNvPr id="4118" name="Rectangle 3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9" name="AutoShape 4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0" name="AutoShape 5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21" name="AutoShape 6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7591" name="AutoShape 7"/>
          <p:cNvSpPr>
            <a:spLocks/>
          </p:cNvSpPr>
          <p:nvPr/>
        </p:nvSpPr>
        <p:spPr bwMode="auto">
          <a:xfrm>
            <a:off x="1752600" y="1981200"/>
            <a:ext cx="152400" cy="10668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-228600" y="2133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101" name="Rectangle 9" descr="007"/>
          <p:cNvSpPr>
            <a:spLocks noChangeArrowheads="1"/>
          </p:cNvSpPr>
          <p:nvPr/>
        </p:nvSpPr>
        <p:spPr bwMode="auto">
          <a:xfrm>
            <a:off x="5486400" y="914400"/>
            <a:ext cx="76200" cy="54864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6705600" y="1676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33400" y="2590800"/>
            <a:ext cx="1066800" cy="381000"/>
            <a:chOff x="1200" y="576"/>
            <a:chExt cx="672" cy="240"/>
          </a:xfrm>
        </p:grpSpPr>
        <p:sp>
          <p:nvSpPr>
            <p:cNvPr id="4114" name="Rectangle 12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5" name="AutoShape 13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6" name="AutoShape 14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7" name="AutoShape 15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7600" name="Rectangle 16"/>
          <p:cNvSpPr>
            <a:spLocks noChangeArrowheads="1"/>
          </p:cNvSpPr>
          <p:nvPr/>
        </p:nvSpPr>
        <p:spPr bwMode="auto">
          <a:xfrm>
            <a:off x="2133600" y="2286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2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533400" y="1219200"/>
            <a:ext cx="1066800" cy="381000"/>
            <a:chOff x="1200" y="576"/>
            <a:chExt cx="672" cy="240"/>
          </a:xfrm>
        </p:grpSpPr>
        <p:sp>
          <p:nvSpPr>
            <p:cNvPr id="4110" name="Rectangle 18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1" name="AutoShape 19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2" name="AutoShape 20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13" name="AutoShape 21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7606" name="AutoShape 22"/>
          <p:cNvSpPr>
            <a:spLocks/>
          </p:cNvSpPr>
          <p:nvPr/>
        </p:nvSpPr>
        <p:spPr bwMode="auto">
          <a:xfrm>
            <a:off x="1752600" y="11430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-228600" y="1295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viết: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6705600" y="12192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2819400" y="2300288"/>
            <a:ext cx="17526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67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67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8" dur="2000" fill="hold"/>
                                        <p:tgtEl>
                                          <p:spTgt spid="67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7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7" dur="2000" fill="hold"/>
                                        <p:tgtEl>
                                          <p:spTgt spid="675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7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7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88627E-6 L -0.00417 0.07767 " pathEditMode="relative" rAng="0" ptsTypes="AA">
                                      <p:cBhvr>
                                        <p:cTn id="61" dur="1000" fill="hold"/>
                                        <p:tgtEl>
                                          <p:spTgt spid="676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7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1" grpId="0" animBg="1"/>
      <p:bldP spid="67592" grpId="0"/>
      <p:bldP spid="67592" grpId="1"/>
      <p:bldP spid="67594" grpId="0"/>
      <p:bldP spid="67600" grpId="0"/>
      <p:bldP spid="67600" grpId="1"/>
      <p:bldP spid="67606" grpId="0" animBg="1"/>
      <p:bldP spid="67607" grpId="0"/>
      <p:bldP spid="67607" grpId="1"/>
      <p:bldP spid="67608" grpId="0"/>
      <p:bldP spid="676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3"/>
          <p:cNvGrpSpPr>
            <a:grpSpLocks/>
          </p:cNvGrpSpPr>
          <p:nvPr/>
        </p:nvGrpSpPr>
        <p:grpSpPr bwMode="auto">
          <a:xfrm>
            <a:off x="609600" y="2057400"/>
            <a:ext cx="1066800" cy="381000"/>
            <a:chOff x="1200" y="576"/>
            <a:chExt cx="672" cy="240"/>
          </a:xfrm>
        </p:grpSpPr>
        <p:sp>
          <p:nvSpPr>
            <p:cNvPr id="5162" name="Rectangle 4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3" name="AutoShape 5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4" name="AutoShape 6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5" name="AutoShape 7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3" name="AutoShape 8"/>
          <p:cNvSpPr>
            <a:spLocks/>
          </p:cNvSpPr>
          <p:nvPr/>
        </p:nvSpPr>
        <p:spPr bwMode="auto">
          <a:xfrm>
            <a:off x="1828800" y="19812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9"/>
          <p:cNvSpPr>
            <a:spLocks noChangeArrowheads="1"/>
          </p:cNvSpPr>
          <p:nvPr/>
        </p:nvSpPr>
        <p:spPr bwMode="auto">
          <a:xfrm>
            <a:off x="2514600" y="2133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5" name="Rectangle 10" descr="007"/>
          <p:cNvSpPr>
            <a:spLocks noChangeArrowheads="1"/>
          </p:cNvSpPr>
          <p:nvPr/>
        </p:nvSpPr>
        <p:spPr bwMode="auto">
          <a:xfrm>
            <a:off x="5562600" y="914400"/>
            <a:ext cx="76200" cy="54864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11"/>
          <p:cNvSpPr>
            <a:spLocks noChangeArrowheads="1"/>
          </p:cNvSpPr>
          <p:nvPr/>
        </p:nvSpPr>
        <p:spPr bwMode="auto">
          <a:xfrm>
            <a:off x="6629400" y="1676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127" name="Group 18"/>
          <p:cNvGrpSpPr>
            <a:grpSpLocks/>
          </p:cNvGrpSpPr>
          <p:nvPr/>
        </p:nvGrpSpPr>
        <p:grpSpPr bwMode="auto">
          <a:xfrm>
            <a:off x="609600" y="2514600"/>
            <a:ext cx="1066800" cy="381000"/>
            <a:chOff x="1200" y="576"/>
            <a:chExt cx="672" cy="240"/>
          </a:xfrm>
        </p:grpSpPr>
        <p:sp>
          <p:nvSpPr>
            <p:cNvPr id="5158" name="Rectangle 19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9" name="AutoShape 20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0" name="AutoShape 21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61" name="AutoShape 22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8" name="Rectangle 23"/>
          <p:cNvSpPr>
            <a:spLocks noChangeArrowheads="1"/>
          </p:cNvSpPr>
          <p:nvPr/>
        </p:nvSpPr>
        <p:spPr bwMode="auto">
          <a:xfrm>
            <a:off x="2438400" y="2743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2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5129" name="Group 24"/>
          <p:cNvGrpSpPr>
            <a:grpSpLocks/>
          </p:cNvGrpSpPr>
          <p:nvPr/>
        </p:nvGrpSpPr>
        <p:grpSpPr bwMode="auto">
          <a:xfrm>
            <a:off x="609600" y="1219200"/>
            <a:ext cx="1066800" cy="381000"/>
            <a:chOff x="1200" y="576"/>
            <a:chExt cx="672" cy="240"/>
          </a:xfrm>
        </p:grpSpPr>
        <p:sp>
          <p:nvSpPr>
            <p:cNvPr id="5154" name="Rectangle 25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5" name="AutoShape 26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6" name="AutoShape 27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7" name="AutoShape 28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30" name="AutoShape 29"/>
          <p:cNvSpPr>
            <a:spLocks/>
          </p:cNvSpPr>
          <p:nvPr/>
        </p:nvSpPr>
        <p:spPr bwMode="auto">
          <a:xfrm>
            <a:off x="1828800" y="11430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Rectangle 30"/>
          <p:cNvSpPr>
            <a:spLocks noChangeArrowheads="1"/>
          </p:cNvSpPr>
          <p:nvPr/>
        </p:nvSpPr>
        <p:spPr bwMode="auto">
          <a:xfrm>
            <a:off x="2590800" y="1295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viết: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5132" name="Rectangle 31"/>
          <p:cNvSpPr>
            <a:spLocks noChangeArrowheads="1"/>
          </p:cNvSpPr>
          <p:nvPr/>
        </p:nvSpPr>
        <p:spPr bwMode="auto">
          <a:xfrm>
            <a:off x="6629400" y="12192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3" name="Text Box 35"/>
          <p:cNvSpPr txBox="1">
            <a:spLocks noChangeArrowheads="1"/>
          </p:cNvSpPr>
          <p:nvPr/>
        </p:nvSpPr>
        <p:spPr bwMode="auto">
          <a:xfrm>
            <a:off x="3581400" y="2286000"/>
            <a:ext cx="144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= 6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17" name="Rectangle 41"/>
          <p:cNvSpPr>
            <a:spLocks noChangeArrowheads="1"/>
          </p:cNvSpPr>
          <p:nvPr/>
        </p:nvSpPr>
        <p:spPr bwMode="auto">
          <a:xfrm>
            <a:off x="2514600" y="3733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0223" name="Rectangle 47"/>
          <p:cNvSpPr>
            <a:spLocks noChangeArrowheads="1"/>
          </p:cNvSpPr>
          <p:nvPr/>
        </p:nvSpPr>
        <p:spPr bwMode="auto">
          <a:xfrm>
            <a:off x="2438400" y="3886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3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609600" y="3505200"/>
            <a:ext cx="1066800" cy="381000"/>
            <a:chOff x="1200" y="576"/>
            <a:chExt cx="672" cy="240"/>
          </a:xfrm>
        </p:grpSpPr>
        <p:sp>
          <p:nvSpPr>
            <p:cNvPr id="5150" name="Rectangle 49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1" name="AutoShape 50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2" name="AutoShape 51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3" name="AutoShape 52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0229" name="Text Box 53"/>
          <p:cNvSpPr txBox="1">
            <a:spLocks noChangeArrowheads="1"/>
          </p:cNvSpPr>
          <p:nvPr/>
        </p:nvSpPr>
        <p:spPr bwMode="auto">
          <a:xfrm>
            <a:off x="3276600" y="3900488"/>
            <a:ext cx="2286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 9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30" name="Rectangle 54"/>
          <p:cNvSpPr>
            <a:spLocks noChangeArrowheads="1"/>
          </p:cNvSpPr>
          <p:nvPr/>
        </p:nvSpPr>
        <p:spPr bwMode="auto">
          <a:xfrm>
            <a:off x="6629400" y="21336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31" name="AutoShape 55"/>
          <p:cNvSpPr>
            <a:spLocks/>
          </p:cNvSpPr>
          <p:nvPr/>
        </p:nvSpPr>
        <p:spPr bwMode="auto">
          <a:xfrm>
            <a:off x="1828800" y="3505200"/>
            <a:ext cx="200025" cy="1295400"/>
          </a:xfrm>
          <a:prstGeom prst="rightBrace">
            <a:avLst>
              <a:gd name="adj1" fmla="val 5396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6"/>
          <p:cNvGrpSpPr>
            <a:grpSpLocks/>
          </p:cNvGrpSpPr>
          <p:nvPr/>
        </p:nvGrpSpPr>
        <p:grpSpPr bwMode="auto">
          <a:xfrm>
            <a:off x="609600" y="3962400"/>
            <a:ext cx="1066800" cy="381000"/>
            <a:chOff x="1200" y="576"/>
            <a:chExt cx="672" cy="240"/>
          </a:xfrm>
        </p:grpSpPr>
        <p:sp>
          <p:nvSpPr>
            <p:cNvPr id="5146" name="Rectangle 57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7" name="AutoShape 58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8" name="AutoShape 59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9" name="AutoShape 60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609600" y="4419600"/>
            <a:ext cx="1066800" cy="381000"/>
            <a:chOff x="1200" y="576"/>
            <a:chExt cx="672" cy="240"/>
          </a:xfrm>
        </p:grpSpPr>
        <p:sp>
          <p:nvSpPr>
            <p:cNvPr id="5142" name="Rectangle 62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3" name="AutoShape 63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4" name="AutoShape 64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45" name="AutoShape 65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50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0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50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0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50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17753E-6 L 3.33333E-6 0.06657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50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0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7" grpId="0"/>
      <p:bldP spid="50223" grpId="0"/>
      <p:bldP spid="50223" grpId="1"/>
      <p:bldP spid="50229" grpId="0"/>
      <p:bldP spid="50230" grpId="0"/>
      <p:bldP spid="502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304800" y="2057400"/>
            <a:ext cx="1066800" cy="381000"/>
            <a:chOff x="1200" y="576"/>
            <a:chExt cx="672" cy="240"/>
          </a:xfrm>
        </p:grpSpPr>
        <p:sp>
          <p:nvSpPr>
            <p:cNvPr id="6196" name="Rectangle 4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7" name="AutoShape 5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8" name="AutoShape 6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9" name="AutoShape 7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47" name="AutoShape 8"/>
          <p:cNvSpPr>
            <a:spLocks/>
          </p:cNvSpPr>
          <p:nvPr/>
        </p:nvSpPr>
        <p:spPr bwMode="auto">
          <a:xfrm>
            <a:off x="1524000" y="19812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9"/>
          <p:cNvSpPr>
            <a:spLocks noChangeArrowheads="1"/>
          </p:cNvSpPr>
          <p:nvPr/>
        </p:nvSpPr>
        <p:spPr bwMode="auto">
          <a:xfrm>
            <a:off x="2209800" y="2133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49" name="Rectangle 10" descr="007"/>
          <p:cNvSpPr>
            <a:spLocks noChangeArrowheads="1"/>
          </p:cNvSpPr>
          <p:nvPr/>
        </p:nvSpPr>
        <p:spPr bwMode="auto">
          <a:xfrm>
            <a:off x="5257800" y="914400"/>
            <a:ext cx="76200" cy="54864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" name="Rectangle 11"/>
          <p:cNvSpPr>
            <a:spLocks noChangeArrowheads="1"/>
          </p:cNvSpPr>
          <p:nvPr/>
        </p:nvSpPr>
        <p:spPr bwMode="auto">
          <a:xfrm>
            <a:off x="6553200" y="1676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51" name="Group 12"/>
          <p:cNvGrpSpPr>
            <a:grpSpLocks/>
          </p:cNvGrpSpPr>
          <p:nvPr/>
        </p:nvGrpSpPr>
        <p:grpSpPr bwMode="auto">
          <a:xfrm>
            <a:off x="304800" y="2514600"/>
            <a:ext cx="1066800" cy="381000"/>
            <a:chOff x="1200" y="576"/>
            <a:chExt cx="672" cy="240"/>
          </a:xfrm>
        </p:grpSpPr>
        <p:sp>
          <p:nvSpPr>
            <p:cNvPr id="6192" name="Rectangle 13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3" name="AutoShape 14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4" name="AutoShape 15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5" name="AutoShape 16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52" name="Rectangle 17"/>
          <p:cNvSpPr>
            <a:spLocks noChangeArrowheads="1"/>
          </p:cNvSpPr>
          <p:nvPr/>
        </p:nvSpPr>
        <p:spPr bwMode="auto">
          <a:xfrm>
            <a:off x="2133600" y="2743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2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6153" name="Group 18"/>
          <p:cNvGrpSpPr>
            <a:grpSpLocks/>
          </p:cNvGrpSpPr>
          <p:nvPr/>
        </p:nvGrpSpPr>
        <p:grpSpPr bwMode="auto">
          <a:xfrm>
            <a:off x="304800" y="1219200"/>
            <a:ext cx="1066800" cy="381000"/>
            <a:chOff x="1200" y="576"/>
            <a:chExt cx="672" cy="240"/>
          </a:xfrm>
        </p:grpSpPr>
        <p:sp>
          <p:nvSpPr>
            <p:cNvPr id="6188" name="Rectangle 19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9" name="AutoShape 20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0" name="AutoShape 21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91" name="AutoShape 22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54" name="AutoShape 23"/>
          <p:cNvSpPr>
            <a:spLocks/>
          </p:cNvSpPr>
          <p:nvPr/>
        </p:nvSpPr>
        <p:spPr bwMode="auto">
          <a:xfrm>
            <a:off x="1524000" y="11430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2286000" y="1295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viết: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6156" name="Rectangle 25"/>
          <p:cNvSpPr>
            <a:spLocks noChangeArrowheads="1"/>
          </p:cNvSpPr>
          <p:nvPr/>
        </p:nvSpPr>
        <p:spPr bwMode="auto">
          <a:xfrm>
            <a:off x="6553200" y="12192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1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7" name="Text Box 26"/>
          <p:cNvSpPr txBox="1">
            <a:spLocks noChangeArrowheads="1"/>
          </p:cNvSpPr>
          <p:nvPr/>
        </p:nvSpPr>
        <p:spPr bwMode="auto">
          <a:xfrm>
            <a:off x="3276600" y="2286000"/>
            <a:ext cx="144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= 6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8" name="Rectangle 27"/>
          <p:cNvSpPr>
            <a:spLocks noChangeArrowheads="1"/>
          </p:cNvSpPr>
          <p:nvPr/>
        </p:nvSpPr>
        <p:spPr bwMode="auto">
          <a:xfrm>
            <a:off x="2209800" y="3733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59" name="Rectangle 28"/>
          <p:cNvSpPr>
            <a:spLocks noChangeArrowheads="1"/>
          </p:cNvSpPr>
          <p:nvPr/>
        </p:nvSpPr>
        <p:spPr bwMode="auto">
          <a:xfrm>
            <a:off x="2133600" y="4343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3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grpSp>
        <p:nvGrpSpPr>
          <p:cNvPr id="6160" name="Group 29"/>
          <p:cNvGrpSpPr>
            <a:grpSpLocks/>
          </p:cNvGrpSpPr>
          <p:nvPr/>
        </p:nvGrpSpPr>
        <p:grpSpPr bwMode="auto">
          <a:xfrm>
            <a:off x="304800" y="3505200"/>
            <a:ext cx="1066800" cy="381000"/>
            <a:chOff x="1200" y="576"/>
            <a:chExt cx="672" cy="240"/>
          </a:xfrm>
        </p:grpSpPr>
        <p:sp>
          <p:nvSpPr>
            <p:cNvPr id="6184" name="Rectangle 30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5" name="AutoShape 31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6" name="AutoShape 32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7" name="AutoShape 33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61" name="Text Box 34"/>
          <p:cNvSpPr txBox="1">
            <a:spLocks noChangeArrowheads="1"/>
          </p:cNvSpPr>
          <p:nvPr/>
        </p:nvSpPr>
        <p:spPr bwMode="auto">
          <a:xfrm>
            <a:off x="3276600" y="3886200"/>
            <a:ext cx="1981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+ 3 = 9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2" name="Rectangle 35"/>
          <p:cNvSpPr>
            <a:spLocks noChangeArrowheads="1"/>
          </p:cNvSpPr>
          <p:nvPr/>
        </p:nvSpPr>
        <p:spPr bwMode="auto">
          <a:xfrm>
            <a:off x="6553200" y="21336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3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63" name="AutoShape 36"/>
          <p:cNvSpPr>
            <a:spLocks/>
          </p:cNvSpPr>
          <p:nvPr/>
        </p:nvSpPr>
        <p:spPr bwMode="auto">
          <a:xfrm>
            <a:off x="1524000" y="3505200"/>
            <a:ext cx="200025" cy="1295400"/>
          </a:xfrm>
          <a:prstGeom prst="rightBrace">
            <a:avLst>
              <a:gd name="adj1" fmla="val 5396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164" name="Group 37"/>
          <p:cNvGrpSpPr>
            <a:grpSpLocks/>
          </p:cNvGrpSpPr>
          <p:nvPr/>
        </p:nvGrpSpPr>
        <p:grpSpPr bwMode="auto">
          <a:xfrm>
            <a:off x="304800" y="3962400"/>
            <a:ext cx="1066800" cy="381000"/>
            <a:chOff x="1200" y="576"/>
            <a:chExt cx="672" cy="240"/>
          </a:xfrm>
        </p:grpSpPr>
        <p:sp>
          <p:nvSpPr>
            <p:cNvPr id="6180" name="Rectangle 38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1" name="AutoShape 39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2" name="AutoShape 40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83" name="AutoShape 41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165" name="Group 42"/>
          <p:cNvGrpSpPr>
            <a:grpSpLocks/>
          </p:cNvGrpSpPr>
          <p:nvPr/>
        </p:nvGrpSpPr>
        <p:grpSpPr bwMode="auto">
          <a:xfrm>
            <a:off x="304800" y="4419600"/>
            <a:ext cx="1066800" cy="381000"/>
            <a:chOff x="1200" y="576"/>
            <a:chExt cx="672" cy="240"/>
          </a:xfrm>
        </p:grpSpPr>
        <p:sp>
          <p:nvSpPr>
            <p:cNvPr id="6176" name="Rectangle 43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77" name="AutoShape 44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78" name="AutoShape 45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79" name="AutoShape 46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53" name="Rectangle 53"/>
          <p:cNvSpPr>
            <a:spLocks noChangeArrowheads="1"/>
          </p:cNvSpPr>
          <p:nvPr/>
        </p:nvSpPr>
        <p:spPr bwMode="auto">
          <a:xfrm>
            <a:off x="5562600" y="2895600"/>
            <a:ext cx="33528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kết quả</a:t>
            </a:r>
          </a:p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 tính: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</a:t>
            </a:r>
            <a:endParaRPr lang="en-GB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6553200" y="1143000"/>
            <a:ext cx="1371600" cy="914400"/>
            <a:chOff x="4464" y="2208"/>
            <a:chExt cx="864" cy="576"/>
          </a:xfrm>
        </p:grpSpPr>
        <p:sp>
          <p:nvSpPr>
            <p:cNvPr id="6173" name="Rectangle 54"/>
            <p:cNvSpPr>
              <a:spLocks noChangeArrowheads="1"/>
            </p:cNvSpPr>
            <p:nvPr/>
          </p:nvSpPr>
          <p:spPr bwMode="auto">
            <a:xfrm>
              <a:off x="4464" y="2208"/>
              <a:ext cx="864" cy="57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rgbClr val="00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74" name="Rectangle 55"/>
            <p:cNvSpPr>
              <a:spLocks noChangeArrowheads="1"/>
            </p:cNvSpPr>
            <p:nvPr/>
          </p:nvSpPr>
          <p:spPr bwMode="auto">
            <a:xfrm>
              <a:off x="4464" y="2496"/>
              <a:ext cx="86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 2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75" name="Rectangle 56"/>
            <p:cNvSpPr>
              <a:spLocks noChangeArrowheads="1"/>
            </p:cNvSpPr>
            <p:nvPr/>
          </p:nvSpPr>
          <p:spPr bwMode="auto">
            <a:xfrm>
              <a:off x="4464" y="2208"/>
              <a:ext cx="86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 1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259" name="Rectangle 59"/>
          <p:cNvSpPr>
            <a:spLocks noChangeArrowheads="1"/>
          </p:cNvSpPr>
          <p:nvPr/>
        </p:nvSpPr>
        <p:spPr bwMode="auto">
          <a:xfrm>
            <a:off x="5562600" y="4648200"/>
            <a:ext cx="33528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lần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lần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 </a:t>
            </a: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mấy lần 3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GB" sz="3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6553200" y="1676400"/>
            <a:ext cx="1371600" cy="914400"/>
            <a:chOff x="4464" y="2208"/>
            <a:chExt cx="864" cy="576"/>
          </a:xfrm>
        </p:grpSpPr>
        <p:sp>
          <p:nvSpPr>
            <p:cNvPr id="6170" name="Rectangle 63"/>
            <p:cNvSpPr>
              <a:spLocks noChangeArrowheads="1"/>
            </p:cNvSpPr>
            <p:nvPr/>
          </p:nvSpPr>
          <p:spPr bwMode="auto">
            <a:xfrm>
              <a:off x="4464" y="2208"/>
              <a:ext cx="864" cy="576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rgbClr val="00CC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71" name="Rectangle 64"/>
            <p:cNvSpPr>
              <a:spLocks noChangeArrowheads="1"/>
            </p:cNvSpPr>
            <p:nvPr/>
          </p:nvSpPr>
          <p:spPr bwMode="auto">
            <a:xfrm>
              <a:off x="4464" y="2496"/>
              <a:ext cx="86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 3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72" name="Rectangle 65"/>
            <p:cNvSpPr>
              <a:spLocks noChangeArrowheads="1"/>
            </p:cNvSpPr>
            <p:nvPr/>
          </p:nvSpPr>
          <p:spPr bwMode="auto">
            <a:xfrm>
              <a:off x="4464" y="2208"/>
              <a:ext cx="86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 2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=</a:t>
              </a:r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en-US" sz="28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1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1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1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1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12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3" grpId="0" animBg="1"/>
      <p:bldP spid="51253" grpId="1" animBg="1"/>
      <p:bldP spid="51259" grpId="0" animBg="1"/>
      <p:bldP spid="5125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3"/>
          <p:cNvGrpSpPr>
            <a:grpSpLocks/>
          </p:cNvGrpSpPr>
          <p:nvPr/>
        </p:nvGrpSpPr>
        <p:grpSpPr bwMode="auto">
          <a:xfrm>
            <a:off x="1295400" y="2057400"/>
            <a:ext cx="1066800" cy="381000"/>
            <a:chOff x="1200" y="576"/>
            <a:chExt cx="672" cy="240"/>
          </a:xfrm>
        </p:grpSpPr>
        <p:sp>
          <p:nvSpPr>
            <p:cNvPr id="7232" name="Rectangle 4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3" name="AutoShape 5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4" name="AutoShape 6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5" name="AutoShape 7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71" name="AutoShape 8"/>
          <p:cNvSpPr>
            <a:spLocks/>
          </p:cNvSpPr>
          <p:nvPr/>
        </p:nvSpPr>
        <p:spPr bwMode="auto">
          <a:xfrm>
            <a:off x="2514600" y="19812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Rectangle 9"/>
          <p:cNvSpPr>
            <a:spLocks noChangeArrowheads="1"/>
          </p:cNvSpPr>
          <p:nvPr/>
        </p:nvSpPr>
        <p:spPr bwMode="auto">
          <a:xfrm>
            <a:off x="3200400" y="2133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73" name="Rectangle 10" descr="007"/>
          <p:cNvSpPr>
            <a:spLocks noChangeArrowheads="1"/>
          </p:cNvSpPr>
          <p:nvPr/>
        </p:nvSpPr>
        <p:spPr bwMode="auto">
          <a:xfrm>
            <a:off x="6553200" y="914400"/>
            <a:ext cx="76200" cy="54864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4" name="Rectangle 11"/>
          <p:cNvSpPr>
            <a:spLocks noChangeArrowheads="1"/>
          </p:cNvSpPr>
          <p:nvPr/>
        </p:nvSpPr>
        <p:spPr bwMode="auto">
          <a:xfrm>
            <a:off x="7086600" y="1676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75" name="Group 12"/>
          <p:cNvGrpSpPr>
            <a:grpSpLocks/>
          </p:cNvGrpSpPr>
          <p:nvPr/>
        </p:nvGrpSpPr>
        <p:grpSpPr bwMode="auto">
          <a:xfrm>
            <a:off x="1295400" y="2514600"/>
            <a:ext cx="1066800" cy="381000"/>
            <a:chOff x="1200" y="576"/>
            <a:chExt cx="672" cy="240"/>
          </a:xfrm>
        </p:grpSpPr>
        <p:sp>
          <p:nvSpPr>
            <p:cNvPr id="7228" name="Rectangle 13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9" name="AutoShape 14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0" name="AutoShape 15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31" name="AutoShape 16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76" name="Rectangle 17"/>
          <p:cNvSpPr>
            <a:spLocks noChangeArrowheads="1"/>
          </p:cNvSpPr>
          <p:nvPr/>
        </p:nvSpPr>
        <p:spPr bwMode="auto">
          <a:xfrm>
            <a:off x="3124200" y="2743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2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7177" name="Group 18"/>
          <p:cNvGrpSpPr>
            <a:grpSpLocks/>
          </p:cNvGrpSpPr>
          <p:nvPr/>
        </p:nvGrpSpPr>
        <p:grpSpPr bwMode="auto">
          <a:xfrm>
            <a:off x="1295400" y="1219200"/>
            <a:ext cx="1066800" cy="381000"/>
            <a:chOff x="1200" y="576"/>
            <a:chExt cx="672" cy="240"/>
          </a:xfrm>
        </p:grpSpPr>
        <p:sp>
          <p:nvSpPr>
            <p:cNvPr id="7224" name="Rectangle 19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5" name="AutoShape 20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6" name="AutoShape 21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7" name="AutoShape 22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78" name="AutoShape 23"/>
          <p:cNvSpPr>
            <a:spLocks/>
          </p:cNvSpPr>
          <p:nvPr/>
        </p:nvSpPr>
        <p:spPr bwMode="auto">
          <a:xfrm>
            <a:off x="2514600" y="11430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Rectangle 24"/>
          <p:cNvSpPr>
            <a:spLocks noChangeArrowheads="1"/>
          </p:cNvSpPr>
          <p:nvPr/>
        </p:nvSpPr>
        <p:spPr bwMode="auto">
          <a:xfrm>
            <a:off x="3276600" y="1295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viết: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7180" name="Rectangle 25"/>
          <p:cNvSpPr>
            <a:spLocks noChangeArrowheads="1"/>
          </p:cNvSpPr>
          <p:nvPr/>
        </p:nvSpPr>
        <p:spPr bwMode="auto">
          <a:xfrm>
            <a:off x="7086600" y="12192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1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Text Box 26"/>
          <p:cNvSpPr txBox="1">
            <a:spLocks noChangeArrowheads="1"/>
          </p:cNvSpPr>
          <p:nvPr/>
        </p:nvSpPr>
        <p:spPr bwMode="auto">
          <a:xfrm>
            <a:off x="4267200" y="2286000"/>
            <a:ext cx="144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= 6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2" name="Rectangle 27"/>
          <p:cNvSpPr>
            <a:spLocks noChangeArrowheads="1"/>
          </p:cNvSpPr>
          <p:nvPr/>
        </p:nvSpPr>
        <p:spPr bwMode="auto">
          <a:xfrm>
            <a:off x="3200400" y="3733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183" name="Rectangle 28"/>
          <p:cNvSpPr>
            <a:spLocks noChangeArrowheads="1"/>
          </p:cNvSpPr>
          <p:nvPr/>
        </p:nvSpPr>
        <p:spPr bwMode="auto">
          <a:xfrm>
            <a:off x="3124200" y="4343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3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grpSp>
        <p:nvGrpSpPr>
          <p:cNvPr id="7184" name="Group 29"/>
          <p:cNvGrpSpPr>
            <a:grpSpLocks/>
          </p:cNvGrpSpPr>
          <p:nvPr/>
        </p:nvGrpSpPr>
        <p:grpSpPr bwMode="auto">
          <a:xfrm>
            <a:off x="1295400" y="3505200"/>
            <a:ext cx="1066800" cy="381000"/>
            <a:chOff x="1200" y="576"/>
            <a:chExt cx="672" cy="240"/>
          </a:xfrm>
        </p:grpSpPr>
        <p:sp>
          <p:nvSpPr>
            <p:cNvPr id="7220" name="Rectangle 30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1" name="AutoShape 31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2" name="AutoShape 32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23" name="AutoShape 33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185" name="Text Box 34"/>
          <p:cNvSpPr txBox="1">
            <a:spLocks noChangeArrowheads="1"/>
          </p:cNvSpPr>
          <p:nvPr/>
        </p:nvSpPr>
        <p:spPr bwMode="auto">
          <a:xfrm>
            <a:off x="4267200" y="3886200"/>
            <a:ext cx="1981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+ 3 = 9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6" name="Rectangle 35"/>
          <p:cNvSpPr>
            <a:spLocks noChangeArrowheads="1"/>
          </p:cNvSpPr>
          <p:nvPr/>
        </p:nvSpPr>
        <p:spPr bwMode="auto">
          <a:xfrm>
            <a:off x="7086600" y="21336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3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7" name="AutoShape 36"/>
          <p:cNvSpPr>
            <a:spLocks/>
          </p:cNvSpPr>
          <p:nvPr/>
        </p:nvSpPr>
        <p:spPr bwMode="auto">
          <a:xfrm>
            <a:off x="2514600" y="3505200"/>
            <a:ext cx="200025" cy="1295400"/>
          </a:xfrm>
          <a:prstGeom prst="rightBrace">
            <a:avLst>
              <a:gd name="adj1" fmla="val 5396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88" name="Group 37"/>
          <p:cNvGrpSpPr>
            <a:grpSpLocks/>
          </p:cNvGrpSpPr>
          <p:nvPr/>
        </p:nvGrpSpPr>
        <p:grpSpPr bwMode="auto">
          <a:xfrm>
            <a:off x="1295400" y="3962400"/>
            <a:ext cx="1066800" cy="381000"/>
            <a:chOff x="1200" y="576"/>
            <a:chExt cx="672" cy="240"/>
          </a:xfrm>
        </p:grpSpPr>
        <p:sp>
          <p:nvSpPr>
            <p:cNvPr id="7216" name="Rectangle 38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7" name="AutoShape 39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8" name="AutoShape 40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9" name="AutoShape 41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7189" name="Group 42"/>
          <p:cNvGrpSpPr>
            <a:grpSpLocks/>
          </p:cNvGrpSpPr>
          <p:nvPr/>
        </p:nvGrpSpPr>
        <p:grpSpPr bwMode="auto">
          <a:xfrm>
            <a:off x="1295400" y="4419600"/>
            <a:ext cx="1066800" cy="381000"/>
            <a:chOff x="1200" y="576"/>
            <a:chExt cx="672" cy="240"/>
          </a:xfrm>
        </p:grpSpPr>
        <p:sp>
          <p:nvSpPr>
            <p:cNvPr id="7212" name="Rectangle 43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3" name="AutoShape 44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4" name="AutoShape 45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215" name="AutoShape 46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2283" name="Rectangle 59"/>
          <p:cNvSpPr>
            <a:spLocks noChangeArrowheads="1"/>
          </p:cNvSpPr>
          <p:nvPr/>
        </p:nvSpPr>
        <p:spPr bwMode="auto">
          <a:xfrm>
            <a:off x="7086600" y="2590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4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84" name="Rectangle 60"/>
          <p:cNvSpPr>
            <a:spLocks noChangeArrowheads="1"/>
          </p:cNvSpPr>
          <p:nvPr/>
        </p:nvSpPr>
        <p:spPr bwMode="auto">
          <a:xfrm>
            <a:off x="8153400" y="2590800"/>
            <a:ext cx="381000" cy="38100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285" name="Rectangle 61"/>
          <p:cNvSpPr>
            <a:spLocks noChangeArrowheads="1"/>
          </p:cNvSpPr>
          <p:nvPr/>
        </p:nvSpPr>
        <p:spPr bwMode="auto">
          <a:xfrm>
            <a:off x="8153400" y="2590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52299" name="Rectangle 75"/>
          <p:cNvSpPr>
            <a:spLocks noChangeArrowheads="1"/>
          </p:cNvSpPr>
          <p:nvPr/>
        </p:nvSpPr>
        <p:spPr bwMode="auto">
          <a:xfrm>
            <a:off x="6934200" y="3505200"/>
            <a:ext cx="1752600" cy="2895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02" name="Rectangle 78"/>
          <p:cNvSpPr>
            <a:spLocks noChangeArrowheads="1"/>
          </p:cNvSpPr>
          <p:nvPr/>
        </p:nvSpPr>
        <p:spPr bwMode="auto">
          <a:xfrm>
            <a:off x="7086600" y="35814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6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03" name="Rectangle 79"/>
          <p:cNvSpPr>
            <a:spLocks noChangeArrowheads="1"/>
          </p:cNvSpPr>
          <p:nvPr/>
        </p:nvSpPr>
        <p:spPr bwMode="auto">
          <a:xfrm>
            <a:off x="8153400" y="3581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2304" name="Rectangle 80"/>
          <p:cNvSpPr>
            <a:spLocks noChangeArrowheads="1"/>
          </p:cNvSpPr>
          <p:nvPr/>
        </p:nvSpPr>
        <p:spPr bwMode="auto">
          <a:xfrm>
            <a:off x="7086600" y="4114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7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05" name="Rectangle 81"/>
          <p:cNvSpPr>
            <a:spLocks noChangeArrowheads="1"/>
          </p:cNvSpPr>
          <p:nvPr/>
        </p:nvSpPr>
        <p:spPr bwMode="auto">
          <a:xfrm>
            <a:off x="8153400" y="4114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2306" name="Rectangle 82"/>
          <p:cNvSpPr>
            <a:spLocks noChangeArrowheads="1"/>
          </p:cNvSpPr>
          <p:nvPr/>
        </p:nvSpPr>
        <p:spPr bwMode="auto">
          <a:xfrm>
            <a:off x="7086600" y="4648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8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07" name="Rectangle 83"/>
          <p:cNvSpPr>
            <a:spLocks noChangeArrowheads="1"/>
          </p:cNvSpPr>
          <p:nvPr/>
        </p:nvSpPr>
        <p:spPr bwMode="auto">
          <a:xfrm>
            <a:off x="8153400" y="4648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2308" name="Rectangle 84"/>
          <p:cNvSpPr>
            <a:spLocks noChangeArrowheads="1"/>
          </p:cNvSpPr>
          <p:nvPr/>
        </p:nvSpPr>
        <p:spPr bwMode="auto">
          <a:xfrm>
            <a:off x="7086600" y="51816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9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09" name="Rectangle 85"/>
          <p:cNvSpPr>
            <a:spLocks noChangeArrowheads="1"/>
          </p:cNvSpPr>
          <p:nvPr/>
        </p:nvSpPr>
        <p:spPr bwMode="auto">
          <a:xfrm>
            <a:off x="8153400" y="5181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2310" name="Rectangle 86"/>
          <p:cNvSpPr>
            <a:spLocks noChangeArrowheads="1"/>
          </p:cNvSpPr>
          <p:nvPr/>
        </p:nvSpPr>
        <p:spPr bwMode="auto">
          <a:xfrm>
            <a:off x="7086600" y="5715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10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11" name="Rectangle 87"/>
          <p:cNvSpPr>
            <a:spLocks noChangeArrowheads="1"/>
          </p:cNvSpPr>
          <p:nvPr/>
        </p:nvSpPr>
        <p:spPr bwMode="auto">
          <a:xfrm>
            <a:off x="8305800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2315" name="Rectangle 91"/>
          <p:cNvSpPr>
            <a:spLocks noChangeArrowheads="1"/>
          </p:cNvSpPr>
          <p:nvPr/>
        </p:nvSpPr>
        <p:spPr bwMode="auto">
          <a:xfrm>
            <a:off x="8153400" y="3581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52316" name="Rectangle 92"/>
          <p:cNvSpPr>
            <a:spLocks noChangeArrowheads="1"/>
          </p:cNvSpPr>
          <p:nvPr/>
        </p:nvSpPr>
        <p:spPr bwMode="auto">
          <a:xfrm>
            <a:off x="8153400" y="4114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52317" name="Rectangle 93"/>
          <p:cNvSpPr>
            <a:spLocks noChangeArrowheads="1"/>
          </p:cNvSpPr>
          <p:nvPr/>
        </p:nvSpPr>
        <p:spPr bwMode="auto">
          <a:xfrm>
            <a:off x="8153400" y="4648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52318" name="Rectangle 94"/>
          <p:cNvSpPr>
            <a:spLocks noChangeArrowheads="1"/>
          </p:cNvSpPr>
          <p:nvPr/>
        </p:nvSpPr>
        <p:spPr bwMode="auto">
          <a:xfrm>
            <a:off x="8153400" y="5181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52319" name="Rectangle 95"/>
          <p:cNvSpPr>
            <a:spLocks noChangeArrowheads="1"/>
          </p:cNvSpPr>
          <p:nvPr/>
        </p:nvSpPr>
        <p:spPr bwMode="auto">
          <a:xfrm>
            <a:off x="8305800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52320" name="Rectangle 96"/>
          <p:cNvSpPr>
            <a:spLocks noChangeArrowheads="1"/>
          </p:cNvSpPr>
          <p:nvPr/>
        </p:nvSpPr>
        <p:spPr bwMode="auto">
          <a:xfrm>
            <a:off x="7086600" y="3048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5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321" name="Rectangle 97"/>
          <p:cNvSpPr>
            <a:spLocks noChangeArrowheads="1"/>
          </p:cNvSpPr>
          <p:nvPr/>
        </p:nvSpPr>
        <p:spPr bwMode="auto">
          <a:xfrm>
            <a:off x="81534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2322" name="Rectangle 98"/>
          <p:cNvSpPr>
            <a:spLocks noChangeArrowheads="1"/>
          </p:cNvSpPr>
          <p:nvPr/>
        </p:nvSpPr>
        <p:spPr bwMode="auto">
          <a:xfrm>
            <a:off x="81534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2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2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52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2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2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2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2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2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2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2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2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2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5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52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2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52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2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5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5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52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2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52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52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52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2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2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52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52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52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2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2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2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52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2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52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2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2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5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500"/>
                                        <p:tgtEl>
                                          <p:spTgt spid="5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5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52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83" grpId="0"/>
      <p:bldP spid="52284" grpId="0" animBg="1"/>
      <p:bldP spid="52284" grpId="1" animBg="1"/>
      <p:bldP spid="52285" grpId="0"/>
      <p:bldP spid="52299" grpId="0" animBg="1"/>
      <p:bldP spid="52299" grpId="1" animBg="1"/>
      <p:bldP spid="52302" grpId="0"/>
      <p:bldP spid="52303" grpId="0"/>
      <p:bldP spid="52303" grpId="1"/>
      <p:bldP spid="52304" grpId="0"/>
      <p:bldP spid="52305" grpId="0"/>
      <p:bldP spid="52305" grpId="1"/>
      <p:bldP spid="52306" grpId="0"/>
      <p:bldP spid="52307" grpId="0"/>
      <p:bldP spid="52307" grpId="1"/>
      <p:bldP spid="52308" grpId="0"/>
      <p:bldP spid="52309" grpId="0"/>
      <p:bldP spid="52309" grpId="1"/>
      <p:bldP spid="52310" grpId="0"/>
      <p:bldP spid="52311" grpId="0"/>
      <p:bldP spid="52311" grpId="1"/>
      <p:bldP spid="52316" grpId="0"/>
      <p:bldP spid="52317" grpId="0"/>
      <p:bldP spid="52318" grpId="0"/>
      <p:bldP spid="52319" grpId="0"/>
      <p:bldP spid="52320" grpId="0"/>
      <p:bldP spid="52321" grpId="0"/>
      <p:bldP spid="52321" grpId="1"/>
      <p:bldP spid="523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781800" y="533400"/>
            <a:ext cx="2209800" cy="5562600"/>
            <a:chOff x="4224" y="528"/>
            <a:chExt cx="1392" cy="3504"/>
          </a:xfrm>
        </p:grpSpPr>
        <p:sp>
          <p:nvSpPr>
            <p:cNvPr id="8264" name="Rectangle 5"/>
            <p:cNvSpPr>
              <a:spLocks noChangeArrowheads="1"/>
            </p:cNvSpPr>
            <p:nvPr/>
          </p:nvSpPr>
          <p:spPr bwMode="auto">
            <a:xfrm>
              <a:off x="4224" y="528"/>
              <a:ext cx="1392" cy="3504"/>
            </a:xfrm>
            <a:prstGeom prst="rect">
              <a:avLst/>
            </a:prstGeom>
            <a:solidFill>
              <a:srgbClr val="FFFFB7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65" name="Rectangle 6"/>
            <p:cNvSpPr>
              <a:spLocks noChangeArrowheads="1"/>
            </p:cNvSpPr>
            <p:nvPr/>
          </p:nvSpPr>
          <p:spPr bwMode="auto">
            <a:xfrm>
              <a:off x="4320" y="576"/>
              <a:ext cx="1200" cy="192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CC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 u="sng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BẢNG NHÂN 3</a:t>
              </a:r>
            </a:p>
          </p:txBody>
        </p:sp>
      </p:grpSp>
      <p:grpSp>
        <p:nvGrpSpPr>
          <p:cNvPr id="8195" name="Group 8"/>
          <p:cNvGrpSpPr>
            <a:grpSpLocks/>
          </p:cNvGrpSpPr>
          <p:nvPr/>
        </p:nvGrpSpPr>
        <p:grpSpPr bwMode="auto">
          <a:xfrm>
            <a:off x="1295400" y="2057400"/>
            <a:ext cx="1066800" cy="381000"/>
            <a:chOff x="1200" y="576"/>
            <a:chExt cx="672" cy="240"/>
          </a:xfrm>
        </p:grpSpPr>
        <p:sp>
          <p:nvSpPr>
            <p:cNvPr id="8260" name="Rectangle 9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61" name="AutoShape 10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62" name="AutoShape 11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63" name="AutoShape 12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196" name="AutoShape 13"/>
          <p:cNvSpPr>
            <a:spLocks/>
          </p:cNvSpPr>
          <p:nvPr/>
        </p:nvSpPr>
        <p:spPr bwMode="auto">
          <a:xfrm>
            <a:off x="2514600" y="19812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7" name="Rectangle 14"/>
          <p:cNvSpPr>
            <a:spLocks noChangeArrowheads="1"/>
          </p:cNvSpPr>
          <p:nvPr/>
        </p:nvSpPr>
        <p:spPr bwMode="auto">
          <a:xfrm>
            <a:off x="3200400" y="2133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2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198" name="Rectangle 15" descr="007"/>
          <p:cNvSpPr>
            <a:spLocks noChangeArrowheads="1"/>
          </p:cNvSpPr>
          <p:nvPr/>
        </p:nvSpPr>
        <p:spPr bwMode="auto">
          <a:xfrm>
            <a:off x="6324600" y="533400"/>
            <a:ext cx="76200" cy="54864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9" name="Rectangle 16"/>
          <p:cNvSpPr>
            <a:spLocks noChangeArrowheads="1"/>
          </p:cNvSpPr>
          <p:nvPr/>
        </p:nvSpPr>
        <p:spPr bwMode="auto">
          <a:xfrm>
            <a:off x="7086600" y="16764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2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00" name="Group 17"/>
          <p:cNvGrpSpPr>
            <a:grpSpLocks/>
          </p:cNvGrpSpPr>
          <p:nvPr/>
        </p:nvGrpSpPr>
        <p:grpSpPr bwMode="auto">
          <a:xfrm>
            <a:off x="1295400" y="2514600"/>
            <a:ext cx="1066800" cy="381000"/>
            <a:chOff x="1200" y="576"/>
            <a:chExt cx="672" cy="240"/>
          </a:xfrm>
        </p:grpSpPr>
        <p:sp>
          <p:nvSpPr>
            <p:cNvPr id="8256" name="Rectangle 18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7" name="AutoShape 19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8" name="AutoShape 20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9" name="AutoShape 21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01" name="Rectangle 22"/>
          <p:cNvSpPr>
            <a:spLocks noChangeArrowheads="1"/>
          </p:cNvSpPr>
          <p:nvPr/>
        </p:nvSpPr>
        <p:spPr bwMode="auto">
          <a:xfrm>
            <a:off x="3124200" y="27432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2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pSp>
        <p:nvGrpSpPr>
          <p:cNvPr id="8202" name="Group 23"/>
          <p:cNvGrpSpPr>
            <a:grpSpLocks/>
          </p:cNvGrpSpPr>
          <p:nvPr/>
        </p:nvGrpSpPr>
        <p:grpSpPr bwMode="auto">
          <a:xfrm>
            <a:off x="1295400" y="1219200"/>
            <a:ext cx="1066800" cy="381000"/>
            <a:chOff x="1200" y="576"/>
            <a:chExt cx="672" cy="240"/>
          </a:xfrm>
        </p:grpSpPr>
        <p:sp>
          <p:nvSpPr>
            <p:cNvPr id="8252" name="Rectangle 24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3" name="AutoShape 25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4" name="AutoShape 26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5" name="AutoShape 27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03" name="AutoShape 28"/>
          <p:cNvSpPr>
            <a:spLocks/>
          </p:cNvSpPr>
          <p:nvPr/>
        </p:nvSpPr>
        <p:spPr bwMode="auto">
          <a:xfrm>
            <a:off x="2514600" y="1143000"/>
            <a:ext cx="76200" cy="533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4" name="Rectangle 29"/>
          <p:cNvSpPr>
            <a:spLocks noChangeArrowheads="1"/>
          </p:cNvSpPr>
          <p:nvPr/>
        </p:nvSpPr>
        <p:spPr bwMode="auto">
          <a:xfrm>
            <a:off x="3276600" y="1295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viết:</a:t>
            </a:r>
          </a:p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1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</a:p>
        </p:txBody>
      </p:sp>
      <p:sp>
        <p:nvSpPr>
          <p:cNvPr id="8205" name="Rectangle 30"/>
          <p:cNvSpPr>
            <a:spLocks noChangeArrowheads="1"/>
          </p:cNvSpPr>
          <p:nvPr/>
        </p:nvSpPr>
        <p:spPr bwMode="auto">
          <a:xfrm>
            <a:off x="7086600" y="12192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1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6" name="Text Box 31"/>
          <p:cNvSpPr txBox="1">
            <a:spLocks noChangeArrowheads="1"/>
          </p:cNvSpPr>
          <p:nvPr/>
        </p:nvSpPr>
        <p:spPr bwMode="auto">
          <a:xfrm>
            <a:off x="4267200" y="2286000"/>
            <a:ext cx="1447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= 6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07" name="Rectangle 32"/>
          <p:cNvSpPr>
            <a:spLocks noChangeArrowheads="1"/>
          </p:cNvSpPr>
          <p:nvPr/>
        </p:nvSpPr>
        <p:spPr bwMode="auto">
          <a:xfrm>
            <a:off x="3200400" y="3733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đư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ợc lấy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lần, </a:t>
            </a:r>
            <a:r>
              <a:rPr lang="en-US" sz="2000" b="1" i="1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ta có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x 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208" name="Rectangle 33"/>
          <p:cNvSpPr>
            <a:spLocks noChangeArrowheads="1"/>
          </p:cNvSpPr>
          <p:nvPr/>
        </p:nvSpPr>
        <p:spPr bwMode="auto">
          <a:xfrm>
            <a:off x="3124200" y="4343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 x 3 = </a:t>
            </a: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grpSp>
        <p:nvGrpSpPr>
          <p:cNvPr id="8209" name="Group 34"/>
          <p:cNvGrpSpPr>
            <a:grpSpLocks/>
          </p:cNvGrpSpPr>
          <p:nvPr/>
        </p:nvGrpSpPr>
        <p:grpSpPr bwMode="auto">
          <a:xfrm>
            <a:off x="1295400" y="3505200"/>
            <a:ext cx="1066800" cy="381000"/>
            <a:chOff x="1200" y="576"/>
            <a:chExt cx="672" cy="240"/>
          </a:xfrm>
        </p:grpSpPr>
        <p:sp>
          <p:nvSpPr>
            <p:cNvPr id="8248" name="Rectangle 35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9" name="AutoShape 36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0" name="AutoShape 37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51" name="AutoShape 38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10" name="Text Box 39"/>
          <p:cNvSpPr txBox="1">
            <a:spLocks noChangeArrowheads="1"/>
          </p:cNvSpPr>
          <p:nvPr/>
        </p:nvSpPr>
        <p:spPr bwMode="auto">
          <a:xfrm>
            <a:off x="4267200" y="3886200"/>
            <a:ext cx="1981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 + 3 + 3 = 9</a:t>
            </a:r>
            <a:endParaRPr lang="en-GB" sz="2800" b="1">
              <a:solidFill>
                <a:srgbClr val="FF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1" name="Rectangle 40"/>
          <p:cNvSpPr>
            <a:spLocks noChangeArrowheads="1"/>
          </p:cNvSpPr>
          <p:nvPr/>
        </p:nvSpPr>
        <p:spPr bwMode="auto">
          <a:xfrm>
            <a:off x="7086600" y="2133600"/>
            <a:ext cx="1371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3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2" name="AutoShape 41"/>
          <p:cNvSpPr>
            <a:spLocks/>
          </p:cNvSpPr>
          <p:nvPr/>
        </p:nvSpPr>
        <p:spPr bwMode="auto">
          <a:xfrm>
            <a:off x="2514600" y="3505200"/>
            <a:ext cx="200025" cy="1295400"/>
          </a:xfrm>
          <a:prstGeom prst="rightBrace">
            <a:avLst>
              <a:gd name="adj1" fmla="val 53968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213" name="Group 42"/>
          <p:cNvGrpSpPr>
            <a:grpSpLocks/>
          </p:cNvGrpSpPr>
          <p:nvPr/>
        </p:nvGrpSpPr>
        <p:grpSpPr bwMode="auto">
          <a:xfrm>
            <a:off x="1295400" y="3962400"/>
            <a:ext cx="1066800" cy="381000"/>
            <a:chOff x="1200" y="576"/>
            <a:chExt cx="672" cy="240"/>
          </a:xfrm>
        </p:grpSpPr>
        <p:sp>
          <p:nvSpPr>
            <p:cNvPr id="8244" name="Rectangle 43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5" name="AutoShape 44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6" name="AutoShape 45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7" name="AutoShape 46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8214" name="Group 47"/>
          <p:cNvGrpSpPr>
            <a:grpSpLocks/>
          </p:cNvGrpSpPr>
          <p:nvPr/>
        </p:nvGrpSpPr>
        <p:grpSpPr bwMode="auto">
          <a:xfrm>
            <a:off x="1295400" y="4419600"/>
            <a:ext cx="1066800" cy="381000"/>
            <a:chOff x="1200" y="576"/>
            <a:chExt cx="672" cy="240"/>
          </a:xfrm>
        </p:grpSpPr>
        <p:sp>
          <p:nvSpPr>
            <p:cNvPr id="8240" name="Rectangle 48"/>
            <p:cNvSpPr>
              <a:spLocks noChangeArrowheads="1"/>
            </p:cNvSpPr>
            <p:nvPr/>
          </p:nvSpPr>
          <p:spPr bwMode="auto">
            <a:xfrm>
              <a:off x="1200" y="576"/>
              <a:ext cx="672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1" name="AutoShape 49"/>
            <p:cNvSpPr>
              <a:spLocks noChangeArrowheads="1"/>
            </p:cNvSpPr>
            <p:nvPr/>
          </p:nvSpPr>
          <p:spPr bwMode="auto">
            <a:xfrm>
              <a:off x="1296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2" name="AutoShape 50"/>
            <p:cNvSpPr>
              <a:spLocks noChangeArrowheads="1"/>
            </p:cNvSpPr>
            <p:nvPr/>
          </p:nvSpPr>
          <p:spPr bwMode="auto">
            <a:xfrm>
              <a:off x="1488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43" name="AutoShape 51"/>
            <p:cNvSpPr>
              <a:spLocks noChangeArrowheads="1"/>
            </p:cNvSpPr>
            <p:nvPr/>
          </p:nvSpPr>
          <p:spPr bwMode="auto">
            <a:xfrm>
              <a:off x="1680" y="624"/>
              <a:ext cx="144" cy="144"/>
            </a:xfrm>
            <a:prstGeom prst="flowChartConnector">
              <a:avLst/>
            </a:prstGeom>
            <a:solidFill>
              <a:srgbClr val="FF0066"/>
            </a:solidFill>
            <a:ln w="9525">
              <a:solidFill>
                <a:srgbClr val="FF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215" name="Rectangle 52"/>
          <p:cNvSpPr>
            <a:spLocks noChangeArrowheads="1"/>
          </p:cNvSpPr>
          <p:nvPr/>
        </p:nvSpPr>
        <p:spPr bwMode="auto">
          <a:xfrm>
            <a:off x="7086600" y="2590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4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6" name="Rectangle 54"/>
          <p:cNvSpPr>
            <a:spLocks noChangeArrowheads="1"/>
          </p:cNvSpPr>
          <p:nvPr/>
        </p:nvSpPr>
        <p:spPr bwMode="auto">
          <a:xfrm>
            <a:off x="8153400" y="2590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8217" name="Rectangle 56"/>
          <p:cNvSpPr>
            <a:spLocks noChangeArrowheads="1"/>
          </p:cNvSpPr>
          <p:nvPr/>
        </p:nvSpPr>
        <p:spPr bwMode="auto">
          <a:xfrm>
            <a:off x="7086600" y="3048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5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8" name="Rectangle 58"/>
          <p:cNvSpPr>
            <a:spLocks noChangeArrowheads="1"/>
          </p:cNvSpPr>
          <p:nvPr/>
        </p:nvSpPr>
        <p:spPr bwMode="auto">
          <a:xfrm>
            <a:off x="7086600" y="3505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6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9" name="Rectangle 60"/>
          <p:cNvSpPr>
            <a:spLocks noChangeArrowheads="1"/>
          </p:cNvSpPr>
          <p:nvPr/>
        </p:nvSpPr>
        <p:spPr bwMode="auto">
          <a:xfrm>
            <a:off x="7086600" y="39624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7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0" name="Rectangle 62"/>
          <p:cNvSpPr>
            <a:spLocks noChangeArrowheads="1"/>
          </p:cNvSpPr>
          <p:nvPr/>
        </p:nvSpPr>
        <p:spPr bwMode="auto">
          <a:xfrm>
            <a:off x="7086600" y="44196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8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1" name="Rectangle 64"/>
          <p:cNvSpPr>
            <a:spLocks noChangeArrowheads="1"/>
          </p:cNvSpPr>
          <p:nvPr/>
        </p:nvSpPr>
        <p:spPr bwMode="auto">
          <a:xfrm>
            <a:off x="7086600" y="48768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9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2" name="Rectangle 66"/>
          <p:cNvSpPr>
            <a:spLocks noChangeArrowheads="1"/>
          </p:cNvSpPr>
          <p:nvPr/>
        </p:nvSpPr>
        <p:spPr bwMode="auto">
          <a:xfrm>
            <a:off x="7086600" y="53340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 10 =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23" name="Rectangle 68"/>
          <p:cNvSpPr>
            <a:spLocks noChangeArrowheads="1"/>
          </p:cNvSpPr>
          <p:nvPr/>
        </p:nvSpPr>
        <p:spPr bwMode="auto">
          <a:xfrm>
            <a:off x="81534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8224" name="Rectangle 69"/>
          <p:cNvSpPr>
            <a:spLocks noChangeArrowheads="1"/>
          </p:cNvSpPr>
          <p:nvPr/>
        </p:nvSpPr>
        <p:spPr bwMode="auto">
          <a:xfrm>
            <a:off x="8153400" y="3505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8225" name="Rectangle 70"/>
          <p:cNvSpPr>
            <a:spLocks noChangeArrowheads="1"/>
          </p:cNvSpPr>
          <p:nvPr/>
        </p:nvSpPr>
        <p:spPr bwMode="auto">
          <a:xfrm>
            <a:off x="8153400" y="3962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8226" name="Rectangle 71"/>
          <p:cNvSpPr>
            <a:spLocks noChangeArrowheads="1"/>
          </p:cNvSpPr>
          <p:nvPr/>
        </p:nvSpPr>
        <p:spPr bwMode="auto">
          <a:xfrm>
            <a:off x="8153400" y="4419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8227" name="Rectangle 72"/>
          <p:cNvSpPr>
            <a:spLocks noChangeArrowheads="1"/>
          </p:cNvSpPr>
          <p:nvPr/>
        </p:nvSpPr>
        <p:spPr bwMode="auto">
          <a:xfrm>
            <a:off x="8153400" y="4876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8228" name="Rectangle 73"/>
          <p:cNvSpPr>
            <a:spLocks noChangeArrowheads="1"/>
          </p:cNvSpPr>
          <p:nvPr/>
        </p:nvSpPr>
        <p:spPr bwMode="auto">
          <a:xfrm>
            <a:off x="8305800" y="5334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66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54370" name="Rectangle 98" descr="009"/>
          <p:cNvSpPr>
            <a:spLocks noChangeArrowheads="1"/>
          </p:cNvSpPr>
          <p:nvPr/>
        </p:nvSpPr>
        <p:spPr bwMode="auto">
          <a:xfrm>
            <a:off x="8153400" y="16764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1" name="Rectangle 99" descr="009"/>
          <p:cNvSpPr>
            <a:spLocks noChangeArrowheads="1"/>
          </p:cNvSpPr>
          <p:nvPr/>
        </p:nvSpPr>
        <p:spPr bwMode="auto">
          <a:xfrm>
            <a:off x="8153400" y="30480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2" name="Rectangle 100" descr="009"/>
          <p:cNvSpPr>
            <a:spLocks noChangeArrowheads="1"/>
          </p:cNvSpPr>
          <p:nvPr/>
        </p:nvSpPr>
        <p:spPr bwMode="auto">
          <a:xfrm>
            <a:off x="8153400" y="39624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3" name="Rectangle 101" descr="009"/>
          <p:cNvSpPr>
            <a:spLocks noChangeArrowheads="1"/>
          </p:cNvSpPr>
          <p:nvPr/>
        </p:nvSpPr>
        <p:spPr bwMode="auto">
          <a:xfrm>
            <a:off x="8305800" y="53340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4" name="Rectangle 102" descr="009"/>
          <p:cNvSpPr>
            <a:spLocks noChangeArrowheads="1"/>
          </p:cNvSpPr>
          <p:nvPr/>
        </p:nvSpPr>
        <p:spPr bwMode="auto">
          <a:xfrm>
            <a:off x="8153400" y="21336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5" name="Rectangle 103" descr="009"/>
          <p:cNvSpPr>
            <a:spLocks noChangeArrowheads="1"/>
          </p:cNvSpPr>
          <p:nvPr/>
        </p:nvSpPr>
        <p:spPr bwMode="auto">
          <a:xfrm>
            <a:off x="8153400" y="44196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6" name="Rectangle 104" descr="009"/>
          <p:cNvSpPr>
            <a:spLocks noChangeArrowheads="1"/>
          </p:cNvSpPr>
          <p:nvPr/>
        </p:nvSpPr>
        <p:spPr bwMode="auto">
          <a:xfrm>
            <a:off x="8153400" y="12192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7" name="Rectangle 105" descr="009"/>
          <p:cNvSpPr>
            <a:spLocks noChangeArrowheads="1"/>
          </p:cNvSpPr>
          <p:nvPr/>
        </p:nvSpPr>
        <p:spPr bwMode="auto">
          <a:xfrm>
            <a:off x="8153400" y="25908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8" name="Rectangle 106" descr="009"/>
          <p:cNvSpPr>
            <a:spLocks noChangeArrowheads="1"/>
          </p:cNvSpPr>
          <p:nvPr/>
        </p:nvSpPr>
        <p:spPr bwMode="auto">
          <a:xfrm>
            <a:off x="8153400" y="35052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79" name="Rectangle 107" descr="009"/>
          <p:cNvSpPr>
            <a:spLocks noChangeArrowheads="1"/>
          </p:cNvSpPr>
          <p:nvPr/>
        </p:nvSpPr>
        <p:spPr bwMode="auto">
          <a:xfrm>
            <a:off x="8153400" y="4876800"/>
            <a:ext cx="381000" cy="3810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9600" b="1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380" name="Text Box 108"/>
          <p:cNvSpPr txBox="1">
            <a:spLocks noChangeArrowheads="1"/>
          </p:cNvSpPr>
          <p:nvPr/>
        </p:nvSpPr>
        <p:spPr bwMode="auto">
          <a:xfrm>
            <a:off x="5867400" y="334963"/>
            <a:ext cx="3505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BẢNG NHÂN 3</a:t>
            </a:r>
            <a:endParaRPr lang="en-GB" sz="32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5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95284E-6 L -0.325 3.95284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543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4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4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4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4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4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4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4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4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0" grpId="0" animBg="1"/>
      <p:bldP spid="54371" grpId="0" animBg="1"/>
      <p:bldP spid="54372" grpId="0" animBg="1"/>
      <p:bldP spid="54373" grpId="0" animBg="1"/>
      <p:bldP spid="54374" grpId="0" animBg="1"/>
      <p:bldP spid="54375" grpId="0" animBg="1"/>
      <p:bldP spid="54376" grpId="0" animBg="1"/>
      <p:bldP spid="54377" grpId="0" animBg="1"/>
      <p:bldP spid="54378" grpId="0" animBg="1"/>
      <p:bldP spid="54379" grpId="0" animBg="1"/>
      <p:bldP spid="54380" grpId="0"/>
      <p:bldP spid="5438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1981200" y="1143000"/>
            <a:ext cx="1600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 nhẩm:</a:t>
            </a:r>
          </a:p>
        </p:txBody>
      </p:sp>
      <p:sp>
        <p:nvSpPr>
          <p:cNvPr id="9219" name="Rectangle 4"/>
          <p:cNvSpPr>
            <a:spLocks noChangeArrowheads="1"/>
          </p:cNvSpPr>
          <p:nvPr/>
        </p:nvSpPr>
        <p:spPr bwMode="auto">
          <a:xfrm>
            <a:off x="609600" y="22860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3 =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609600" y="32004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5 =</a:t>
            </a:r>
          </a:p>
        </p:txBody>
      </p:sp>
      <p:sp>
        <p:nvSpPr>
          <p:cNvPr id="9221" name="Rectangle 8"/>
          <p:cNvSpPr>
            <a:spLocks noChangeArrowheads="1"/>
          </p:cNvSpPr>
          <p:nvPr/>
        </p:nvSpPr>
        <p:spPr bwMode="auto">
          <a:xfrm>
            <a:off x="609600" y="41148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9 =</a:t>
            </a:r>
          </a:p>
        </p:txBody>
      </p:sp>
      <p:sp>
        <p:nvSpPr>
          <p:cNvPr id="9222" name="Rectangle 12"/>
          <p:cNvSpPr>
            <a:spLocks noChangeArrowheads="1"/>
          </p:cNvSpPr>
          <p:nvPr/>
        </p:nvSpPr>
        <p:spPr bwMode="auto">
          <a:xfrm>
            <a:off x="3581400" y="22860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8 =</a:t>
            </a:r>
          </a:p>
        </p:txBody>
      </p:sp>
      <p:sp>
        <p:nvSpPr>
          <p:cNvPr id="9223" name="Rectangle 14"/>
          <p:cNvSpPr>
            <a:spLocks noChangeArrowheads="1"/>
          </p:cNvSpPr>
          <p:nvPr/>
        </p:nvSpPr>
        <p:spPr bwMode="auto">
          <a:xfrm>
            <a:off x="3581400" y="32004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4 =</a:t>
            </a:r>
          </a:p>
        </p:txBody>
      </p:sp>
      <p:sp>
        <p:nvSpPr>
          <p:cNvPr id="9224" name="Rectangle 16"/>
          <p:cNvSpPr>
            <a:spLocks noChangeArrowheads="1"/>
          </p:cNvSpPr>
          <p:nvPr/>
        </p:nvSpPr>
        <p:spPr bwMode="auto">
          <a:xfrm>
            <a:off x="3581400" y="41148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2 =</a:t>
            </a:r>
          </a:p>
        </p:txBody>
      </p:sp>
      <p:sp>
        <p:nvSpPr>
          <p:cNvPr id="9225" name="Rectangle 19"/>
          <p:cNvSpPr>
            <a:spLocks noChangeArrowheads="1"/>
          </p:cNvSpPr>
          <p:nvPr/>
        </p:nvSpPr>
        <p:spPr bwMode="auto">
          <a:xfrm>
            <a:off x="6553200" y="22860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1 =</a:t>
            </a:r>
          </a:p>
        </p:txBody>
      </p:sp>
      <p:sp>
        <p:nvSpPr>
          <p:cNvPr id="9226" name="Rectangle 21"/>
          <p:cNvSpPr>
            <a:spLocks noChangeArrowheads="1"/>
          </p:cNvSpPr>
          <p:nvPr/>
        </p:nvSpPr>
        <p:spPr bwMode="auto">
          <a:xfrm>
            <a:off x="6553200" y="32004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x10 =</a:t>
            </a:r>
          </a:p>
        </p:txBody>
      </p:sp>
      <p:sp>
        <p:nvSpPr>
          <p:cNvPr id="9227" name="Rectangle 23"/>
          <p:cNvSpPr>
            <a:spLocks noChangeArrowheads="1"/>
          </p:cNvSpPr>
          <p:nvPr/>
        </p:nvSpPr>
        <p:spPr bwMode="auto">
          <a:xfrm>
            <a:off x="6553200" y="41148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6 =</a:t>
            </a:r>
          </a:p>
        </p:txBody>
      </p:sp>
      <p:sp>
        <p:nvSpPr>
          <p:cNvPr id="9228" name="Rectangle 25"/>
          <p:cNvSpPr>
            <a:spLocks noChangeArrowheads="1"/>
          </p:cNvSpPr>
          <p:nvPr/>
        </p:nvSpPr>
        <p:spPr bwMode="auto">
          <a:xfrm>
            <a:off x="6553200" y="5029200"/>
            <a:ext cx="18288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7 =</a:t>
            </a:r>
          </a:p>
        </p:txBody>
      </p:sp>
      <p:sp>
        <p:nvSpPr>
          <p:cNvPr id="58395" name="Rectangle 27"/>
          <p:cNvSpPr>
            <a:spLocks noChangeArrowheads="1"/>
          </p:cNvSpPr>
          <p:nvPr/>
        </p:nvSpPr>
        <p:spPr bwMode="auto">
          <a:xfrm>
            <a:off x="1828800" y="23622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1828800" y="32766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</p:txBody>
      </p:sp>
      <p:sp>
        <p:nvSpPr>
          <p:cNvPr id="58397" name="Rectangle 29"/>
          <p:cNvSpPr>
            <a:spLocks noChangeArrowheads="1"/>
          </p:cNvSpPr>
          <p:nvPr/>
        </p:nvSpPr>
        <p:spPr bwMode="auto">
          <a:xfrm>
            <a:off x="1828800" y="41910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sp>
        <p:nvSpPr>
          <p:cNvPr id="58399" name="Rectangle 31"/>
          <p:cNvSpPr>
            <a:spLocks noChangeArrowheads="1"/>
          </p:cNvSpPr>
          <p:nvPr/>
        </p:nvSpPr>
        <p:spPr bwMode="auto">
          <a:xfrm>
            <a:off x="4800600" y="23622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</p:txBody>
      </p:sp>
      <p:sp>
        <p:nvSpPr>
          <p:cNvPr id="58400" name="Rectangle 32"/>
          <p:cNvSpPr>
            <a:spLocks noChangeArrowheads="1"/>
          </p:cNvSpPr>
          <p:nvPr/>
        </p:nvSpPr>
        <p:spPr bwMode="auto">
          <a:xfrm>
            <a:off x="4800600" y="32766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</p:txBody>
      </p:sp>
      <p:sp>
        <p:nvSpPr>
          <p:cNvPr id="58401" name="Rectangle 33"/>
          <p:cNvSpPr>
            <a:spLocks noChangeArrowheads="1"/>
          </p:cNvSpPr>
          <p:nvPr/>
        </p:nvSpPr>
        <p:spPr bwMode="auto">
          <a:xfrm>
            <a:off x="4800600" y="41910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8403" name="Rectangle 35"/>
          <p:cNvSpPr>
            <a:spLocks noChangeArrowheads="1"/>
          </p:cNvSpPr>
          <p:nvPr/>
        </p:nvSpPr>
        <p:spPr bwMode="auto">
          <a:xfrm>
            <a:off x="7772400" y="23622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58404" name="Rectangle 36"/>
          <p:cNvSpPr>
            <a:spLocks noChangeArrowheads="1"/>
          </p:cNvSpPr>
          <p:nvPr/>
        </p:nvSpPr>
        <p:spPr bwMode="auto">
          <a:xfrm>
            <a:off x="7848600" y="3200400"/>
            <a:ext cx="609600" cy="609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</p:txBody>
      </p:sp>
      <p:sp>
        <p:nvSpPr>
          <p:cNvPr id="58405" name="Rectangle 37"/>
          <p:cNvSpPr>
            <a:spLocks noChangeArrowheads="1"/>
          </p:cNvSpPr>
          <p:nvPr/>
        </p:nvSpPr>
        <p:spPr bwMode="auto">
          <a:xfrm>
            <a:off x="7772400" y="41910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sp>
        <p:nvSpPr>
          <p:cNvPr id="58406" name="Rectangle 38"/>
          <p:cNvSpPr>
            <a:spLocks noChangeArrowheads="1"/>
          </p:cNvSpPr>
          <p:nvPr/>
        </p:nvSpPr>
        <p:spPr bwMode="auto">
          <a:xfrm>
            <a:off x="7772400" y="5105400"/>
            <a:ext cx="6096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</p:txBody>
      </p:sp>
      <p:sp>
        <p:nvSpPr>
          <p:cNvPr id="9239" name="Text Box 40"/>
          <p:cNvSpPr txBox="1">
            <a:spLocks noChangeArrowheads="1"/>
          </p:cNvSpPr>
          <p:nvPr/>
        </p:nvSpPr>
        <p:spPr bwMode="auto">
          <a:xfrm>
            <a:off x="3352800" y="3810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9240" name="Oval 41"/>
          <p:cNvSpPr>
            <a:spLocks noChangeArrowheads="1"/>
          </p:cNvSpPr>
          <p:nvPr/>
        </p:nvSpPr>
        <p:spPr bwMode="auto">
          <a:xfrm>
            <a:off x="1066800" y="990600"/>
            <a:ext cx="838200" cy="838200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008EB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1</a:t>
            </a:r>
            <a:endParaRPr lang="en-GB" sz="3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8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8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8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8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84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8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8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8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95" grpId="0" animBg="1"/>
      <p:bldP spid="58396" grpId="0" animBg="1"/>
      <p:bldP spid="58397" grpId="0" animBg="1"/>
      <p:bldP spid="58399" grpId="0" animBg="1"/>
      <p:bldP spid="58400" grpId="0" animBg="1"/>
      <p:bldP spid="58401" grpId="0" animBg="1"/>
      <p:bldP spid="58403" grpId="0" animBg="1"/>
      <p:bldP spid="58404" grpId="0" animBg="1"/>
      <p:bldP spid="58405" grpId="0" animBg="1"/>
      <p:bldP spid="5840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9"/>
          <p:cNvSpPr txBox="1">
            <a:spLocks noChangeArrowheads="1"/>
          </p:cNvSpPr>
          <p:nvPr/>
        </p:nvSpPr>
        <p:spPr bwMode="auto">
          <a:xfrm>
            <a:off x="1828800" y="533400"/>
            <a:ext cx="6553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 nhóm có 3 học sinh, có 10 nhóm nh</a:t>
            </a:r>
            <a:r>
              <a:rPr lang="vi-VN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vậy.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Hỏi có tất cả bao nhiêu học sinh ?</a:t>
            </a:r>
          </a:p>
        </p:txBody>
      </p:sp>
      <p:sp>
        <p:nvSpPr>
          <p:cNvPr id="10243" name="Oval 40"/>
          <p:cNvSpPr>
            <a:spLocks noChangeArrowheads="1"/>
          </p:cNvSpPr>
          <p:nvPr/>
        </p:nvSpPr>
        <p:spPr bwMode="auto">
          <a:xfrm>
            <a:off x="685800" y="381000"/>
            <a:ext cx="838200" cy="838200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008EB2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2</a:t>
            </a:r>
            <a:endParaRPr lang="en-GB" sz="36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44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1627961"/>
              </p:ext>
            </p:extLst>
          </p:nvPr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57"/>
          <p:cNvSpPr>
            <a:spLocks noChangeArrowheads="1"/>
          </p:cNvSpPr>
          <p:nvPr/>
        </p:nvSpPr>
        <p:spPr bwMode="auto">
          <a:xfrm>
            <a:off x="0" y="3182938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3" name="Line 63"/>
          <p:cNvSpPr>
            <a:spLocks noChangeShapeType="1"/>
          </p:cNvSpPr>
          <p:nvPr/>
        </p:nvSpPr>
        <p:spPr bwMode="auto">
          <a:xfrm>
            <a:off x="1905000" y="990600"/>
            <a:ext cx="1143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4" name="Line 64"/>
          <p:cNvSpPr>
            <a:spLocks noChangeShapeType="1"/>
          </p:cNvSpPr>
          <p:nvPr/>
        </p:nvSpPr>
        <p:spPr bwMode="auto">
          <a:xfrm>
            <a:off x="3505200" y="990600"/>
            <a:ext cx="12954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5" name="Line 65"/>
          <p:cNvSpPr>
            <a:spLocks noChangeShapeType="1"/>
          </p:cNvSpPr>
          <p:nvPr/>
        </p:nvSpPr>
        <p:spPr bwMode="auto">
          <a:xfrm>
            <a:off x="5257800" y="990600"/>
            <a:ext cx="10668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6" name="Line 66"/>
          <p:cNvSpPr>
            <a:spLocks noChangeShapeType="1"/>
          </p:cNvSpPr>
          <p:nvPr/>
        </p:nvSpPr>
        <p:spPr bwMode="auto">
          <a:xfrm>
            <a:off x="3505200" y="1524000"/>
            <a:ext cx="2209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07" name="Text Box 67"/>
          <p:cNvSpPr txBox="1">
            <a:spLocks noChangeArrowheads="1"/>
          </p:cNvSpPr>
          <p:nvPr/>
        </p:nvSpPr>
        <p:spPr bwMode="auto">
          <a:xfrm>
            <a:off x="1371600" y="2362200"/>
            <a:ext cx="6553200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Bài giải: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học sinh 10 nhóm có là:</a:t>
            </a:r>
          </a:p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10 =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(học sinh)</a:t>
            </a:r>
          </a:p>
          <a:p>
            <a:pPr algn="ctr">
              <a:spcBef>
                <a:spcPct val="50000"/>
              </a:spcBef>
            </a:pPr>
            <a:r>
              <a:rPr lang="en-US" sz="2400" b="1" u="sng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học sinh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1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61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6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6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3" grpId="0" animBg="1"/>
      <p:bldP spid="61504" grpId="0" animBg="1"/>
      <p:bldP spid="61505" grpId="0" animBg="1"/>
      <p:bldP spid="61506" grpId="0" animBg="1"/>
      <p:bldP spid="6150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1638</TotalTime>
  <Words>815</Words>
  <Application>Microsoft Office PowerPoint</Application>
  <PresentationFormat>On-screen Show (4:3)</PresentationFormat>
  <Paragraphs>193</Paragraphs>
  <Slides>12</Slides>
  <Notes>0</Notes>
  <HiddenSlides>1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Default Design</vt:lpstr>
      <vt:lpstr>Equation</vt:lpstr>
      <vt:lpstr>MIDI Sequence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Hai An - HAi Hau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Bui Van Trinh</dc:creator>
  <cp:lastModifiedBy>Admin-PC</cp:lastModifiedBy>
  <cp:revision>176</cp:revision>
  <dcterms:created xsi:type="dcterms:W3CDTF">2005-01-08T06:16:23Z</dcterms:created>
  <dcterms:modified xsi:type="dcterms:W3CDTF">2020-04-28T06:25:29Z</dcterms:modified>
</cp:coreProperties>
</file>