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heme/theme2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2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3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4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6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7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8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9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0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1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2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3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4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5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6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7" r:id="rId2"/>
    <p:sldId id="263" r:id="rId3"/>
    <p:sldId id="296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2" r:id="rId18"/>
    <p:sldId id="283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1F8DD-178B-4CCA-9934-2360D0023133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ECF5E-5545-4AD4-8828-506BAA1A4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07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666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794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563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039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211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522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765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727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0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92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752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982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80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039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840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072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252E-9942-4AEF-8493-6401B3DCF5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399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4.xml"/><Relationship Id="rId4" Type="http://schemas.openxmlformats.org/officeDocument/2006/relationships/tags" Target="../tags/tag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321E9C39-7F87-4564-9602-5963D24E9CD2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D8809F1C-0F4D-4538-A498-4B9D83B9E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C39-7F87-4564-9602-5963D24E9CD2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9F1C-0F4D-4538-A498-4B9D83B9E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C39-7F87-4564-9602-5963D24E9CD2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9F1C-0F4D-4538-A498-4B9D83B9E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21E9C39-7F87-4564-9602-5963D24E9CD2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8809F1C-0F4D-4538-A498-4B9D83B9E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C39-7F87-4564-9602-5963D24E9CD2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9F1C-0F4D-4538-A498-4B9D83B9E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C39-7F87-4564-9602-5963D24E9CD2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9F1C-0F4D-4538-A498-4B9D83B9E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  <p:custDataLst>
              <p:tags r:id="rId3"/>
            </p:custDataLst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rtlCol="0"/>
          <a:lstStyle/>
          <a:p>
            <a:fld id="{321E9C39-7F87-4564-9602-5963D24E9CD2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  <p:custDataLst>
              <p:tags r:id="rId7"/>
            </p:custDataLst>
          </p:nvPr>
        </p:nvSpPr>
        <p:spPr/>
        <p:txBody>
          <a:bodyPr rtlCol="0"/>
          <a:lstStyle/>
          <a:p>
            <a:fld id="{D8809F1C-0F4D-4538-A498-4B9D83B9E8F4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  <p:custDataLst>
              <p:tags r:id="rId8"/>
            </p:custDataLst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321E9C39-7F87-4564-9602-5963D24E9CD2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D8809F1C-0F4D-4538-A498-4B9D83B9E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C39-7F87-4564-9602-5963D24E9CD2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9F1C-0F4D-4538-A498-4B9D83B9E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C39-7F87-4564-9602-5963D24E9CD2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9F1C-0F4D-4538-A498-4B9D83B9E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9C39-7F87-4564-9602-5963D24E9CD2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9F1C-0F4D-4538-A498-4B9D83B9E8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26" Type="http://schemas.openxmlformats.org/officeDocument/2006/relationships/tags" Target="../tags/tag15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0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5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tags" Target="../tags/tag9.xml"/><Relationship Id="rId29" Type="http://schemas.openxmlformats.org/officeDocument/2006/relationships/tags" Target="../tags/tag1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3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23" Type="http://schemas.openxmlformats.org/officeDocument/2006/relationships/tags" Target="../tags/tag12.xml"/><Relationship Id="rId28" Type="http://schemas.openxmlformats.org/officeDocument/2006/relationships/tags" Target="../tags/tag17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Relationship Id="rId22" Type="http://schemas.openxmlformats.org/officeDocument/2006/relationships/tags" Target="../tags/tag11.xml"/><Relationship Id="rId27" Type="http://schemas.openxmlformats.org/officeDocument/2006/relationships/tags" Target="../tags/tag16.xml"/><Relationship Id="rId30" Type="http://schemas.openxmlformats.org/officeDocument/2006/relationships/tags" Target="../tags/tag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78000">
              <a:schemeClr val="accent4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>
            <p:custDataLst>
              <p:tags r:id="rId13"/>
            </p:custDataLst>
          </p:nvPr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>
            <p:custDataLst>
              <p:tags r:id="rId14"/>
            </p:custDataLst>
          </p:nvPr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b="0" i="0" u="none"/>
          </a:p>
        </p:txBody>
      </p:sp>
      <p:sp>
        <p:nvSpPr>
          <p:cNvPr id="30" name="Rectangle 29"/>
          <p:cNvSpPr/>
          <p:nvPr>
            <p:custDataLst>
              <p:tags r:id="rId15"/>
            </p:custDataLst>
          </p:nvPr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>
            <p:custDataLst>
              <p:tags r:id="rId16"/>
            </p:custDataLst>
          </p:nvPr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>
            <p:custDataLst>
              <p:tags r:id="rId17"/>
            </p:custDataLst>
          </p:nvPr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>
            <p:custDataLst>
              <p:tags r:id="rId18"/>
            </p:custDataLst>
          </p:nvPr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>
            <p:custDataLst>
              <p:tags r:id="rId19"/>
            </p:custDataLst>
          </p:nvPr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>
            <p:custDataLst>
              <p:tags r:id="rId20"/>
            </p:custDataLst>
          </p:nvPr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>
            <p:custDataLst>
              <p:tags r:id="rId21"/>
            </p:custDataLst>
          </p:nvPr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>
            <p:custDataLst>
              <p:tags r:id="rId22"/>
            </p:custDataLst>
          </p:nvPr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>
            <p:custDataLst>
              <p:tags r:id="rId23"/>
            </p:custDataLst>
          </p:nvPr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>
            <p:custDataLst>
              <p:tags r:id="rId24"/>
            </p:custDataLst>
          </p:nvPr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>
            <p:custDataLst>
              <p:tags r:id="rId25"/>
            </p:custDataLst>
          </p:nvPr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  <p:custDataLst>
              <p:tags r:id="rId27"/>
            </p:custDataLst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  <p:custDataLst>
              <p:tags r:id="rId28"/>
            </p:custDataLst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321E9C39-7F87-4564-9602-5963D24E9CD2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  <p:custDataLst>
              <p:tags r:id="rId29"/>
            </p:custDataLst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D8809F1C-0F4D-4538-A498-4B9D83B9E8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b="0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8.xml"/><Relationship Id="rId16" Type="http://schemas.openxmlformats.org/officeDocument/2006/relationships/audio" Target="NULL"/><Relationship Id="rId1" Type="http://schemas.openxmlformats.org/officeDocument/2006/relationships/tags" Target="../tags/tag37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7" Type="http://schemas.openxmlformats.org/officeDocument/2006/relationships/image" Target="../media/image22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tags" Target="../tags/tag72.xml"/><Relationship Id="rId7" Type="http://schemas.openxmlformats.org/officeDocument/2006/relationships/image" Target="../media/image24.jp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9.jpeg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../media/image28.jpe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27.jpeg"/><Relationship Id="rId5" Type="http://schemas.openxmlformats.org/officeDocument/2006/relationships/tags" Target="../tags/tag77.xml"/><Relationship Id="rId10" Type="http://schemas.openxmlformats.org/officeDocument/2006/relationships/image" Target="../media/image26.jpeg"/><Relationship Id="rId4" Type="http://schemas.openxmlformats.org/officeDocument/2006/relationships/tags" Target="../tags/tag76.xml"/><Relationship Id="rId9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84.xml"/><Relationship Id="rId7" Type="http://schemas.openxmlformats.org/officeDocument/2006/relationships/image" Target="../media/image32.JP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1.jfif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87.xml"/><Relationship Id="rId7" Type="http://schemas.openxmlformats.org/officeDocument/2006/relationships/notesSlide" Target="../notesSlides/notesSlide14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9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7" Type="http://schemas.openxmlformats.org/officeDocument/2006/relationships/image" Target="../media/image37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41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50.xml"/><Relationship Id="rId7" Type="http://schemas.openxmlformats.org/officeDocument/2006/relationships/image" Target="../media/image3.jp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tags" Target="../tags/tag53.xml"/><Relationship Id="rId7" Type="http://schemas.openxmlformats.org/officeDocument/2006/relationships/image" Target="../media/image6.jpe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image" Target="../media/image9.jp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tags" Target="../tags/tag59.xml"/><Relationship Id="rId7" Type="http://schemas.openxmlformats.org/officeDocument/2006/relationships/image" Target="../media/image11.jp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0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62.xml"/><Relationship Id="rId7" Type="http://schemas.openxmlformats.org/officeDocument/2006/relationships/image" Target="../media/image14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tags" Target="../tags/tag65.xml"/><Relationship Id="rId7" Type="http://schemas.openxmlformats.org/officeDocument/2006/relationships/image" Target="../media/image19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0CE8C7C4-E845-4C55-9FD1-EA2526C4503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53554" y="2743200"/>
            <a:ext cx="7631964" cy="1796441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của con ng</a:t>
            </a:r>
            <a:r>
              <a:rPr lang="vi-VN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667004" y="1818360"/>
            <a:ext cx="5357601" cy="609600"/>
            <a:chOff x="1488" y="576"/>
            <a:chExt cx="2880" cy="624"/>
          </a:xfrm>
        </p:grpSpPr>
        <p:sp>
          <p:nvSpPr>
            <p:cNvPr id="4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488" y="576"/>
              <a:ext cx="2880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9525">
                    <a:solidFill>
                      <a:srgbClr val="FFFF99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CC33"/>
                      </a:gs>
                      <a:gs pos="50000">
                        <a:srgbClr val="FF0000"/>
                      </a:gs>
                      <a:gs pos="100000">
                        <a:srgbClr val="33CC33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KHOA </a:t>
              </a:r>
              <a:r>
                <a:rPr lang="en-US" sz="3600" b="1" kern="10" dirty="0" smtClean="0">
                  <a:ln w="9525">
                    <a:solidFill>
                      <a:srgbClr val="FFFF99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CC33"/>
                      </a:gs>
                      <a:gs pos="50000">
                        <a:srgbClr val="FF0000"/>
                      </a:gs>
                      <a:gs pos="100000">
                        <a:srgbClr val="33CC33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HỌC -  LỚP 5</a:t>
              </a:r>
              <a:endParaRPr lang="en-US" sz="3600" b="1" kern="10" dirty="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50000">
                      <a:srgbClr val="FF0000"/>
                    </a:gs>
                    <a:gs pos="100000">
                      <a:srgbClr val="33CC33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508" y="1200"/>
              <a:ext cx="2832" cy="0"/>
            </a:xfrm>
            <a:prstGeom prst="line">
              <a:avLst/>
            </a:prstGeom>
            <a:noFill/>
            <a:ln w="5715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WordArt 19"/>
          <p:cNvSpPr>
            <a:spLocks noChangeArrowheads="1" noChangeShapeType="1" noTextEdit="1"/>
          </p:cNvSpPr>
          <p:nvPr/>
        </p:nvSpPr>
        <p:spPr bwMode="auto">
          <a:xfrm>
            <a:off x="1057218" y="827760"/>
            <a:ext cx="6624637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NGỌC LÂM</a:t>
            </a:r>
            <a:endParaRPr lang="en-US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60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5" name="chimes.wav"/>
          </p:stSnd>
        </p:sndAc>
      </p:transition>
    </mc:Choice>
    <mc:Fallback xmlns="">
      <p:transition spd="med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7F0AE31D-3B16-4234-988A-21F430567501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8001" y="609600"/>
            <a:ext cx="7721599" cy="9144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3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3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7184CD57-8F5A-4481-A24B-506768F5A7FB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8001" y="1497497"/>
            <a:ext cx="6447501" cy="788503"/>
          </a:xfrm>
        </p:spPr>
        <p:txBody>
          <a:bodyPr>
            <a:normAutofit/>
          </a:bodyPr>
          <a:lstStyle/>
          <a:p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mòn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3FBC03-5B0C-4805-9BEB-79DBD58FE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48" y="2582893"/>
            <a:ext cx="4055165" cy="4031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BADACE6-DAF7-4640-A73A-62FF466B2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" y="2070425"/>
            <a:ext cx="4614701" cy="4177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00344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D73D44-E584-44A1-8011-3BB21A3A3D7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8001" y="609601"/>
            <a:ext cx="6447501" cy="95415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78B127-68AB-499C-A746-84755A8985FC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8001" y="1338471"/>
            <a:ext cx="6447501" cy="4702892"/>
          </a:xfrm>
        </p:spPr>
        <p:txBody>
          <a:bodyPr>
            <a:normAutofit/>
          </a:bodyPr>
          <a:lstStyle/>
          <a:p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FEEEE4A-57F3-48D7-BE7C-5644A75E86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7552"/>
            <a:ext cx="3061253" cy="4192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E7C9645-0481-456A-A74D-DFACE81832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53" y="2175885"/>
            <a:ext cx="3257550" cy="3795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87D133C-6005-4249-B51D-0691F6BBB7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802" y="2764148"/>
            <a:ext cx="2857500" cy="4093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19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7" name="Picture 9" descr="chay 1">
            <a:extLst>
              <a:ext uri="{FF2B5EF4-FFF2-40B4-BE49-F238E27FC236}">
                <a16:creationId xmlns="" xmlns:a16="http://schemas.microsoft.com/office/drawing/2014/main" id="{74AB6BCB-64DC-4675-B25D-337921888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3608991"/>
            <a:ext cx="2457450" cy="139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3" name="Picture 15" descr="images523795_rungBinhPhuoc2">
            <a:extLst>
              <a:ext uri="{FF2B5EF4-FFF2-40B4-BE49-F238E27FC236}">
                <a16:creationId xmlns="" xmlns:a16="http://schemas.microsoft.com/office/drawing/2014/main" id="{290B3FF8-779E-4AED-BFC1-1EF34BADF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84" y="2443332"/>
            <a:ext cx="2421420" cy="116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6" descr="images1426159_sl2[1]">
            <a:extLst>
              <a:ext uri="{FF2B5EF4-FFF2-40B4-BE49-F238E27FC236}">
                <a16:creationId xmlns="" xmlns:a16="http://schemas.microsoft.com/office/drawing/2014/main" id="{B415A625-C5E5-4C9B-BE3B-60541061E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3028950" cy="217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5" name="Picture 17" descr="Pic29751">
            <a:extLst>
              <a:ext uri="{FF2B5EF4-FFF2-40B4-BE49-F238E27FC236}">
                <a16:creationId xmlns="" xmlns:a16="http://schemas.microsoft.com/office/drawing/2014/main" id="{127592A8-A750-4750-8B6B-2EB83B913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13" y="3549648"/>
            <a:ext cx="3056282" cy="271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5" name="Line 27">
            <a:extLst>
              <a:ext uri="{FF2B5EF4-FFF2-40B4-BE49-F238E27FC236}">
                <a16:creationId xmlns="" xmlns:a16="http://schemas.microsoft.com/office/drawing/2014/main" id="{94003152-F98D-4E00-8B64-D8544BEC4293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3657599" y="2120165"/>
            <a:ext cx="993913" cy="12326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2798" name="Line 30">
            <a:extLst>
              <a:ext uri="{FF2B5EF4-FFF2-40B4-BE49-F238E27FC236}">
                <a16:creationId xmlns="" xmlns:a16="http://schemas.microsoft.com/office/drawing/2014/main" id="{F686FA0F-2383-4AA8-AE7E-EEEBF92FA245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714750" y="3505200"/>
            <a:ext cx="74295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2806" name="Rectangle 38">
            <a:extLst>
              <a:ext uri="{FF2B5EF4-FFF2-40B4-BE49-F238E27FC236}">
                <a16:creationId xmlns="" xmlns:a16="http://schemas.microsoft.com/office/drawing/2014/main" id="{077C21F4-FA4C-4521-B809-953DD1FC8866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845768" y="1797001"/>
            <a:ext cx="29518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rừng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bị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nước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làm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sạt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lở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</a:p>
        </p:txBody>
      </p:sp>
      <p:sp>
        <p:nvSpPr>
          <p:cNvPr id="32827" name="Rectangle 59">
            <a:extLst>
              <a:ext uri="{FF2B5EF4-FFF2-40B4-BE49-F238E27FC236}">
                <a16:creationId xmlns="" xmlns:a16="http://schemas.microsoft.com/office/drawing/2014/main" id="{F3FAACE2-2D0C-4B23-A85F-ED0C6648190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29150" y="4678865"/>
            <a:ext cx="33718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lvl="0" defTabSz="457200"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Voi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sống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về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phá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hoa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màu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tấn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công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nnơigười</a:t>
            </a:r>
            <a:r>
              <a:rPr lang="en-US" altLang="en-US" b="1" dirty="0">
                <a:solidFill>
                  <a:srgbClr val="FFFF00"/>
                </a:solidFill>
              </a:rPr>
              <a:t> 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786F229-8D2B-4DF0-B00C-69A61DB52EB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36773" y="557862"/>
            <a:ext cx="6025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anose="020B0603020202020204"/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8EF48F5-16EB-48C0-9A1A-6FD2453DD6B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71581" y="1043884"/>
            <a:ext cx="462701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quý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hiếm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dần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tuyệt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chủng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7571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5" grpId="0" animBg="1"/>
      <p:bldP spid="32798" grpId="0" animBg="1"/>
      <p:bldP spid="32806" grpId="0"/>
      <p:bldP spid="32827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>
            <a:extLst>
              <a:ext uri="{FF2B5EF4-FFF2-40B4-BE49-F238E27FC236}">
                <a16:creationId xmlns="" xmlns:a16="http://schemas.microsoft.com/office/drawing/2014/main" id="{571AD73B-14F0-4C30-8230-0D2AC2DD0F5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85850" y="698573"/>
            <a:ext cx="6858000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=&gt;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rừng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tàn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phải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845" name="Picture 5" descr="uminh1qx8">
            <a:extLst>
              <a:ext uri="{FF2B5EF4-FFF2-40B4-BE49-F238E27FC236}">
                <a16:creationId xmlns="" xmlns:a16="http://schemas.microsoft.com/office/drawing/2014/main" id="{19F36795-3FBC-45AE-9E43-748D598B7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133600"/>
            <a:ext cx="7886700" cy="453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1026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43B566-D38A-4722-927D-553587705DF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83410" y="533400"/>
            <a:ext cx="5340923" cy="7366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B8AF26-C084-4C88-A549-D859636952EF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85315" y="1351935"/>
            <a:ext cx="6447501" cy="1371600"/>
          </a:xfrm>
        </p:spPr>
        <p:txBody>
          <a:bodyPr/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A06D17-4805-4848-8FDB-0EB06942E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2912165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1133C12-7583-4981-89A4-C901E05B35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65" y="3429000"/>
            <a:ext cx="2912165" cy="3162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47F5B48-8ED0-4315-8228-AF87EE8C42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333" y="2438400"/>
            <a:ext cx="3229720" cy="30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8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C9C8B4-55DF-456D-8BBD-97C91DF29B6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0091" y="616074"/>
            <a:ext cx="6447501" cy="755526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801078-8D98-44EA-A65C-D7B14E18DE75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8001" y="1364975"/>
            <a:ext cx="6447501" cy="4676388"/>
          </a:xfrm>
        </p:spPr>
        <p:txBody>
          <a:bodyPr/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 title="Cấm">
            <a:extLst>
              <a:ext uri="{FF2B5EF4-FFF2-40B4-BE49-F238E27FC236}">
                <a16:creationId xmlns="" xmlns:a16="http://schemas.microsoft.com/office/drawing/2014/main" id="{45ED22DB-C8AD-409D-BFAE-0910F5A50E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067" y="2444236"/>
            <a:ext cx="4154558" cy="4168599"/>
          </a:xfrm>
          <a:prstGeom prst="rect">
            <a:avLst/>
          </a:prstGeom>
        </p:spPr>
      </p:pic>
      <p:sp>
        <p:nvSpPr>
          <p:cNvPr id="5" name="Explosion: 8 Points 4">
            <a:extLst>
              <a:ext uri="{FF2B5EF4-FFF2-40B4-BE49-F238E27FC236}">
                <a16:creationId xmlns="" xmlns:a16="http://schemas.microsoft.com/office/drawing/2014/main" id="{170CA824-22F1-4CD3-8FA9-629AC7FCE5A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188499" y="2444235"/>
            <a:ext cx="2025692" cy="1438652"/>
          </a:xfrm>
          <a:prstGeom prst="irregularSeal1">
            <a:avLst/>
          </a:prstGeom>
          <a:solidFill>
            <a:schemeClr val="accent4"/>
          </a:solidFill>
          <a:ln w="19050" cap="rnd" cmpd="sng" algn="ctr">
            <a:solidFill>
              <a:schemeClr val="accent4">
                <a:shade val="50000"/>
              </a:schemeClr>
            </a:solidFill>
            <a:prstDash val="solid"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Nghiêm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cấm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D4AA13F-5FDB-471D-9F31-F785CAA0F9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50" y="2444235"/>
            <a:ext cx="4383156" cy="4168598"/>
          </a:xfrm>
          <a:prstGeom prst="rect">
            <a:avLst/>
          </a:prstGeom>
        </p:spPr>
      </p:pic>
      <p:sp>
        <p:nvSpPr>
          <p:cNvPr id="15" name="Explosion: 8 Points 14">
            <a:extLst>
              <a:ext uri="{FF2B5EF4-FFF2-40B4-BE49-F238E27FC236}">
                <a16:creationId xmlns="" xmlns:a16="http://schemas.microsoft.com/office/drawing/2014/main" id="{7EAB52BB-BF6D-491D-842E-FA11D96C6A9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081124" y="2444235"/>
            <a:ext cx="2025692" cy="1438652"/>
          </a:xfrm>
          <a:prstGeom prst="irregularSeal1">
            <a:avLst/>
          </a:prstGeom>
          <a:solidFill>
            <a:schemeClr val="accent4"/>
          </a:solidFill>
          <a:ln w="19050" cap="rnd" cmpd="sng" algn="ctr">
            <a:solidFill>
              <a:schemeClr val="accent4">
                <a:shade val="50000"/>
              </a:schemeClr>
            </a:solidFill>
            <a:prstDash val="solid"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Nghiêm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cấm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9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1298C2-FD79-468C-A504-C86DC952CBD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8001" y="609601"/>
            <a:ext cx="6447501" cy="86139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BF5071-87FC-4025-8554-140342F11058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8001" y="1470992"/>
            <a:ext cx="6447501" cy="4570371"/>
          </a:xfrm>
        </p:spPr>
        <p:txBody>
          <a:bodyPr/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trọc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E571EADA-9ABB-4A16-A80F-9BEDB8D5E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454" y="2222669"/>
            <a:ext cx="4071164" cy="4170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D60E85-F668-4916-BD14-E0093C685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9165" y="2222669"/>
            <a:ext cx="4056836" cy="4170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674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8F29D8-7863-41E7-B546-B9C2A001849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69555" y="475383"/>
            <a:ext cx="6447501" cy="50358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EE58AC-3B04-45ED-9B68-88E55E870984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52401" y="990600"/>
            <a:ext cx="8610600" cy="5867401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ng</a:t>
            </a:r>
            <a:r>
              <a:rPr lang="vi-V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thực, cây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</a:t>
            </a: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nghiệp, cây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quả, cây </a:t>
            </a: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củi làm chất đốt hoặc lấy than đem bán</a:t>
            </a:r>
          </a:p>
          <a:p>
            <a:pPr lvl="2"/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gỗ làm nhà, đóng đồ dùng</a:t>
            </a:r>
          </a:p>
          <a:p>
            <a:pPr lvl="2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ng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rẫy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ng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ng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 bị xói mòn trở nên bạc màu</a:t>
            </a:r>
          </a:p>
          <a:p>
            <a:pPr lvl="2"/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hậu bị thay đổi; lũ lụt, hạn hán xảy ra thường xuyên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vật, thực vật quý hiếm giảm dần, một số loài có nguy cơ bị tuyệt chủng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III. Các biện pháp bảo vệ môi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trọc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2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5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5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4088F5-D140-4065-907D-31481A3D54C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23801" y="633043"/>
            <a:ext cx="6447501" cy="6891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EB9A284-D97C-469B-BFE4-47466C0740DD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066800" y="1981200"/>
            <a:ext cx="7620000" cy="4685978"/>
          </a:xfrm>
        </p:spPr>
        <p:txBody>
          <a:bodyPr/>
          <a:lstStyle/>
          <a:p>
            <a:pPr marL="0" indent="0">
              <a:buNone/>
            </a:pP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1, </a:t>
            </a: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Google,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BGD&amp;ĐT</a:t>
            </a:r>
          </a:p>
          <a:p>
            <a:pPr marL="0" indent="0">
              <a:buNone/>
            </a:pP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2, </a:t>
            </a: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8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Microsoft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Powerpoint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Adobe Presenter 10.0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trình ghi âm Adobe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Audition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Chương trình xử lý video Camtasia 8.6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8665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CCFFB581-C64A-46C6-BC5A-3D933AA32A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11F0F0E-9F79-481C-A883-39345B94AF33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Cung cấp cho con ng</a:t>
            </a:r>
            <a:r>
              <a:rPr lang="vi-VN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ời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B92F4AD7-DCCA-42F5-867C-5005B4996BAA}"/>
              </a:ext>
            </a:extLst>
          </p:cNvPr>
          <p:cNvSpPr>
            <a:spLocks noGrp="1"/>
          </p:cNvSpPr>
          <p:nvPr>
            <p:ph type="body" sz="half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ng</a:t>
            </a:r>
            <a:r>
              <a:rPr lang="vi-V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02EFBF0-D9F9-453D-B607-31E24D85914A}"/>
              </a:ext>
            </a:extLst>
          </p:cNvPr>
          <p:cNvSpPr>
            <a:spLocks noGrp="1"/>
          </p:cNvSpPr>
          <p:nvPr>
            <p:ph sz="quarter" idx="2"/>
            <p:custDataLst>
              <p:tags r:id="rId5"/>
            </p:custDataLst>
          </p:nvPr>
        </p:nvSpPr>
        <p:spPr/>
        <p:txBody>
          <a:bodyPr>
            <a:noAutofit/>
          </a:bodyPr>
          <a:lstStyle/>
          <a:p>
            <a:r>
              <a:rPr lang="vi-VN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Thức ăn, nước uống; 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hất đốt, than củi phục vụ cho cuộc sống con người; 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vi-VN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hông khí để duy trì sự sống; 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vi-VN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ất để xây dựng nhà ở, đô thị, khu vui chơi giải trí; 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vi-VN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hông gian làm việc, chăn nuôi và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 hoạt động khác của con người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6AB3FBC1-F7EF-4E05-AF92-5F710111C7A1}"/>
              </a:ext>
            </a:extLst>
          </p:cNvPr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chất thải trong sinh hoạt, trong quá trình sản xuất và trong các hoạt động khác của con người;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iện tích đất bị thu hẹp;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ạn chế sự phát triển của động vật và thực vật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16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 animBg="1"/>
      <p:bldP spid="7" grpId="0" build="p" animBg="1"/>
      <p:bldP spid="6" grpId="0" build="p"/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="" xmlns:a16="http://schemas.microsoft.com/office/drawing/2014/main" id="{059E13FF-1C44-4778-AC34-4FDADEF3FEB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26764" y="642545"/>
            <a:ext cx="3328345" cy="1176128"/>
          </a:xfrm>
          <a:prstGeom prst="wave">
            <a:avLst>
              <a:gd name="adj1" fmla="val 12500"/>
              <a:gd name="adj2" fmla="val -443"/>
            </a:avLst>
          </a:prstGeom>
          <a:solidFill>
            <a:schemeClr val="accent1"/>
          </a:solidFill>
          <a:ln w="19050" cap="rnd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Mục tiêu bài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B85E4CBC-2CAA-43D5-BFE3-2306E2312DD0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524000" y="2133600"/>
            <a:ext cx="6447501" cy="40005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</a:t>
            </a:r>
            <a:r>
              <a:rPr lang="en-US" sz="2400" i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</a:t>
            </a:r>
            <a:r>
              <a:rPr lang="en-US" sz="2400" i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4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 </a:t>
            </a:r>
            <a:r>
              <a:rPr lang="en-US" sz="2400" i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4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313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895EFC-638C-4548-AEA1-8345456AFFE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14400" y="761999"/>
            <a:ext cx="6324600" cy="50569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1915042-98CF-41E4-8BDE-8A9E7084A5BF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-4410" y="1348848"/>
            <a:ext cx="9148410" cy="5509153"/>
          </a:xfrm>
        </p:spPr>
        <p:txBody>
          <a:bodyPr>
            <a:normAutofit/>
          </a:bodyPr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 ng</a:t>
            </a:r>
            <a:r>
              <a:rPr lang="vi-V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5A27B1A-5F96-4640-829F-D549B42D8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64" y="2982874"/>
            <a:ext cx="2941736" cy="3875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898A68E-42B5-4274-B5F5-0EC8BD77C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96" y="2659285"/>
            <a:ext cx="2951174" cy="391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A669335-99F0-4E46-89B0-5B7495F7B6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11" y="2583648"/>
            <a:ext cx="3169961" cy="35886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7386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D07F0016-3C54-452D-BAE8-3EA25E6F18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14400" y="505699"/>
            <a:ext cx="6400800" cy="9144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38F22EA9-3F6B-430F-BF93-52B688C0F984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9938" y="1295399"/>
            <a:ext cx="9124124" cy="5562601"/>
          </a:xfrm>
        </p:spPr>
        <p:txBody>
          <a:bodyPr>
            <a:normAutofit/>
          </a:bodyPr>
          <a:lstStyle/>
          <a:p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 ng</a:t>
            </a:r>
            <a:r>
              <a:rPr lang="vi-V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củi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than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741DEAD-345A-42CC-BE20-C208816A8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478" y="2147711"/>
            <a:ext cx="3170584" cy="4420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32325F-1937-4364-9618-9C216F679B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20" y="2437572"/>
            <a:ext cx="3011558" cy="4420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46EAB3-0FB7-4D85-8C6C-B2AF0AB7AD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" y="2190781"/>
            <a:ext cx="2941982" cy="4420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6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8ED741-F1A8-42AA-A1CF-827A878289C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5800" y="381000"/>
            <a:ext cx="6477000" cy="9144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187099-400B-4750-A739-0E1CB48FF626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0" y="1143000"/>
            <a:ext cx="9143999" cy="5715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 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C359464-3F16-4523-AD67-B4B04ACC35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09799"/>
            <a:ext cx="4343399" cy="4648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8DAA02E-CAAD-4760-88DF-3EE2D9AF7B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209799"/>
            <a:ext cx="4419601" cy="4648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12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A0A41B-9357-425B-9919-F3D69871589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6774" y="505699"/>
            <a:ext cx="6305060" cy="773526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D5BB3B-7515-4B6E-83A8-7CBF3CC3FB49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219200" y="1189174"/>
            <a:ext cx="6248400" cy="627485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 ng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rẫy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8160B62-94A9-412A-B36E-4A288ADF4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" y="2057400"/>
            <a:ext cx="2633870" cy="3366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98825D6-2295-45DF-A497-3D6C9765F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78" y="2057400"/>
            <a:ext cx="2835122" cy="3454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2ABF68D-A480-4B2D-A89C-EA0B104E00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82" y="2703444"/>
            <a:ext cx="3627783" cy="4013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479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A30F9A-081D-4250-ADDF-50C19240368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6773" y="505699"/>
            <a:ext cx="6473627" cy="69248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37303C-CF17-4F4D-9830-23911BFDAC62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68387" y="1229039"/>
            <a:ext cx="6947453" cy="80471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 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2C08D59-CAAA-4994-86ED-05FFD28ED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52" y="2209695"/>
            <a:ext cx="2899367" cy="2438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7275548-0206-4B98-BA64-60A22D8B4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51" y="4613002"/>
            <a:ext cx="3237257" cy="5060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8B355AD-724D-4EFE-A7D0-5DCC2272DD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5577" y="2589586"/>
            <a:ext cx="3023084" cy="2563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46CC1D2-9552-436C-81E3-2E0438CC2D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9519" y="5062248"/>
            <a:ext cx="3484166" cy="5060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F1E2AF1-938E-453B-ADA3-5DFBE13625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9199" y="3024202"/>
            <a:ext cx="3104801" cy="2735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CCBCDC3-0E37-46EF-8AB1-D0006055EC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9626" y="5774132"/>
            <a:ext cx="4355802" cy="6664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3897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1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6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7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2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146E80E8-A2C8-4B54-85A9-1DD189DED3E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8001" y="557861"/>
            <a:ext cx="7492999" cy="78060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3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3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47CE60FB-35FC-4C22-B37C-014F7D147944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48475" y="1152939"/>
            <a:ext cx="6708917" cy="5552661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 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232F8BC-1352-4EA2-A2FD-EC6E65815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354" y="2404325"/>
            <a:ext cx="4184378" cy="36281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0D85C8-AD47-4F31-8CB7-F5241E16060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60354" y="6067097"/>
            <a:ext cx="487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Nhaø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maùy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thuûy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ñieân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nuoát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chöûng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 2000 ha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röøng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9D6CDCA-5573-41B8-9DF3-A106974096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32" y="2438960"/>
            <a:ext cx="4328458" cy="3628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65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31984PHOTO" val="/9j/4AAQSkZJRgABAQAAAQABAAD/2wBDAAMCAgMCAgMDAwMEAwMEBQgFBQQEBQoHBwYIDAoMDAsKCwsNDhIQDQ4RDgsLEBYQERMUFRUVDA8XGBYUGBIUFRT/2wBDAQMEBAUEBQkFBQkUDQsNFBQUFBQUFBQUFBQUFBQUFBQUFBQUFBQUFBQUFBQUFBQUFBQUFBQUFBQUFBQUFBQUFBT/wAARCAPAAs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uLX4Q3k/3o7iSt60+A93J0tJBX1X+62fLHUeK+Zjlf80j9P8A7Un/ACnzpafAO7PzNB5dbFr8Brl5P9XHH/20r3SFGd9q1pwW8UMfmzfu66I5RDuc1TMqsDyGw/Z8/d7nnjSt/SvgXpds/wDpb+f/ANM0+Su1v/Gekaenz3kb/wCxH89c/ffFuxtI90FvJJ/10+Su+lk9N/DA8mrmWI5ffmXU+Gnh6xTYumxyf9dBvpkngXQv+gbb1yV38c4o/vaf/wCRaov8frF/lbT7mP8A65/PXof2ZP8AkOGOO/mmdLqPhjRLRPltB/2zkrN0Dw59tupN9v8Au/4KyrH4k6DqUn724kj/AOukVdND8RPDmnQb/tJk/wCucdcsspjP3ZQPQ/tCEIcymbcPg2D0jq5B4PtU/wBb89ZNj8T9Kvv+PWO5kk/55yR7Kg1P4hahF+8gt7fy/wDnnV08lgvsnnzzG/u8x2VrpNna/dhjq+Y12fJXlUnxU1X/AJ97asWf4ha9O/y6h5cf/TOKvVpZXP7JyVMRy+9I9maEp82KyNS8TaRo/wDx9ahHH/4/XkGo+JtQ1L5bq8kkjrAvr6L7qx+ZXfTyr+aR5tTNOT4YnsF38UtMR9ttHJcf+OVyHif4zX1pBJ9m8u3kf/V/ut9cZBJ5ibmjjj3/APPOuX1ydru72/3K9KhltGB4uJzOtye6af8AwsnxDPPul1S4k/7a7K0IPE15dJ895cyf9ta4WSPZU9pfNHXsexpfZieD9bq/bkdpJdu/35PMp0c/yVh2mpJJ96ryTrJH/rKvlL9pzmhHOtXLWdfMjrH8xP8AnpU9rPF5kf7ygqEj1Dwrt+81bF98TdM0q3220n9oN/0zrA8K30X/AD0rkfH1uun61JMUjjjm+dDb/ckr4POa1Wl70T9U4cwtHGS5Kpf8TeMp/EkkEr28dvJb/OklZ8/jKXTrOL7Oqx3iTec0snz7n/hrCttYVJQrWxuN/aP79XbzRJToVxqN9HJH/cjj+/8A8Dr4aMq9aXOfp7weFw/LRqx90S68e6hq8jNczxtcH/loK6fX9STStAjgSTfdXKb/APc/268lj1Fbd93/AC0r134fa9YeKp3sbiKOSZE376MP++ly/aKzHDQwsIVacfciYnhm/wBQOp28dpFI8Pmf6wf+P13n9h3OsX3kQf6yuosdDitU+zWdvHHv/wCeddroOgx6XBu/5bP9+vqcFReChrI/Mc6x8MbK1ONjjv8AhFYNA0eSNZP3j/6+Sqlppv8AbEf+5W54qnWd/K/5Z1Z0CDyI7fb/AHK92NeagfIRwnve8YMHhxZ/vR/vK6Gx06CP5f8A0XTrtJ0eTyqYn2vZ80flx7P9ZXg4nH8kv3h6sacYfCXI9HggPmRR+X/00rP8T3t5pmmyS2dvHJs+/wCZVyB03xt+8/c0mpBdV0+SCSPyy9eZ9djW+A2py9+POeD6zqF7czia7m8x/wDarNnS3j/e3Mnm7/uRx1P4m8F69bX0iy2clxH/AASR/PXa+BvhRBbWialqxkku/v7JPuR15dOhVrTP06WMw2Ew8JRn9x5xq97d6eI18jyN/wBytHwNrEsNzcLeN5MMybHkSu61rw1pupa3Hd/aMxPsj8v7/wD3zVnxZ4AstCht5o5BGrvsffVRw0udyj9kxqZrh6tKNFx9+Rv+H/hxp1jPHd7fMk/grq7m5+xjZB/BTtEnt5NMgWCTzYET/WVDqMCu+5a9n2fsoc0D87rVauIqWqSKM888/wAq3FUZP3FpI0v8FE8beZs/5Z1m30c/8Un7uvOcuf4ylEgR5Y4PNX/WVi32o6hBPHLbf7jx/frQeD95t/1cf/PSoPtTQeYrf6z7nmVzzjOXwyOtw90qT32oTyWcrR/Z403+fH/z0/uVj2v25LWT+0/sV5J/BJ/zzq22i6va3W+0vPtlu/3LeT/lm/8Atv8A3asWniHQ45v7P1cSQ3iff/d/J/wCuONTFznrIueGla9P3jc8K2sU8nzW/lyf89Lj/lnXqOnWsUCb1+dnrA8P+F9PkSO7ik+0R/wV00zraw/LXsYT6x9s8KpUnP3DP1nWEsY65VNVubq6jl8yP7O7/wCr8r56uarfRSPtaSqMF9En3Y6740cXV/ulx9w7PSpGeDc0fl1F4jh+0eG9Ui/vWkqf+OVHoE7TwPu8utC+TzNPuF/vo9d3Lye6c0viPxM8VbfPvLZv+Xa+mRJP9isD/V1vfEqeC08Y6xZ/88b6b/vtnrmPtap92OSSvNCtL3iST+9Ub3Wyj9796opJG/6Z0HHzDfPlf/lnUG+nf6yOTbTfmkegZJ5ietP8ymfN71L5bUGJBJu/ebpKgeBZH+ar0ifu6r+U1AFfZs+7HQn3/lqTzP4aJP3lAuYj/wC2lM89t9Pfd95o6d5fmR/6ugzIPlepdn/TSneWr/ejo8jY/wAtai5iNH8upEdai/2/9ZT45FegzJEkWSn+Yv8A20p0f+zTtix0EB5n96j5felSRpPvR0bKAKs71F83/POrjpUEkf8AdoAI9v7uh41j/wCWlGz+9HRsFZARef8AvPmpt9Iv7umujU2eNqCwSPzP+WlHltHUKVNsoKHJTv8AlnTf+Wfy0ef8lAE/l0UzzKKAP1Oj+L2qzf6qzt460rHx3rU/zNJH/wBs4q5/TvCsFqkbT/vJK3NnybV/dx19pKjh/sxPqqEMXU96Ui8/irU9n/H5J5n/AEzrMur65uv9fcSSf9dJaNm/5V/ef9c6spoeoSJ5q2cnl1PJCB61vZfGZE8ixx72rnNV1HzJP+mdbWs2Op/w6fJ5f/AK4vUrHUfMk82zuI/+2Vd1LkPmsbUqzn8Jn6lqW/7tVoIFuv8Alp+8qnfR+XJ+9/d/9dPkotZPn+WuvmPFkpG9Y2nlvtrX+yS/886l8P6dLsjnuY/+uddDWXOdMaDnHmHeFY28/d/q67byPMTbXNWKeRJG1dZabvLqKki+XkOXvrT7JPtqpJa+Z8y10uqwLOlYabd+3zKqMzspy54GZPapP8rVkT2PkV2L2Pn/AHKz7qxbZtaP95W8ZHmYmh9qJg+f8m3y65vUa6a6g8uue1X5JK6YniVjBnjaOqskmyrU8/7yqbvXQeNIP7RlSrlrrjfdas7Zvqt5Eskm2rI5pwOlnglk/erJ5lUfPubT7txJU+jWOq2n3Y/Mj/55yVqz2i3cfzR+XJUG3xkuh6/PBJH+8krtvt0HiC0+zXMfmf8AtOvPYNOl8zav+rro9HtVjkj/AHklcGLwcK0PePo8tzKtgp80JHUeFfBdno2s/bvtEl5H/BHJ/wAs61/FniCytJY7GT5LeaDe8n+f71aPhyx8yOPdJ9+qw+G11rnjUtcx/wCgff8A9jYtfCY3Cewh7OlH4j9Vy/NY4yr7bFz+GJW8C+HLXU9NuGGlxxW0z/uS/wA7yVP4B8AWmm+L7t0Mm37iN/BXstpbWOiQARtHHs/hNN0tdPN158dvHHJWEMDyRi4/ZMK+dzmqij8EjU0vRYNMjIhH++8lSanqNvZRYaSND/tyVmeMdcbR9KkmQSSP/wA84/v182eJ9R1XXNR8+5t7kR/wR1jWxTpS1icWWZZLMHzynyo95ngW7k3LJ+7ratEigjj/AHkdeO+Ddfs9D0kLfajIv/TkRvrWbxvY3N3Ba6fZs9xN/FIP9X/wGtpY73TSrlkoVJRgei3upWkF1te4jjkqrf6dDrEcatJJHs/5aRybK86+IE19o2pQNB8kjp89xJ9yodF+M9tawx22pI5uE+TzErhjjI1pSp4iPLE6Y5XWnSjVoe8d5qFnqmj2/wBp0y4jkm/jjn+5/wAAqHwp43l1S8ktNSt447ofOkkdRW/jCDV4IxYW1xcb/wDlp5fyVwviiWTTNYkdrmGO5f5HgtPv7P8AaerqwpUo81L4TOhhPb81KrH3z3RJYinTdXHfEbxIuj6BLt+/cfuU/wCBVo6Zu/suPf8A6x4/+em+svWbGLVYJLa5j8yOvUjSlUpe77p5dLko14qp8JjfCvRF+zx6lcjzJMbITJ/yzSug8ceF18SpGDLJCyfcx9yrdvKmm2SQQfwpsSo59SeNP9ZUxwsYU+U2qYqTxHtoD/CWgL4Y0dLbz/O/jeSvOfHvxan0y9ktrGPzJE/5aSfcrt/+EgneuQ8SfDK38S30l2t3JFv/AOmdcWMw9fkjGiejldXCyxEqmMON034sa9d39urJBJG7/wCrSPZvr0HV7+XUbeOSe7/suTZ9xpkrlLT4PSafdfaU1GSPZ9x1jrJ8U/DXxBcvvF1FqCj+N3+cV5PsMRCEvaR5j6etHL8VWiqEowLmqa/Kk8dvZalLqr/8802bI/8AgdUtO8awR6x5FzeeZ8+x/wC5HSfDfwhILi9+328kLp8mZPuVkePfA8vht0nST7Rb3En+s8v/AFdcFShiOX2n2TopYfBTq/VZTPdNECTxxrBJHcRv8/8ArK37jwrZahEGmiEj/wAH9+vBfhlol5dXQuTJIkH/AF0r3y21iyt7CSGBfJ/g8wV3YZwl70j5HNcNLBVvZUZ8xb0q4exaO1UfJSaxdtJXn+ofE3TPDmpSLJ5k0ifc2VAPi/p19BJO9vcJGlenhq9KHxSOH+y8VU9+NM6CeCV3pnkMny/8tP8AnnXP2PxDlvNYgSOCOLTZvk+0Sf369H07TYGt9y/PI/35P+elelTx9OcuWJw4rBVcN/EJ/DaeX5/yf3K33G+HbVCzgWCSTbWjRUPOkfiF8WHi/wCFleKN37z/AImNz/6HXMRzr5e2KPzP+uldV8Yv3Hxb8YReZ5f/ABNLn/0OuVjjZ/8AlpXARVGef+8+emu+9Nqx+XVyRNnzeZVX/dkrI4+YjeNqi8j95U8lN/3qCRadTPI3/wDTSnP+7oMhr/3qg8/59tG9ZP8AlpTJNv8ADH/20oAXzFpPM/iqP/lnRsX+KOggd5iyU7f/AAtTXn/hah9skfyyVqATybKb/vUeZ5f3v3lH/LSgkZ5lS7Fo2K/3qckHz/L5dBA+ONv3f/LOnR7qI938NO8yX+KggkR1+7S+Z5n/AACm71RI99Hn0Ei1DPJ/dqTz1qN3+egCDz28ykp/y/xUPIsdBQz5t9R3e393tp7u38NU7uguIJJ+8o31FH/eo/grI1J/m96WmRyf3qlj2p81BIUVJ5i0UD5j9eLTwwz/AHpP+2cfz1qwaHbQSf8AHv8A7H7z560PkR/P/wC+PM+SiO+8y6jaWOOOR/ueXE719LzTmfo9SvyE72MWneWv7zzNm/8Ad/uUrnvGOowWNjGyxyfPs3+ZK/7v/frY1jUrlLHdHJJJI/3P3qJXld1fXN1P80l78+//AJeU/h/3qcYnmyqc45Ps2qpJ+7+5Js8y3lfZJWVYyRST27LJe28c29E/0nf93/YqW6u5dNg82e4vY4/uf6pHosXa+vpGtvLkkR9jySWL/wDoa1qRzEl9BP5m37Z5nyb/AN5bb/k/4DXQ6V4HsXtPtV5p+nSR/wDPSP5KltNKaeTdP9m8z+Py5XT5P++K6N38i1jja3j+zw7Nnl738v8A9Bpc/IXGlCZBaaBp6WnnxW9l5af89N7+XtosdHsdYu9v2OykkT5/44KkfVW8iS2ijjkj+dH8y2fZVzQ3a1eRl+zyXHl7P3ly/wBz/vip5pg4wGz6Np/nxwfY7LzH37Pv/wAP+3W5aadZ2vlxfZ7eOR/+ekrvWVJvsXjl8u2j+f5PM3/xf3K1LG7V3kdpI/8Arn9pTZvWi8yKkIFr5oJ/KaS3j/g/d21VdX01Y33f6PJ8/wA/+g/3qlnuv9L89fs3mP8A9PP92mx3zST7m+zeZ/wOpOaMuQpz+H7G1eOWe3jjk/6d5dn/AI41Ral4F+1QSPFcff8AuR3Hyf8Aj9Wrp5Xuo2l8uPemz93K6PIn/Aq2dO1eJoIIbUbI0/4Gmz/fXdW8atWBdSnCfvHk+v8AgvULJN0tnJ5f/PSP568p1yCWe+8qKOT5K+rNypHcTtJ5k6f8+8nz0258OwapYv59vb3En3/9Ij3/APjy7a7qWYOHxxPHxOWQrfDI+Qv7DuZP+WclO/sCX+KOvpGfwXpV18qx/Z7j/pyud/8A441Zk/w5aRN9tef9s72LZXoxx9M8qWRVP5jw218ON5n+rrqLXR7bTbHzWt/3ld/J4Avo/mjt47iP/npb/PWHPps6P5Xl/c+/XRHEQn8JxSy2dPc4m+1mWf5Vj8uorGxlu/mrto9Gink3Nbx1oWumxQJ8sdae1FTy+cvekcxa+HJ566rSvADeR5/2jy60NOgW6u44vMrrLqNYLGRf+WaJXNUry2Kq0KeH+Ew9OtW01/LrsbW68xNrSSeXXnMF23n7vMruLGeBINvmRx/364q8bm1WrOjAg8R3yx/LFJ5ez/npVbStcngSP959yl1xNMvk+bU44JE/6aV57qviaLTkktIpPtH/AE0jrWhQjWjynHUzDkpfEeg/8JHFaSefeXnmSU3/AITS2u568Ku9VuZ33NJRBrk6SbVkrrllUJnNQ4gnR0Pep9N0fxN/x9W8bf3JP46v6V8N9J0/UIL2Lf5kP/TSvHtA8VSweWryV7FpesLqsHleZJHv/wCef36+fxeVxpe/yn22AzyWKh7P2hpeNoLW60S4juwfKdP4K+XtRg8u+k2/wP8AJXtnjXwh4guLGMWWpNdWn/LRJJPnryPVbH+yNQke6P75P+WdfA5pz82sT9b4ZUKdOSU+Y6Dwn8RdY8NWUNluhktk4zJ9+pWmsZ76LUGufMjmffLb+W+9K5G1vrKFQZLN3md9/nRvs2f7tb2jXc2u35VYtiqnz3H9/b/E1cEKk+TllI9WvhIRnKrGPJ/MelWnxftLqf7JFZSybP8Ac/hrL134nT3qf8S8R2flff8AtH/LT/drVs/hxY6hYfa1mkjl9Y/krH8P+B7K/wD7V3/Nb7/Ijk/9nr2adTFVI8sZHx/Jlq5pcux6Bb3lrc6XHc+Z+7m+fzKpx2n2r5lk/d1ymgw33hi4nt579Eji+5HcfcdKtePb2+0mxgvtFOd8n76OOLej/wC3XsU8VOFO80eLPL4TrckZfF8J1FrarHPIv+s2U+7n8hPmrxOP4k6vJNJJLceXJ/0z+Su9s9QuvEGji5t9SjaR0+f91/q658Njo4iconTislrYKHPUNyPWFkn2rTr66+fbXK3T61a/v4vsVxsT/lpE9c/ofxCbVdSjg1O3/j2eZHWuIrU4e7L3TPCYCrVhKrT15T0GS+trHy/tNxHb7/8AnpVnVLSDWbGO3UxzWr/f8ut3StI07V7WOCWETRv/AMs5K17rQNN0Gy3RW44+5HXDUXPD3ZHM8UqU1p75y2n2kelKI4f3eyobPxHaizvXjnkm8l3370qTWLtYLaWT/YrjvhwkMnhHVLm7vfsw81yJZD0rx4+9LliemqSnF16nkclNpDatfma7Mkccsn7mOP8AjSujvvh3Zadpvmm/m+zbPOfzP7lc3aa7cR+JLfULlpJoEYoLgR/Jtqb+2H1LUZLSG8ElvNKzpbx/+O1FNU4Rk5H083ifdUZcsUdLpvwxkv8AwpaXdofLvP8AW/vP7v8AcrtfAWqXl/pUaahDtkSTyt8fyP8AL/erpvDii10S1ST+BK8Q8U+Lynjb7VaGQwQvny/uJJtrsqckIRlE+Vj7bNJ1KUvs3Z7/AKeLqLU5LZv3lp5e9JP463QMDFch4P8AE0GvStJEZJPkTP8AcWuyr1KM+eB8hXjKnPlkfiX8foGg+NvjiL+5rFz/AOh1xkG7Ztb95Xof7S0bf8L+8ebf+gpNXnMCN5n+srI5qpa8v5Ki/wBnzKsI/wDC1J8qfNQeeVkgf941Gz/ppU/zfvKik/dyfNQSQPuj+7TfIX71WUokj/eUCKMkC7/l8ySjZF/DU8+5Ka/+zQBBInyblqLZ/E1WZI6JI99AuYqom6pvl/hp21aNn7z5I6BEXy/fodN/zU//AH6iedkfa1BA3zG+61SI9N/2lpN6ehoAm8/+7UkclVvM3/e/dx1Zjf8A6Z0ED/mkpnkN/FUqbo6j3tJ5m2gkY+3/AJ503zIv+2lO+aOP/nnVb5X/AOWfmUASeYv3aa861T8v/tnQ7/JtX95WRRY89nkqrff7UlCbt/y027/vNQXErU7zKE/u06NGoLHJU8cn7um/fo/2KALFFMooA/a+eBrWxt7yKP8AeQ/O8cf9xvv1E90s+pRtFJ5kcKb/APvqjVfEcGlQfNHJJ/n/AGq85/4SqfSnkW2j8uN38z/Wp/8AF19LGM5n2HMXNc1FdKj1CzbzP78HmS/6zd/8S9UbvTVTSrdY4/MuLP50/wCmjr/8VWfdaxbapPbz3kcckkL70k+0pWgmvxP/AMs/+/cqf/F1tyzDmIngttZutPiWP/R/+Pp//ZK6HSrT7Dqskax+Xb3Kef8A8DX79ZGgQW1i9xLFb3Eccz7/AN5/yz/3K3p7u21JI4vs9zHGj7/M+RP/AGejlLjIuJaLPpVxeSx+XI/zp/0zRfuVbe7W+njZf3lunz/9dH/+xps+qskH7q3/AHf/AAP/ANlrDg1X7InkLb29vbp9z966f+hJUcvObSlyGjYztaX2oeb/AKv/AF6f8C/+zrbtLXy7WO7nj/0jejv/ANM/9isG1ntrq6t7lv8Alj/yz81K6OPUoLu1kibzPnT/AJ6p/wDF0M5uYddwLfX0crfvLeF/kj/2/wC/UGgXUUdpcbY4/MSd4E/399F9rMEHlr5f/kVKqaA9tBqtxO0lz++k3pHJF8kf9/Zto5QlI238uxvreP8AvwO7yf8AA6hk3eZbzt/HP/45RqMltPd287XHlxpv3/uv9ZRqV3BdwbVvPLk3/wCsqDnHX3/Exsbxm/eR7HRKrT+VaP8AZrO3j+2f9M/+Wf8At1NPfWz2kkC3EcfybEp8ElmifuriOSR/v/vf9ZVmtOQzToGnnuF8z/UuieZJF/rP79bkd19m/ds/mQbNnmffTf8A3K5/SoLmeST7X/o9u8jv5cf/AC0/362rq7tvtVrBJ8/k/v8Ay/8Ax1KUy5mOk8GnXWyKPzJE+RP3v+rT/gVLDOsEkcl1cSR/P/zyf95/v1f1VGl8yW5j226J/q/+en+/VK0sYraDbFHv1DZ8/lyOnz/7VUjePwm3pHzrJKsca73/ANZH/c/36yr4QTz+X/x8fPsfzI0f/wCyqfTUuWW42SR3Gz5PMk/v/wC8v92qCS3Mc+7zPn/65+ckn/A/vU4/GYRj70iO98LafJNGrW/lyP8A8+8uz/xxqxtR8DujyNY3kckn8FvcR7Hrejt1uruSS5/eedsd47f5/u/+PVeuS2qT+VFeR+Wn/LP5P/H93zVrGtOD+IwqU4TPPoNH1DT9Vj+028lv/wCgf991v6xuj0u4b/Yrdna102eRba5kt/JdN8cfzp83+w1WfE2hwXul3HmL9k3/APLxZ/On/Akrb65ecec8LGYLnnGUTxzf5cny1Brmqyxwf6z79a+q+GbvSrWS7i8vULNP+Wlv/wDEV59fal9rk3f8s6+joclf3onzOaVJwfJIn/1ibqrTv5CfLVuOeLZtaSs27f7VP+6/1dejFWPl6msTOnen2lpsTzZab8u+pJ5N8ldRwjo5/Lf5a9S8MayyeXXkXmfPXcabdNHHGy1x4ulzwPZymvyVJHsV9rE//CM3DW37y42fJXh2pWs+qWVzNI/mXSfPXd6d4gaCCOux0yx0rxBBI1zBHJI/35PuV+c5rlcqvvRP2zh7P6WG9yS948E8C6fZ+KdZtdPvpfKh2u5b1xXZ6+ItInk0/S7yO4sA2/y7eL/xzf8Ax1lfFHwPbeFdQt7jT4/LtJv/AENa6/4P6FFFpk+pXEf3vk/4CtfIUsNNVPYH6Tj8TTrUo4+M/c/l8yprniSO4S2WK4kjk8hIX8uOu08PxywaVHF5clvv+euY0MWzand6k+npFbo/7lD3/wBup9R8VT3t1+6r6TLsvqyn7SR+fZtmWHowjRj1Oc+K+uK99Z2kcUn+jf8ALSSP+OrWgePTqsD77bz7m2hw8kjbET/dWu5j8HQ+LtMt/wC0LiSSP/nnXD/EfSrLwHZRWOn3PlzS/O8fl/wVxY2jUoVJy5j3suxmFx1Klh4Q98ydK+G0GoWj6lqV1sEm5/L/APZ6xvAfjix8OSahZ3NvJHHv+SSOL/WVm6bFfeMNQjt7e5kknfvJXpuj/A66VEN5J5KP9+SvGoe154ypRPpsZOjQpSp5hV+L7PYveGfEen+Kp/Ks5JPM/wCeckVa/wDwqixutf8At3mSR/3444/kpr6Ho/ge8t006DZN9z7T9+unuvEaRR/LX2McJUr04+1ifj+NzungZyWCk+U6C2fT/DtphfLj2Ux72DX08pv3f9yvH/GPiad4/mkrZ0bxA0CR/wDPR675ZR+6PiaefyqYjU7G/wDA4uYpCbjejdtlfMHiSG70fVLzTZZJP3Mn+r/gr6Yj8af8smrzvx54N07xDqP9qNefY7j5EeP/ANnr5PHZe6a0ifrXDudUlN+3l7hpx6VY6L8LgL2DzE8nOzH8TVmfB3wSsEUmrXcH713/ANH8z/lmlehz3VnaWdvaySRP8ibPMpIr1GfYn+5W0aNKbi/5TOpmsvZ1IRfxSOjWXbH81cx4g+H2j+I5PNuYfLuP+ekfyVrx3a/u938dUW18S2N3JYH7XJD+7SP/AJ6PW2JoQnA8ihWqQneEuWQ7w9NYaV4jt9GtECBYXkeu8YkLxzXkvgTwnrVt4j/tTUfLXej78S7+tes42qOa56EJQh7xjjUlV0lzH40/tUQeR+0L8QF/6iLv/wCOJXmSRr/FXrv7Y9i1r+0j442yffukk/8AHEryCDd5m5qzkcFbct/KlR05N1RR/wCzTPMJI/3f3qTa1Ee3+GpP9pv3dBIRosdNjk2PTpJG2U3zPLTcv7ySggidN7/NUfkLH8zfvKk+aTzKbJI2+gCKOOo3fZ8rVJJJs+7UckbP92P93QAx9vl/89Kj8v5/mkp0m6Co/l/hkoIHfJ5dMkkam/K6fLTtn96gCDzFp/7p/ux1I8C/9tKZ8u+gB+/ZHt/d09NyR/NTI4/k+apU+589BHMTx7nj+Wh90f3aIHokdZPmoMiB/wC9LSSfcpZH8ySoHT+Jf3lBUSJ41k/4BTf+WdD7v46d8lZGxFs2PTbr/VxrVqONd9QXUa0AU02p8i05N1Cf6z5al30Gw9Kcm6mRyLHT8/8ATSggn+eimfPRQB+rl9rLalH9plj8yN03/wAH7tN+xPvbqzJ3VJ7dmj8uPf8AP5kSf/EVeurG58iRVt/Lj3w7I5Jf4F/+zrMtdHng+7JbeZ/11R3r7SJ9WVJ76OT5l/d797/wIkaL8v8AcognWP5pY5I/78kkW9Nn/fFav/CMwT2v+sto5NiQJH9p/gV97/8AfVXtK8ONA+6KSy8zzN/7yVHf/wBAo5oi5ZGlp1is88n7uP7Oj7E/dJ/D9+tOPZHPH+7/ANHR/n8utXStKi+w+VLcRx/9c/n/ANp/++qJ4LG0+bzJPk/6aolYHTCRg65fNB8rf6z/ANn/AI/+AKlYtpPL/aVuzSSfZ9/z+Xv+5/t7v4Kvar/Z87x7ftP3HT93Kj/e+/UulabBI+1ZLny/+ecls+yt4+4Yy+I14P3iSN5flyf88/8Annu+4la+h7fM3eX/AOgVC+mweRsa4kk/v/un++1a+mwLs+a4kk/7ZPWMpEnM+JnljnjZZP3f/XWm6PdxPqu1vL8tE/1f8cm77n3avaxawSTxt5lx5ib9n+jf6vdVHTbSSfVdq3Ftcf8AbX54/wDgFV9kg0LuRvP+aT93/wBM5X/+LoTakcjNJcff+T/SXqWexuU+ZY/+2dUfIlgTc1nJH/f/AM/+hUGci5JPs8v95ceY/wByPzX/APiKg1W6igfyvM+/8nmSbPv/APAqgkj3ybpY/wB5/n/gVZXiDUorH5Z445N77PL/AI4/++a0iYykdBaQfanjiW48uTZvTy98H/oLstaui3V8+oRrH+8f7n73Y/8A4+tYem/u7Td5f3/8/wAXzf71dF4enknsdTktv3l4nyJ5lc9X3IHTSlf3Cx4putOt4xa310IJZvn+zwne/wAtY2m/EDwwk39ns1xay/8ATeN031gfCdNdh1/UjqNjIscp3vcXH3y//wATVr40xWpg09jHH9q8xv8AvmvEliKnJzRPep4WEa6w85X80dW+nSafHtim8yzf7kf/AMVWX/abQalJK3mfuU8hI4/7/wB59iUtleXOneCtPa58v7Rx/rKhsb6xtZ5J/L+zyXPzvJJ86f8Aff3a9fDS54c0jya3uT5Buq/bpv8ASZ4/3m/ZBHH/AMs3b+N3o1Gxnj8tvtH2iP8Agjk/1/8AwB/vU7VZ7mfUrf7NH5kaJv8AMk+5vap322MElz/rLx/kSSSug5Sml8qTxt+7uJPueXcxbH+X/b/jqO71TUr66k+yXklvJ8myPzNj2/8Af+T+Ork8kX2X7DFH9skT7/8Ac/4HXM/Zbx7ry18vULe2f/nrseN/7iP/ALP+3WkYIwlI2NR1GJLqRvMkjvIU3zyRxfJ8399K5nX/AAraar808kej6o/3LmP/AFM71cg23V3I88cl5s+/+62Tx/8AXVP463L6CedJP+Xi32fuI44t6SP/ALf9ytYynR+E5atKFeHLUieRaro93oE3kXln5e//AJafwSf7j1TupPLg+b93Xuk9jFa2PkN5dxbv/wAudxL/AOgPXnPjTwIt1H5+jeZ5afO+nSf66OvZwuOjOfJVPkMdlMqUOeiebp980+f79ECLv/1n3KJ/v19DE+LmrFf+Ou0tf9RHXEx/eFdta/6iNqisduX/ABSIr66aC1k210fgTxVPapIs8lcnrP8Ax4yVF4fn8iST/lpXJOnTnS947I16lHEe4el6rrGn65H5Gof6RHv+T/pnV6x1+x0PTo7Szk/0dK8r1ySWC73eXJb7/wDnpVWTUpZPLXzK87+zMNOXtT3pcR46FP6vJ+6eq6xrC+Rub95XG654tX7LHHB+7kq5rEd5Po8csVvJHbon+s8uvN55P3+6vQwmGpvY+Zx+YYmU+eZ9AeA/EXmaDb7pK5zXvBVnr+oSXeqaxJPI/wA/7v5K5zw/rn2TRI18zy6z9V8VM/3ZK8rEZLHE1fePpMs4sq5ZD938Z6z8PtG8OeHbrbZxf6R/z0k+d63vE3i3yxIqSV4j4L8Rzyart/1nyf8ALOtzVxrOtzyLbW/2e3/56XHyVyxyujh6tuhnj+JcVj4+0lL3zG1zxbeQa/b7bj927pXfPqLXTjb+8rzTxFodto8Vu1zefbNQd02f3K9Hd/LgjVf3ceyvWrxp8sOQ+YpYmrU5vaHIeMXWCCS5l/ebPuR1e07xGtp4Y+3S/u5HSuf+Icjz2v8ArPLt0+/XHaj4q8/QI7Ff4NiJXpU8N7WlE8epX9jVlJHY6P40lvtSjWWT78len6j9h1Wxjgl/g/5aV89aHoGqvPHcrH5f/XSvUk1GXy/mrwc4wkJw5YH33DWMn70a8To/+EZs7vy1l1C9+T/prVn+wLa18xrbUL3zH/6a1ysepNHPuWStOxvpXk/1lfMLBU6Uon2fOqql7vKb19rMsf2dYreSTyU2Ve07WILGx3RW8dvI/wB/y65zWL6WOT5Y5JPkrDkvrn+L93HXs/U4Th8J4scf7Cf8x7V4Z8QfbryCNejiu2HSvIPhvJL/AGhp/meZ8++vX2HyV8ziafsZ8p7sa/to85+QP7aH/JyvjP8A67p/6JSvF4Nz/er2v9tKTyP2lfGn/XeH/wBEpXiiRtPJ5teXImtuWvM3/KtJ5e/71Sp5qfd8uhN0lSeaReX/AA01I28urI/5aVF5n8K0Ecwf6tNtEf7v5qJHWN/+ekdPj2zv/wA846COYi3/ACbab/zz3R1I7r93/WU2RPM+9+7joI5iB41kqDf5D7f9ZvpzwNH9395T/wB1toDmIo6a9qn3VqeRG+7UHnq/y+ZQMi8vyP8AppR5nmU/zGeP5Y6in/2qAGeZ/wB+6PI3/M1Rx7Xk2/3Kk3/wtQA3zONtTx7Y6bsV/wDrnTo08uT/AKZ0EE++KSiPbTfLikp3yp/y0/d0EEWxf4arP88n+5VmR/3fy1BvoAgk+5T9jf8APPy6Wlk3f88/LoK5iJP3dS3X+ojb/lo9MpZH/cfP/coLiU0/dyVE8n/TSpv4qZ8sdBsCPVqDaiVDB+8+9U6OqVkBLvFFL5b+lFBB+qb6G3kSNLJb/J/0y3/+hPUej6Gl35crR20cn8cf2ZP3dW3kubq0+zeXHHeb0jeuhtNNaCf7d5f7xPkeP/nolfXRkfZ8pkSaV5bxrHH5kf8Ay0/dJ+7T/viuqsdAs7GPc0n/AJCT/wCIp39o2NraST3Mkccb/wDoFU9O/tLxH/o1jHJZ6Wkn/H7J9+RP9hP/AGep95h7sTodG+x+Z9muZI/tH8EcktU/EXlQSeesflx23/LOP/lp/frcTw5Ypp32No/9H/8AH9/9/fXAeI7rV/Dk8ix2/wDbGlp/y0/5bx/8A/jpR9/4SObk+Ilvo7Ty/Nlt45P7n7qtLw/p0EHmRTxx+Z99PL+T5K5rw5qMV15e64t7jZ8iRxy/PH/vo38ddfA7efGyx+X/AAP+9SiX8ouZE99BFH80Uf7tH+et60sYvI/1f7ysaee2+yyWyfx/9NUrV0e7byN08flybP8AnqlQTIyru0tntdzRx/7clYum2MT6rHt8z7O+/ZJJ8/3f96tDUp/Pnkib95bpJv8ALjlR/wDvuo01GJLq3b/V/P8A8tKuPOWSalpzWsfm+ZH/AN+vn/8AHXqOOC+gSNopJLjf/wA87n/4qtL/AI+vMlb/AFmz5I/+edVIJ5XtbeCL/WbE3yf886OYgYl1qskcixeZ5if89Nj1jardtH/yF7eO4j/6aWL/AP2VdHBttJ7jb/sVFvlS+3eZ+82VpzGPKUd9tdWMarZ+XG6J/wAe1z89NgkXR76NrPUPLuH/AOWd7F/rP+B1oP8A6clvu/1f8f7r/WVkaylnYwSRfvI5P+ecfzp/3w1V7j90Z2FhrVzb6fd3Wo+UI4U3+ZHXLaXoH/CTXn/CQatJ+4Hzwwf3Uro9K0a2g8MXFteyRW9pN/wD73+9VDxSLaw0uyjW3kuLRfuSR/P/AOOfx15LpxqVuU76dV06blD4jF8QeJE1G6/0eST7On+p/eOnmf7iL/6G1ZtrfSTvHtt/vv8AvPL/APZ0+69Qf2PdXT+fB/xMLf77/wB+T/fT/Zoj0OWeT7S1x5cjpsePzX+5/cd/4E/8er3oxhCHLE8aUpzmaP8AaP8AZ08m2SP5Pv8A2b50/wCBxfeT/gNTz6rY6xBZ/bJJLONJ/kkjl+S4/wCB1F4c8JRaxqSRy3EnlpH/AMs/k8v/AHP4qu6l4n8F+Hr64iayea8T9xJ+7f565K+IpUPiOyjRq1p8sI8xa1HUrPQ9Kkn8yOO3RPk/36zdGkl+yRxWdv8Af+d72T5Ekdv9iqh+JvhqBBFHp7RxJ9yPyvkrrPCOuaR4utW+yQNHIn3PMrip4+jOXLE7quW4ujD2s4e4Z0Fp5+oyRRXEkckKfv7iP7/+wlU3nuYNYkiikj+0On/HxH9z/tqn/s9bkenXMMflXMn2f533xx/8tN3+3TbGNn1G3ggjjj0+2f5/+mj/AP2NehzdTyJRGQaHd648nnxyR/c8+Pyvkk2/3H/uUapoeoX99Gy6XJHIj/JcxyJvj/8Ai0pfH+reKdOuI4dJgZrfZ88iR145qfxW8XW93JHJdyW8if8ALOSNK8WvmXsJfCfRYHJKuYR/dyidzr/woudfnkuYrP7HqCf8tI/9RcV59rnw08RaHYSXlzpkkcCffk81H8utTQ/iR4z1q58iC4ku3/6Zoles6db6rd+DNVtvEtxsaaN0835P3aNXpYHPa05qMY+6fO55wjCh705R5/I+Y0jb+Ku88P2M+ox28FtH5lw/3I65jxH4cvvDmo/ZrmPzN/8AqJI/uSV7j4L04fDrwfHfX0edWufuRf8APOvrcxzGlQw/OfnuU5XXqYv2PKM/4Qfw54Uso5/EVwL26+/9n/g/74qnD8UPDul8aX4Zi3/wYiTNP0rw4viprrVtZl8uwT7/AJn8f/2NNtPiT4X0Rng0PSPP2f8ALT7lfBwljswfPD4T9PnSyjKY8laPNMv3XxYsngjTVdCjkt3/AM/xVd8P+GvA+qagddsfLRY03tbv/q4/9vZVCP4i6D4sj+wa5pkduk3yeYvzx1y3jbwNL4Ru45rO4k/sqdNn/wBhXNX+vYFe+dGEo5TnD5KfuT+89c0Pxja+Ibm409o49pTeif7FfJvjFPsPirVIIo5PLhndK9u+Eqq3ilW8uPzHib94K82+Jvmv441Zf+np6+j4VrznUlzHxPHGBpYSMYUyponh7Ute0+P7N5dvb7/nkkrpdP8AhZbRx7rmfzKpeFb6Wx0fyov3nz1e1HxU0cH+sr7Sq8Q58sT8rjTpwhzyLMGo6b4f1e30/TLePzH+/JWvc3c7jdN/rK8rsbtn1iOf+/8AJXXwX0v3WrOphuQ2o1OeBzXji6kn1+3Vv9X8ld59r8uCvOfFT/8AE5t5f9yt/XNV+y6bIy/3K7J0ueNOJlCfJznIeOPEf2qfyFk/dpXHJdtBdxy/6zY9F9P5jyM1QWM/+nW7N/fr2I0+SHKfOOvz1T1ax1i5urSNotPk/wC2lacEk7x/vY/LqSP7kf7v76b6mr4jHYmMdon7DlWClUim5DkRt9b2lQbIJJWrK02Bp541rodS22kEcS143LaPPI+klV19lE0IdYtoLSSC5j8zenyVyupJsj/dSff/APIdRT33mSVBO7bK66TqX2PNrKlJctz0D4Z3Nxd3mnfabjzBbv5aV7U4/d14T8Np/wDTrdv9tK92b7lfPY6/tdT18NGMKUeU/J39uKDTn+N3ii8to5LfUIbqGC68yTekm6FHR0/uV4JBInl/6yvaf2338j9pbxZE38bwv/5BSvEYP3fzLXiSKrmgifPtqb+H5qhgnX/npT/3v3qk8yRB/wAtNy06Sjy/3kjVHsXzP+eklWQOTb/1zoeNad5fmfeqVIFoMZSIJP7qx+XTvIi/66VZ8vy6g8vZJ8v+seoI5iB/9mqjwN/1zq9/yz3LUDxt97zKsOYq/vfeo5IG3/L/AN/Kt+X/AHaH/eSbfLqA5jPeNv4ajTduk3+Z/wBs6su7J9793UW9f4o6DQppB+/k/ef7dP3/AN6j7km9an2eZ96gB0Cb/u1PGjbP+edQR/u6sUEDvIaT/lpTpEi+61CbqdJ8n3pKDAjeOKOqcm37tWZ3WD71VndX8zdQXEgd/LpnmM9Nk/d1LG/7ug3Itj+pp187QQRrUcn+s3UXT77WP/gdBUSjI/7yiP8AvNUSR/vN1T/71BsWY93/AFzqfZ5lQJ5r1agkb+KsiA8iipN9FBJ+wcHh/wCyfvbazjk2f8tLj5//AEKn6VdNPdeUsll/2zlStWDwrZ/xRyR/9M/tL7KI9A0+71KPdZ23yf8ATKvq/dPtTMsdHbUtckubqT7Zb23yJHJ9zf8A/Y11XmSx0fuLVNkUfl02DdJ81YylzFx9wt/atlr5rVyM7+Y8jNW5qL7I9tY8OnT3j7Y4/wB3/wA9Kn4Q3OfvvCumeI5I/t1nHJJ/z0/j/wC+63NO+GWn2MG6K4vY/wDt5q1H/YuizxrdX8bT/wDPP+Op7r4m6Xat5Uds0iJWcsfCHu8xawdWp8MCh/wg9tHJ8t5e/wDbSRH/APZK3NO0CSK6t7ZbiS4jffv/AHafcqinjbQfEUf2SR5LCR/+Wn3P/H63BPa6Bbx2un/u1b53f7/y0vrkJQvzHPVwtWM7SjYw9Y8ORQTyf6z/ALafPWZo+h30F1J5Un2iP/nn/wDtbq7HxT9+Nv8AYqsJbu10GSTT4/Muv4K39vKMOYcafMZT6Nqvn/8AIPj8v/rkn/sr06x8P6naybYrOS3j/wCmcvyf98NXN65eeNbG1kuJ5JI40/557K5FvHOvSHYdRuFHtXlVcz5PdlE92hklXEw56c4nscfhm4+1+fNexKj9vLrF8TaHfWt9bvbf6RZumx/Lk+f/AIBUeg+DtR1Cyjk1O9kUn5/79bHiiVbq1gtLa8+z+UmzzPLR67MNXq1pe9E8PEUY0XyRlzFKOdYLG3b/AFez5PLki2VWntWnj2wRx3FxcuiPJWHqWqtoFjtn1SO33/c/0nZ/443y1V8DanqHiDxHAsen4tof3n2mSJ4PM/8AZXr1Zx5IcxwQl7/KTfGnV3la10mHpCm966P4ayxeIvBEdldxxyXFl8g/9levLPHU0+s+I9Tl+6E+TzE/gq98HPEc2j+J/s80kj2lx+5/ef3v4a+Mp4n/AGq5+lVsrTyq8Pjj7x37xv8Abttn5lx8m/zJPkf/AL7/APi6dJfNdeXbX1v5kn30j+5PH/t/3X/4BWxq/laVqtxK3+sm2bI4/wC5WVdP/aM9vBPH5cbvv8v/AGFr7GEuc/O5SI9AuJLDUvtdt5l5Zv8AI8f3Hj/30q5d2nhTVdR/eWm+4mn8h5MP/rapXWmywT+bBJJJGn3P78f/AAP+P/gdO0q7gvr63nnj8yTeifaI/wD2dP4KmtQjVXNImnUqU5e7I8/+J/g228Pa7tt/3cEib/L/ALlc5pOrSeHNTgubafM6vXo/xijWTxVZK/8AdT/0OuU+KHgZ/DmoxXkXFhcN1/uP/dr4SrTnCtKdL7J+sZfjIVsPSw+JfxxPYrLV4/Fejpe28nlyeX83+xWTpujRabBG3mSXkif8tJJa81+HnjF/DGrAySf6HL8k0f8A7PXqWs2H9ntHqGmyRra3H3rX+B/9z+5X1GX4v6xDlPgc3y+eBxH9wtw+NX3yee+y3h/d/wDXR64X4+aFbzafp+sRR+XM/wC5f/crqNAtdMjtJJbaPy/7/mff/wCB1k/GydL7wFYSxfvFeRNklLMacPZS5RZJVlDG05R7lv4VWsWg/D2O9WLzHm+dvL/362Nk99axz3moRyaeiPvk/gk/4BWT4Vk/4tRp7LJ9nkRU/ef8Cp6Wvl3UkEtv5cl4n7yz8z9zP/uf7VbYKnFUI2OPM6s54upzfzF3QNAtYY3u5547jTLf54BJF/q3X/erkNT12fxhrUjL/q9+yGOtj406+3h7w/Z6Zbf8tvv/AO4tcx8Jk/tXxDbL/c+evHx+JdavGkfQZZgfY4SePkbPxo1j+w9DtNCtpPLRk3z1494cf9/J/uV6H8ddNvv7Xn1Nv3mnv8nmR/8ALPb/AAPXm3hj557j/cr9RyinCGE90/BM7r1Z5h75rvJ+7r1n4bauvjjwheeHrs77u2T9zJ/sfwV5M/7uOtf4Ua//AMI341s5JZNlvc/uX/4FSzLCwxOFlpqhZbjp4LGQlE7L4cJJY+PLe2f/AFiIyP8A98VxfxT0+aHx3rVw3+qM1e+x+FILLxXJrv2lIrf7+z/gFeCfGHW4dR8U3wtpPMg3/wCsFfM8NUp0MQ0fX8aYyljaEavoYemz/uNv/LPzKp6xdrJ+4iq54c01tVtZF8zy/n/1lbkHhGxg+9J5lfosqkIT94/HeWU4nPaNAiJG1avn02+ktoH8iCoPM8uol7/vHZQjyQ5TM8Rx757eWm+I76KeOOJf3lv/AB+XVPVX8+7jVv4K9n8K+ANP8TeGY2eOP7RsqMTiYYWMJVC8JgqmYVJwpHzBfR/v5Nv+r/gqC0Rt+7/br0bx34A/see42yeZ5NZvheO20i8t769t/PtN/lvH/sV6SxcJ0eeB4NTLa1PE+yqe6dPY+LrGe0t4vM8uRP3fl1uR7X+7UGpP4fgPn6fHb29m/wBysq18Y6ZHdxxLJ5km/wD5Z18fXoe31jA/TsHjHgo8k5o9C0PTmg/ftVXWLvzJ6LHULu++b7HJHH/00rPvp/3lYewl9o7frMfjiU3++Klkdqij+d6lnSnKcIe6yqcJ1I88TpfAc/kXUf8AvpX0M4zGfevmDQJ57W+j8qPzPnSvp6M7o/wr5vMocs4s9rB1eeHI/sn5H/t1Jv8A2mfFn/XO2/8ARKV4VBBsj/6Z17v+3civ+014o/efwW3/AKJSvC0+T5Vk8ySvBkb1/iLcD/vNsVvV5Nzv8sdQeW3l/wDPP/0Orljav96sjypSI/sn7yTd+8pyQNH/AMtKn2f3aPl+7+7oObmKexP+mtGxt+2nTxr/AMsqSRGT5V/1lBHMM+b7vmeZTH27P3sdN+yT/wAX/o2myQLG/wDy0/66SS1YiJJPk+Xy6bJueT5v/IdSeWuz/np/21qPeu+gBjwb4/l/d0SQLH/y0/eU/wA9U+WjzPn3VBBE8G9P9ZJWe6S+Zt8z93V6SRqqz7pP+mdWbxKz7futH/37p0Gyn+W3/bSopIPL8xm/d1Ay6j7qfv8A71VoJ2/d7v3lSzusn3aDIdAlO8z+FabHHs+apKCCPz/9Yvl/vKrPtk+Zqtvtk+9VSRGoNImdPI2/5f3dSx+bGlEifwtJUqbY0+X95QaEE7/3qsfLJpsar/feqk8ivHVy1g/0T5f9ZQWYaO1OR/Mpsf7x6lj3VkdBPA7fxVOkjP8ANVdKt0GMh/7r/prRTKKBn7fz7UT5qzIJJfP3Rf6yoH1X7X96rmmuvmfLX0p9wTwWn7zdPJ5klTzuqf8ATOmef+7+Sqf/AB9T7aCBshVopLq5k8u3SvIvFnxXudauWsdIcQWn3PP/AI3/ANyn/G/xmxlj0G0k8uNPnmx/6BWX8E/CTa7r5uJI/wBxbJv/AOB/w185XxM61X2MD9Ay/LaWFwUsdiv+3TsvBfwyd4Y77V3kj3fP5Z+//wADr0e303SbGDyo7CPy/wDdqG4uWluvk/1aU6Tfsr1qOEpqGp8bisdVxM+bmMbXfANlq0Ulzp0fk3Cfw/wPXP6PdTwWN2s/EiOsOJP4K9C06fyZowvSsTxxpcVg/wBoj/dm4nT/AL7rz8XhYQ9+JvhcXOf7qqbHi+9gsRb+b+73p/rKpaPqrJ/qJPMjenePNFi1cWb/AGi5s7hE+S4t5dlcD9rvvDl95uoaX/aFv9xNR075H/4GlfQUKcJ0Tw5VOR6no2vTyT+GtQL/APPJ6+efP/e17dY6pBrPgfVZ7aS5kj2On+kRbHrwqN/9L218rmceSrCJ+hcN+/Qqn0jquo22m2Np9ok8v5K5e78XabPBIlnJ5lx/B+6qfx7aaRqVvpUGrxySR+R/q45NlcnB4H8OWNveXj28kdn/AMsP3r76+xwtOPsuZn5piqk/bOMR1poemaj5f9oR/wBoXm/z38z7kddpY6rD4f8ABmoXVtBHbxxp8gj+5u/2a4fTbWxtI/Nto5Ps6P8A6ySL/KvV/wCIeqSR/D23VfM/0yT5/MGz5P8AdrPH1PZUGdOW0fbYiEWVvBGhyeK/DGtXT/vJLj/V/wC8tcTHeDTZTIv7ueF9/wDt1614S3+DtI8OacsX/H1u86T/AJ57q4H4k6BF4d164YR/8fb+fXxuJoShCFU/RsvxSq4qpQfwy2/I9TtdSk8SaHY6nax+ZlPnj/jqtA/2q+kaK3/eJ8n7z5PLSua+DOqxXcF5o03zrjfHH/6FWzfT3OlTx2lzHJJJ/wCPx/7j/wDslfUYCt7WkfDZnhvqmKnSLN9AqTxwN5lxcTf98Rp/HVyOxge7s5W/0eRHT95H8n/AP9ysW18zz7i5lvPMt9iJ5kf34/8Af/uVowSR2s9utt+8kuX3+Z9/5P79ejI8qBzXxiKr4l0xv8/fr0jW9Jt/EGl/YbmPzI5Y+leY/HBtmt6Qy+tdn4pkvLZdOvoP3eyP/j4j/wCWf++n92vnKFNTqzifUYuTpYXD1I+Z4j4l0Kfw1q9xaS/wfc/6aJXffDLxpb6ja/2Dqv7yN/8AVeZ/6BXS+M/Dy+NvDMV1sjOoxJv/AHf8deHQRyWb+Yv7uRH/AO+K8ipGeAxHPE+rw9Sjn2B5Knxo9o1qyl0G8/1n7v8AguP4JE/uS/8AxdQfGKRX+Hlm3l+X+9T93/zzq14W1iL4i+H/ACzJ9n1Sz+R/9v8A+waqnxbg2fDOzj+z/Z9jJ+7/AOede9iK8MThOaJ8VgcPPDZjClP+YufD/wD5JhYt9n+0bD/q/wDgTVsQbrm+s/tPlxxu6bLf777/APfrG+GM2z4Wwu3+rQO//jz1qaC8s+qW941vJ5k3/PT5PLT+5srpwv8Au5x5j/vVSP8AePK/j/qLSeLorb/lnDB/6FWr8AD5niT/ALZPXK/HLjx/P/1zSui/Z5n/AOKnf/rg1fK83+3H6ZVp8nD3u/ynfeKbCNHvFaOO40+bf9qtv/Z0rxfUPCTeFtYk8j95pdz/AMetx/7JXs19psVpfSX09xH5cLv+8/jk3f36w/s9rqRks2/0jS7n7n/TCX/2RK/ScFXdCJ+DY/AwxX+I57QvhZqfiS0S6JjsrZvueZ/y0rRufgHLK4/4qC3jC/8ATL/7OvRfEPhTUdT0vTYLO7+ziFNj/Ps/grx/x74B1fwwv25rxp4Xfa+yT7leRis7xdOUnFe6etlvC+AxXJTnUtM76H4bW2m2v/E48TGWNE9qyJ/APw9nuttzrMskr/J80tee+HtC1PxdPbxR3GyN32fvK9Gk+HvhbwdJG+taiz3CfP5X/wBgteZQzHG4mX7g9zMOHcry+PJiqnNIxPGHgW28BXVtHZ3DyWtz86bz89c3fXypHIzSV1XxN8Z2Piu5sxp//HvbJ/rJK851WRfLkVq/S8v9rOlD2/xn4XnEaFGf+z/CZX9pefqUbLWhJd/u5K5yCRUuo6s3100EElfQch8jTryhGRRur7/St1eqeHPihaaBp2nxQXEn+o/fRyf368Pnum31BJfNSxOChiocsh5fnFXAVZTgfTVolj4/1H/V/wCuSuO+JvgSXw5YW8UUf7tP+WtYvwv8f6hp2pWcH2iT7On/ACzr1Lxv8QbXWPD8iWdx9nuN/l/8Dr5SUMRhcRGEfgP06nVwma4KVafxnjNj4Vtp4I2n/eSV1Wh6HY6PdR7re3t5K8v1XWNVgvpImuJI6jgnn3xvLJJJ89fQfValVayPiY5hh6D5VS949t8WeKE8P/aIfL8y4SvIrv4jahdarG0snlx7/njjq5r98yabIzSV5tJP+8rswmBhye+eVmubVfacsJH0Lo2qwX0Ec8Un7t6ne7X/AJ6V8+2muX2m+Y1rcSR0P4x1f/oISV59XIOefPzHs4bjT2FGNKUD6T8OX0UF1ulk8v7lfS8EpeJGx/BX56+B9fubvVZFnuJJPuV+gejzCfSbNx/HCh/8dr43P8J9UlCJ93kGZ/2jTlU5T8pP2+INn7TXiDb/AM8LZ3/78pXg1rH/AA19D/8ABQa1aP8AaT1hv+e1lZv/AOOba+eoI2jr4yR9JWNWCD59yyVof7NZsEm+p0RY/wDln5lSePInndE8xV/eSUzy2/i8uT/ppQ8G/wD6Z0/yPLqDmkHy7N1Rb2/ip08myOmwSfu9zf6ygxHSI0n3aj8hf+ulT7/71RSfu6CCtInl/djjqr5f7yrU8jJ/00qrJ+8qzeJB8v8AFT6PMX+KnPQSQeX5dDpRJP5fyt/rKrb5Xk/1n36gB3mJ5n+r/eVE6f6xmkpf+/cclI/z0FlZPkk+WSribfMqrJH5lSwQNQBZjk3/AHqfvb+GhYPWnSfJ96gga6eZVF/Nj+X/AMh1bn/vVR3/AN2gZHsZKi8hvL3eZ5dTSSVDvbZQbkUm2Orlr8+nbaz5P7zVPv2aVJt/v0FMyn279q/6up49v/PSqfmL/FU6VkdJcRP4qkj21BG6pU8e2SgxkTUUUUEn7ayQRbP9XRa7fu1U89vutVm0/dwSS/6uvpj7gL6dYE2rVNL2Kz068vJf9XEn/oNVL673vWV4xm8v4e6o399HrDEy5KUpHVhKftq0Inz5qd3JqepTXMknmPNJvr3r4N2n9meC55/L8uSdq8BSP5c19G+Bk2eArBP7+P8A0Ovlstjz4jnkfqHE8vZ5fClE2IP9ZHV56o2sf7ytyx06S9n/AOmdfZSPyAbaQeXB5rVcvtFtvEWlwpcvs8p99T3VhsjjWSSNKr/bdO061ka5vY/LrjqzhOPvFRU370Sl4gnSd41X7iJWTB8klU9V+JXhaB9siz/9+3qfVr+C10W01LTo/MW7+59ol2R/N/G9aUK1OXuwNqlCdOHNUjymrqsn/FH6j/1xevm/f5l9XvEb6hB8PdUk1OSK4uPn/eW/3NleBWn+s3V87mv8ZI+74Y/gVpH0H4q0r7Va6deL+8khh2eXXHeIHi8QWn9nrJ9juE+RI/4P+BpXc+IIFn02xZpI4/3X/LT/AOLrkrtNRg8uVY4/k+5/y3T/AL7+8lfZYSXuRPzXEx/eTOl8P6MlppUenr+8/g/ef8tK534oabLquv6To8E0caJsrpvBWptqUhEsflyD955kUm9P++68s1DWZLfx5e61HCbwo7+TGP8AvmvGzOrryyPoMloSqTlUh9mJ67rmlz3N9ZC0EjSW3aP7lc/8ZNJlvvDcN2qeXcQ8zf7lcynxM8X6jdxrbaeYY3/uR76nvPD3jLxRbf6SJEjf/npJs/8AHK8+tiI1aPsowPRw+BqYTEQr1asY/M4fwdq7aJ4ksLxf9Wj+W/8AuNX0DrFp/aCLJ+7kt3r5vn06XTrt4Ln93InyPXvngDUf7c8Gon+slg+R/wDgNZZXX5JeykenxNhozjDFQMa78P3OnP8AaYrjzNn/AAN/+B/30pnhyC2fVY5Yv3cnyf6P5vySJ/fT/wCIrqPm96yo9DSS+jltv3cm9HeP+CT/AOIevr/ae57x+ccvv+6YPxxkWPVdJ+tdzrM7R2ljtj8z93XA/Hv/AJC+jf71d14hu1Sw02Bo5PLcfP5cW/zP9ivAwv8AvEj6bGf7hh/mY2ljUtHmk1CC38yzmf8Af2fm7/k/vp/8RXO/FTwUDEdb08eZazfvJvL/APQ67mS6kgg3LH5cf/TT/wCIqfTp1msZLG+jjeO53/u/97+CvQxuG+sUzzcBjZ4CrCpTPnzwn4puPCuuG8hfd5fyvH/z0SvUPi/4ig134fw3dpJ8skiGvNPHng2TwZrdxCn/AB4y/PDJXO/8JBMulXGm7t9szpJ5f+0tfGRrTw3NQqH6nPAU8xqUsfQfY90+HE8sfwhhlWSOORP+en3Pv1s2niDz3jkit5JJIZ0Se3/55vWH8PZ0T4RNu8sx/Onlyfx/P9yqyXXkSW7W0cn2j7ieZ/y0Rfvwv/tr/DX2WAjz0Efleby5MdUX95nN/tE6b5OvWd8v/LdNn/fNZnwSv0tfFloez71/76r0n4haTF488Am7tv3l3a/On/s6V4j4Xvm0W4jvE+/C++vlsZT+rYvnP0bLK0cwyaWG+1HQ928XwW1pqV4ryeXZu6PP/wBO7/wOlRWj2enT3Cy+ZeSTJ588n3/kq5q4bxFY2muaen2hfI/fxf8APwn9ysfSp7Ge6t4Hj8yz8v8A0X+/s/54v/u19vQlz0uaJ+R14Tpz5ZF7XJtQ1XS5NKgvJLe48vz7W4j/AOWif3HrN8TzTp8FrVdQ8yO8xsfzPv799XrS51DX76OBbe2t/wCNJLeXe9u6/wB//erN+OWoSQaJZaZH+/uN2944687MZqFCUT1Mow7qZhTlE5r4XyeRrelp5n8dXPjrO0Hi+Rv+mCVkfD12tvEGk+Z+7kWbZV79oG+2eKxB/fgSnwv/ALwY+IfuR5jhdNume0+asrVZ2nnkWjSr79xJtqjPJvkr9djH3z+dq9fnpRiQRp5E8crU3WJ96U26fy03VT1m+3ps/d/9s67IHiS9yEjDvpNlNTdPVWd/Mkq5pUi/+P10SPNp+/PkO/8ACvh+eOx+3Rf8sd+//wBkrIu9RljtLiCeT7//AKHXvfgDX/DkHhWNW8uOSb5J468S+I11p/8AaNxFY2/2eNHf/lr/AKyvmcPXnXxEozgfouMwMMFgYVaVQxYL6B/L+2f6xPuSVZ1K+/tfU/PjtI7Pfs/dx/crn3tJ47rypY/LkrrtKsfLg3NXvSUYe8fJUueszN8VTtHY7f8AlnXCT/fruPGMmyxrz53rvw3wHi5j/GJ/+elQPTrWPe8lQXT7JNtdJ5Bv+B38vXP+AV+ingm48/wlpcn/AEwSvzk8Fuv9uR/7lfob8LZ/P8CaTL/0wr834uj8Ej9n4Gl+6lE/Nr/goomz9oy4Zf49LtP/AGevm+x3JX0v/wAFFEX/AIaF3N/0C7b/ANnr5qtEXf8ALX5jI/S6/wARsQbvutJU8kEs8nyyeXUEG6STbVny/wC9UnkSkNSPzHk3UTwK/wB3/WVJv/d/6uh5F/hoMJEGyKOm74o5PmqX56i+XfuoMxrz/wDbSj5pPnlp0k6x/L+8qKSRXk2tJUEjZ3ik+Xy/MqDy6fO/7v5ar/6t/m/eVYFaR1T7scklEiRP96T/ALZ0eY0n3f8AV0eZ89BRW2NJ/wAs4/k/6a0bP3nzVZ8zjbUD7f3jvUFkXn7Pu1G+6T7sdSfN5e6o5EWrAkT5Ks76qQSNH/yz8yrMbxVApE8f36in+/8AJTfMbzPl/jpskjJ83mUGYP8Au6rT/wB5f4KHqLZ/ejoNIlOedfu1H5jSfdrQk27NtQPt/h8ug2Kc8bSSbqvRx+RpUi1BJuk+Wj/V6VIrf36BmV/HUvze9N8z56k8ysjcem771SRyNTY6k8zjdQRIsbKKi86igZ+02jeINM1W0+1W1x5n/jnlvTb7WWn/AHUX7uOvGNKS+vtcuNQ0r7T9s+1fPe/8uskP8e+vT9+/5q+0r0PYzPpqFeVaPvEsklV/FCNd+ANSX/YP/oVJJuetzTdPTUdB1Cyf+NM/99V5uLjz0uU9XBVPY4iEmfNuzy6+ivA8f2rwDYqvr/7PXz9dw/Z7iWH+4+yvf/hXIn/CBbf+eJevk8s9ysfp/E/7zAwl5m1ap5ckddBpW6T7QqyfvHSsFP8AWJVz/V19fL3/AHT8lOU1X4balJHJK+rtK3/POQf/AGVct4ctZ7q+ktv++69esZtyzK38Me+vMPB8iz+I7iRf9WX/APZ6+bxtGNOcOU+sy7Ezq0KnN9k7HUPBGgW0irc2X2iR/wCOQVJqAtLqxgtIEkgt7etDxGxFxGhOfkrzfXNDifXJJ28zy7lP+We/7619LhMNTsfL4jETmvflzHV6hNBJ8OtQeD/Vuj/8s9leF2qeWf8Agde0i0W1+G2oLF5nluj/ALuT79eMV8xm3+8I++4a/wB1qHuXjO3/ALQtNLg+0Rx70/1clcpfarfeGPL09Y/tH8aXP+x/c/4DXV+M5YorTS4pJJPnTZ5flb4/+B1x8k+p6VHu8vy4/uJ/y2h/+KSvr8JpRjzH5vif4k7HZeH7qKDwrqmqvb/Y59jpWN8MLSK28N3mqahFG8fn/JJ/sVP8Q9X/ALN8K2do3/Hxc/O8cf8As1X1F9Uj8A6BHpFnJcFz+8jjj314smq+N5We9GM8Jlzmvtv8jdsfiRaTy7fLjtIf4JfvpJWnd65P59u0Vx9x/nj/AOeiV54nhxU+z3k/mafqFynz20n3JP8AfSuw8OaD9h0uSe8uPs8b/wDLOSXf5f8AuP8A3K9erSowXMjwKUp1J+8ee/GXRzpWupeJH+5u0/8AH1qf4R+JDpmtCzl+WC6TZ/wNa0finr+i6joq6f8A2jFc3aMjxba80tJjbX1vcr8lxD86V8RWlCjiueJ+rYOlPG5Z7CrHU+hr6TyL6SKjTvnuo1/26y/DHxC07xJfWtnPbyLeEf8AAayvF/xd/sDVLjTbOxQPD8nmNL/7JX0v12HsuY/P45dXnX9jGPvHPfHPVI5/E9tbxn/j3Te//Aq9Mjuf7c8N6deWalpFTf8Au/8A2avnPVLi+1m9uLqXzJpGf55K2/CXjLW/CX7m2jlntn+f7PJHXh4bF8teU5H2uOyf2mBp04T9+B6++oz3U+6TT7mPyfk8uT7m/wDv1Bd3U8bxt5kce/7kf33kq74e8SX3ibwnJd3NulvcB/kj/wB16y7WSeeP7Z9n8y8f5PLkl/1f+xX2OGqRqw5j82r0pUJ+zl8Rv6zocHjjwybK7EbXaJ8sn+3XzJ4g02fQtSuLaePyJ4n/ANXX0PBqN5Y3VusXl/aH/wCWcf8AcrK+MfgdPFGmjV9Pj8y9jT5o/wC+leBmeC517SB9hw1nH1Kt7Gr8Eit8OR5/whuEb0f/ANDrKsfKu/Ma+1Dy98Hzx+VveN1+4+/++tb/AMObO4sfhRcRzxyW8vz/AOs/3/8Aarnn1K5ng/5aRyQ/ck/3fv7Puq+3+5tr3MpX7ix8xns4Sxs5r+ZnQ+HNZ/sO+lE5jFvM6fbYx9z5vuTJ/st/FXPfEn4cNp91Jqenx+Zp7/fgj/g/+xqSxum8z91byfaER3SP+DZ/y1h/3G++tdR4L8U/YovsZjkuLPZvtf8Ac/uf7y1GPwMcTAyyzM6uCq88Dg/BfxDPhGcRt+/09v8Aln/HH/u16Ba634K1VW2XyWbvJ9qeNfkdHq3q/gPw54zt/tDW/wDZ87/8tP4//ia5v/hRWkef8uuz+Z/H8yV4NGni8L7kT6ivWyrMP3tXmhMk8TfGLQdBtZIvDsZ1G9f/AJaRfcH+/WL8OfCOua7q0niLxK5Fk43pbyd/9uu10bw14S8Csq2qi8uYXTzZD9+Pd/G9aF3qd1qU/lSwyR2/zpJH/BIn+zXXTw1avLnrHFUzHD4SnKjgo/F9p7/8A5nVvB1zp3j6wmt7SQ2ssqy5/wCef96uL/aK2/8ACYRf9eqV6hqnifV7Lw7eQ2gjOoWafu5JP+Wif/FV83eJdbu9e1Ce9u5/Pnl+/JX1GRZfKniJVT8z4uzP2uEjSn8RlwP5kflf6umSSU2P93ROnybq/Rj8WM++umf5ayr6T93uqed/nqjfSNXXA86pIzp5KILry6gk+/RGlbnDHm5zag1+5g+WKSSnX2pS6lP5rf6x6rabY/a7uNV/j+SvYPDHwhvL6T7NPb+XJ99P+mleVXr0cLPnmfU4PCYvMIckfhOE0DRmu59zV2yaRO+nXE8Ef+j23366i+8ASeEoNrR157rGqtaSSKslYRr/AFr+EelPCf2ZDlrHK+NLpUTyl/1lcPWxrk/mTybqw/Mr6GhHkgfA4yp7atzF2Cql19+rlr/erOuvvyVtH4zz6nwmn4S+TWI2r9DPgrP5/wANdIf/AKZ1+efhJN99ur9A/ga+/wCGmmH/AHq/P+L17kD9b4EfxRPz+/4KKJ/xf6Nv+oPb/wDs9fNUEi746+nv+Cj0Ofjnp/8A2B4f/Q3r5fg2/u2r8pl8R+q4jc14Nv8ABUu9d+1pKp2r+Z5lWvm/hqTyJDnulj/6aU2Odv4Y6I/k+anST/u6gwIJPN/i/d1BIjb/APWVK8+yP/WeZUHmbPuyVYDkj8x5P3lRSXSwfe/eU9/n+eX95RBIqf8AXOoIIPPadJGa3pnl1aknWT7tM8z/AMcqyStPu2bVqnJPJH96rkkjbP8AnnVR92//AKaUGkSPz/L+9/HUX+sk+WSmfc+Zf3lM++//AD0oGSpuf5adGiJ5jeXVb975nyyf9s6nj3eZQBLH+8o8zy/u075UpuxnffUEAkf/AG0p0+7/AJ5yVLHJ/epkmyR6CSt5eySmyf7VT+XVP5t9BQTvVZEXy9tT+Rv+9JTfL2fdoGRb/wCFaJJP9Epkm5P+WdHy/YZG/uUFxM//AFj7qn2fxVB5jSU75tn+srI6idKN9EcdTRwbKDPmHUVJsf1NFAcx+qk/grWp3t4Ly8+0afCn/HvHsgTf/cfbTfDmpL4Z0qOxvrO9t9nzvJ5W9N7f3Nu75K7P5v4qwbrX7mbWJNK0q3jkuIU8ye4k+5b7vuf77191GpOt7sz6T2caPvRNDQ9c0zWPMWzvI5LhPvx/cf8A74auq0e6+w3W5v8AVv8Afrg9D8HRWOuSaveXkmoao+/959xI933/AJK6nfWNeMPhidNCU/tHn/xW8KvpWufbo/8Aj2u//Q63vgtqIsLufTrqT93N88Z/267Qx2XiDSv7O1BN4f7leceJfAOsaFKTB+8tU+5JHXxWIoTwlb2sD9Hw2PpZjgvqVaXLI9be1a1uttNn1K1guo7VpP8ASH+5HH9+uQ8NfFCS1t44NTi+1On/AC3jrTm+ITTGRdH0r9+//LTy8V60MfCcD5SrlteE+W3zL/jLVYPCGmXRFx/p96mxI64TwiJrPUoA/wC787Z/wNK37H4e3FzevrHiOfzH+/5FdVqXhuPXH0q/sY/L2D/lp8nyV59SlVrz9rI9GlXoYOj9Xi+Zy+JlLx1o8l3eRywXklvcIn+srOt/Bd6bGP8AtDV4zv8AnTfW/rzKb1gOqCqfiPw9b+MNLt4TffZfKr6D2tWFL3D5yFGlOr+8kZXie9svD/g19NOoR3dyybE/vyV4rI58zrxXpyfBG3hbzH11PyT/AOKqV/hBpUf+s139Ur5nEUMViJ88on3+XY3LsvpOkqnNfyOjuPEfh/WLW2kn1Q26omzEZqrrniTQ/AmmrqgW4vFn/wBV5f8AHVPSvht4ctPM3at9sj/j/e1vajb+FNUs4rGSP7dFbfcjjr1ILFyhyny1b6hGspxvKJ4lqXi+58YalcXc0fkps2Q2/wDcStjwx8Q/E+k2q2ek2BuEi+55ke+u8/tHwh4eupGtdKja4T5PM/26ybj44RWc9nD/AGTDDHN/ck/1dZUMqxEp8/MejiuIMAqf1eNL3fM3/HVpqWv+HNIaTy7S8/5b0ptrTx34LjtoLiO0kR/n8z+/XL63r99qc9vqCXnmW6fcuIv+Xf8A2HT+NP8Ax6ov7O+3WNw1jZ/Y9Q+SfzI/n/j++n99K+h+q81L2cz42OK9nV9rSNSP4ReH9Og3ahq0kjv8nmH5Kvad4W8H2MFw0UcuoSQ/I+/fvrl7HVZZ9YuNPvPMks3g3/6T/fWpJ7S80q7t5YJPM/54XMn/AC0T/ni//sr1zxymhE75Z5iqnu88j0fQ38Oxxx31hZxgf89Ix89Y174usprq4MHhWS8kST55PMh3yf7dZsEGmaxY3E7R/Z5P4/4HjesPTvD+qwTx32mXH7t9/wDrPk/8crqp4KgeVUxmIT54M6TTPirpNzd+R/Y8ln/B+8+/v/3K0JPiFBPPJBY6O0kif89Bsri9VsbF47hLu4/4mm/f9t/2/wDfrGtdT1x77yPMkuJPv+Z/zz2/7C/frpjgsO9onJLHYhfFI7PWvHEuuWkljNbfY5E+fy4pPnk2/wBz/aX79NsdVufsMl9+7kuET9/HH9y4T+CZKzLXStOgvo5b7zI98/yf6NsSN/7m+tfUo5dKvo57OP8Adu/yf7/8af7jf+hVfJCHuxCM6tT3pGrpscvlySrH+8m+fzJJf9ZUtrreqw6j5VtJb/Z0/wBZ+6/z89Ysd3P+7ito/wDQ7n50k/55/wB9KveZPAm2CzjjjT/npLWUoX+I6YyHar4tvZ45LO++zfZ/uXUcf9xvuP8A7lc69jc6b5kDf6Rbo+9PMiT95/t72f79WdRjudRf7StnH5cKfPJ5v/HwjffSmQI19p0cEUn2i4s/38H/AE8Q/wCfkrelGEI+6c9WXOUrrUWdI4l1CS32fcjjl/1f/ANn8NW7Xzx924jjuHn+T+5Hcr/B/uMlZUEDR6btijkkuH/5aeW7pJ/cf/f/AIGStqxgtI4JFaS9jjmRIP3mz9x/cf8AvVpKJjGRqya/ffYbN9Pt/tkkz7H+4n2f+/8A8DrVsY5Y490Edvb/AMbySfP5j/7dYdj+7vo1luPLjuX2PH5Xz+cv/wAVVu6sZJ08ptPkkt9/yRyS7PMrklFHZGRm6/atv/tf93eRonkXX2f5E2N/48+2otH1+Xy/7Pkj+0fY32P5kmz7Qn8D1tF7yCD97Z29vb7Nn7yXfWK8dtY/Z2a38u8tv3E//XFvuPWkexnI3JJI7G0s75rj7RJD8k/+43/xNeGfErQ/7B8TXCr/AMe9z+/g8v8AuNXq+m+GZdNnjlufs8cex4P9Z/x8bv7+6uX8f6NPe+GZN0fmXmiP/rP+ekP/AOxXfgKvscQfPZ3hPrmEl/PE8l/g3VBfTr92oLrVYkj2/wCrqjJd+ZX3sT8Y20IJ3/eVTuvuU592+jyJb5/KionXhQjzzFQws8VPkpmVJ9+rUFpL5e5v3cf/AE0rP1HxHBpt1JZ6RHHeXkKb7rUbn5LW0SuOn1VdVnuLmeSTXI4f+X24l8i1j/3K+Ex3F2HoT5aEeY/U8r8OsRX/AHuJlynpulT+RfRtFcW/mJ/01SvqDwB8SPtMdm2of6y2TZ5lfnRrPxC0+xfbFbx+Z/07xPWl4O/aMvvDl1t8uS4s3+/HJvrw5Z/DH+7XifZYbhKeV+9hpcx+kHxW8TWWo6THJBJXz3PoVzrFjf6jBJHJHbff/v1zujfGKx8U2NurSeXI/wDyz835KiutRlSSTZJJX2GTTpThyUJn51xPRrU6vNXgcrqr+ZPItUY46szv588lSwadO+nfbvL/ANH37PM/26+7jI/IJx1HJ8iVkT/8tK1/mj+Vqz3tZZ5Nq1vE4KiNXwr+7tZJf9uvu39nO5+1fDS3P9yd6+ItGsfIsY93+sr7O/ZikV/hvs/uXT18BxV79C/94/WuCo8lXl8j43/4KTWzW3xX0Of/AJ7aQqf98u9fJEHyfN/rK+zf+CmWlSp408H6h5n7uaxmg/75f/7OvjSONt9flEvjP1nEfEX4Kmj82SP5ZPLqOO0ap445UrI8iQyODzE3NJJ5dHlr/wAsqn8vz/vSU99sdBylV4N/3v3lN/5abV/gqf8A1nmN/q6JHWoAg8hpPlp6JLH5e6kjkX/ppQm2T7tApDbtN/3arSIqyband9nmf8tKq7/M+ZqBEHmS02ST5PloeffUT/8AXSrKK29v4vM8yiT95TvLl/ik/wC/dN/8iUARRx/J/wA9Knj3I/8Aq6P9mn+W0j/6z93QBJH+/wDmo+592ljRk/5aVI9BkRfuvepJI4v+2lQ7P7tO3qnmf89KgCOTbVGT95J8tXHqu6LH5jLH+8oNIkfmbPlp/wB+STbTPLaP5vLojdqBiVUeRUjkWrMlEcCvBJuoAzY9tO8umpt37acj+X8rUHQSx/8Afup40b+KnRyU7/arIgf5dFSUUGR+rMd94osU23Ol22of9NLe52f+ONTfDmjXkGpahqt95dveXmz/AEaP7kaL/wCz10NCV9v7T3D7H2f8xInyJUsdQ1YgSsDcng/vVL4h8fy+F9FuLz7N9sSHZvjpsEf7usP4lXUVr4L1RP8AV+cnkJ5n99qcaUKkoxmYVKk4RlKJpWfjLw5q0H26fw7J/cSTyvkk/wCB1PP8T7bS7Tda6FJDb/cSVvuVyvhzwjpr6b8uuSSRp9//AKZ1Pd+DrOexk8jXP3af8tP4I62+qYWEzl+s4qpD4zRHxQ0y+nk+03ElvJ/00rqtK8TwXdj/AKNqEfl7P+eleSXfgrWv7O+zQXFtqGn/AH08vZv/AO+6kgtJ7XRpFudLuY5E+/J8/wC8SumWEpSj7sjnji63N78T1B6i8zYkleTR+I7nR/Ll0zUPtEc337aSL/V11ulfELT7547a8k+x3H/jlZvCSj7x00sbTl7sizquo3M+o/YYrf7/ANyOT7kj/wB/f/cWsq+kl0qe4gk/dyTJ/vvs/j+euzntIL6Dyp4/Mj+/WVpXhWDTbq4uZZJLi4d/k8z/AJZ06c4QLqQlP4Dir54v7Kjls7iPy3dEnjj+/VvTfE39gP8AY2j+0R7Pkkji/wC+K2PE3hn+0b64vLmSOzt0T5LiOuZS+g+wyQWf7yNP+Xn+Dev3N/8AcrsjKE4Hmyc6Mzr/AOxoP3epz+ZJcIm9/wDf2Vwvkf2rfXmoT29t9n/6aRfJGn9/f/tVbtdS+3SR3l5H9ot/nTy5JX+5/n+OtXVZ59YSOx0X7NHHbbJ5PM/5Z/3E2VEeaBrOUa0DNj8Vf2VqUatH5cc334/+en+f7lddJ5Wm6V9pgk/0N/nTy/8Al3/3P9j+8leb+LvDMSaVbztceXqkL/8AHvH86bGf7n/2dS+FYNQ8Ip+8uJLyN5Pnj+d/++KuVOM480TkjXnCfJKJua5Yz+MZLfyvLj1C2374/N/1iN/Gn+xVnQ7u10PR9Q03WryPzPPdPLk/ubEqKCOK1kt7mzuPLt/v2tz/AARu38D/AOw3/jtY3ifQ4vEFjqmtLcSW8iI/n2/lf6t1+/Wcf5ZHRL3f3kdzp455dNnkjnj+0SOn/gZD/wDFrTdOnu4J/wCyoPMvLe8TfHcSfc8n+/8A8Bp2na5Y+II7exg8yO8hTfBJ/wA83WtHQ9SaC6jgaP7PHNJs8v8A55zfxp/uN/DU/AaLln7ykW7XwPYx/wDH9JJqEn/TT7n/AHxWfB4fuU+0QW3+j+T8iSeZsf8A2H3/AO0vyV2KPVO7g2alb3K/6ub9xP8A+yVzRrSNpUYdDgNbglg1GSOeT7RbvGiPJ5v+rf8AgdH/ALjV02h6zFrmnXGmXP7u8h+R/wC//v1BrMH9peZA0cnmJv2fun/74/3KPDPgeJJ7fU4tYuJI0+Ty5I0/74euqU4Sh7xzU4yjU90ZpTypPcWk8nlyO/8A37mX7j/9tErRfUm1VNstnJHGj7Hj/wBtf79O8Taav/H3F/q/uT/+yP8A8Bes6PVZI/LuZY/3k37ie3j/AOWdyv8A8VWPx+8dXw+6a39q+R/y7yRxpWLaz/YZ/Mgj8uNP9Kg/df8ALH/lqn/AfvrWxa2q3cnm3lx5mz7kcf3I/wD4una55X2WO5ikj+0Wz70j/wCen99P+BJUxkKUTM1zbYvugjj+zzJ56R+V/rH/AI//AIuoESSO+jj+z2/mb3ge3jjTfJ/8XuT7tXoYZdQ064sbb/WQ7J7WST7mxv8AOyjSv3Hlqscflp8iSea7/wDoKVsYSiSWtlc/u2uY5I5Ln9x5n+3H/qn/AOBVuy65L9ht54LOS4uJv+Wcf/LP/frJSOK68yO2j8yOb5P9Y/3/AL0T/N/3xT9Du1+3XHmyeXJeJ9q8v/nm/wB10rnkdEdieCeXz/Nls724uP8Anp8iJH/ufPTr5LaC+jluY/LkuU+yv/H977m+m2uqtqsn+jeZb2/8dxJF8/8AwBKt6xJBPplxaRR3P3P9Z5X/AI/81R9or7JlT6a+saVGs7xx7Ee1n+0Rb/u/xpVK/ulgvreNrjzNPvIPsL/xpI/8FSXW3UoI4PtHl/2kiTp5fz/PH9+tnRfB9vqP2ye8kjkj89J3/gSN1q3KNLWRioe10ifPUnwq8RXU95FbaHcSW8M7p5n/AD0T/Yrg9R02exu5IJbeSzuEfY8dfVdj438ReN/HFvB4Wjhj8G2L/wCm6pcR/wDH2/8Ach/+LrN8Uar8J/E3jufQ9Tu7ceJH/cP5cjp8/wDc3fd316WGz9wn+9jofLZhwcqseehL3z5dfbv2tXNeMfFUsEn9jaf/AMfE3yP/AH/m/gr0b4uaJbfDDW9QtftH2yO2j8/zP977iV4b4c3X19qmrz/vJIYHuvM/26+T4lz361P2FCXun33B3CkMvpfWcVD35beRnf2Bc+LdY/sO28yTQ7B98/l/8v8Ac/7f+wtexeFf2ZpdYjt59auP3afcso/9RGn+5Uv7NmlRf2VG1z+8uPnd/wDfavpK0miRNq1+ZyrT5+U/WpRUIHkX/DMujbPljjrI1X9mLSIIJJ2t45Nle+R31Od/tUEitRGrP+Y42n1PiLxV4ZtvDjyQQR+XbpUng7xj9uj/ALPnk8yT+CST7/8AuV6b+0D4O/s60kvoI/3f8dfK6axLpWpR3MUn8dfVZNmU8JW5kfJ57lFLMcNOnI9u/wCW/wDq60LV3+yeUsknlv8AP5dZVjfRarY295F/Gnz/AO/WvafJa1/SGDxMMVRhVifx3mOBnl+InRqbxK3np5m2vVvgx4LsfGF5JbXnl/PXk/kfPuWus8D+I5/D999pgk8uRKvGxnOlKNKXvmOVTpUcTGeIjzQO/wDiL8OF8CySY8vy3+5Xtn7LUm7wNdr2S9f/ANAr5+8W/Eaf4jXdnA37vY+xP99q+hf2Z9KudJ8N61Y3kfl3EN78/wD3wK+Bzj2qwKjX+I/Ucm9hPMpSwvwHzd/wU5TN14Db/Yuf/ZK+HYH/AHkdfcX/AAU9gZ38Bt/yz/0n/wBkr4Zg3R1+c1Nz9BxHxG4j+ZHTnn+TbF+8kqta7n+Wr0cbR/K0lZHkSIvLlf8A55x1LH5SeWr/AOspnzfwU/y2j+by/wB5UGMiCSRX8z/npRHHUkn3KbH9/wD1lBmO8xUTav7uo3jV/n/5aU6SPzP+mcdEdpB5m5v/AEbQQU5IJIIJKrP/AHf+WlWp7WCf7tM8hY/ux1ZpzGZ/r/vU141g+Zf9ZV7y1jT/AKZ1A+z93t/eUCIPLaR91RSbP4qlfbH/AMtKi8znbQASbUSnwTrJ8zfu6gkg3/N5fmVFH5SJtagDQSdXf5aJJF301H2JtWok8rzP9XUEE/7v/npT/ln+WovLZ/ux/u6l8tv3n/tOrJKs/wAn3arO++TbWh5H+r3VA/lVAEPzf89KZlk+7RJBs+7J5dJ8qfK1BRDJOv8A20oSRo7ST/lnTvl3/LUHn/u5N9BZRj/eSbqlSD+Jqam2P71O/wBY/wAtB0Do42j+7JVxI/3dRR/7VPoIJ9n/AE0oo8yigz5j9T9N8Va19lt2vvDdz8//AC0svn/8cb5q6HStZs9YSRrWT95C+x45PkeN/wDbSop4L67T/j8+z/8AXOL/AOKqpP4O33X9oW15cW+qImz7TJ8/mJ/cdK+19yZ9V+9h/eOhqzAjSVy99feIdOtZLmf+xo44U3vJJvre8OX0uq6HZ309v9jkmTe8f/POolT+0bRqRn7pq29cPdz2njvUpPt37vR7Z9kEfz75Jl/j/wBz+7XcW/8Aqa5rRLVvBesXEUknmaHeSO6Sf8+8zfwf7lVTtb+8RW+zzfCbMGleHrXTvsy/9/Pn3/8AfdY2q6VouuWkdjY3nlyJ/wA85f8A0Ou9k/1e6sWeCKeT97HHURnIiVOByd94Y1XRtNjg0O8k8t3+eOT7+/8A2K3E1LWtK023tms/7QuP+ekf/LRP7n+/VHR/K1H7Y2meZp9uk+xJP+en9/5GrqoJL6BNsscdxHs/1kf3/wDvitJS7mUaf2onE6jB4a8TyeVBJ9nvH/55/wB+uH8Y6JqulQW8WoR/bNPhf93cxx/+OO/3kr0Sfw5pGs/aJ7OOOO8/748t/wC/srHtdR8Q6dfR/wBuRx/2fM/kPJJs2R12UavLscNehGe/4GN4f8T6h4Ygt2+0R6hZzfcjjl3vH/sV6Ro+sW2uR+bBJ+8/jj/jjrh77wJFfRyXnh+4jk+f57eOWuan1KW01y3/ALPjk0+4T79vHvfzH/3K0lRhX+EyhiKuF92XwnsWq6HFrnlrPJJ9nT/lnH/y0rkvFXhyxg8uCLT5I4/vvJbxfPJ/sJ/7NW/4V8Y22v8A7hv9HvE+/HWlriXMmnSLYyRx3H/PSSvPjKdGfLI9iUYV4c0Th4NRi8M6lJbS2cklu+x4JPK2fP8AdrGuvEE/hy1vJba3j8x3+f8Adf6v/wCwrrLvQLPSrGO5nuJLzUPuJcf7bf71H9jWbv8AY2jjt7x4N7yRyJs+b76V2RqwPOlSmYNj9juoP7XvNQ/eTPvSS2+T+DbsqDWbq8utKuJdPt/3cKI7/wDs9XtK0CDQ76OdbyOTS7Z96Ryff3t8m+rPirVZ57r7HYyXEn/PeSyi/wBXu/3qOf3/AHQ5eePvGV4L1iz1Ge80yWP7ZZum/wAz+De1XrqSe0e4ivP3lvs2XX/TS2/gm/31/iqz4V8CSzweVcxxx27/AHLe3+//AHvn2/crs9V8FX93BHJZyxx3EMm9PM/5aJ/GlY1a9KFQ6KFCpOn7x51Jaaf4O1y3ntreS486B/8AWS/J8z1s33kX0EeoeXJb29z+4n/6Z/3H/wCAvXQJ8ObW6gt7TV7yOS8Tf9l/v7P/ALGmXcvg7wdo/wDZGreJrODyYPIeO4lRH2f7lc08TT7+8dFPCVOfl5fdJtG1GWe02z/8fEPyT/76/wDxVXLryr6xktvLk/ffJ5lY3hDXvhx4p1GO20XU31ed40h8y2L7Pl+7varnin4qeEvBck8Go2ep/wCjPs8z7E/l/wDff3a5ZV483unXGhP4OUwp01Cef9/pf3P+Wnyf3P8A4utrSnvk1GRvsfl29z/rPMkT92+yl0rVdD+Kvh6PWvCtx/pEMnlvHJJsePa/zo6V1Ou3l74c0OO50jw//bd4/wDrLeOVI3/8erSWLjyW5TKOHlCfLIzLuBZ4JIpf9W/yVwWm+bHqUli0knlv+48z/psv3H/4ElP8D/HfVPiDqt/Z6b4HufMsJ/IupJbpE8h66j4iePNc8DQXmoQeEY9T0izg897yO5SP/wAcrGOJ5Pd5TpnhHzkVjrkt15axRx/aPuP/AHI3WtCCD590vmXElch8L/jV4i+KsL3ukeDLePTI5/ImuLm+2f7/AMmz569P8UXHiKxFuvhvTNKu/wDnv9tleD/vjajUSxP90iWHlCfJI5jTtNubK68qCzuPLtn2J/00hk/+JesfWbT+ytRvIJLe4uJNn7iOP/lmjfMj/wDAXrK+HXxm8Z/FHX9S0u2sNH0g6af30km+b+Pb8td/4/8AN/s7TE8yOS837HkjjT+5/wCOfNVUsROc+UxrYf2cbSOd8JwX2ozyLPZ/6Rv3/u5URI/9/a7VtH4f3P28XL3kcaJdef8A8AZPnSqngzWJdEkt4tSk8yS52f8AfDV5H+1X4J07Q/B9rrumvex3F3ejf5ly/wBxkLfd3e1XXqzhO0S8LShV9xn0FbWNjLdfZo9TjkvPv+XHIm//AL4rB1GSzsbqSLUNQt/MT/ln5nyR1F8I/Dmg+GvA2g6lp+m29vdXNlC73H8cjsnzbnrQu7ufVb6SO2jjjjf/AJeJP/ZKxozlzXkVXjGPuRMXw7pFndX1xfeZH/ZFhP8Aao7j+D5k+dKyx401z4lwahYeB9HsbfQEd4JNY1pXeG8/v+Ui/M/++1cr+1z8RW8I+ENN8I6fHHJJqv8ArpJP7iv/ALP95q9Ig0yTR/hto2hwSR28f2NLd5P+AVnKU60zenSjQpe05Tj9c8UfEn4R6XHqGoaXoWv+HbSP/So9GjeCeBF/jRG+XbXlXw8+HPhn4sePL34nafLeWWg290872dxIjzSXK/N/D9xK+jNLvmmvotDl/wBIs7i12fvP9n73/fS18V+HtWvfg54u+IPhq0uPMs5N9q8f+6/yP/3xWFf9zCUmevgV9Z+D4jF+MXiiTxHq928knmPdzPN/wBfuVzulRra+EtYlX/WP8lY+sX32rXLhf7mxK0dc/wBB8HR7P+Xl99fnVWV5H3dL3VY9D/Z+vmd7xV/1e+voO0navjn4SfE3TPDP2iCeT/SHd69v074hNqMG6KT929cFT3JnpU6Xtoe6e2QOv/PStCDa/wB2vmrxN471e1fbZ3Hl1j6B4x8Z3d1815JJGlEZEVcFM+gPihpaaloUkEkf8FfnprMH2TX9Q0yX/WffSvvTQ9cn1W0jW8k8yT/nnXyj+1X4L/4RnWdP8UQR/wCjo+yf/gVdmGl7x5VSl7nKVfhlqTSPJZt/c3pHXpH/ACxrx7wdqS2OuWc6/vI3fZ/wBq9f2N92v6A4Oxft8LKlL7J/LviJgfYY2NeP2kU5JNlXIH8ux+X/AFj/AH6zL6T5/KWtGP54I1r9CkfjUZDoJ2jjkb+5X2F+yXdNdeC9TeWTzJHuq+Pbr/RdK/6aPX1N+xne+Z4c1eD/AG1evleJYc+Bc/Q+64Sny5hGl5Hkv/BUD93o3gOX/p6uU/8AHEr4Mj3V+hn/AAUsuIoPAHhRJ7OK486+mRJJP+Xd9n31r88IHb92q1+O1Nz9pxEfeNy1jWNNv+sq5HH/AN+6o2Oz7rfx1bz/AA+ZWR5Ei0lMdKb837xV/d06STy/vVBzkf8Ay02+XTk3f88/3dS/7lMoMiB42f5v+WdQT/JJ/wAtKuP0qDy5/M2r+7/66UAQf8s/+edQTosny1O/+z/38pm+ggqSWkX32/eVFJ/eqw6Ns3NJUf8AuxyVYFTfF+7laOqjySySbl/1laE8Hnp81NkjWBNqxx0FlHy5f4v9ZRHI33orfzKnkkb/AJ6VBA7Sf89KgATdJ963/wC/ctWUnl2bfs9NSeJP+WdTo+/5l8yrIGeZLH92OOp3837zeXUf3P8AlnUnmf3qgkrfvZPmqOdNif8ATSp5Hb7q1Vd/noAreW33mqOppI6hoKFkqt5bOlWZE8t/mpqbfMkWgsoxxr/F/rKnjdab8sb06P8A2qDUnTalTp0qBP71T/6uP5aDORPRTaKDM/W6xni1K0jngk8yN6t+XVmDwB5d9Jc22oRyRzf6+P8Ag/36v/8ACKxxv8uoW9fU+0pH3vsJnCeLtG1C+utLvrSOO8+xu7yadcfck/8As1rV0fxjZ6xdfY5Y5LPVET57K5+//wDZ11v/AAjPnJ5S3kcn/TOse+8Frr8Futz5dvZ2z73kk/uL/cf+Ct416c4csjmlQqwnzRNFEZ0+WPzKvQWizxyRS2/mRv8Af8yuUTx54P8AC1rHZz6xea/s/wCXiztprpP+BvErV3OhzaT4i0oXOjXcV1Hs3+Xn/wBC/uVy+3ijaVGXLzTOZ1HR9V02DytG1COO3T/l31GLf/4+tc5P4uvoJ47HUNHuLeSbfskj/fpcOv8AAm37m7/brvdVk8v91UmlJK2m3i2ckcd//BJJ86Vr7bkhzOJjGjzy5VIyND0C5tNOt4vLk8z/AFj/AO+1dNBo1zJH/wA846+ffEXxF+I2lfFez8Gf8JBp2Ll4f9Ji01P3aSf7DV9BxaALzw0+j61fyatJMP30n+o8z/vmuSVaZ2Sw/s4xMu+8FrfSeb9sjt7j+C5j+/WdrnhOW70OSO6uI7yN/keS3+T/AIHXz3H4I0hP2n4/DAt5JNFw/wDoUkj7P9Tvr6f0bS9E8M6PeWVnZx6fplo7yTD+D++70/bTgVUwsEct4b+H19oLebpdxGlvMn76S8/2f92o/EfgTQ/EGo28sWuW9nrCP/rI5E/ef8ArD8IeJJfjr4h1ZZ5Jbfwlpcnl/YvufaH/ANt1/g/2K6vW9E8HPBHpt9odmdPmkSCOTyv42/8AQK0+sVpS5omEsLRgvZ1TjdZ+HHiDQXuNXi1C3uJIfn8yPfveul8I6xF4qtdrR+XqCffj/wCen+3Xnkvim8+AXxNsNB1DVJLjwNqif6L9pk3vabvl+/8A3FavSfH+uaH8GvDmoeIoLcyXd4/kwx+Zv8x2/wDZa0eL548s/iJ+oexqR9l8Miz4h1Tw14X+z2mtyfbLu5+5p8cXnPJ/wBaxLjxV4C02aOfWdHuPDJ/gkvLZ40/77X5ayfgRZzy+Fbjxxqcn2zXNdd3eWT/lnCr7URP9mvRpItM8Y2N3ouqwRzx3KP8AupP+WiVzc1R+8dsqdKEuWRyek6/4f+J/wyk1jSrT7Bb+e6Qf76vt/wDHqztOupbGC3sbz95eIn7zy/n+T/bernwd8K3fhL4Y6npFzZyW8kN7c+X5kf8ABv8Akeqs+v22y80+zt/s+/79xHFvrsw8pyhJHnYqMIVfdLXj/wAY/wDCB23hnw/pUEf9u+KLr7LDcfwQJ/G//AU+7Va9+EnhprmO2vtY12TULn7l7JqU3nf99r8qVy/7S3w78QfEbwz4X8UeD5JP7c0F/Pgjj+R5P9z/AGtyfcry/wAP/te/EjRo/s3iT4eSzzQp+/uJIntf/sa4eWU/ePZoR/de4dp4R8NeKfA/7TukadrmtXmu6PPpdyml3t5JvfZ97Y/+2tegftC6FoWo/CLxjeT6TZfa0gf/AEiSJN+9XT599cR8Kv2tPCXxX8aWem6ron9h65DvTT5LmRHTe330R/4Hau3+L4a7+CfxGgvI/wB4lrc/9tE+8lZ8suf3jR83PHmOc/ZU1q28O/s1aZeWKfaGSa4R5PL/AI2m212Xxs1aTW/gJq11JHi4eFQ//TN9+1686/ZUtFvv2XvIaPzNl1cun++r70rt/idfRal+znrd5F/y2gR5P9/em+t5R+35nLL/AHk8g/sPVP2YPGmn69pfmT+E9URPPik+f/adH/2l/hevrTQvEdn4p02y1XTbj7RYXKb0rDvNI0nxd4Is9I1SPzLO+skjxJ3+T+H/AGq+afC/iPW/2VPH8nh3XJJLvwffvvjuG/8ARy/7X95Kyl75vKPt/wDEewfBX/QvE3xRVfLjkTW3k/76Sum+KF9PffBnxY8/l/8AHlNXMfBS8tNW8cfE+5sriO4tptRhdJI/ufNDXS+Pk3/B3xav/TlN/wCgU+Uwn/Giebfscaxp9v8ADbVLa5vre1ke+f8A1kqI/wBxK9qtdT0bQ5ZJ5PEKSI//AD83qbK+df2Qvh94e8TeDNZvNc0ez1SaG92JLcRb32bK918NfD/wPOu+w8NWFvv+f95bCm+pWI5PbSueO/st/wDJRvGciyRyRvvdP9v99Xps/majd6xp8Fx/x8/6VB5n/LPd/wDZpXm/7MEEVp8UfGkEUcccab04/wCu1etSQWmna3G0lv8AZ/nmtf7nmJ99K1o/EcuP+M5N9K2SRtZ3nmbPn8uSWb93/uVzv7Wl2z/A/QZ/M8zffQ/vP+APV2PR9TtL648q3k1C4efZBc+VvePa/wDH/wAAeqP7WtlLY/ALR7ef/WW97bo//fD114r7JzZd/GiekfDjyL74QeGFl/eRvZQ/yrVli0XQ9PuNb1L/AEezs/3nmfPXI/An/idfAvwuzXH2f/Qv9Z/c27684/aE+KmjWPh/S/AejawNY1aa6h+2yRy7/k3/AMbr/Ez1wuXu8sTulh+fEWOU/bmsXg8TeGdZ/wCXN7bZ/wADjffX0DqA/wCEt8F+GtQs5I5LOaGKfy5PuSIyVL8Wvhnp/wAU/BE/h68l8i6eHfa3H/PN1/j/APiq8q+FfinxD8IfDkfgjx/4b1C4s9PTyLLWdKtnuoJIf4Efb8yVNOpyWkdFSPtqXsux6x4F0eTTbiPf5chTe6eX9yPd/AlfDvxbvov+Fm+MLlJPM+06o8f/AI/X1ndfEqWbSLjS/h14T1WfULjfsvNQtntrWB/77vLXxd8W9En8D61Jpd3cR3F5ZxvJdSx/8tJm/wDs3rzczrc9Nnp5NS9jP3jzK11Xz9cuG/vzvXS+NdVX+w9PgT+D5K8p0fVf+Jrbp/12etrxPrnnyRxL/BPXx1SPvRPq6MtJGl4Su9BjupIp7iOPUHf/AFde5/C+D+1dZjs1r588D/CSDXPEf9qzySSb/wDl3/gr6z+DXhy20rWLeKL/AJY7ErixPJ9k9zCyqU6UuYrfEnwlc6BJ5qx+ZHXzt4q8a+P4Lu3i8PWcn2e5f/lnFveP/wCIr9D/ABR4attQsdk8fmV5U/wy0r7XuW3rnjL2MvhM44n6zT5eY474SWvjO+vo/t0ltcWf8EnlbJq7H49fD1fE3wy1yzaPzN9q/wD33Xf+EdNttEg8qKPy62tctYr7SriJv40dKuMteY4KkuSXIfmJ4EvpZ9At2l/4+Lb9w/8AwGvoyxvln8Mx6h/z2RP++6+cfDkH2TxP4s0//lnDfTbP+AvXrfgTUmuvCskTSf8AHtPs/wCAV+r8HYn2eM9n/Mfi3iLg/aZd7f8AlNVJGkk3V0VjH+4jrGjg/d7v9XvrqNNgWDSo7mWT7ieZ5dfutSR/K+HpynIxdcnaSfyv7nyV9JfsXXOY9cg/3Hr5hn+eTc3+sr6T/Yvk/wCJxrkX/TBH/wDH68HiD/kXyPrOFpf8K0H6mZ/wUvjV/hf4Xk/uax/7Revzljn/AHlfpD/wUp3f8Kh0CT+5rCf+iXr84YHbzNvl1+I1PiP37E/ZNeCD93uq9Bt8vymrPgk8v5VrSgT5K5jxZFr/AFabaZ/vf6uo49sHmVJ5i7KDnI32x0R0eWzyU/8A3qCBdlNnRn/651P5jbKHnWSgyKLwSyf9c6gkgWr0kdVp/nk+WgCmlqrvuo+ZPlep/uJ80lReZ/doIK08bfwyeXUEkDeZ80nl1eT/AGqbsaT/AJZ0ElDzP4vLpuxv+ulXJI9kdQeQ38NWUEe1Ka+3/rpR+6/iqTzP+/dQA37L/dk8ujyG/wCulWqTy/LoJKMn7v70dVJJ/M+7WvIn96syfbv/AOelA4lSd6Zb/wB5qHT5/wDWU3f5f/TSg0JfL3/NUUfyPR59N8/56AKu/wAt6ej8/NUPzefupYP71BqXI/71SIksnzNUafu/map0jVE+aTzP+mdBkP8AIail3NRWRB+0em6bovg95NN0/T/s8c379/L+4/8ADXzt+1f4S0rwXpeiX2jRyafcXM7o/lyPXqNr4g+MG/5vCHhqOP8A6aau/wD8RXjH7Vuq+LZ9B0NfE2laVpyefN5X9n3zz7/++kWvfp/EfqtGMva/EfSXw+8KaRoGkaZdWOnx295c2UO+T+/8m6vMtfu7v41/FU+DILiW08KaP8+qeV8n2x1/g/3N1eyaRug8FWbRf6xNPTZ/35rwX9k97mTxN4ma8/4+HtYZH/v/ADO9JfaM/wCaR7rHcaf4ZFnp+lWdvb6fE6QeXHHsSvOvHF5F8P8A4z6ReWn+h2t+ifao4/kR9z7WrsbqOV4JPK/1m9P/AB168w+PulX3jH40eFNEsJOAkTz+X/yzTfu/9BrWUPhOCjLnqcsz2HxNtj1T5f4/3lVtLtftV9bxt/q96Vl+MfEDaf4rstPls/8AQ7n5EuYpfn3r/A6V0XhyBvtUbV0cvLS945Ob3/cPn34oahDpv7UWlzyW9xcJbRxP5dvHvf7n8CV7hH471rWLG4/sTwjqPn/wSaqPsqf/ABVePat+/wD2zIs/6tI0/wDSavobydXOqxvFNF/ZmPniP3/99a5PsnqVpe5A+XvBt1qlz+1mG1m3js77E2+O3k3p/qf71e0fHu7ksfhV4hltv3e9ER/+BP8APXj+lajbH9r2eb7RH5eLiPzPN+Tfs+5X0R4t8NR+LPCur6RcyfuL+B4/M/55/wB2qZtP4oSPLv2W7SP/AIU7O6/u5Lm6m3yfx/3a6r91rMcmmahH/pFs6f8AbT+46V5p+z5q0/wx1TWfAHiyT+z53n8/TpLj5IbhP49j17PdaTp9jfW+r3eqW9vHbb/MkkkREkT/AG62hUjDmuceKpydXmR4L+21AryeEdv/AB8fvtn/AI5Vv9qj7XB8OfB0c/8A20/39iVbls2+P/xis9Xii83wN4fP7u8f7lxMvzfJ/fTdXpnxR8JWPxo8B3FjY3Ef2uF/OtZJP76/+yNWR1+1UHCEhfCM9nY/Crwmsf7u3e1hSP8A39lOtdKl1LxHZ3MFxJbyQ/f/AOmiV5/8MvFdpoXhSPwJ49jl8OXmnf6m8uPkgkRX3Jsl+78tdtN8QdKt45IPCP8AxVetzJ+4+z/6mP8A66y/dRK1jU5IHDVpynVOnm1XT/FVjrFnbXEnmWE/kTyR/J5br81eQX2lLa6rJA0ccfnPv/d/J9o3f7f8G7+L/arvdC8M23hHwbJocl4bjVLl3ur28j+/50j7nf8A+J/2a8+8Y65A+lRwS+Z/akP/ADzi+Tf/AJ+euzBxlY87G8lzs/F/xJi+HnxC8C6DcSW9toesQTQeZJ/yzuF2eV8//jldb4j1vVdNNyieH/7Zt/L+Tyv+Wn+xXnnxK+ENj8b77wRquoXEf9iWMM0l1HHJseR2RNmx/wDZetPSvBHjHQNNjsdK+Icd5p6Jshk1GxSeeNP9/f8AP/wKvPaZ6i5HCPLI4T48fCzw3rfiXwFPYaHbaX4nvL5H8uyiRH2L8779v93+/XsHxwjtI/hB4w8wxpv0uZP3n+5WFoHhjR/B+ux6tqeqXHiHxXeRvB/aNx/cX+BEX5Yk/wB2n+MNF8C+Mr7zNe0+TUJ0RE8uTfs2N9z5N22lyyZcqsfdTl8J47+x9448NW3wjk0HUtbs7O7/ALRdPs8lyiPJ5mzZ/wB9V0fx9+I3h7wx8OtT8D6VJJf6q+y1+zRxu/kfPv8AneumtbH4YfDWfbp/hvTrORPuSR2yb9//AKFWlqnxQs7K+k26THOPsv2r7QP9l/nrX2dST0iE8Th/acxD8LfHehfFfw3Y6UovLTVIbJN9vJbOhjZfl3q33a3fiF8PNM+Kvgy40PUGj+3In7m8/jjmX+P/AOKqPW/G2oRx28GkWlvHeXKO6SSf7Ncpo/i258MXeoRanqmnW8iT+Yn22XY/zff2f7FXTw05o4quLjCpzRMX9kj4eaz8On8caXrlnJbyfbYvLl/gnRUf50avQvi9farD4e1Dw/ofhW71h76zdPtEciJDHu/v7qvaH48k8Taf5sHlxn/Pzp/sNWsdcvIo+QKxlRqqfvGqxMa0/anjP7O/h3x98KdKu7C98IfbI7q6WbzP7ShTy/4fu17zrk97pFuh0jR47+d3/eDzEh2f7dcX4m8TalaXdt5V0LeOaCZ/++djVfstY1W41W4to7j/AEd0R/Mjk3vHu/2K0lQl8RlVxEZ1eZxOC8D/AAa8b+EPFOq65Yajo1vPqLuZI5I3m+8+7/ZrvfHMrRabocF7Pb3Gr21zDNP5PyJ83yu+3+7WhPqX2FNvl3sn9+T53rgPE0632paheW0nmf8AEu/8fjmqqVB8/MyMRW59ZHS6Rd/YfGRlljjS3+RPM8r+8n33esPx58NvA/j+aSfXvEeo3lo7/aksjqTpBH/uJVrxHbz3rRyQXn2OTYmz95s+df8AerB06CLSp/I+z+Z9pfZ/psSbN/8AB86vXTKgp++cscTKjL3C/wCH/ht8OvBdl9htheXlvvRPsdxdTTpH5n3PkZtvzVvWNj4R0qfdpXhTTre4T/p2SB//AECsL91NPcXk8dt5jpYukccv+3tqr4z8SW2g3v2S00+5vLj/AJ6RxO8Mf/fNSsNA6ZYqpP3nI6TVfFWoPdRytpdxHGn/AD7yo9Z0HxTuUkt43tvM86eaD95/s/crmtGnlnjjk1e8/tCPfv8A9Il8jy/+AVIl9pE91cRWtxHcWaa3C/7v/ln5ifwba29jT+HlOP29X4uY6geOvEFyMSafHp8aI/nyebv/ANzZX5tfGzxbLrGq6xfT3H2iSad08z/dr7r+Iesz+DtA1jWpJJLi3tkf/R5PubPuJsf+N6/L/wCJuuf6V9mWT7lfMZtGEOWMT7DJHz805GN4fuv+JjcTt/q4U/8AsqltNRbVdVt1/vv/AOhPXMyar9h0byv+Xi5fe/8AuVq+A/3+sW/+w9fL1I/FI+0wkeecYH2N4DsYLXSo2WOu98HeILHw5ffbL68jt43n2JHJL88leV+FdY2WMcFS658OYPGl9b3dzJ5kcPzpH/zzevnub3z7KWHhbkkfSuuftC+DtKgt/wC2dUjsI7l/ITzf79Zl94jiS6klguI7izf7kleRaH8PdP8APjXV7iyuLdP+WdzsevSHu/DVrocljBqFlHGifJH5tRKU5nm/UY4afumqnjiKOStr/hNFntNvmV4bY3UV9qMkFtcRybP+ectbk88uj6VqFzP+7+zQO/8A45RCUwxNGlycx8d+HNSW68Y+KL5v9XNqk3/j0z16J8MrqX7VqFsv/A/99a8f8JTt/Z2qT/8APaff/wCP16N8OdSX/hKtvmf8fn/odfeZLW+r46nM/MOJMJ9byytS7xZ7Ta2Plx+bPV7UdRlj0qOL935b/Ikcf/s9RSQLHH58n+rqjP8Av/L/AHnmR1/S0H7SHMfxXOH1eTgNTc/zV9AfsaSKnjHVol/jsd//AI/XgN1P5CeVFJXtf7H08UHxAuIF/wCfKbf/ANNPuV4+eR5svqH0HDfuZnSOv/4KC6VBqXwbtGnuPs/k6ijp+63/AD7Hr8wI0aD/AJZyf+z1+nX/AAUKff8AA+32/wDQUh/9AevzO2S/eWvw6puf0Fifsmhp3lT/AHfM/wC2lafkReXt8yT/AL+1RsUaeP8A55x1qpaxRp81cx5Eg2CneX5fzNUu9dny0v8AtJ+8rI5hny07y/Mpvltv+apEj420EEfl7KY7+Z/yz/7aVO8C7JNtD/3VrUgqff8A+edQTp/D5lW3Ragnkb7q0GRUk2/88/MqLyJ5JP8AnnU/zPHtX93RsbfuaT95QBD5bR/M0lJ/tU54/wCLzKPl+8tBBH/y0qKSBXfc1WZJF/d1HvVJKAGeQtNj/dv8v+rqX56qujI+7935b0ASu++T/nnRHIqVE8jfw/8AkSo/9lv3lBJI86yVn3bxb6vST/wtVa7n3pt/9F0FGdO6/wDfdQO9WJ9//XOokRY6Cx29n+Zqgep/nqP5vP3UGpT+5J89SQOryVG6b56n8tY46AJ45Nj1J/yzqOPbJ8q1PHQZB5lFO/de9FAH7cXWnzz3W5Ljy4/+ulfNH7ct1E+n+GLZZP3m+Z/L/wC+K9n8M6f4W8E6I+i6VBcxafLv3xySu/3v9tm3Vzd38FvhZfPun8NiT/to/wD8XXtRhKB+l06lOMubmPWPCLLJ4f0hldHj+xQ/+gV4E+jX/wADvjPqHiG5ikm8F6xBse4t4/8AjzO/cm9f9mvTNAsfDngTSpLHw1pf9nxzJsf/AC1all4ingTbLH9ot6uNOZze1iplSx+Ifg0rJd6frNvq0h+eGzsjvd/9hEqt4L8Nz2Gpap4116Pyta1X/U2Un/LpD/An+/8A3q3tMu7G28yS00y3s7h/+WkUaVX1W9ub75pP3caf89K0jTnL4jKVSEdjjvHHhyfxdJbqt59jjhff9oj+/G/99K7Xw5p2r2ng6Szj1iOTU3f5L24tt/yf7S/xVlonmf8APOsPxza6zqljbxaDH/xMIZ0dJP4I9v8Af/3q7J/vIRpnD7tOUpmMf2d7h/GP/CTXvji8/tzfv+0W9sif7FerJY2cfhX+zdX1O41j+/cSfI8n/fO2uN8K+IG8QaPb3ksfl3HzpPH/AM83X79be/z0ji/4H5lcssPye7I6niXVjGRxuq+D/hb4cu7eC88LWccdzJ8l5JF+73/7b7vvV3lpNp+h6XHp+kW/2e3T7n/TOsa+ggukktp7eOS3f78clcZqXgefTk83Q7j92nz/ANlXFy/kSf7n8SV0woU5/FIxqYmqeovaaV4yRLTV9Ht76P8A6eY0evMNB1T4e+JviPf+DE8H4uLDf+8uIt8P7v8A2Kf4H8Wzz6xGt5Z/8I3qEO9P7OuIvnuE/wBh/wCP/gFeoQa7bJJJPHZxxzv9+T+OSsauGlCdkbUsTGcblW/Ns+jaholjHHpyJvgzB8iR1538Nng8P6rqEC6x9ouEfYkf/PTb9+uuj/5GbUJGuI/9JRJ/3n/fFcLBaaZpXjuSXT/M8v8A1f8Af/fNXfQp+5KDPOxMp+0jI6af4lSajqV5pGpaHZalHDv/ANZ/cX/eq34Z8cRano0jaXo8ek26SbPLj/8Asa808XPJqnxC/s9biSOSbZ/rItn8H9+uo+GW2xg1CC58uTY6bLK3+f8A2fnernhKcafOc9HG1PbeyNX+0ltdS1Ce8t5P9JdH8z+CT5KyINDsb7StcvJbO3uLx55nTzP+Wb7PuVp+J9I1LVYLdYLOS33u+zy/9x6itUufCvhzVLnUrf7Rcb3dPL+59xF+eqjbk901nFzl7xy9jPqsnhnT4p9Uj0+zfzk+zxyonmfP/tfwVPHpzWulefBefaNkn7vy/wDlo+9PkqOPxHpV19nvms/9I/0lHkj+d4/n+/USQX0EdvdxXn2y3ud/2WOT9z8/+3/sf3nrayOLm5TT/wBM1W+jgWS3s7ewnSdLm4+/In+w/wDtU7XNZtv7VvN1x+8/s7/x+N91eb+INVvNS1i4bVdQjk2Tw7I/NTZJt+/92uj8YxrP/Z8FpHHJJcpcweZJ9z5k30/Ze9EcK3PGRueNdO0GfVbdtTvPL37Hf7PL8/8Alq1fEegT3cFnJbSfaNPubWaNJLL+4yf3K4fxPpWkXWj6XPfSXNvql5BCn2i3+dNip990rrvITTrXw+2mapHHZpPsT/c2PUzWwQ+ORtado8WueGLNorySO4hgR0uJP+Wb7K5OW+03XNVt9P1PS49YvE87fc3sSbI/k/grV/4SdpJNHlb95b/Zfnkk+RJPn276ZfeKtE+13ixWFv8AaIXf959p+STb/u0qakjapKEzjPDOleI/B3ia4is9QjuNPhfzEjk+55LfNsr3CDxrpEH7ptQt/M/6615z4j1hp9O0vULOPy44d+yP7/3XRKp2ni3T5P3F5ZxxyTbNkkkrp5m560q0vbe9IijNUPcid/4tTT5/7Png/dyfvv8AbT5oXp3h/X54L6z82P8A12nJJ5kcfyVxGj3a7LiD7P5kn275I45f70L1s6Hr8Gjpo/n3H7ybTkRI7f8A365ZUuSHKbxqc8+Y69/K1h/3t55kf/Pv9xKxfEdjbWiSeRJ+8+w3Kfu6tPYya5B83lxxv/z0+d6zNY8M22jwRxRSXNxI8Fz/AOgVlT+I2qfCVvEz3k9rp88Fx5kb2qb/AC5XR9m9N9Uf+JhfX3lfY/tlvZvvSOTZ+82zfJ8/+5UXi3VbnQLXQ7qCPzI0td/mSSunlpsT+6nz1WTVZfEaW8sskcdu+zf5mx/M+fY6b/lZHrrjflOGXxEmoouj+HJFn8y3uPIhf7PJ87x7bn+//u10d14m0XTrrylj+0Xn30t4/vyVzFjY/btD2tH5ccNrNskkl/uzf3/vV388emTpu1D7NJs/5aff/wDH6iXL9o3p36GU+o6hr9ptazj0+N/+WdzF57/98Vzkmh6ZY/bIljj8z7VaT/u4kh+ff/s10fn6ZdXW3TJL2TZ/z5fc/wC+2+Wsyfw5eTvqktz+7uHe2dPMlT7m/wD2aUZcpUjzf9pe+vJ/hlrlmsklvJvT/R/K/wBZCv8AHvr8tvH93KmuXH/PSv1X+PXm6z4ZvPDzSR29xfzonlyff2L8zuj/ANyvy4+JNjbQeKtUtrOTzI0f/WV8nmkf3sZH2+Ty/cyOFnu23+bL+8rqvhfqRfWngf8A1ivXDXE6z3fy/wCrpumaq2jeIbe6X/lm6F68SrT54cp9LhsT9XqwmfY6XVzY6NJeWtvJcSJ/yzjrM0fxP4v8TvJBLJ/Y8afJ5cktS+B/FUF9Y2//ADzeu6g0eC6/f+XXyUvc90/TaFWEpQqy+ExbLwdcTzx/2h4ruJI/447eP/2dq7bRvgn4e8QQeU1xqNxG/wB/zLmrWleGbGPy2nkk/wCudeleHNNW0+WCPy465uY6Myx8fZctI5zQPAGi+AJI4tKt/s8dc18bPFsWj+ANYX/lpNaulen+ILXzE3V8b/tR+P1/eaHbSfvJvkkrehHnqnxtWp+65pHCeGYNng6SVv49j10PhWf7LfW9yn8E/wD6FUGgWu/wVt/6YJUulQN9kk/3K9+jPlqqZ83iKXtaLPpry57rSredv3cezf5lZiX0D+WvlyeZ/wA9Kig1Vr7wdo6r/q9iVTr+n8pq+2wcJn8TcSUPquZVYRLF9defPXsn7Kd75XxWj3fx2rpXhs8nO6vVv2Y7r/i6mj/7e+qzSN8HU/wnNw9U/wCFOl6nrX/BQHb/AMKMj/7CMP8A6A9fmsm5JK/Sr9vuNX+BP+5qMP8A6A9fmoj1+BV/iP6Rxf2TYsfnjrQj2/xVnad/tVo1xniyJd6/w0R9KPL8upE3b6DAbGipTZH/ALtSeRS+XQSV/m96bHH/ANNKl/3qH3R0EFWRFf8A5Z1WkRkk+WrMm7y6bvFBBWk/vVFU8+2SP5f9ZUTouzdWoFaTdT44/wC9TJP3fzUeZK/3aDIbj/ppTHkX/wC2U3Yv8VOkRd/zfvKyAjTa/wB3/v5TtiSf8s/MofcnzrHR+9eP/WUEBJ+7j+aovMV/9VT/AC9ny1J9xKAKmzf5e795VW7jrR/1clVZ3/u/6ytSuYzZEambPLq5J+7qCONn+agrmIpP7r037ny1Zkjaqkn7t6AiQSRt5nzU5Epskn7ymeYyPQaFrZsp3mb0+b93USP5n/TOn/wUAO8xPWim7KKAP18jsWsU2tbyf9dKtwRt/F9m/wC/tVoJ9TtflaSOSOrMG2d9yxxxyf8ATOvsD6yJopo6JH589xHHHVX968+2zjkkjqVJ4o5Ntzb1L/wkfl/LBb+XHQaFmP8AcQf6Z5lnvpskFtdfM15/2z/gqKC+WdPNuf8AV/8ATSp205Lr5bKzkk3/APAKwlMUY85EnmpPtaOPy/8ApnVrzPtUckUEf2e3/wCelWrbwzdCP98Yot//ACzj+eptT8OS3FpJAJf3b/8ALOP5P/H6yVaBfJI4KDQ7Hw5quof2frEkcly/nvZRxJP8/wDf/wBimyarrVjJ5uoR+Zpb/wDLxHF88f8Atui/wVpv4YudNn/0a48v/p2ki3/+P/epj3epxx7f7Pjk2ff8uX/4qu5S5v7xxez5fh0ItH8R6drkG6xvLe82ff8ALq+kn7z91/rK5LXNH0HVZ42vrO40u8T50uI/3Dx/8DWo/CusXkniO40P+0I9Ys/I89NRj+/H/sP/AA1r7P7URQrcs+SRr+J9KsdfgjivJJI7yF96XNtJ88br/ceqMEniO0/dQapZXn/X7bbH/wC+1rqv7K8j5Z/Lk/6aU3yIo02/6v8A6aVManu2KlQ97mRyn/CR3lpqvn6zodxb2aQbHvbOXzkj+f7/APe2VD/aVtJ4xs7m2jt7i3m2eRJ5fzybv4/9uul8R2l5d+HLyz0/95ePA6QSf71ee+BE1K08TWelz6fJ/ocHkfZ5P+XeH+/XZS5JRlI4K0pwnGEi58RkgvvFunwSyR/wf6RJ/v8A9+rnwo1zU5NS1xYNLt/kk2eZHLv+7vrK+IUDaj40+zSXn2OzRET/AFu9PuUfB14rGx1Ce2uJI98if6yt5L/ZjghL/bT0TxPrniOxgt/It44/Of8A5afcjrmdR8W6raweVeW/7uZ0TzLb+4r/ANz/AGqueJ9Y1e7urexs7yP/AFG947jZ+8+f/aqDR9VubGeOC5k06O4f/pl/rP8Avl64qcfc+E9apP3/AIiKCOefy2s9Dt45Jned45Jf9Y/+3Ur+EZ5/+Qr9mkuJvn+z/wAEf+5UusQaH9ujbULjy/J3o9lHv2fN/HVPz7TTbXS59Gt5Le8m+TzL2R5/LRf9hvuVfNP7BjJQ+0WZPA+n7P8ATpNOs/8ApnHFXS63p2labY6P5UcckaI7pJJ/cWGuP1LX53TbfSXMl5bPvSOO2+TY1bPibVba6g8pvMuLhNOmf958n3ti1Moz93mNYcnvcpy/jjw5puq6Hpf+mf2fqDwIkEf/AD0/+I21LfeGJ7SDwvBFZ3OoR218n/oD/O9afiCCWC7s1triOOR0SBI5P+WaL/HXR6rP/Yem2axXkkn2aCadP+ApRzT5UiPZx5pSOVtPAa65Bp8+rx3H7mD5Lfzf4N9dHaaNpmmp5Vtbxxx/f/1SVLaO39lW+7/WeQlY/iaeX/hH7yKKT95N+4Ty/wDa+WsOacvdOyNKMYcxzF9dNAm1rP7R88M8cf8Az03O8r1pabfW19PcWbR/Y/Jn8h7eSXz4N/8AHs3fcq55Gq3X2yJtQ+z6XbWrx/Z/k/ebU/76SsOxgi/t/c37vfqn/wARXfH3oHm1P3c4ndarpVjo0FusFxH++eaT93Fsf5YXqjax2NrqVm1zHHJbw6ciP9o/v1H44u2jurNv7lrcv/31sSrKaHHfX1xK37uRIEgSuaPw+8d7j73ul7z/ADJI5dM8yT/rn8if+PVmeINRvLWORr64jkuPsty6Rx/3Nn8dXPtU+jps8y2uP/HHrl/Ed9/at1qDQRyR7NLm/wBZFs+8+2ppx94qfwmnqt95Frpe6zj+S1/1lxvdP4Pv060eK6vbi5+xx2fnP5/+h7J/n37v8/LUt9p0t9qtnFBH+8SBET96/wB9n/2a1Z/h9rl3dafct9n8uF0d4/N+f5d/8f8A37pe0hB+8YeynM5y+ggksdv9ofaLf7D/AKz/AJ6bpq6HUvhzpGq6lb3ktxcRyQp/z1/cf98fdrntVglsYLi0a38uSGCxgeOT/am3PXQ6qmsT3Uk9pcR3Fn/z5f6h/wDvuiWvwyNYRXwsNR8/SvLW2uLL7On3/tHyP/33XLwTz+IH1RvL8uPz7aD93Lv/AI610g0/TZ4/tOnyW8j/APLST9+n/fdVvP8APvrz7Ncfu31G2g/d/wCym+iJUjjviTHBBdapP5f7vSoNieZ/y0dvv/8AAK/L740yRWt9I1t+7+0u7v5f9yv0Z+OHiprTwdrDf8tJpHTzP4/v1+ZnxNuvt19Jtk8yPZXxeYS566ife5fDkw/MebRx+XJUerwNH5cv99K0oLFp60/EGj/8SC3l/uVw83JM6ZR54G38JviR/Yc0dhen/R/4H9K+w/A+v219pUc6yRyR1+elhug1eD/fr6I8HX19p1jG1tcSRx/88/4K8fMcPH44n1WRYudaPsKn2T6Ru9VaO63LJ+7rp9D+Iy2Me2eSvniDxBqV38vmU2d9Ru49v2j93XzvLI/QpUKE6NpHsPxQ+P1npWlSRWMkdxqD/cjr4u8QSXmua5JfX0nmXD/O9erT6B5km5v3klYsng6WeeT93+7f/lpXrYaUKZ8VjaH8p1Whx+X4S2/34EosYFSxkb/Yp888EFrHYwf6tNieZWdPqsU8cdtZyfu0f55K2geFU2PYPBztJ4Ls/wDYd6096p96sXwHOs/hnyv+eL1tbPL+Vq/pbhupz5dTP4943ocubVJEV1HXo37PL+R8UtA/67155P8AcrtfgY/kfE3w23/T0le5mGuFq/4T4/J48mYU5f3kfQX7d8CP8Arxm/gvYf8A2evzJg2yfdr9Rv23ofP/AGffEH+w8L1+YECV/P1f4z+lcT8MTRtJP7sf7ytKD5/vVUtY9laCbpP+mdcJ5Mh/l02neXRHuqDAZ833lpvmM/3v3dSeZ5f3qb/tUEDd/wDeqLn3qX/WJuqL7/3askg2NH/y0pv+9Uj7v+edQO6vQQN+/wDdqCRG3/6yp/m/651F5nmT7aCCtIix/wDXSnx7vutUrp/37qH915ny0GQf6uOqj3UX3f8AlpU/n/JVV5P7sdAB5/7upUeV/mWOoPP+SP8Ad0/ZL5cn7zy6ALMiLP8Aepvyp5n7zzKT5o0+Smp5v3v3fl0EEXmL/DUM/wAn3amkjbfVafc8m3/lnWpJB838VN8v+9Uruvl/upP3lRfM4/55x0FBPJVPYu+rzon3VqnPB5lAypdf3lqB5KdO7f8APSm+Z8lBuOgn8ypUn/vVEm7fTti0AXN6/wB+iq2+L0ooA/XCOxs9n+nah+8/55x/P/4/W1YyQQQSRWMcfl/9NIvnosb6Xy9zW9tH/wBsqnnupb770nmR19gfWRMq+1yWf900nmVTk1yWCP8Ae11lroFn5fmzx1keI9Z0/Q7WR7OzjkuP+eknz+XWcqnIXGPPM3dAvrLSfDQ1nUIv3J+5HL2rnYfFnirxpeXEemXFrp9p0Bj/AHj/APfTVqeC/s3xO8E/2ZfeZ9otn3+Z/wAD+R0rq/D/AII0zwtIkkQ3zp/y3k6189XlVq1f7p9BhZ4ajTlzQvU/A4GX4aeML10aTxHIpH3x8/8A8XXn+sa34n+Gmvxxz6hJPs+fypPnSRGr2DUETQdWuNd1nWJcf8sNOjk2R/8AfH8b155ZeDdQ+KfiltY1RJLTT0+5HJ/dX7q//ZVw1qd/dpfEfRZfivjliox9nbt+R6nrN+03h+3vvLkkkfZ+7j+/81c1HrFzJ8y6PJ/10k2VoeJvENraXVvpifu7dI/kuf4N/wDco8vy7TdX1mGjyUvePgcVKE5+4cP8Qo9c1zQ/s1jp8kknno88f2lP9IRfvpS2PjHSvDljbxX1nJ4X+fYkdxFsTf8A76/LXW1DfWkF9YyQXNvHcW7/AH45PnSu+FSHJyyPMnQlze0i/eNCxvop/L8395/00jq9J9mT/VW/mSf9NK8g1iCX4Txx6rplxJ/wj+9En0qSX/V7n+/Fu/8AQK9RgnWeCOVf46ipT5Pej8JtRrc/uy+IHdvP3LWf4m0dtctI5baT7Hqlt88Fx/t/3H/2GrTk/wBZ8tO/1dYxlye9E2nCNSPLI8I1V54tR1S78TxyaXebHdI44t8Nw/8AB8/zfJXZ/C60gtfDP2mWSOT7TO86Rx16DPBFdwSQTx+ZG6bH8yuK8AWv9m2uqaU0f2iPSrryEk/2PvJ/3zXpuv7SlyniRwvsKykzF8VeJtQ/tiS2s9PspLeFE3yXP99v4PvrVTTp2vtVjgu49Ojj/j8uL/V/+y106X2kT30m2O5uJJn3/wAH/jn8VS6HoelaxrHl6fHH9of94/mffj/4A1KVeFGHvHT7Cdafusig0e51WxkW00e5uLf+CSPYnyf98VxP/CMt/aWoW1zef2fJC/8Ax5Sb3eRP+A7a9X8TfFew8E6pZ6NaweeE/wCPiT+5/wDZVZuvHHgu9mF5dPbG7/56SN89eNTzilCconuy4fxM4Rq8nxHlMl2tikawXH/EwudlrP8AZ4vkjRfk+dG+bfXZ3XlPqsir+83vbWP/AI/verlz4u+GmnXXn+Tbtcb/ADPM8p3ffVmL42eDVb9xBv8An3/8e/8AHU1M5ofzG9Hh7Hf8+5fcY2q+FW1zxNceVceZv2O//Tun+fu1s654c1C+upFit7mS3+ypap/wJ/n/APHKq337Q2k2W/7FpzTSP6BErO/4aNuJvmXS0/7+VwSzqj/MelT4Yx0/eVM7w6HePB5a2clZN34P1m8u9PC2skdvDP578p/D9yuXb9obUB92yhj/ABrKu/j74knH+jCOBf8ArlXN/bVKHvHdHhXHz+x+J6PP4G1eS1vIm8vzJkfZ+83p/wCPfMlRz/CSO91yz1B5Ps8kL+f5ccnySP8A7aV5Snxf8YXf3bxpP+ucVRy/EPxtqH7tZbx/+veL/wCxqf7af2SpcJVX/EnH7z2zWPh42qv/AMfsUfyIn+r/ALr7noj8AXX9o3EsurL9nd96Rxx7K8R+0eNJvm8vVf8Ax+p4Lfx3dfLs1Ss/7XrbchtLhmmvelXie6p4Lsbcf67y3/4BVO+8F6DczyT3OoyRyPAkD/On3FfdXm+h/CzxRqp3X1xc2/8A20/+yrsNN+AIG1r3U5JU/jj+f/4qqjjcRP4YnBWy/BUPdniPuRN4i8VeHfAdndX9rcpc6pMmxE83fJJtry7Rvjvr39uC5vHjkt3f57f+DZ/sV0XhXwHoviLxlqatb+fp+nyeRtk38vWj8TPBmh614K/tTQIoAbLf/wAe/wDGivtdP+A1wV5Ymp+8jL4T2sDHLMNOOGqw5+f7Xa52CeMPCPiCGO4muLZ5Pkfdn5/lrZtDo18N9sPtG/8A5aeW9eBfBLW/sniWPT34iuv/AENa9z8T+Lf+EZu4rWPT5LqR49/7uvQwWJq4iB4mbYCllmIdMr+LfDsU9pHLBcXNn/fjtq8+sY/sM+2W4k8tL65n8ySXe+yNK19b1vV9f/eNZx28cPzpJ9p2eX/3zWDpt008+ls3+r/s5538z5/nkevqqEZwpe8fJVZR5/dPmX9sTxH9h0OOC1t/L+2PM/mf89K+AfEHmz2scq/vJP46+9f28dDi0PwzpdzBH9n/AH+ySOTf/ElfB8d19kn+WT929fFY2PJXkfoWX+/hohoFis/y/wC3XWaro8T6N5DfxpsrB0qeKx+Zf3dXr7WWkeNvM/dpXh1Jc0z26eG5YHnGpWLQX9hL/E//ALK9fQfgux8/Trf/AHK8Ju7pdY8RR7f9Wr19NfDax8zTrescdL3InTlMOSrLlNW10Nt9aH9j/JXY2OlLJ5e6oPEfgiLXLGSJZPs9x/z0r53nPuYyPMPEd9baH/r5I6821zxx/rFgr1K6+AkX3rnVJJK5DxP8NbGx8zyI676cqZ5WJpymeXaj4tn2SLLceX/0zjrFTxpeQP8AupPLjq94p8PtDLsij3yf9M6peGfBeo6trdraW0HmTO+wB69+hyNHzFfDV5fw4H0p8AfEf9saHeRNJ5lwmzfH/BH/AMDr1Lf/AKunaP4f/sDSrOxa3jt5IYER/wB1s/go/gr+isipRw+DhFH8d8W1Z18zqSnDl6fcRzx766L4UTeR8QvDbf8AT7D/AOh1z93VzwlP9h8R6XP/AHLpHr18V79CcD5HAx5MTCX94+wf2y08/wCAHidl/g2Sf+P1+XdvX6rftLWiax+z54w3f9Avz/8Avn5q/KeD/Yr+fMSuWdj+ka8fcgblpt2bqt/f+7VK13VoR/6v5a4jyJRHfNTHpURadUGJA8dN+VHqTYnrSfvKCBfl/iqP/nnTvv8AytT3T+FaCCKRFqq336n3rJUcmzfQRIpz/u6cn7z71SySUm9PQ1ZJHJ9yqjusn3f9ZTp5/wCGm+Wuyggpzuv8P+sqPf8AvNv/ACzq35H7v/ppVaSP95IlAB5flx1JHJ5fyrTU/cfNVpH8ygyK7/c3UR7v+edWP9qkT955lBBUk3fd8uoJ42k+WtD/AGainjb+KgkzdjfxeXTP46leDzPuyU1El/jkoKHSbY0+WqM8mytCRFT70lVJ4/8AWKtakmZdJ+/kqs/+zU88lMSg6YhG67/mp6f3qZ5ez5mqWg0H/N/0zopnltRQQfrZfeI4oLHzbOP7RHv2JJJ8ib66Dy/ISNq5q7SXUtcs7b/WW9snnv8A7/8ABWndTtYwbpZPLjSvs5fCfTUpSJEvmu7uOzg8yS4etLUV8PeF4Em124jllP3I/wC//wAArN+FOuLrsHiW7tjHPcW2yOCNf9zd/wCPV55B8PfFfi3xBuvYLhPNf55JfuR187jcRVj7tKJ9flWBoV5SnXqcsYnr+iePbrxHF9l8N6eIIF/jk+Ty6474hadr+iGTUNQ8TfY0xsSOOLfveu50m+t/Durab4W0WLDKrvdTr22/+zV4T8afE02t+MLyKaTFvafuBGJO4ryMVP2NLmn8R7eUUIYzH+zoxtD72R6Bruqar4hjKfZ9Qvfvobr/AGf7leu6Z8WY7GVNK8SWbaTev08z/VyV866ZdyWV9aTQybJEfelfVGpXWj3miWcGuRRvFd/J+/8AuVz5dOU+a0j2uJcNSws4Xj7n4jtZ0C2u7SSWH54H/wBZF/sVzt1dS6HaxrP5kmlp/wAtP44/9/8A2K6nw/odj4V0C4tEu/tFr8/kxySb3RG/g31zE9rqFr5nlXH2yP8A553P3/8AvuvtMLKc4e8flOLjCMv3ROkm/wC7Ur/6v5q5r7d/ZTyS/Z5LeN3+eyk/9pP93/gFb0F9BfWvn20kckddvKcXNzI8+8OJBr/irVP7ejkuNc02f5LeT/UW8Lf6p0T/AGkr02B/3dcF4Aki1nUfEHiFY/8Aj/uvIg/64w/L/wCh13FrJ/rK2rb8phhduYuSTsnyrSf7VR/x0+B/MSuY9AsV5v4c19PCXiPxRouof8fF5dPfWv8A08QyfJ/469ei1yXjzwxF4q0rbFHHHqls/n2tx/t/3P8AcauihKPwSODFxlyc0fiRy6SS/wBq3C2Nv5dxCm9Lm5/2fl/9Arpvg67aj4m13VJf+Pq3tEtPLk/5Z/PvrifDni6C6sZJ57fy7iH9wn3HeN1++j/xffq78INfi0HxUZb6OO3j1WBI3/ef6t/vJvrjzLmj7p15dyyjzHn3iC/kv9WuJ5fvu7vVK6d540XPmV6l8UvhJe6XqD6jpkUl5YzPv8m3j+eL/wCLWvN73QNQHyJZ3G//AK5PX5lXoVoz1P6QyzMMHWw8HGRghpI3+WHf/sSV1HhHwFrut4ktLGSaE/xyHYn/AI9Xp3gXwDpXgXQ/+Eg8VRhpB9y3k/g/2P8AaapPFnxk1u2u7ey0XSItPgm+5LJ88n/fC16uDymdX4z5nN+MI4eUqOFhf+8Yth+z5r15dbriSCzt/Z9711Z+AFl/Z86WV+xu0+7v2bd/+1XL+Jp/E+v6bbwalqlxFvTz3/ebPu/7tV/gnqL+EvGlppl3cSSG/wB8D+ZJ/H9/fXof2bSo/FA+OlxDjq2vtDhr+3ksJriCT/WQvsf/AH6bpeuXGmShoGAk969E+O3huTR/FElxEn7i8G5P9/8AirzFdo4Cc18pXp+xrSifr+W4mGYYKM5/aO/0/wCMWvaf0jtJPqldbpP7QyWxRdXslC/89IBXm3g3w7feJ9Tjs4ur/wDPT/lmleval4K+Hvg+G3HiOaP7R5e8LPv3vt/2K9TCRxVb4GfGZ28owkuSrD3v7p6P4R8YWHjLSJLzTHWXH97+/XNw+Ptd27zaWUcdFh4i0TTNN+w6GkcUDwb/AN38nlo3+xXO3aQXc/mwfabe4/56RxV9hRw0px/en5XUqUnVlyfCS+Ivi/4k02C4li+xRxpHv/1daXwb8Xax4tj1a51O8+0fZmig8sRbE3/eeuD8XSNdWn2Ge38vznT95/z0Rfneut/Z9CJ4d1Sb/lpc3Xnv/wACSs6lP2Y4ck0+VDvg4fI0zxLd/wDLR7qaT/0Ksf4A3n9o+GvEOkz+XxdO/wC7/uSfLWx8Mg0PgjWW/vG5/wDZ64/9mlfK1TWYvtEdxG9rFskj/wBl686lH92j1sVpXk15HnelXDaF4kt2X/l2utn/AHy+2vpDx3DDqej2148/2Yp9y58zZ5e6vnXWbXPjG/g/1n/EwdP/AB+vpzXbSa18OWcUVn9skEifu65Mq9yrOJ9JxRyTpUan2pRPK/8AhI2uoJLaDULfUI3/AHHmeU+/e3y/w/LXVac9jpUmoLcx/u4fJsk8v7/ypu+SrJ1G0gns4PsclvJ/r5/Mi2eWkfzU3fa/2dZzz3H9n3k37/8AdybH3yV910Py08N/bO8Mr8SfhBJY6LH9s1B998kkn39kP36/Ki68yD5f+Wlftfq3laVBqlz9n/0ewstif78lfAnxX/Zeg1ye41PSLiPT5H+d7eSL5N/+/wDwV4uOwPtY+1gfT5XjnCrGhJfFsfGcl9cu/wD00p3ny+RIjf6yvUX+Bmr2NxAyzR3Bd/30cUT/ALv/AIHsq5P8LVtr83Hl+XGX+SOvjKs4wP2PLsgx+P1UfdPJdDgmtrwusfmf3DX0R8PPE8+lWMf2q3punaHsf5rf/wAhV0+naMyRx7q8qtU9sfp2VcIUsFriJcx2OnfEbTP3fmxyR/8AbKtf/hY2h7PmuJP+/VcUNIiP3ql/smGub6rE9mWQ5f5mzqvj/TX/AOPbzJK4W/u7vW5vLht+H+RK6FdMQHlc1u2tlBZ2siRx/wCkyffk/uf7NbRwxjLKMDR+zzHma+C0uR5Plx+Z/HJ/n+Cus8MeDoNGn82KujgsVrZ06yxXfTom04YahDljA7/wxri39pbwTRx3CJ8n7yn6r8MoL797ptx9n3/P5dzWfo9l5IjaP5JK66xvdkf72vssFm2KwXwSPxHiPhPK851qUv8AM4i7+Emvf8so7e4/65y//FVmf8K98R6VPbyy6Xc/I/8ArI/nr2e2v1HQ1dTWFtR8xr6WHFVeStUij8ireF2BU+ahJxPUvivbi+/Z/wDECt1fQJv/AETX5PwJX6KXXjKDU9KvNKupBLY3cLwzR+Z99G+/XzN4+/Z5tbC0uNV8L3kt5Gnz/wBnS/O//AH/AI6+LxNX2k+c9DFcN4qjR933uU8etEWr0f7tNq1TgRo3/wBytCPZsri5j4CrDldmP8v5KY9SSfvPu1H81I4CP/ZqJ46l8taZ5f7yggNjbKb8yUtK6f8ATOqII3j/AIqi/gqWTd5e2mfM8dADJN3mbmqu6LJ8zSVZjgWP737ySj/aX93QZFPyF8vatVpPK8zb/rKuT7o02rUT7n+7HVkFORFf5ag2L/DVyTd/D5dReXskk3UAVvv/ACrVmCNY6I0/ebf9XVhKBSGSItCVP80lNRP4fMoMCCT7/wDzzqCePzPm8yrb/wB6on27JKAM/wCfzKrSbasyI37xqgfbJ81ADd7fw1BP5uyRavef8ny1Tnfy5PmoGc4/yR/N/BR5jOlSzx/v9y/6unfckrU6gjjqeOP93TU/66VLvby/loIJPLWiod9FAH6yeHJ2/s37c0flyX7+f/wD+D/xysXxVqrajBJbRf8AHu+9P3n3JP8A7Bf/AB6tXxHrlzJ/odj+8/gn8v7/APuJ/n5a5Wx06fX76OBf+QenkyT/AMHl/wCwlffRp8/vTPblU5PdgZGgT694Vvo7zQ7j7HH86T/xpcPs3/OlfQsHiS/g0fz7mSPzdm/93FsrxvStAttDnktYI/s/kybE8yXe+z51+T/vuun8Y6i0fguONpP9IuYEgT/favMxNCEPeiejhK85+5I2fh3ctZaXrXim8/hR9kn/AD03fPXznqWoSanq0884/eTP5kle2/F2dfB/gPRvDMEnzy/NP/wH/wCzrx7UPDt5pdjb309vstrlMxSV8FmUvaS5Y/ZP2rhGjToRliKj1n7sTLfNu0bA/cNfUXgK9s/iR4Fj+0R+ZLbH5v8AfWvly4PmJgV9I/ASBtP8A3cvmf61nesspnP23KejxlRhLBRqSXvJm/8A6NaweRBHUEv+rpkfySf6ym3cix/NLJ5caf8ALSv0OB+EkE8EV1H5U8fmRv8A8s5K4XxHay2mq/2H4ckks9Qv4HeeT/lhbw/39n9/+7XWfbrm+kjWxj/0d/v3sn/sifx1x1r9m8D+P9UbU7iSOPWET7Le3H3JHX76V6NE87EcvQ7HQ9KttH0630+2j8uO2TZWrHVVP9YasR1zSlz+9I3hHk92JJJ/rDT4Kin/AOWdSxf6uszQnqKRFqWonpmp4fH4fgsfiF4sgi+z29v9qhnSOT/pom56p+INNuYPMni0/wDdv8iRx/8AAP7v+/W54002ex8fyK3meXrGx7WT/psqbXR/+AVa1G1j1FNPtluPLuLNPnj+48ky/Ls3/wAfz+XXp1qUK0IykfO4WvOhOcV3HeC/iT4n8OaN595J9s09E+SO9+d9n+w/3q9asPiLHdabHcy6YEuNnz+XJ8lcQ93Z6VPHZ3Mn+kJBvf8AdfJv/uf79Vp4FS1uIL6P7PJcp599HH/yzh/gT/favE+pwPpPrY7UNZu/H2oxtd+X9nh33SWX/PP/AJ5f/F1yHg671PVfF32xv+WPyT+Z/wAs/wDY/wBitjxNqN54c0r5f9HuLz557j/nm/8Ac/4ClWbW+ax8K2dt/wAedxc/uE/+Lf8A4B89exTpwhD3YniVK860+Vy2G647eINS+WSSS3mf5I/9iH7/AP309cJJqv8AZXiqPWvL8z7NOiQf8Bf5/wDvqu9sY2TTri5ij/eXifZbWP8A6Yr9x/8A2evPvEcE9jd6fbXln/Z8aI/kfvd/mP8AwV5uNp+4ergqnve8eyftAxtfaVo2oRf6l9//AI8m6vCJWymK+gfiNIL74MaXdN/BHbt/7LXzw8ma/N8yj+95j934Uqc2Bcf5GfQ3wH0RdM8P3GrSfvDMPMX/AGEWue8aRt4r8S7ruSOS3d/srx/+Pv8A+OeWld54euU0T4VQTt+7kW2TZH/tt9yuIsbRpEklWTzLj/jxST/bb55X/wA/886+3ymhCNKMj8hzvFTrYupN9y94ftbOTzLxfMt/tL/JJ/sL9ytj+0m05JGvpI5LdP8Al5j/APZ0rM03Tm0Py4PL+2Wf/PT+OOtee+sbXTpLz93JGif8s/8A0CvakeBE4fxjP9uurhYpP7lrBJ/vfO//AI5XXfAvUUnfxFZr/wAsZk/9AriNSgisUuJ5ZP3dgju8n/TaT5n/APiKm/Z+1ZY/GuoWcr+XJcwO/lff+dX3ffrysXHU9XCawkd18HZ/tej67pb/APLK6mT/AL63VnfCLwm/gPw7rup364lDvz/sL/8AZU3wkU8HfFbWtLkk/d3snnp/wL5qj+MPjZo1bw9p3+kTTH9/5f8A6BXz8a3s6Ur/AGT6iWDlicVHl2laXy6nDfDrQpPF/jmOZuU897mf/wBCr6K1mezuL+OzkuJI50/5Z+bs+9WB8MfB0Xw98Kfab5o4r+7+/wCZ/f8A4Upvi3Vbn7DcNBeR/c/55f6z/vqunLaHJHnl9o487xscdieSl8MfdiV9Ugtk+2NbeX++kS1/75/1tct4j8T2NpPceX5knnbN8cn3Pl+5XG+JPGX9m6bb6fBJ+7hT/wAf/j/8friZNckvH3NJmtcTjZqXJTPqcl4V9pCNfERO71jxzc6rBJBJ/wAe8z73j8uvP/EjfbE2f8s/+edWI7rdUF0fM+Va8uVetP3ZSP0DB5VhsJPmjA851W1jhfb5e+ufu9Jjk/5ZV6VNpaf886yp9HrzpU+c/Q8NjfZ6I82k0Mb/AJY6u2Nn5CSK/wDq3rsn0jNR/wBlCs/YHqyzDnjys5WTSZLSXY9SQ6XuFdXBaRSReTc8R/wSf3Kll08aNeNbnbJdR/xL8yR0/ZHD/af2PtGHb6MtiPNePdK/3E/uf71KulqOlbexnfe/+sqaODNb+yMfrE/ikULTSgH6V0Wn6aiUWsFasCVpGJ5mJxMpEkECx1ZpI6WtDxZSGyXEg/1b7KgfUGdPmpZHrC1S78j5qk6KVJTYt9fNUFjrk9tPH+8rIu79ZDuaqcd55z/LUcx7ccFGULSRy/xS8HQWV1HrVj+7t7l/39v/AM83/wDsq4VEr3aa1i1zR7zT7n/VzJs/4H/BXiF9Yz6VfSWdzH5ckPyPSifzbxtkv1DEfWKcfcl+ZHTI/v1LsojjrQ/K5EGxabJ8ny1Z8vZ5lH2daDErf6uOpH/efNT9lEn+zQQV3qOSNvu1cdKikj8z5aCCDy6b5f7yrOxZPMZqb/vVRJTndY03VTfd5m7/AFcdaMnSoNnmfeoIKL/6v5ai8v56syJs+9J+8qN90j/8s6sgbSI/HzUbP+mZo8v+GgB/zR/dpyf7VN8tPSnR7Y/MVagyI3TzPvVFOn7up99VZJN9WQVkk/eSVBJtqzIi1UkjZ6AGPu31WkkWrXl1Xnj8ygZlXyK8m6oKtTx/w/3Kjj+6K1Nx8CL/AM86f8sfzUR07y2egCXZ/wBM6Kdsb/nnRWfMZH6TWv2nWdV+w2cclxI+z95H8/l7v8/NXrOk+C7XRrK3bVbzyIE2fuvN2eY/+29cd+z5Hp6WuuXUUkdxcW2yB5I/9yvOvHnxAk8W+R5sknmwu+/+BP8AZVVr6HMs19j7sD9N4f4fnmMz6Eu/hnYXupfa4L37PG/346Sf4bWLXekSyap5kdhOk/lyfx7fuV4F4Uk1TVv3MElxI/8Azz8yr/iXwN4m0XT5767H2eKLl5PtFeFLNqtaHwH1X+q9KhiPZzrRjI6/xei+O/ihJavcZ060RFZv4OPvf99V0/xR8NWGt6JpVpDcxxCGbcfL/hXY9eW+CvhpqXi6yjuo5vLil/6aV1Q+AF1FDJ/xMJnI+4hda44yqzhL938R6tSnh8NWpUvrFvZ+R4lfR7JQtfT3wzutK0/wFY29zcxw+bBl/wB5/er5lvLZ1uHjVPMkj37/APgNe4+C/gtYXOkW2q6lcho5Id+1pdiLXHlvtYVpcsT3+J5YephKSq1LfqekNf8AhK1QtLqEP4yVDPfeDr7y2ea3n/7avsrkYfGHw58NQ+RZRm4+zf8ALSKJ3+f/AH2rd8M+N7LxMkj6boN75af8tJVREr6n2lX7Uj8j9nQ+zc0ZpvDN2m1b2OP/AK5y7KzL7wB4O8QQeVfXH9oR796faLnf5f8AuV2MaW/kbp4Y4y/36ibVNM7y25q44qcPtkPDRnooGHofhLSNN02O2i1S5vPJ/wCWkku96NY0pdKkjaKTzI3roZZ82u+xjjuGrl7u61DWJ9v2f7n/ACzrpoVZTlzSkc1SnGmrKJUkdXp0En7yrkmgah5kbfZ6ifSry1+aW3/d1388Tj5JD6gnk2U7zPnqzBo19ffNFb/u/wDppRzr7RHKeG+J/Hdp4/SO2sdLkjuLC6R0vb2RESPa/wA//fVSpfXOnXUkrWdtJePPvtbaP/vnfv8A7i13/ij4PXniTWLO8ihis/4L7y5f+PhP4E/76rOg8Hanp3mSy3kmn3kLv+7kiR0/u/8AfFe3DE0OTkifO1MJiPaynIj0fWIo9H+0t/pl47/P/f8AOb+D/YrQgkleC4vJY/tn2be7+X/y8TL/AHP9hf4azLW1/tV/luPMkm+eS5+58jfK7/8AAvuL/s1m6rqWpvPcaRBb+XZw/uEto/8Alon8H+181R7Pm+E6PacsLSKuh6rc+J/FUnn/AOkWab3/AHn3Ld1/uVPfWkviPVfKik/dzfuE/wCvZfvv/wAC+4tdDqU8Wm2MdnBHHZx7N915f/LNP/i2f5KxbtLzVX/sqO38u4m2favL/wCWf9yFP92r+LYzfuxsy54t1GDwx/Zcsv8Ayxd9kf8AsbK8f+JuuS33iPS7mWOSOzvN8CSf7v3H/wCAv92vRNZ8HWN9pUkGkXH7xH/fxySP+8df7m6vNPih9uvtR0u2vLePzLZN6W1t/c/26xqxjyGlGrU9qfQUR/4Sj9nm2lU+ZJFaoH/34X+f+VfP8ysLsive/Cs32H9m23ng/wBY9q5/76f5q8KiK/2xCjf6t32V+X5pH95E/oDhCUvqle/9aH1BfKsfw6s4Vj8yR0hRP+mb/wB//gNcjPYy2Me6xkk+x2aeQkcf35H/AI3Su88W2jjwZDFaR+ZeONkH/fFcjayXyWP2aKO3j8n5PL+evuMv9ykfjuYS56zItKtVnSOddUubj/trVbWfI02+/dRySeSn2qf97/rH/wCWSf77PTLqC8g8y+a4trOSH78kcX+sT+5RY7pJ/Pvo/Ljh/wBOupPN/wBXN/An/AUr1f7x5n90zfFVp9l0q30z/j4uLnfdT+Z/y0f+5/33/wCi6zvhb4E1abxfp+tWEf8AZ+l2mzfJc/fkRfvp/vVieI9cvPteoSyx/u7n5H8yXen3N6Js/wBz7z/er13VrvVJ/hfoA8Mxv5lxDCg8vsjJ/tV42OqcsT2cDHnfIcp8br1LPxfZXtjceXepFh/L/g/uV0Xwh8CiZ/8AhKtZYPL99PM/9DrmpvgZqkXhC91G5kkn1hU8xIY/n/3vm/vVL8PfjN/YPh2LTrqzkmvYfkjSOL+GvjY/xuerofodV+1y72OBnecfdl6f5HpeoX2seNbiSCbQ7iDT3+59s2bK5XxzpDeDdJYreSSRyfIlt/BH/wB9Vr2N5488SOZcw6NZH1RJHrx34n311p+oXVtLqMl7JE/ztKc17ksVJQ5acTx8lyn6xjIQlJXicR4tn2T7mk+/WDb3gBqvreotewxs3+sSs2HVY2fy/M/eV43Mf0dhcJKFHlOxt7jzPLWtuOz+TNcLoN35mqBf7vyV6JFfRbI1H7ySoPKxsZUZcsSjPaVnz2tdH5bT/wDLOmyabQccMTynKvY1F9hrqH02mPYUHZHFmN4fa30rV7e6u7f7XbxNvaLH3q0PHmoWHiW5t5NOsP7PjiTZlhh5P96pfsAIpgsc8GtLHFKNOeIjiftR/rY5kaa+OlWEsWro006pUsaR6EsaY8FpV6OCtCOyWrCQLQcFTEmZ5Gyon6VqyItZ91tzVCp1OcyL6fyE3Vxusajv+Zq6TWetefeJbnB+Ss6kuQ+qy2jzzKt1etM+1K17CHYm5q87j8VxW48xv4ErW0XxBe3FmWuer/crjjUgfVVsHVhGx3VtqC+Zha4z4m2qx6rb3y/8vKfP/vrWpYy8lqi8dI134V81f9Zazo//AH1WvMfl3GeVxxOWz/u6nnvn+Z92nSbpPvVAki/xVOkn7zbWx/I1RWD/AFdLTn/5aVXj3eZ89Wco9KP+We6pEj+TbUvl/u6gkif+9TdjfeaneX5lP2fw1ZjIg+b7lMn/ALtW6jf/AFgoAz5Kpz7o603j/i8yq3/bSqIkUf3X3vLo8vzKnkgX+H+Oon20GRBOjeX8tO8tY03f8tKn2UySOgCv/rKk8tfutT5IPL/1VMjRtkm6gyCTbVST/aqR0amyf6v56sCm/wDdqs8n/TPy6uSbY/mqnPJQQN/3ai2f3qlT/wBAqJ08ygsz7uCq2yr19G2z5apxfcFamkSfZ8+2p/L/ALtMgfzHqxsrIzCin0UAfoN8F/Edj8N/FuoafPeSSWepbEn8yXf5Dr9x69A1/wDZ9TxBqMmpaJq0Udvcv53lyR+Yi7v7rK1eOad4D8OaxqUl5bax5kf30j83Y8f/AAP71dD4c8D6no9956+KPLjT538uX/2T7tfS4rLVV/in6Dlud1cM+fDPlPYPDGhWvwugjs4pY9U1u9nSER5+7/8AY1zX7R3it5Lu10OL/Von2h/9/wDgSm+AtDi8G2WoeP8AW7wXc7747Ly/7n3H/wC+q8f8U+IbnxBq8+oXMnmSSvvr5nMJQw1P2VM/ReG8JWzTGvGYj7P5nuvh29n8M/AyS8tm+z3Hkt+9/wCee565f9mnx9qXirxJ4isb7ULy/jht0kT7TLv/AI/4a6mC3S9+An+r+0Rpb+ZJH/sK9cp+yhY2clx4o1Kxs/s8f7mD/rp99q9Ggv8AZ4ny+PlzY2rf+ZlC1sLSx1LUL545JJGnvYfL/wBhTXp/i4WOm/DbRodQuI47fYn+s/5afJXD+GtqWtpc3Mcjo/2t/Lj/AL0k21K6D4/QfadE0fSYNP8Atknz+R/cj+T79ZZdTjKqdmd4iUqUEP8AB/g3SZdN/wCEj1a2jtNMT/UW0n3JE/vv/wCypWs3i7X9aXyvD2jx2dgnyJcXHyf98JUfhnx9pU/hXS7TV7OX7ZZokfl+VvTeqbd6VB4h8d6vcfLo4/s+P18re9d9anKcjxKFaFKPvLmkZGq/DjxtqSyPPqbXCv8A8sfNavLdV0/UNIlktr6OSC4T78clejyeOPGem3VvP/anmRp9+OSJNkldhqFpoPxk0olJPseqxfIn9+N//Z1rxMTguf4fiPrstz14aajXhHk8jxfwH8VbrwLclJGuLmzffviaT/vjZXaWvx08ReIrwxaLoscr+v3q5LVP2e/FkWpOkcdrJB/z8eds/wDHa9O0vTIfgt4DcyeXNq033f8Abf8A+JWufCU8X/Dn7sT282rZPy/WKMVOpI4XWPjn4v0qeS0vIY7G6i/5Z+XXQ/Dj4+3Wq61BYavCkcdx8iXEf9+tvxR4atPjP4Ps9Q0xo49Qg+55nZ/40euF0P8AZy1y4bff3EVlGv8Azwk82rlDF0avuy5jno1cmxeCmq8VTme0eIfH/h7ws0k0Biu7v/nlD9+vIfF3x31zUS0Nmqabsf5/L+/XoUH/AAhXw0ljj3faL59iOYxvf/4muV/aD8L2gv7PUyfJknT7KP7m5fm3t/wGujEvEex5uY8fJ3l6xkKMqfNf7T/yIPhD4613W/E8EM1/JPFsZ3jeu++JkvmXscHl+ZvjT93/AM/D/wBz/c/vVwH7OOltca3d3Z/1cUaJu/2zXQ/FHXPsMGoanp0nmXCPsf8AjfYv8CJ/v16uRxnP3pnicWexpYmcaMeVROT8azz6PBb6fBcSR3F587yW3yPJ/sfL/Cv8NdHo27StDt2a3/4mE3yJHJ9+T/f/APZq5zwPPPo2j3GoanH+8vHTyI/+W8jt/wCPVq6daT+ILqRp5PMj/wBRdSR/3P8Anin+x/eevsqmnun5zS/eS5yfR9OW+u5Lme4+0Ro7v5n/AD8P/f8A9xfuLW0+lWLxybbeOPf/AMtI/kf5qd5CJ8qx+XGlZl9rLef/AGfZyf6Qn37n+C33f+z/AOxXNzTcvdOzlgo+8cP4j8Of2HqNvFbapc3Ee/fJHJ9+NP4Pn/2q8r8W6jeSaxcXjfvI3+TzJP8AUfN/B/uV6p40RrGCO5sbj/R7lH/eSffj2/63f/vf/Y1x2hwS+O/Eej6fPH5eoTOkF1/ckh+/86f366cTL/Z+aRy4SMfrPIe2+II4/CfwO03TP3e+S3iT/vr5mrwYPi/gf+66V7J+0DfrANN02P7sSM5/9BSvEL6Rk+da/I8zq81Y/pPhfC8mBlL+c+ydVmkj0G1lij+0VwWuTzz/AL2LT7i3uE/5aR7H/wCAP/sVv/DjxBb+PPBUaBvInRNh/wCmbrVXW559BjkjubfzLz+COP7kjt/cr7vL60Jwhyn4tmOHnSrThUXwnC32uXOopHFLZ+XJbbHnt/8AnpN/yyT/ANnq3qM62MEem/vJJP8AX3Vz5X7iR/7k3+9VSxSK0+0anPH5kdm77JP+ely333/9kWsyd1tZLie+8z7Yk6b5I/8Aa+/Mif8Aji19DynzUZGRrmgRarHb7pLiONHd3t4/v7G+/s/vp/49XYeGvFWteENKs9OsriPULNPngkuYv9RD/H/9jWbpsEXmSRS/6P5Lu6f9O+77/wD3ynyf70ldHo1rFfeXFF+7t3RHeP8A5523/LKH/wBnauCvhuc9CjX5PdGeDPiD4ns57i71OT+0I7x/M+zSfJ9nT+DZXZJ42ti8jwaNHHdP/HJJ/HXJeI/A9t4gnjvIo/LvIf8AlpJv2SJ/cem2Nj4a8/7NLpf2e8RPn+0f8tP9tHrg+qc53SxPJsS+JvFuu+JrKOzT7Ro9w77Hjtt/7tF++++vCPHGotPfSbpPv17S6LBaXktt/o/29N6Rx/8ALO2j/j/4FXz/AOJrhZ5/MWvKzKnGjyxifrXANP205VTlL6bZJIrf6t65q+1H7FNuX+/W3qJ3ptrkNUupIBI6r52z78f+zXycpH9HYSlc6jwx4hXz2XO+eV3/APHa9c8L3cKR7WO+SvmzwDMLrxLI0b/Js/8AQq9rtLzyE2tJ+7/jroo1OeJ4udYKKnyRPTxq0Rbbvh8z/nn5lSi5Z/8AlnH/ANs68pisrO4m82KN45P+ejV0NjqVtpcf7viurmPiJ5c4fCdi776idK5x/Ey1EfFKn+OkEcFWOn8qjyK5JvFS/wB+mSeLf+mlBv8AUa52Pk0vlpXEP4u/6aVHJ4xpD/s/EHeb1qPzlrgJPGNRSeKmp85pHK6x6DJdR/8APSsy6njO/wCeuM/4Sion8QeZ96jngdNPLZwNDWn3x/LXj/xDknihjuoJP9Q+9/8Acr0K71L93/0zrkfEdit9aTR/302VyYmXPD3T63LIexmuY8oknimvvN/5Z/frsdKuvtK7q4JIHtv3Un30+Q11ugT5g3V5GGlz/EfoWJp81KMjuLefe+1a3GtV1LSbuz/57RulcvpcuW311GlT/PXpRPzzM8P7ajOlI8lgtPLkk3fvKkT5PmatrxHYrY65eRr/AKvfvT/gVZldUZH8P5nhpYbFVaUvsyK0jtv2/wCrp3l0/wAtUo2eZVniSJEp1Rx1L81BiHl8bqTZTd9P/wBZQQQSVB/rKn/5Z02rMiq9QTpVmqz/ALv7tAFaRGpnlr96rUn7yPdTEj+fctUQQJUscf8Adp2zfTfM8j5qCBvlp9yopE8x/l/d1aeSKoo/9mgCnsb+KmzotWZ3qCTdGm1qDIz7t/LTav7ys6R2k+Xy60bvanzVneR+8/6aVYA8n7vbUEkjbNtW/LWOoZNtAFad/wBxGtVKmu/njqLy6ALSVP8A7tRRxrJVmNP3fy0AOop/y0UC5j7Qn8D69Pffa28NyWe9/nt7eLYkaf7H+9SeI/Dl5ptr5sGj3tvHN8nlyfP5dfT+labFJB5rfu4/+mlc140gXUkkVf4K/RK+NlOHwnsYTLI0Z83OYvxL0uSP4UeE202N3063gSSb/YDJXhsm55dqYkH/AEzr3Hwl8SJvB+lyaRqNmmoWaP8AuPMlSPy0/ufNXX6d4s0O4Hn2/h1Y5P8Anp8lfA4vK54ir7XmP2TJuJY5Vh/YcnMUPC1hc6H8D7+O5WSzuJLSVP8ASP8AarE/Ze0uTw54K8SNPceZ/pX/AH72pV3x54ru9ZsZICPs1l/zzpPhBGyfDrxG/wDq43nm2f8AfFeg6fsaPIfNSrfXMTKrL7bKeg3yf8IrpW75DMYYU/eff3S7q9D8bp5l3bKf9X5deK/DrU21G2Fuv7uO3e3/ANv+PbXtPjudbR1nk/1cMDu9cuWS55noZ/R+rWied+MdVl8MaVHcwRx+X9x5JP8Alm/8FcjofiqeDVZLye8kvLeb5J45P+Wf+2ldF4n1W28R+GNLuYvMjjmuv+Wn396o/wDBWRfarFpWmxs0lv8AIif6NHEjv/t/JX31KnDk5eU/L69efteaEjvfIiuoI5V/eRum9JK80+JOlahpUceoW0n2eO2nhdJI/v79/wDfq9p3xQ0XSnuIoI73+z96bI5LF08vd9/ZU99rE/xRvrPTNPt5LfR4XR76S5j2eYi/wVxPBe/zNaHcsw5ocsX7x20Gv+IfIjibUJJPk/1n8dYuq6dPqU/m3UklxJ/z0krpp7T59sVVfss//PKuP2EDvVeZyunaVqGj3Xm6ZeXFn/1zrfeTVb6Dbc6hcyf9ta0Ej/efNH5dO2bKPq0B/WZnC+INK8uOvSrjSv8AhZnwx06NR5l9Z7B5f+3H/wDFLWbdaVFfJ81WdDe50DzFsbiS3jf78defUwnP7h6dPF+z5asfiiWfE2v6Z8GPDEdlYRxyareP+4sv433P9/8A4DXLeH9HufDk9xqOoSSR+cmxI5Pnmkdv92sfXPtnhzxxJrmsxyapp9y6fZbiSX/jzdvl+f8AuJXQ2ljc65PJK1xJ5e//AI/fufJ/ci/uJ/t17mHw8cPTtE+fxGJni60pTKcEFzrmqyTy/wCjx/cf/pn/ANMU/wBv+89d3aPBHBGsEcccaf8ALOOuV1HWbbwxaeVFb+ZIn3LaOtnw/fT6jpVvc3Nv9juH+f7P/wA86up70eYmk4X5epleINV2ajHplnJH9sm/5af8+/8A9n/drmrGeKSPyoo5JLOH7/8A00f+NJf+mu/7tXPiHprWs8evW38CbL6OP/lon9//AID/AOPUzwjt1x49T/1dmj/JH/z8P/z2eumEYcnMctSU/a+zOM8a30s+oyLPJ5ckLon2f/npNs+RP+A/+PVV8M6pa/DfxNod9qNx5n7/AH3Ukn/LNGT53/3Fr1XXND0h7v8Atqe3j+0Qp/rJP8/frx3X9Kn1y+uLyW38y3R9nl/7f8EP/wAVXNi5e2pcsTfCR9hWlUkex/FX4ez+JZY9f0OT7ctzGm+OP/lon8LpXhHiDR9S0GcRXVjcQs//ACzkjr0bwN4k8QeEbCOCHVPtMf8Az7SfOn+4m77ldrL8Z1ku/smo+FvMk27kkil+SRP+BLXwmJytVpcx+rZTxPWy6lGDjzQPGfCmv6p4fureazkkjk3/AOrj/wCWlfUN/wDafE/gQu0f2DUJYP3Zkj3+Q9cvpHxP03UPmh8Nt5nmeTH+/T94/wDH/D9xf79O8b+LE1OP+zH823i+TfcW/wBy3f8A2/4v/ia9HLMvq0JfEeJn2dUsxfN7PlkeY+ONRvvDOpaHFPJJJZ/OiR2Uez7v99Pm85P9itWx1nTJ3ksftkdvcWzvvjj+/aIv33T/AGP9ipZL5f3f+j3FvbzT70kuYt72+35HdHb76fx/+PVvf8Izp9jPGy29tcSzP/osn8cn9x3f+4v32/vNX20naPvH5zGM3OUolF7qWf5ZbO3+0IifavL+R7h/+WUP/AvvtWm+jz3emyRLeSafeO/nz3tv/wAtH/8AiKbo2jLO/wBpaTzI7bekEkn/AC0dvvzP/wCy/wCzVnQ7vUF1H+z9Vkt/tCfOkn2bYlwn+x/t/wCxXNL+6d0P7xRg+0zyR2M+qXun3H8Eckv/AB8f7af36ra5Y/v7e2ubyO8t0/f3X2mJP3cK/wDxVdd4gg8/TpGnt7Ly4U3p99H/AOAPXNeGUnnn8i+j8z5EnvpJPnff/BD/AMBpQf2i5R6FbUvtn/CK6hfT+Xb3Eyb/AC/+ecK/cSvmrV5vKuZW/wCWb19L+O/Pg8K6hLPH+8+59ojl/wBZu/2K+ZNePmNItfI5vL34n9DeHtL/AGaUvMwL11Q81xGuKy3vmRyfwfPHXQ395j9w3+s/grz3W7opqbyL/rP46+RqyP6Ly6hKcjV+HaTt4lnlH+rVMPXrbahHOfJik3qn368Q0eebUb/+zraX7LDN++mkj68V6bp8n2eNlX/V/cSjDy9w4s0oOde7Oqk1HYm2qN1q+KxZ75mrLur7/WVp7U4KWCubz65UH9t/9NK4mfVarf2j/wBNKz9uetDLTvH1z/ppUf8AwkFcI+otS/2i9L250/2bE7d9cqN9c/6aVxH9qNUb6g1Ze3NY5bE7Z9cqP+264v7c1N+3NU+3NP7Pidqmu73qeHVd/wDy0rh7e9bfWja3v8NONUxqYGMDtY9R31nX0++GRfM+5VK1uvnqS4fama09ocUaHJM8unfzLy4b/po9aem3fzxx1l3skf8Aa92kfyx53YqxYf8AH3HXk0fdnyn2EeWpRPRtKf5a67SfkG6uF0afz/mrsdOn+eNa9mB8VjomL8QbTyNQtp1/5bR/+g1y3mV2/wAREZ9Ns5E/gd64aOuykfxdxphvYZrP+9qElORFj+9UdSf6ytj8/kP/AN2kkkpvmeXTZH/d0GAb/Mp0clRb1ePdTfPoJHSVWkk8uSiTfJH/AKyoJHb+KrMR/mVA9Md2o+bfQA7/AHabvojjb71HPvQSP89fuUzev3Vo8j+9QlUQQeXxuqWPf+8qST/apvmKn3qBcpE+5/LX/V1HO/lxyVZ2eRH837yoJ33/AHaA5TKf7gqm8f8AC0daL/6sVTkk2VZgQeWv8NQTxr92p97P/wBc6bP8kdAFWTb5FQf6uOr0ke+0/wCB1U+VPloAcib03VejRtlQR/fqz99KCA30U3yU/wCedFAH6r6HA1jo1nA0kkkiQJvkk+/TruP/AFjN/BVaTVbPSoPNubyOP/rpXK2iXniPwreLp8n7yafZP5kvzyJs+f8A76r9A9nz+9I+l9ty+7E4DXNDvNf1i81e20+O4s3d9n9/Zs2b69B+HLrP4Vs9v8CbP++axUsbbTdRs4tQkubORE89Lf8A5+Nv39m2p/Cvie1tJ9Qgn/0O3d3uk8z78fmfwOn9+uqtBOlyxPNoTarc0pGb8UPE1todrtnk/eTfIlenahcXmk/DDRILS08yO5tdk/8AueS7O9eBfF7XLPWY41ijkkt0f/j9/g+ZPuV9E+M/Etr4S8J+G47mX9y1qySZ/wCWn7mvkcw9yF5H3+USlUrwjGPMeC/DrVYtB1xbeWTzEnkiT/gavX0n8QNRs9L0q31S9j8y3QeWkf8Az0dvuon+9XyKbjE4Zfv19SfDvW4fHfgKG2vvLkuIeT5nz/Ov3Xr5/JcTCFXlkfonGmWTnRhXpnmGh+GPFE8mofaZNOs9LvH3pbyRefNbp/6Dvrs9A8K6f4Zg22Nv+8f79xJ9+T/frQkglsZ5IpY/LkSnyV+iOvKZ+Hxw0aW5PHP/AAtU6VnJIqfeq9BOslZc0jaMYj4/9ZuqTz5f+elVvM+ejfQUNu0+eoasT7vu1WkoAvQR76Y6U20eoNZ1W20OxuLy+uI7e3h+/JJS5Ll8/LD3jnvF2q/2zqv/AAi8n+j6f5CT31zJ9/Yz/Iif7bVsX2pXMflwQR/Z49mxP455P9xP/Z3rjvDl1eeKvH95q8GlyR6f9lS1gub3/Z+bfXoNjpUWm/Mv+kXD/fuJPvyV1T/dcsTgw79pzSMjQ9Da0/0y8j/0x38z/W7/APL1uRyeXUTybH+WrMEC+XuasJS5zspx5fhIH2z/ACNWbPPbaNY/L5dnZ2yf9+0q9qV1FYwSTtJ5caVx2pRtrifbGvPsdnD9/wDuW7/+zv8A+g1dOPOY1JcpPfXc+seZPP8A6HZ23z/vP+Wf+3/11/8AQaZp2mwalpW3/V2+zZBHHL/q0/8Ai6taVaLfWvlS+X9j2fJb+Zv/AOBv/t0y006D95Z3Mcf2iH7kn/PRP79bS/lOaMZ/EP0q1Sd5LHUI/MuE/wCWkn/LRP7/AP8AFVleLtKs4J44rWOSOSH/AF8kf/LNG/gT/bb+GrN9JY6bdRxRXEkdxD87yeb8lun99/8A4j+Km3d82lWkd9LH5f3/ALLbSffkf/ntL/n5aiNKHPzG0q0+TlJNKgl0DTY5Zf8AR7y52QfvPuWifwf5/vVBd6bZ6jafYZY7iS43ujyR/fjf+5/vyf3/ALtYcj3yX1neXdvHeR73e6t/N2PIjfcR/wD2VK6aPUWvtct9Q0qOPS40T95HJs2XCb/nd/8AYX+/XTy8hye19t7oxNf1DWNKt7TUJLe3t4XR55Lf7+z+D/cdq1dDgsdY1WTT0/d7INl1HHL/AKuH+CFP/Zq5yBNP8R+KpIrnzLPT7P8AfpZRxP8A6W7fcmfbXXzyX0Gq2c2n+H5PsiRv/pEkfkJJu/gqKtka0IfaZLJqOuWOqyWi2enR27v/AKLJJK/7xP8A4utTUXkvrXyLzS5JI0+f/R5E+/8A30qtfX0V1Bt1DT7iP/tlv/8AH1qtHqMskElm1x/o8P8Ar9R+4+z+5s/vtXMdvwFWDWG1iS3aSTzLdJ9lrbyffuJl/v8A+7UOpaBdwXcflf6ZG6O8kfm7P9Jb+Oun0rw/LdQeescdncbNlrb/APPun/xbfxVjQWsumzyQfu7e4ufne3jud6W6fxzb2/vUKp72hUoe57xxPjvWbmfw55HmeZbo6QPcf8/Ey/f/AO+a8F1gZkkr2T4leI7PVbCzg03/AI87bekH/TT/AG68T1ufBNfFZpL99I/p7gaj7PL4P+Y4bxEm+P5f3brXnl/P58m5v9Z/HXdeI5/kkrzq5my5avj68j+iMshaHMXvBlz5fiWNW/jRq9TO4R7Vryf4e6XPr3jqC0gkw0NvPc/9dFVPmSvYJoPLzVUIz5OY+exWKhWxModYmJfXeysO71FvM/6Z1p6pG2JK5WeNvMkqZSPVwtODGyz/AD/LUHnNUskDeXupyWrPWJ7XuEe+mc+9XksWqX+zqZPtYGXvemvurY/sumvpVVyD9vAxfmpvl1qPpzVWksag19pAgjk8j7tXYJ18yNqWPTqb9hlT5qDmqShM6Cxf95Vq9kcwHd/q0+dJKq6bBLON8db+mpjZujrvwtP20+Q+WzDExwtKdZ/YPGdSD2vjfUIpeCNjp/wJKuo+xRXe+KfhtLr2gax4vs5I45NH8n7VH/z0hk3/APoL153BPv8Amqc2wX9m4r2Zx8DZ/DiDL5VuvMztfDMuyKPd8ld1psm8V5Zoc7Jdbmk+7Xf6Xe5SppTPdzKg+a51GuwfavC13/z0T568tT/WGvW7cLqOnzRf89o3SvJPL8uvUpn8jeJGG9nXhW/mHyPTaZ83vR83vWh+JjZJ6i+anPI3/POoHn/vRyR0GQf+Q6b5jJTXnWjz/nqzIdv8ymyfvPlaoHpu9vMoIHO/l/eo+Z/+WlH+/TPMWOggn/gpv2f/AGzTfPWT5Vpju0f3pKCR/wA38VHmfPUTv/dk8ynJ88fzUED9mz5qZ8zyblp70RweXJQWOkRvL+aqPmP/AKppPL31cn82qkkDP/raozkVX3SfM3+rqrPH5if89KtTpI6bfM8uqc6SpH/rKsxkEnyJ/q6i8z/v5U8aeX96oHjX7y0GZAjt/FUCR/6yrX+zUHyu+3+5QAv+z/yzq1/uVWg2/wAX+rq58uyP93QVIT7UnvRUmxf+edFBmfolpum6L4g07VGs7OS4uIXeBI5P+Wafwf8AjldHa2K+CvBUiwR/vIUd/wDro7VkeBNH0rwlpW1riyjvJv8AXyfad/8Auferc1HVdM1GCSzlvLaSN/vx+alfo8pe/wAsPhPaoQ5KUZVfiPK4NS1C+8Y2+uX37z7Gj/6FJ8j7G/zvrX1z4lWeq6VcWdnbyeXeb0+2yfIm9al8VeDvDWuPJOt5b295Ns/efafk+X/YrAk8FeHIIJJ5/FFtH5M7v5kf/LNP7lelaEjyJutByUDzW+1G+1Gf+0NVjjvNPhnSCDy/kS3dvufJ92vq/wCxaT8bPBFnF5//ABNLFPnj+55cuzb83+y1eUWL+E59Nk0FdU/tjzt7+XJF/B/sVxkdpqvgfxVpf9lahJJp9zdJap5kv7+33f7av8//AAOvncfhPrEuXlPrMqx31OMJ8/vnZ6t8CvFNi/7jTFn/AOudwv8A7NXpPwd+GWueF7+S+vfLgjeLYkH36LHxj4sgj2tqEdx/10irQutb1DUZ/NnuJP8Atn8lfLYfKYU6vNE/RMZxRicXh/q9Wx0fjeZX1G3SOP8AebPnrnp/3dTx6jF/FJ+8ofbJ81fTU48keU+CqS558xUjgln+7U8dpcwSbl8urKVPv2VuY8pR+bf/AM86l2NJUUj/ALyjz1tUklaT92n35JP+WdADn/u1z/iPxbovhlN2q6pbWf8A0zkl+f8A74p3jH4h6LoegXF8t5b3FwifuLe2l3vI/wDB92vNPDlja6j4Lklgt/M8QI/2qeS5i3zyPv3b0/8AZa66VHm96oebicRyPkpfEb+jfE3V/GN3Gnhyzt7Ozff5F7qu/wD0jb9/Yi/+zVR8RwX3iq+0vSPEOqW95p73SSPb6dFsST5N6fPVHw5/ZmjeH5Ly+uPtGofwadH8nz/wf8ArS+Gvhy5nu5J9Tj+4/n/8D2bESu+UIU+aUeh5lKdatywq9T2DSvKS1jtlj8uNPuRx1PIixp8tZkCbH+Wr3ntsrxpe8fSxjyojfbs+X/WVTn1FNNjj8395I/3I4/vyVkaz4tWD91Z+XcXG/wAh/wC5H/8AFv8A7CVziWt5aySXl5HJcXDz/wDHl995H/g3v/An+xWkaf8AMYyqfylvWdYa+gjvr64+x6fDJ/rI/wDvjYn99/8AbrV0a1s761jaXy5LNPkgtrb7kaf/ABdTz2kGo2v72SO4kdNnl/8APP8A4BVbTrSDVdO8i5t/LuIX2P5fyfPW3N7pjy+8acFjY3ckitHH/aFt9+SP5H2fwPXL+Jp10qePyNQk/tCFHn/0n50jh/jd/wDYrSvp201/Ns7z7RJbJsn+0fcjRv77/wDslctAlnpv+nanJcSb53nS38rfPdv/AM9nT+4v8Kfw1cIkVJfYJLSCK0/4mF9+8jmfz4I/47ub++//ALL/AHVqC71ltckjubqOPUJJkeDy7b7lxD990Td/y1X76/3q1dO0T+3/ADNc1LUI7PR4X3vcXEuy18n/AJZbP/Zk/irntV8f/CKd/sbfEP7Zcb3kePSrF5nkf7u9NqN91PkWiVelCXvG1PB160PdiaMGjS65BcNZ3H/EwuU8+1kkl/cXEK/I/wAn8D7Pkap7Wdp763ttS8u30eaDe97H/wAvDx/wbP4IlrItfi58INKheS58cy29umx5LO4sZoJnRfuQojL9z+9/er0rU57PQpLHULG3k1TT9bRJ4Lj5P4vuQ/7CVH1mE5csS/7PqQhzVPdIvB5i8P6PqniXWbiS00NJHun1G4l+eRF+RE2L/wCO1wPgb9oHxV8VPjBJZ6NosuoeAJk+yyLHHs+zp/z2d9/3q7b4uaL4T1HwdoWtePLqSx0vSt7ppUcv7i/l/gTZ/HXlvhn40/E7TLiTxBB8M7m38DS/uoNKtoNhjT+/8q7t3+1trxatSVScj6HC4eEaXunt+p6k9jqF5pUPmT3CPstbj+CT/f8A7m2m+Fdt35fmyfaNP370kk+/eTfxzf7n92s+0u/DXxD0O817w/qnmW77P7Rj+5NaIv8AyxdP4P8Aaq5Pa2d1Y3F19sjj0+ZE/eRxb/LT/YrrhKMoHlVIzhV9467RPDP2XUY7mKTzPnd3k/jk3fwPXC+PNNnsbG4trb93qF//AMfUn+x/cSu18M6jP59u1zbyRyTfu4Lf7/lov8b/AO9UepK2v/aLeWzkt7v/AK51z06koVOaR1ype2hyxPmXxjC2lSR2Lfu/JgSOvKdcn2eb3r1f4lt5HiS7jb/lh8n/AHzXjfiWZohIy/PHXxuYVOerKR/WXCWGjRwVKC7I4PX7rY8m7/Vv9+uJ1STZHXSa3P5xyvP9/wD2K5PXM+R8tfN1D9oX7nCykj0H9m+8s7H4iyX0vmfa4bWVYP7mxvll3/8AAa9P8QWscGqzwwf6pX+T/crjP2TPBel+Ltb8RT33iiw0K4tbdI4Ptv8AHu+8/wA237uyvR/Fen2mm6xPBZajHrNmnyJfw/ck/v19L7On/Z0P5rn4FhsdWqcTV4L4OVfecRd2W96x59OX+GupngZ6gksa8GUT9VpYnkOU/s75NtOhsa6T7D89LFY/NT9mdn1vQyYtP3Vej0rNa8FjWhHaqlaxpHn1MWc7/Y/vTH0euoaGoHjq/ZmMcXM5R9HqpJocfpXXui1Tntc1EqR1xxcznBpypTvsNbUlrQkGay9kbfWTJtbJImDRybK6DS4TdTJHJ/rHqM2AnQYpLC0k07VIJlk/dp89d+BjyYiHKfP5vUhUwNbml9mX5G5Y2LXXwd+KkCf8sdOhn/79zV8x6bOXeNe+a+xvg1Zf8JHaePNMlj8z+0tBu4/Lr4z0pDCI2b77V7nF9L/alOX8p+UeDeM/c1qEf5zooJGjf5a7DQ598O1v4K4+BGd9ip5kldp4b0+Sxg8yZP3z/chr4rDe+f03mE4ch6RoU+2KJGrz3xBaLY65eQf3J3rt/D8cgIaT+Kua8d2nkeI5G/57Ij17FM/l7xIw3tMJGrH7LObpj06TdUbvXSfzHIZvqOT/AGqkpP8AZoMyr5aVA6eZJU+xvvf6uop42qyCCNGTy6dJuqVKHkX+KgkrbHqKSBnk+Wrnl/JRHtjoIIEg/wCmlO8hf+efmf8AXSpfmp3+soIIo/3cfzR1PBtpu+pqCRNjb6d/vU3/AGaN7eZtoAlkdv4qpyR7/mX/AFdW3kWRNtUZ5Nn/AC0rSJBUng/hX/V1ReBvMkZavO6/wSVTd99SYcpF5cs7/N/q6JIFj+9Uv3/+WlQSQfxLVmUiP5YP+ulVfL+eRqsujfu2am+W2/d/foENTd/FVlPubaaiNU8fzpQOQz56Kl+T/nnRQZ8x+gFja2N9PIsuuXFvIib/AN5s/eJ/sfJXHeONcs9G0O4n0/ULmO4hdN8lzbQ79n8ez5Pv/wB2vd55/FEnw68+08L+HdP8bv8A8wq5l32sfz/31/2K+b7L9oz4u6/8SbzwHpvgPwzJ4ktp3S6j8v8Acx7f43ff92vu6WPjzc3KfY1Mmq1oWU0b2q/DnxVJHJeeE9ck+x39qn/H7LseN2/j+5/45Xe+HPhXocFjZrc6XHcahsTz5PnfzJv77/369D0bTvEqeFZIvEup2WsX80iOn9lWPkQ26f3PvtvrO8ZaT45by9I8EGy0ffB58+vXv7/5/wDnjEn/ALPVVMznOOhFHI4UZ3b5jC8a/DXT/FVjHFfWclvcQ/8AHrexxbHt/wDcrHsfhDa6MlnPqFxe6h5L+fB9o+RN6/x7Frg9Hk/av8MarJbXNno3iDT3fZ9ovZYfJ/3929Wr6A0rStQg8Ox2eq6xHqmqTP8Aarq9klREjf8AuRJ/Ai/w1j9dqL3bnozyml8cTFSOrV0lnpsEdzqeoWWl27vsSS9l2eZVmfTVtY45VkjuI3+5JHLvSmX3hLQ/ijoyeG/E+jxanZ/Ps8378e7+5UVJe5zRChCHteWqTR6r4ekg3f8ACSaN/wCByU63/s/VY7htI1jTtU+zf6+Oyl3+XX5r3Xhm50BLyWC3k/seHUbnToLmT7m+N/ub/wC/srMsPinr3wj17S/Evhy48u8hd45I5P8AU3Cf3HT+NKiMZz+GR7csBS5D9QtOgWeC4nnk+z29sjzzySf8s0WsNPiN4Ak+ZfGmlf8Af2sX4bfGX/hcXgCPxD4Fjsv7Y+RNR069/wCXN2+/8n8f+z/ermP2jPCWn6nd/C6XUrO3+2X+qJZXUlvF5Pnp8n8FRKU0cdPDw5+SR6Zpus+HvFWnahfaDrkeoW9nOkE8kf3N7f7dZXxN8eaD4L0fS5Ne0OPVPA9//ot1e2/zvb3H+2n9ytXx34SbxnqEnhU/ZrPQ02P9nt49j7F/j3/wba8Wu/jp8NfA8cnwp8EaTJ8QdQv53tX06SX9xJM33/3zUfYvze8Y0489bljD3Ts7vx58EvCuh3Guf2no1xZwwf8AHvZR75pE/ubKbd/EaD/hXOn+I9Q0ey0vVNSke6sbK2+R/sjf6rzf9vZ96vn7xjcaL+z1qNheeIvg1ZWVxN+/tbR9ce6T7/8A3zXtvw68UeB/2vLCdRaXPh/xPZwfPZ+ZvSOHenzp/DW0JS54ynL3RY7CRVGTw0feOUSdtZSz8R3kkkkcz7Ejji/1aL9//gez7te4WNjAlpH9hj/0f7/7v/lpuryD4vfErwd8AtNuLNfCfiLxBcI+9/tETwwSOv8AHv8A/iK8o8Mft5eM/E3j/wAJ6VoPhfTrPR7mdIH0ayi3z3Cf3Elau+tifaR/dRPNwGU1Ye/VPseC0nnj82COS42f884t9Zmqprm+OL7HcWdu6b/3nyf99v8AwV8wftCfFf4+6HY+br2nx+CPD94+yCPRpUk+f+48q/NurnP2fP2tvEfhfxPZ6Hr2sSa5oN5OiXR1He726N8u9HrijKfxHsf2fzwspH07p07aHfW8EFv9ok2O/mR/8s/76RJXo1roEuq6HJLBbx2fnfP5lx8nz/364/47+LrH4G+C7zxLYx29/rkz+Tpcdx9ze333/wCApXwX4D8SeKvjr+0L4Y0/xVrF7cf2re7J4o5XRI4V3u+xPupTlVnU96Jz0MvXL75+kN1o+n30ke68077Z/wBM7lN9c5d+B/EKarJFZ3kkdvMib7m52fu/9z/br5+/bP8AgJ4Z8M/DT/hLfDMclnJpV6lrdW8dy7pIjfJv/wB+vlj4X6c/xK8U+H/DF74k1mz0zUr1LV/s987+X5n8exm20UZVeXm5jpeBo1D9KND0OxujqFrFq+lapeWH7/8Asq2ud/l/7b/7f+21eYalJLfazItzeSR6o909ikkfyeW/3vv/ANxf4f71dP8AAT9m7T/2bLvxfLL4ij1q01K1SH95Hsm+Xf8Af+9V/Q9S+w6xby+XHJHD8jySf8+a/wCqmf8A2/8A0KuqhUnPnkeHjaVKE4RifHf7d3xe1W08aR/DmzjuLfw/okEPmW9vF8l5Mybnd67L9gr42eAfDPhy60jVZI/Dni+a6d01XUYvkuIf4IfNb7ld3+2J+zzqHxUu7fx/4Hj/ALU1B4E/tGy83Y+yNPkdEavz91yef/j2n/d3EL/P+62PH/v1hGMKsOU+roqE6fun6u/GT4Nf8L18C3+naraadcaz5Hn6LrFv/wAs3/ub/wC61dJ4P8K3dj8PPCnhHXvs8muQaWkE8VvJv/1f8aPX5Y/CH9pr4g/A++kbw9qn2yzmdPP07Vd88Mm3+5/c/wCAV+h0H7RNn8Qv2cNc+Ifh+T+y9YSD+z3gk+f7Hd/x/wDodc06VSlIynT548hmfFv9oH4f+EvFXh/w1qWlf8J34x010tYJIx+5gmZ9if7O7+9V/wCMfxp+Lnwq0qDWr7R/Dv8AY7v5L/Y5HmeN/wC41fnP4H03U7T40+G9caP7Rp6a/bTvJ/22Tfvr9WfFPh9PGL+J/Bl3/wAe+sWrv/q/733ZkqJ0+Q1lCNHkjI8W+Ff7XXhXXNSu7HxHodv4U1DW3SB9Vs/9TI/8Hm16V8UPHNj8BPDFureC9V8WWdnB58mo2+zyY3/vvX5p+MYIryO80i+uPsd5Z3T2s/8AfjeN9lfpB8IrGHXP2TtPuZpJ9Qm/4R25siZf+WiLvT5qJx5Ni61Ckpc8j5x8Y/tw+OPFUMa+HPs/h/T3/wCWllsd/wDvtq9VM3x0+Jnwk8Oal4f1y20u3Sy86S4kuf8ATdT279z/AHPkr4I8M6jbaZfSWMXmW+//AJdpP79fqP8AASHzPhf8LJ/P+X+x5kkjoqwUFodFTkpckoRPA9Xa5ltImu5ZJLjyU8yST7+7ZXmWuziKV2A8yN69G+K/iPT9D1qe2USajeb3d445NiR/7zV51aarqviiGT+yPDayJ/z0E/yf99Ntr4SvL3z+nsmm6GHhVnG0Leh5zrVv5M3nJ/q3rl9V6SV6P4p8LeJbNPNudBkt42/5aR/On/jteeW1nqfiPxNb6BY6d5mr3UvkQwGTy/nb/eryfjnyRPva2cYSGE5nNFPwz/rLhV/1dfSvhS3tr74feGby2s5LPzoJt/mf8tHWZ13/APAqk+En7CHjDXL/AMzxcw8Naer/AD/ZpUnmkT/Y2/cr1T4tabDoj6VpGnaPcaTo2lQfY7L7R9+RF/jr7OpS/wBk5f5T+csBmkK2e/upfFc8ze2VVqu9tWjJHvpnk183yn7BGoZv2VfMpy2vzVe8mo/+WlHKX7fzGIuKXetK3eoZJPkrQe46Son61H5/1phmzWfMbRiLJUX+sqXfv6Umzf1pmmxDso2Vc2e5pnkfWgPaFUcA1I3yJJL/AHY3pzou04qprEDX2k3ltD5km+P/AJZffruy5x+tU7/zHzHEVdU8qxDX8r/I7n9mPxpZJ8Wo9KX95Jc2U0D155+0p+zbe/BdrjxRpU0M/hmefYsUn+vt3b+D/bWu4/ZV+EXibQfiRp/iS40e4j0+HfH5knyfer648X+E7Lx9pcFhrNnFcWUM6TpbyfP86/d3V9VxXWwlSppLmP5b4AzTH5Les/d978D81fBnh7xL4hiSWytkijf/AJaSjZXoun+AfFlhHl5rR2/6aLX3XB4a0qCHy0s0x/c8uuG8c+AIIYJLrTY/m/jh/v8A+7X53QqwXuM/oH/X2WOq+ylDlPlKbxPrHhk/8TfRA1un/LxZvvrN8W32m+KtNttS0u4jkMP7ueMffjSvT9bWK/glT+GvE9R8P/YNT+2wx7JYZtk0f8EiN/HXZOTXwHsZhgKGc5dVhU0kYslRyf7VSTov7xVk/d1B8qV0H8dV6fsazph81N+Wmo7fw0j1Zzif7tRO/wDep0lRvVmQzzPkqJ3o8xv4qj/1j7aCCTzPkpqfPTU/1e1qZ5nlvtWgklR/4WqXzP7tQeZ+7p3mLHHQQTpTo4/71VknWT5lkqX7QlBBZ+WT7v8ABTfM8yiN1T5lpv8AHuoJJn2+XVR4F37akd/nqN/7q0AVbuPy6z3+/wDLWhPaK/mNVZ7SJE21RnIgjdfP+X+5TXf+KpNi+Zu8yo/tFWc8iCeT95Gv9+ot/wDq2/4BU+/93UH3PLWgzJY5GkeRanjqJP7q1PHHQRId81FN+eigD9Hfi58W9D+CWkRyTyW954s1J/I07TpJU/du3/LaX+4i1Y+HPw9X4X+HLieeSPVPFmtv9q1TWY/+Xh2/gR/7i1+Y/wAadA8deHPiFqFn48+03Guffe4kl3+Yn8Do/wDcr6c/Y0/ajnE9n8OfHV5/oc2yDRNRuIv9W/8ABC7/ANz+7X13sPc5j9X5f3cowPbP2j/CvxK1/wAOyeIfh9401XQ7jSrHfPo1v9y42/fdP9uvgz/ho74yfdn+JHiKPZ/0/bK/VW11ldH1Hbcyfc+R4/8AYr88P2zPg9Y/DP4kSXmlW8f9j63/AKdayfwR7vvp/wABq6PJz8sgoVL+5I+qf2N54viN8L7jV9X8Saz4s1i5V9O1Sz1G98xLfd9zYn8G5P4686j+Cfhrx/8AtGa3puhyXtv4F8PRp/av+kzOlxc/88Yn3/8AfVfOPwC+PfiP4HarrEGkRfbI9btfsv2f/p5+5bv/AMBZ6+/vhJ8Mv+FUfDLT9IuZP+J5f/6drdxJLv8A9Jk+/wD981FSlyTNZVfYxlI6i0g0zTdGs9M0bT49L0ezTZBbx/cjrPtNYlTx/wCF7OK4kj+0zzJ+7/uLDvp3i3xHpng7QLjU7y8/0O2+/wCXE9cn8LNcTx/8UNP1y0s7n+x7CxdILm5i2f6TJ/c3f7FdcaP7qUuh8u8Rz4iMb+9I5n9mDw/pXiP4e/EDTPEFnJqGnzeJblHjk/8AQ0r5f/ay/Z+1f4NXUeoWPmax4XuXfyL2OJ3+zv8A3Jv9uvqf9lDVZ7v4e+OP3fmbPEs1er6j/Z+q6PeaLqtvHcaPeJsnt5K4acpQnzRPpKlbknyyPy6+EvxF1r4Z+I9L1zw/qn2e8hf9/Zeb8kifxpKn91q+3Ne+O2g/G5/hLc2Pl2esJ4iSO606X79u/wAn/jrfwvXyv+07+yvq/wAIdVk17RY5NQ8HzPvtb3zfnj/2H/8Ai65D9nrWL5PjT4H+2RyXEb6pbbJI/k/jrvqQhUhzxNYy5pn6e/Ffw94l8aeHPHmj+FpP7H1y5jS1g1G4k2Jsb7/zL/sV8n+B/ht8Kf2a/E2ma1rniqTx547trr9xpXh35/Luf9zf97/fr1P/AIKB/FDXvAnw803TNBuJLP8At66mjvbiP7+yNPub/wDar4h/ZS1XTbH9ofwZfeI7yO3s0vXfzLj7kc2x9m//AIHXHRpylCUiaXu+6e+/8FAPEeua5/wjVzq+h/2HHNZO9rbSSb5tm/5/N/hRv9iuY/4JratP/wALz1T95J5f9iXH7v8A4Gld1/wUY1+31qXw7HZ3lteRxWT+Z5cm/wAv99Xi/wCxB4x0P4X/ABeuNV8UapHpenzaXcwfaJN/322Ps+Wumn/u8h8uh9jftjeKrm3+C/h+e+j+0XFzqjo/mbP7j18YfCSCzf8AaI+He3y7P/iaQ/6uL/br379tL4i+FtS8JeDPDvh/V47+R531F44/+WcMifJv/uNXzV4Ourbw/wDFjwXr159pks9NvobqeSOLe8aK9ZUPgkbU1yQUT70/bSeCP9nrXJZZPtEcOqQukkn/ACz+evzz0C+tr6Szaz+z+Yk8O/y/9+vsT9rL4r+HPFvwfk8MeFbi41y81u6TUU+zWM2z7Nvf/Y/v18d+Efhzr2jz/wBof8I3qP7mRH/49n/ebX31pQ/hyKpRlA/SP9qf4VXnxt8Bf2Zockdv4g0R/tUEcn3LjcnzolfA3guLx78Avip4T8UeJfDd7Z2+m6j/AMvls6eYjI6OiP8A7lfYvxs/aInsfgfJ4x8D2+o6Xc3l6ljdXmo2Lo9ptT+BG/8AQ6+ALv4heI/FXia31C+1i91y8tn89Ptsu/51/wB6pw8Z8so9BQj/ADH3r+0T8WLb4o/B+58LeDvB+vapqetPFM8X9mPst9r733/7dcj+zH+ydqfw+1/T/HPjeO30+4tv3+naH/y2km2fI8v8Kba8ku/2+vi7Z28e3UrK3lT78dxpqVY8P/8ABQn4mx6lbtq9xo2qafv/AH9lJpqJ5if76vRGnVhHlM5wcPdifaGoaja65dW+oN+7k1JN/lyfPPI/+wn+z/3zR4e8F/21r++DUPMj3/vI5Pnh3/33f+OX/wAdWpfCU/hz4t+EtH8b6N5lpZ6rB+/t/wCON1+R0/2EV/7lQaHrmq6P4jvLFdPt5LO2dHg+zy7Hjhb7nyfx12Rqc0P3Z8hWp8lb96dVoeuaD/wsfxJ4VtdKl0/W9PgS6+0eZ/x/p/s1g/En4RfDz42abcWWteGreDU7lNiXlvbbL23f+/XOeP8A4JeI/FHxo/4TrQ/G1v4Zj+yxeQBFvm83Zsben9ytWXTPjRJFI0HxL8Kyf9Pn9kpvjSvK974j6FfZ5JH5XfHD4Iar8JviZrnhb7R/aH2Cb93cx/8ALRG+dP8Agf8Aer65/ZN+EHinXP2RvHmntb3NvfarqP2rSo7nf/pHkon/AI433K9v8MfsveFrvU7jxH4z8QXHjjVLl/Pfy/3MEj16bo3j+5i1KzsYre30/T4YH/0KOPZ9kRfuI7/drsqVKtSPKjSpiadM/JLTvE2q+EfE2oWd5b3NvIk/z29z8j27q9fqf+z78adA+Lvg7Rtdn1O30/X9KTyNUjnlRJJEj/j/AOuTffrn/ip8Nfhp8U47jxP4x8J/aI7b/V6jZSvDPcf8AX/2evM7TwB+zppX72DR9dkkRNnlyXM3/fFVKnUrr3YHPis0wMI2xFTlPnfxp4H1X4y/EnVLHwrZ/aLzVdbeRJI4/kjRpn/fO6/wKlfdXiC80T9n74NW/hy+1q3/AND0F7WCy/5b3czfxon+/XnOq/F+z8K6DcaR8PNDtvDdm6bHuPK3zSf8DqlY/tI6h/YenwS+H9O1TWLNPITUb223vsrt/snGVYxlyHzuJ4xyuE/ZOZ8QQfDbWtcn+1wSarJJ/BH9md//AGSvsn4a/GKXSPgrb+H10vWbTxL4ZsXtUuLmxdLWRJH2ecjt/d31v2v7TXjXf/zDreP/AKZ21Z938dPEvjyW98L6nPbf2feQ7GjjtkT/AGvv1ni8rxfsZSf2T1Mr40yrFY6hQlH4pJHnnw+8G/8ACXX8d9ef6REX3vNc/fnf/wBkWvrrwL8PLTS7SNri3j2bPliP3Erw/wCGKQWF9bx/8sIf33/xH/j1e5QeMV/56V+PYqvyPlR/QXEeKxFefsaHwHfNpdlKm0RRbPpXF698C/CfiDUY9VbS7a21mH54NUtxsuYG/vo9SR+MV/56VP8A8Jp/00rzo1/tH559WxkPgkeY698A/ibFdSP4f+MmuxRv/wAs7/5/L/4GtEXwX+JOpaP/AGb4n8aWniWFJPPguGtn8+P/AGN/92vT/wDhM1/56VXfx4qf8tK9GWaVOTllIvD0sZRqRq04rnj5Hn0H7NV4n39Wg/791ai/ZslZv3msR7P9iP8A+yrsP+E7ik/5aVA/xB/uyVx/XpHv/wBo51P/AJefgQaX+zl4etE3XN3Nc/8AXT5Kv3fwD8KiF2i03zB/0zdv/iqSDxozf8tKsH4w6Zocbx31xmb/AK50/rXN9o8qrVzic+b2kpHFT/CDwbe+ZbJ5ttcf9dPnjrmr/wDZuhY7LDXMyf8ATaPd/wCzV6FqXxR8H+IR/paxTyf89I/kemQeJvB6Sfu3njk/67PS+sv+Y9ShmOb0deaX5njOq/s8+IrJHcXNmY1/5aPKUqt4Y/Z98V+IU8yWCPTV/vTV7Br93oPiKeNX8RXdrs/5ZxlH8yti48ZaJbWRtk1t441Tny0+etfraPXfEeccnJH4v8J5tB+ytqKbPO1mH/gMX/2VTyfstX3/ACy1mD/gcf8A9nXouhappSXKzw65JIz/AMEhrqZdfSNtrSUvrLPKq8QZzCWtT/yU8Qj/AGWdY/i1K1/79PXRaX+zDp0Pltf6hNOf7qrsSvTP+Ejb+Gq0/ieWOnLFnFUznOa3ue1KNp8DvBlp8raZFK396Qf/AGVbGm+CPDnh991jpVpbSf8ATOKsj/hKBv8A9ZT7rxAkcO7zKy+snl1IY6t/FqSkdM88Uf3aqyaitcVdeLlT7slc5feP1j/5aVyzxHOaUstmejXesrGlczqvjGKP5fMrzLWPiEsnyrJXD6x44b/npXNKpzHsUMuhD4hfiBPDbeKZ5YvLjglj85I//Q64XXryGXT76T+MQPH/APE1i+NPFrarr+nxLJ5myCaR/wDcasrUdYa5g8jpXuYac5w5T7vHZnRy/J3OpP3+WyMD/Ypr014/Ik/1lN/5aV7R/KVaXPPmFoeoPnqSgyEkpKKKsyIai8uKSSrUn7uonTj5aCCBNsb06T/ZpfLWmb/n+WgyE2J6mk/5aUtLJ/tUECpteljj8v7tR+Z5lOTzf+elUBP/ALtDu37yiP8A1ce6k/8AIlBInntH/wAs/wDtpTN9S7/7tV3fdQBHI7PJ8lVHjaT70lTvTH2+ZtoMSDYqfdqPzP8Av3Vny/LjqjdP/D5dWZB8vvUH/LPdTo3b7q013oHykyO0b1JBP5lVUqdNtBlIn3/9M6Kb5dFAj7l/an8BaD4v+BtpJc63b6x4gT/StEvbeLfNdpv+5/uf7dfBcHwM8cPPts/CevXm996SR2M1fph4A+K9z4t/tiKC3to7fSrr7La/6Ns/c7N2zZXWf8JVqaSf8fH/AJCr7SMa1D3ZH6RQx9GdPmieW/s0+KvHHi3wzb+GvHXg/WtL1DTbX9xr17bOiXCL/A+7+P8A9CrrPi58IYPjB8L9U8OTx/8AE0h/0rTriSL/AFcy/wAH/AvuV18fiq5g03VL658y8js7Wa6+zx/fk2pu2V8B2v7anxv+IHjb+x/C2oW1m95deRa6db6ZC7x7vuJvb/0Oublk5+6dVP8AeS9pEtfsf/Ai58W/GK81fVbfy9L8JTu88dxF/rLxflRP+A/fr7X1jUYNGn8/Vbzy/tL/ACR/f8yuG8I/2V+z/wCB7fQda1SO48SXk76jrEltE8z3FzJ838NYd94q1zxV4xs9X8Px3sluieQ8eq2PkJbo333Tc6/PXq0KE60uafwnhZrmChL2dM7a68f+E54LiCXXNKkj2fv45LlPuf7aNU93psmufDmz0zwB4gsvB9ncpN5979m3zxo3/PL512V53P4Vl1jVftOr2enXEm//AJaeSn/oKM1WtVtGur7yItQkj2f8s44nn/8AQvlrorYeEocsJHj4XGzp1PaSgZHw9+B9z8E764l0H40W1v8Ab/nurK9tkdLh/wC/s3/fr13x54xsdNS3naT7Z+4RHkt4vkkeuL0axtru03QWclx/00k2Qf8AoNGs6VeR/Z1trey8x3d/3n799i/3N1ckcNFS5pSPWrY+pXh8J0OleMW1G0+x6ho8eqeH7z5J7aSLz/kb/wAdrkPDv7Knw30Dx3b+JdK8UXMclnfJfJp0caOke192yumjS2utOjufMkuNiP8A6z/4ijQLFtK0azlto/3bwI89v/tt/GlOpQhPWPukYfG1qful74iTeHPiCLzQPEuhyahod47zx3En37fb/Gn8VeO2P7Fvwd0pJNTXUNevLPZ5/l+amyRP++K9fedbvWbeWL95H9lf/wBDSs/WbFrGxvPs0kcdvMj/AOjSS7Pnb+5uojRj8MTaOOnCMi94j+HPw38R+B7Pw5c+D7eTR4UR4I7L5Jo/9vf96s74b/Bz4V/Du6kn0Hwrb3moJJvS91H9+8f+5u+5Utp4xge122dvJcSQoiPJJ+4g/wC+2+//AMAqpYx3OsR3F5L5cccz70uJP3EH/fH3n/4HS+qGf9o1PsnST6j4V0r7RLpHhDQpLxH+f7PYo/8Av73qxY+MJZPnsfDejSSP9zyo/kj/AN+XZ/6DXKvd6fpr+RPH/aElsiO/8Fr+8+58i/frM8VXWqyQfZJ/3fnO/kR28vkfZ9qb0d0X/wBnreOFpnPLMa32pHpOo/FZrCO3gs7eyuLx96J9nj2JvX+D/wCwrC/4WTrL6rva8kjjh8l54/k2bG+X/gD/AO/XLfal3yN5nl+TdQzpJH/yzS6h2P8A+P1eg06exn/s+XzJI7ZE33MmxEuP9vf/APtNWn1enD7Jj9ery+GR5j+3unxD1zw54ftPD1ne6p4P8h31GTTo9/mTL/z12/wL/DXkf7JnxC+E2laXeeH/AIk+FbKTVPtTzwazc2299jf8sX/iTbX1toHiDUNK0fyrPUJI/On/AOeW/wAzd/cib5v+BvXRJB4cfWfK1Xw3oP8AaFym9PMtkd/++686UJwjyH1GGx9OUPfPMtVm/ZVu/LlltNBvJH+5HHFM7/8AfC14Z4u/ZU/4XL8U/tPw88L6j4N8GOiefqGs2zwQ7/43hRvmr7OvrTT9GguJ9I0DRrDUER/LkjsUrKtPFOvavaW+ofaP7U0+5RJEtvuPGn9z+69Y0qdX4i6mOp0/Md4Y03T/AIX+CtH8I+HI/wC1NL0RPInk+5PJN9532f7W+s3VdZsft1vqsEkf2iz+S6jk+R47Zvv/ACf7P36iTXLa01j+1YPM+x36eRdR+V88c0f3Pk/2vuVUvkbWPE0fn2cfmQpvSy/55/7dw/8Ac/6ZV6VGjyHzOJrSre8auq6jY+I02r5f2P8A5Z6j/t/9O/8AfepLHRlvrWOCf/R7dH3vbf8ALe4/27j/AOIqp4ZnsZ57dZZJJLx0fyJPK2QbF/55JRJp0ugT6ev7u8vE37I7f/XXG7+OV/7lX/diZqd/ekQaHJqGlarHPfXF7b26b4547iX9xI/8CW6Vqar4g09PLl1yOP5/ng0rzfnk/wBt6838afFS08HX0kDSf2x4k/jk/wCWNnu/gT/brg7XxVLqus/brm4kkvH+/JJ89epQy2rX/eS+E+UxvEmHws/YQnzSPoKTQ59f03xBqcF59st3gREjj/5d0+9s2V84+JrFrXVfNWP7Pvr2TwH4/l0rTtclguP3mxP9Z/v1yvji7sfE0cbLHHZ6p/H/AM8JP/iK6sDCrQrSjL4Dys6dDMMNCpCfvnmV3dbPL/5Z/c/efwfNWfdajc2M/lS/vKueKo5bSCSJo/s+ysWR/PSNvM/eV9nS5OTmPyDFynCs4mj9qlf71UU1FtK8TW90v8D1PHurI1GT/TpN1ROnGtCcJHXSxcsHOniKfxwlzHU2njuTw/rN5BJ+73wQ7P8AgLvWxafFT95/rP8AyLWT4x8BxeNPBdnfaLqEcniiz+5H9xJIf40d/wC//drmPhv8FviN8Q7W8ubbw/8A2fHb/wDP7cpD5j/7H9+v5pznIq1HFz5PgP7+yXijC51goYmT5Z8seY9UtPior/8ALT/yLVl/iiv/AD8f+Ra8B1W11Xwrqsmn6nbyWdxD9/zKamufP/rK+RqYCtT+JH1VCvha/vQZ9Af8LGZ/+Xj/AMi1Wn8ft/z0/wDIteLQa5FH964qefXIEj/4+K4p4ea3PZoYejV+E9Un+ITfw3H/AJFplj44aeT/AI+P/IteJal4qs7VN32yOOsD/haEFpPuijkuP+ufyVn7M9aOV88PdPqbTfGNz58a+ZT9f0Ntfuo52uPv14x4c8Ywa5psdzZySR/weXJ9+Opbrxj4h06+3QXn7v8A551EonnvBzpz909S1T4S62bJ7vTJpHkT5/LP/LSvFfGfj/xV4Fj/AOJzod5Zx+fs82Tf5dep+H/2h9Q0qOOC/WQf9NPKrth8ePDuuWMkGt6dHe2zp/q2i31cOT7Ryc+LoS1p8x8u2nxb8Va55f8AYelyahG//LxJK+ytzQ9R8TeKdJsdSnlt7RbnfG8ccjvsdX2Oj/7de3aVrPwugg2xaElnH/zzjHyVnCf4W6P9ogtLCf7Pcz/ant/tL7POb7z/AH/4q6Jey5DKNXEe15uQ4XR3vtNvo2/tCS4uEr6V+GWqz3mii4nvJLiST7/mV4xf6v8ADq00K4e1tTYXLpvj8uR3kjf/AIE1O+HnjSeS+t4l1D7PZ/8APOuP4JGuJozxVLWB9P8A25Y0+asfUtR/i8zy465qPxVbf8/H7uvJ/jZ8c4PCumyWNj5lxqlyn7iP+CP/AG3roPncNl9atW5YQOz8TeNIrGfa155ez/prXNSfE2V/lW88yP8A6618l33jvxZrM/mz6h5n/TPy0rT0rxjr0afvbeO4/wDHKPYTPvIZBOEPePqGTxrLP/y0rA1HxHL/ABSVxXwonn8ceI49K1C4k0vf9ySP5/M/2K+0NJ/ZW8EiONb2O8vn/wCmty6f+g7a9LDZXWrQ5onx2a4mllFT2dRe8fH914j8v71xXG+LfHc+nWu6xs5NQuP4I46ydceWDxBqlm0n7u2upoE/4C+yp7SuiOX8nxHwlfiiEKvuwOe8Af2nJPrGp6rHJ9sudiJ5n9yut2fxURpS16VKnyR5T4zNs2nmlW8vdIZ4/Mqns/hrRkqjPH+83V0nzhF5fz0tLs/io/1dBAlNqbZ+7pvyVZkRf71NqSdFpKggh496j/5afLU3ypTX/wBZVmUiB+lRP/dq1JtqH/VpQQL/AKv7tO301OlCdKAJaY6U3y/7tO8v56okJPn+9UDps8yp/M8uo5P3lAEGz+H/AFlN8zZH/q6mf+9Vafbs+arMSKS68z5ahndvL3eXUnlrA+6oJ5HoAggkl8z5o/LqLf8Aw1Ok/wDeqCSNdkjf7dBkS/x1P8vvVP5fLjWn/L95aBSL3mNRUG9/+edFBmfpH4V0eLR9NkZI/LkvJ3up/wDfatqvKfhD/wAJRdz+fc3l7J4b8j9xHqMSJPI/+x/FsX/br0jXNctvDmlXGoXn+rh/5Zx/fkf+4n+3X6BUoypT5OfmPosNXjUpc3JyozNc8a33h/UbPT9DjjvNcufn8u5/1EcP8bvVz7XY+H9RuLnQ/DelafqGzffXtlYojybv7n/odczpulT6H/xVWr+ZJql5/wAfUf8Azzhb7kKf7tdXpsbWsG6X93cXPzv5n+1TlSga0cTV973ivfabB9kuL5biSSS5+5JHsTzHb7lQWOjfZZ/sN95l5/HBc3Eu/wAxP4/++afaSRQX39ntJH9jtv36SSS/3vuJ/wABo1zXNPfy9t5/pEL708ve/wD6D/eqlKfwGLjCXvMp32gWd9qVxLFbx28lsiJBJHF/H9+orrUZbvQ7xf8Aj31D/UPH/wA83an2OvwQab832m4uN+9/3X8bf722sPVb5rrUre+W3+xxwvvn8y5T/SNv3PkXd92rjGXwkuUI6xOlu7G5tUt7nT/3l5CiJ5cn3LhP7n/xNRWt9LquubvL/wBHhtf/AB9n/wDsKzU8TXmo/LYyf9+7Z3/9C21ElpqEk9x9p8yOOb78lzcpB5n/AHz83/j1HL/MXzfylzxNdRaVBI0Ukcclz8j20kuzzN38af7daUevwWsHy29z9nRP9ZJ+4T/vtttc/Ha6fYyXDNefaJEdE8uyj3vvb7nzt81Osb7T3uLiKLS5JJIf+f2V5/8A7H/x6r9mZ+15ZBBqNzfalcXlnH+7m+T/AEL5/wDx9vlT/gFUfIWC+kXVbyOO4f7ltH/pV1/9h/3zUWna/c+IHktpbjy7P7VZokdtF5HySb96VlTwRSJ5X2eSS4eDf9p/g+Z3TYn3fu/7bV0xic0qp1vn2eyNrG38zUEuvIeTVfn8v5N33P8AcrMg1X+0fLvrm48zfOmyOT502N/7Ps/gRareH42jn8+XzI43nhd/M/5ZpHD5T/77t/sVpR6NbJo+lyr5cdx5Gzy/Kd59/wDA+xf9j+/T92Bj78/hI7Hyr7RpFl/1kOnfv/8Apm8M26Lf/wAAqfxPpv8AZ08k6+ZJpdynn+ZcSIiecz/c/wAq9W4NN8+CNVj/ANM/55/69/8Avhf3SVefQ5bu6t1nvI7O8f5/3kvnzyIv9z+FP+ALWftPfOqNCU4amH5CpPZwL/rH2P8AvIv9Zt/uRfef/feuotfDN9fX0lzeeZHb/wAElx88+/8A2E+6lGsaH/Zvh/UG0qT7HqHkO6Xv33/8erT0rWZdOS3g1i4j+dE2Xsf3JP8A4h6551Odc0TrpUowlyyM7StV0/StSvLOWOSzkSfyPttx8/2h/wDfq14qtE36XczxxyRpPsn8z+5J8n/odRf2bA/ibVIJ/wDSLe/tYZ/Lk+58vyP/AO06zNZRn8zRbG4+2WcybP8Ar0/2/N/uLWf2uZGzty8rNi+TUND+z/Y/+Jpp6ffjkl/fx/7j/wAf/A65XStfubSxuPsPl/2XNdO8F7c/cjRv4Nn3nff/AAVoaldz3cEkFzcR6hHCief5f7i1j/23f7z/AO4lRf2ct9oclzY3kd5qiJstZPuJbv8A7CfwVceWEPeMZ8zloaNjBqH+kXK/abePZvnuJP8Aj6uNv8CJ/AlZ3g7xHFfXckC29lHbzQfankt5d7x/9dXb+OrOh6xPps9wt5b3HzonkWUkvnzyTfxv/sJXNeNfFWleDv3upxx/aH+dNBstn7x/78r1tTpzqS5FE5a9eGFh7WcuWJ0cf2bSpPt0F5Jb6XbI6f2jeyfJGn9yJP8A2evOfHHxbaCC4sfDnmR2bp+/1GT/AI+rj/4ivPPE3xG1XxjP/p1x5dnv/cWUf3I6xptUjKbGr6jCZXye9WPyzN+KZV1Ojg9I/wAxnTzeZJIzf6x6lsdYbTbuORf3mys+e6X+GokSWeT5Y/Mr6NzhFch+W04YidTnsdx/wk3n6dqkttJ5e9E3x/8AA6yo9clu02tJJWZ5E9rY3EbW8nz7P+WX92s9JtnSopU6c9j0a+KxMOXn0Os1HWJbvQ/Knk+0R/8ATT/lnWDpz759v/LOqv8Aaq/ZZImqPT9Y+w3QdoPMSumNPkh7pyzqSrVYykdVBo29NzSSRyVz2sJLDfSRSyeZs/5aV1kF3Bd2sctt5nz1ka5oct3P58Vx+7rGnL3/AHj0MRRjOlzQJ9D1VdNsfM+0fc/56V3+j/GXU7RI1s7y3t4/+mkteTP4OWS13LqHmSf+OVXg8OKk/wC/uPLjrGvhKNf4j0cFmmMy9R9nM9X8cPpF9JHqq6hHJb3nzvH5v+rm/jSuKdPDk/3rey/791Wg0OKDTri2a48y3f50/wCmb1nvodjaR+Y15J8lcUcswvLapDmPZnxFmEZc9KfL8z0DwB4HttY1G31Oz0/SpNPtp03xyRb/ADP+AVwXxq8C2eqfEa8gtLf7PZ2aJH5cXyJ/erd+HviaDQ9ct2nuJLezm+Ty4/8Aa/jrb8Qwxza3eyoM73/1lflnF2DhheWMIe7I/rbwYxTzNTr4icpyj3fc8Yf4aWsKfcqldeC0g+7HXq11Hmsye2D1+UypH9kUJwX2Ty6DR59Kn8+28yOSo7rxVPA+2X93Ilei31igi5rznW9NWa6nb0euarSNqmAoYyPMoe8dDofj+CSPytQt47i3p+owaLqryT2OoSafJ/0zl/8Aiq82urJ4G+UHNVPtVyn/AC0NcUqZ8vXyVwn7sj0OPQLmT/VeJJP/AByqknhxvMk+0+KLiT/rn8lcN/a95H92c006veOv+sqeWZxSy2X8x6bqOgeE7XQ4/I1SS41jej+X5u/zP9+s9/HFjo/lx/aP3n/TP5685QT/AHfMkqa30oyfMar2fP8AEdlLLZv3YnpL/FTUJ/3Gn/6v/npJVZrKTVZPtM8nmSP9+SSquiaR5VjJJ/sV1/hyBJ7KOu2lS5D6rCZfQwtPn5DNtdA+f/V10Fj4fg8v5o6vR2flvV6BNldcYl1ai+yWvC8a6Lr1hexfu/InR6/RnSLtbi3hnT94rfOlfnXGAtfcXwT1j+1fh5pErSeZIkOx/wDfWvoMtn8UD8E8QsM5ezxUf8J+bvxJtP7O+KPjC2/1ezVLn/0OqNrJXof7VOjx6B8fPE8Ucflpcul1/wB/ERq83tfuU5x98/nXER9+RqRyUUxKdI61zHmyCSo6lptWSV6b8z/LUlN2UEEX8Hy0yl/2Vp3mfu6szkN3+ZR8lEdN3qlBiLUf8dEklR/x0EDfl8zdTnopvzb6ogY/7v8A5Z0bxUv+/UT7aCR2+mySVE8/lvtpskjf886AHeY1R7mojn8yk/3aAEknqCTd95akeRf4qgn3fwVZBBsaT737ujy2j/5aeZU/3/vURo0kcn7uggrVVnj2R1c2S76bs/vUGRV8v95uapo4F3x0n+sqVEoFIk8uin/Z5PWigzP0An8VeJdSsZF0jw/b29x/z01G+TZH/wB81W0qDXNRtZG1fUNO1jUIZ9/+jfuILf8A3H/v06fVYtA02Of+z45PO/1/8aSIvyxb/wDef56rT6rBBaeU3lxyXP8Avp8/+5sr6CrmEq1WNKhHqfc08H7GlKdWRO9pqDwSSz3mnRxp9/8A0mZ//Z6ijtNIn/1+oadJJ/0zid//AGerL6bpWlJ5t9qn7x/388dtbPOnypsi37f7v36zb7w5FBY266fJ/aEd5B+4vbeJ3eT/AG/v/fr3qWKozlyxkcdXL8TCnGq4e6blr/YtjaSS2d5JJIj7PLsrZEffs3f3Kq/8JdoskEjTyXvyff8AtFzXQ2OgWzwXGnSySf2pDB+/uP4I3k/5Y/7bqiVyd1Y2d3dXlmscd5sndHjjl2Qf7mz5a6KNSlU5uWRx4ihVw/LzR+IkuoNM1JJFTQ47i8+1JBB9pl3pI7Ju+/8A7lZtj4j1C0sZJWjstLs/4PLiRPM2/wC8/wD7LXa2rX/h+PwnpUVvbSXmq3c11dSXESO/k/7H/AKdrE62PjjS9Is7Oyj0/wCwzXt15kSfcX7ifN9yvMnmVOE3DlPfpZBVnSjU5uW8WzirXWNV1me4gW8kjjmurSBPM2I8aMnmy/drPnn0+e+23PmSXnzzwfvf4N7qnz/Mzv8AJUmlfbLGfd+7+zo7zpJ5qffZNu99u5nrqo/Ba32j+G4l1SOzuIfkg8y2+e7+T+5/8XXr+2pU/ekfOxw2Iq+7T945zQJ5ft0az3H2i4+1Wz+Z/sRo/wA9Szwefpuj3ksn2iO8R/It/K3pG+9231PPYwJJ5Usf+mf6vy/nn/8AHF2rV6DRtQnT/TvMt9Ph/wCWlxcpawR/8Ai/+KrX2i+Ixjh5/CZEcE9j/pVz+7uHnR/9I/cJJ5f3P9rZ/uLU/wBrij0PT4p/Mjks33pcSS/ZYJHb+5u+b+P+7XWf8IPLdybp7yOOP+D7FFsf/vttzVRsbGx07X5NPn0/y7dNiJqNxLv8ybZv2fN9yo9tCZt9W5PiMzR4Lm78yW2jk+0P/wAtLf8AcJJ/21b5nrrdD8FtdWP2aeP7Rv8Ane3t/kTf/t/xP/wOqPj/AE1f7Dt4/Mk8t7q2T938n8dXdSgnFnoGhzXxQ3N0881wJNjyW8f9/wD3q4sXifY0+c9bL8B7ev7ORseEbHXINK8jU9H/ALLkh/5Z23+o2f7FYfirw/bax4g0t7mP/lhMiSR/I8brsdHR66PT4ILHSpFXT/7DuLmN08z7TvfZ/sPWDBBquuX1msEcd5Jps/z3sn7lJEZNj/e/u/xVjhq3tP3stDpxuHjTlGlT1IJNRn01P7M1f/V3O+CC9/gk3f3/AO49UfDHiO2/4RzT9Kljk1C8SD7LPbRxb/u/L8/8KVvax4Ol1WWNbzWNOvLeZ02adHc7Ek/3/wCJ6s6G8Ghf8JG2px20kEPyeZcRJBa+d/Gn952/26csVR5ZMzp4DEzqxhyHIwaV/aT7fLkvJIUdILe3uf3FujfwSy/x/wC5Wrqumtp1jp9tcyW8kc3yfZpP3FlHt/2F+/8A8DrodIvtK8WeGLu1so9O0+TZvRY5d7wJ/f3rWTJ428K/2UkDa7Hc/wAHmSWzvs/23rm/tGjLWUjv/sXEQlKMYc0h98ln4g8KxtqEn9n26Pv8yP7m+N/kdP8AYrkrqS8sYLy+a8k0/T5n3z6je7Enk2/88krr5dT8LWiH/iZyX1xN/wAxGW23wxv/AOg/9814V8UINV0bxNcWOr6hJqlwj70kk+5s/wBhP4K9jLZUsdVdKEj5XPpYjJcPGvUgdt4Lu5PFV9rEmjfaNP0OzTz728jj36heO33Nm77n+/Sar8NPC89xZ2+r+G9V0OXVX2QajJfee/nN/wA9UrzrwXqWvP4jt7bw/cXFvqE3yf6P/wCz17xovh0a5rWlaZBf/bLDRbrz7rUZJN/2u+b+BP8AdrHN/bZfWjOhUt5GvC08NxBhpxxtG8Ve76eVjz3wz8GNP8K3f2bWLP8AtzxBcvN9l06SXZBbwr/y2lert98M9D8RXUmg6no9loWoeT9ttb3SpXdJIl+//wCO1oeMZZTD411eW8jt5L+6h0eyk/j2L9+t68S00nWNQWOf7R/wj3h77E//AF2ZNteVLMsbWlGu6nxOyPp6XD2T4WE8FHDxlGMeZvrdmbP4Ys9D13QLPSNG0K80PUX2QSeVvmkRfvu711Wjv4T+2wab4M1DTrOQ75DbvY+fNv8A4/nb7lZkn2PQr2OL/V2/hvQf/I0qVy3g7wfc+GfDkcFt/wAjJ4k/dpJ/HaWn9/8A4FWPtZunVnVqSvf3RzwmHhXw2Hw+HjH3eaWmy/4Yv6t8Rb610fxRqN9eW91oNvG9lDF9iRPtdyybf4f4Vr5MjUxqrA8mvVfjfr8Go3dnoOjSf8SPR0eBJP4Lib+N684sdPeQbnr9L4cwc8PhOevP3pH88eIeb4bMMy9lhIWhDT1KkEHmfLUD2K/xVufuoKz53ikevsIn5RL3CfQ57nSpNy/6RZv/AKyrl89zo88k9j/x5zffjkrJSRkO1ZPLq1fWn+i+akkklRKPvHfTqz9kadlr9jHaxrPH9n31PPawXybopPMqjaR211pUcVzH5mz/AJaVh3VlPpz/ALieTy6x5ff907/aSjTjzaxLclpeac8jW0n7v/nnU9jBBrEG7y/9MT78f/POsGPVbmOT5v3la+j3X+nSStJHb7/+mtbSj7gUOTnOt8OeFYvEE/8AxM5Ps8dn+/T+/Jt/gq7d/vNx/Cum8I+LbNPBeuaVFb/aLibyX+0f886526xD+NfhfF2JnWxEaUvsn+gHg1ldLC5VLFQ+Kb/IxboYaqojq9PUEaV+byP6dhL3TJ1P93byV5zInmTT/wC/XoniKTy7SSvPYDvnuP8Afrmqn0+W/BKRk31pvTdWWmneZ5ldXPBvjpllpyu8lch3zpwn8RxT6d89ImnLXUz2K76rPa0+U5PqMOcyYLJd9adjY/vI6nS1+etOyg+enynVGhCBs2tls06Rf9il8JTf8s60Ik/0B/8AdrC8OTeXfotdcYnL/EpzO72U8daKXB9Ks8EtRDMWK+n/ANlPV1Og6jpzSfOl1vT/AIFXzFA2Gr2H9mm/a3+IaQb/AN3cQsn/AHzXp4SXJVPzzi/CrEZbU/u+8cR+3Xo/2H4qaXqH/P5p2z/gcdfP9o/yR19bf8FBrT/iXeC7zy/3nnzQf+Obq+SbHdXZW+M/kzGx94045Kd5dEdLXKePIKbTqY9WSNplD0UEEfzfeaopKkeo5KsyD+DZSUnmVE7/AD0EBRR/vU16DIZ5i76F+/QiUf7VUQLzTH3fw0/+Go6CRP8AlnUT7o/mqXZ/FTJKCBKZJt/7aUc+9Eaf3qsB0ECz+XtrqNA+GWteLoN1jb+ZsfZ+8rDtI/3le8/Bae8/sq4gij/d79/mVrGPORKRwEfwB8QpJtlt44/+2tRT/A/XLGCSdvs8ccP/AE1r6f8ALuZJ90slc94jdILHUPNk/don/LSuj2MTH2h8i32mywfLWK6N5Em2uq1/VYPt1xFFJ9ok8z/lnXLz/u/tFc4yBH/d/NUqVEkfl/8ALSp02/u9tZEEuP8AppRUm+igk+zvB0a6xfWbS6hJJceR+4trb5/k/wBv/bqWxez1HXLyddQj+z2118n2mVPvr9/Y+z7i/wDj1VfCL6fPY3kUfl6Xsn+eSOXe/wAv8COv8C/+PV6J4YgtrWC8udat47e3toEf7R9mRP3P8Cf79c+Aq1akZW92P6H7DWw1ONSMPil+pM2rrpPh/wC0xRxxx3O+C1t7KTf9vmk+Xe/y/wANSmP/AIVx4W0XT1l8zW3R4YI4/n/fN9+bZ/s1PY6XqF9dwa/Bp8f2s/u7Ky8xES0t/wCP5P8Anq1O0+/t9Q+JXiG6vbm3tpbBEtrX7R8nlw/xPXpz0SlDS+iPaw8eSLpT97l1f6Iz9Ju7aPwzLBpf2iS402f/AEr7Rbf6VJLJ/wAtvmaoNG8HS6rqXmz3Elnv3u/7qFHk/wDHK29Ini1HVfEOrxY+z37xQ2sj/wDLdIvvvVaK0XWPGVp53mfZNEj+3PJHLs/fN9z/AMcr2sFOdPDs+XzKhCpjYv8Amt95j6bc6lrnxRvLz7B+706BLDy5Ln/V7v499YU2u6tffEDxPPYaF/bNvHAmn/vZdibF+/vrtvhdD9h8K6rr1x5nmXk815J5n9yP5UrL8IQXHh74ZarrcjSNeXaXF6Yz/fb5Ur5twnNqV/M+9ValHmjy/DaJjaHe2d3oH/CVzm40e1tn8l9Jt/uSMv3ET/erSuPHHijRtV0+5vdBshNqc6WsTGffMn+w3935ayNa0u90DwN4JkmtJLiGO4+0X8ccW/5z89bcd/H448e6Imn2N3DploZtRluLi2ePzJm+X+KtZ1qtSMYyl72hlTwmHoyc6cVyyv8AKxq6j4h8Rz+KNV0nw/Z6b9nsI0R7i8X/AFbt8/8AwOsKz+Ir33gDVtQ8S6PZXklhdfZUt4/kS7f+D/x6trwxDfW2meI9SeOT+0L6e4mjtv45NvyJ8lc1d+CtWt/hlpFtaW3n6ja3Sahc28n8e591V7TEQ9/mJp0MHNezlGO6X+Zf8R+KfF+g6fp9811ZxvczQ2v9nxQJ5dvu+5sataC7tvEeo+LLa6jjkt/7ReB/+Aonz1zV7q994s8ceF9N1PS/7Ohh83U3SSTe8jxpTX0e2u/EFw0Vv+8mn+1P9ovv42/6ZL/7PXt5Xec5S5j5viFQowpQ5Fza7fgW9f1KV9Kk0xfM1i4s54Z0ksvneRFdPv7f466ee30Pxjd2cV/pm+6dEg8uST54E/3F+5/wKubtUgg1L+zNTvPMs0/f3UltsskjT+D7vzPXRT2mqzwXEDahpWj6Pc/JHe20f7/yf7n+/wD7dd2OfucjjzHg5Tzxqusp8pg+Dr6Wx8Afv5PtEcOqPBZSeV5z7Gfb8m6tLxDrNtB4D16aI3smrTSJpf8Apv397fN/u/d/u1ae90yfQI9I0zS5LjT7P5Ejk/cJ/v8AnN/7LWbqmu+CbLStFsL7VPs9xY3P2qSzso/tXnv/ALUv/wAVWUcJiFg/ZxjqdVXMsJ/af1irPlhuO8XeAtJ0PS/DGkW0Hmahc3Sp9r/j+X52rWWGHxp8TdSivYxPZaPGkMEEn3PNb771zk/xV8Mzvp+tYvY9UsEmSDTpI96b5P499ZN1408Gavfya3dyarp+qTf6+yspH2Tv/v1w/wBj4xaqB6UeKMq2nX1s9fNv/I2/NttB0z4g6xp0McNu8yWdskf3N33W/wDH3q34l8P2+j/C7+x1VUu7ry7f939/7Q3zM9cpd/F/whY+Ho9Di8P3txYJP5/7y+2PI+/f89ZTftBWtwwOo+G47x4719QtP9J2eW7V0UuH8bOLvA82txxlNCa/e9fyWh3/AIxh/svw1p3h2DAgmv4bK38uL+580v8A49Xhvxh1G+174manFax/aJGuvIgjj/2fkSultP2gW+yW63eh295qFm809rcfaf8AVvJ/sV55o/jS50fXLPV4vL+2W0/np5nz/PX1+TZRiMFVnVlH7Pun5bxdxVgM5w9LDU5/abke2+F/DkHw40uPSZ721svFOpQf6bdtJ/x4Q/3E/wBpq67R9MSLxd4el0bU9Om8O6U/kJbW9zvffIj7Jn/22rxfUf2jNVvp5JP7H0aSR/vySW2+ub8T/GvxDr+m/YG+xafbeYk//EutvIfev3Pu1xvJsxxGIlUrW978DvpcZZDl2BpYbDX938X5nr9hYaXPY2lvrlxJHd6Jqlxevp3l757x9/yIlRz6i0HiDS/Ds/l/254n1SG+1G3+/wDZ4V+5C9eUj9o7xsltHCt5bCRE8v7QbZPO/wC+64L+2dQbWP7RkvJRqHmb/tPmfPv/AN+t8LwziE/38vdj8JhmniRl7hL6nB887c3oux9baHod/q+qeMLnU7a5S1udQV1tvK+eS3gxhET/AGvkrl/iF441Hw54duNXvP8AR/EfiD9xBb/x2lovyf8Aj1eDTfEjxTd3kdzLrt79oh/1cv2l/wB3VXXPE+oa/PHc6neSahcf89JJd9dOG4XnTrRlVlzQjqcGaeJlLFYSrDDUuWpKKjzeRVutRvkkkVrj/wAhVXe+l8vb5lLfXUE6bkk+5Wb56yV+i04qKP56rTnWnzSLPn70+aoJtuyrFjay3byJF/rK2bXwk2+T7Z5lvH5f/PLf89V7TkClh51NYnPGTzPmWul0OxbWY47ZpPLkd9nmVjPpvkfd/jrXjSWDTreVf3ex6ir8B1Ya0J2n8Jp6x4cn8PxyWM//AB8JWHPH58e1v9ZVufWLnVfLnnk8yT7lQfJ5lY0uf7R69SVKcv3XwnPXVqon2eXVS+sUg+7Wrffu7qop5LaNJN0ldfMebSj77R2/gB3k8Mys0fl75tn/AHzWrefMCKh8Mx7PDGn/ALvy/keT/vqnXRO8V/OXEVb22YVGf6h+HGC+o8O4Wn/dv9+pmyjc1NXpQ/8ArKk+6tfIH68jnPEv/HvJXAWv+vkrv/EHzR1wEHyXUlc1U+sy7+Ey5JHVnTk/1lNnT5Kt6cn7usuQ6qk/dMqe1+eq3kVtPH88lRG29qOQ0jVM2O1q3bQbBVr7NUkcdacopVLmpGn+gSf7lcVpUjJqMddsP+PCT/crg7R/9LjatJGOE95VD1Ky+dKnqrpT+ZHWhWiPm6mkySAYArtPhbqP9leN9Fn/AOnnY/8AwL5a4uM4IrV027a0mjkX/WI+9K66UuSfMfPZpR+sYWdPuj2b9vOxluvhl4dvE/1dvqnz/wDAoXWvjCw/1Zr7x/akjTX/ANm/VLlP3nlJbXX/AI+n/wAXXwbabf4a9LEfEfxtmMPZzaZpR0tMjkp3yVxnz0haZvp9V3erJG0U2SSm+ZQQElMkpsm6lqznGf8AbSmPT3plAEVP30UVRkFFFMoID/V0O9DpTJJKskbTZKPMpr7v46ggWl/3ajTbHR56x1YGlaRt5leyfCvxHLo9peRReXJvevCf7RaP7ta+geLrnSnuG/vpTjIuEYfaPpef4hNavvaSPzE/5Z15T4m1zxV4uutzSSaPo/8AHH/HIn+3WD/wtuC1nkaDS/tFw/3JJKbP8XvPjk82z/8AItX7SZrKNL7Jw99BBHJJ5H+r/wCuv/odZnlr+8/eeZUGsXy6rdyeRH9//vipYEWBNrUzjkCJ/FTvmfy6T+P/AKZ0/f8Aw1kcxLvT0opu/wD6Z0UAfc3hnR9B+w6XY6fpdtpf2n9/fSfIjyJG/wDG/wDfZ67/AMR32karaaXp+qWf2uB7rZ+7udib2/jesOeCDxGlu1t9it7hE+eOS231nwI8d9bqtxZR75/IS5/s35PO/ub6+ky36tjcJGUPhP0KeIxGFrc0Ze8dV4fvfDkEceoQwR2dx8+yWS53vGn3ayv7Y0PxBdWf9q6Xp1/eQu8D3txH/rEj+5/v7qbPYrpvmLL/AKRsTe/2K2hTy0/v/NVvUYF06C3Zby9k850SCPzURN7f8Ar0Y4PD8vLYJZnipy5+b3hvibXIvt2j3NnHJcSW0nkfZ7aJ9nkyff8A++fv1R8M+JrnSn1CWXT9R+0XM7u/7r5Nn3UT/vipbS0g1Kxknl+2+ZC7o8f2nf8AOv8Ac21laBPBqU9nut7e4jud7vHHK++3/wCuu7/viuuNKHJyHnSq1XV9o5m1feKtcS6uLmzkt7O3e12JHeyp+7dX/gT/AGkp0/jvUJ5/Ns7zTreT/rq8/wD6DWZrmlRWmpRrBZx29n5H+sjsfPfzv7lXNmoR+Edq/Z9P1h7X/cSN6z9lR5fhNPrOI5pe+UbXxHq8d9Gy6pqtxcfPv+z22yGTd/vf3f4at/2xqv27yJby5+0P9yO91L/2ktZvhydoL64lubiPT7d0RPs8lz577/79SXelM+oyT232i8s5p0unj+zfPvX+5K235KPYw5vgIjiKvJrMvaxqOrpdxxT3lzcahMjun9nfuPkX7/zturSszd6r4X0+40HXPsE8j/apJNVjeZ5E/uVz+sX32qDzNQs7LT9m/ZJqNzs/9Brn4/iLotjBJFL4g+0bPkS30a22J/321VUwP1inyxQqWbwwVTnlP7zttCtLe31K/wBZu9Q+36u6JB9s8vyYY0/uIjVykenRQaxHPBJHqEcN086fYrb9/I7f89Zfu7K5O++L1j5ci2ehyXEn/PTVZd//AI5XK6j8TfEupQeV/aH2O3/556dF5CV6OCyarRjyxPAzfjDDTlzOXN6Ht2ubfPt7nVY9G0vyfuSajsnn/wCAVy/iD4qabH/yD7eTWLhH+S41H/URv/sJXjv2prqfzZ5PMk/56SfO9S+dXvUsphH+Iz4PF8V1av8AAXKbmv8AjvXPE08i6hqEklu//LtH8kH/AHxWKl3Lax/uv3dVPM+epPPV0r3Y0YQhyxifEV8xr1581Sdy0mv/AD/vaJ9YWf5oP9ZVZNvmVVkg2Seb5f7yr5DkliJ8pFfTzvJ/y0qv5DfeaStRNS3ptl/1lVp7pa3iedVl/eKfyJ92Oq088jpup0k6O9RSRtJXTynnykReZJ6035v46vf2bPIm5qqyR1ZjIipfMo8tqPmSgka77EqB/Nn/AOudTIip8zfvJKtJO3/XOg0+Aox2qx0+D+7U77ai3/3avlJ5uc6r4fadHd+ILffJ5fz19Tar8NrG+8ObraP95sr5S8D6jBY+ILNrmT7Pbu6b5P8AnnX1xofxD0+OOTSpbiO42fIkkf3JK+MzyWIhVjKkftXBNPA18PUpYg+XvFXh+XR7vb/yz313fww07RYEuLPxHHHJb3kG9JP+eb16tP8ADyx8WwXDQeXJH5m9P/Z68m+K9j/YF9J5Efl28OxPL/2FqKOYfXI+w5vfN8Tw/DKpTxvJzQPK9ZSLStYuLZZP9H370psG2R/9ZXO6pdz6jf7V8y4kf5EpNH+3Xd9HbQRSPcP/AMs4/v19fTjaFpH5dKpepzQj7ptXunedJ/rKx7vR50+ZY/MjqefVpbSSTmTzE4xVzw1ql5e69p0ax+ZHJMm+P/YrOvNUaLmd+V4VYvHUqC+KU7HpM6LaLZwJ/wAsUVP++aoXg/eD6Vfuz5sjv/erMuTxX8x42r7bETqH+sGTYWOFwdKhH7MUvwKf/LSnSfcpv/LSid/kryD6VHNeIn+SSuAT/j7krufEjbIZK4iBPLesJn2OXq1I15/+WdXrFPLSqfy7I60bbrUBU2IvL+el2VLTKoyGBPnp8cdPqWOOgUpDpx/oE/8AuVwUH+vjr0Mp+4kWuCeDy7j/AIHVSOrAS+M9B8Oy7o1rarlvDL7Vrqa1geBi48tUnT71XYPv1njpVqCStDy6quj6AsLC/wDG/wACtcs7jUIJ7N9LuE8iSL98rr/t/wDAK+G7X5I49tfd37POpvrHhfXtHMMc3lQN+7/2GR6+CoJ5IPlljr156wjI/kLiuiqOOqU1/Ma6USO1UEumkqZJGrA+DkT76ZTXfy6ZQZBS/wC7RJUDvVkE1MpiPTd9BjIdvoqDfvp2+gzH06ok3JJT3eqICijfTG+/QQJ5j+tQyVJUcjr/ABUEjZN1N2tT6ZJHVkFffTfmerGymbKBcweR/eqKeRpPli/1f/LSpZulZ93O7/doJB75YPu/6yqciT3fzSyVPHa/xNUv+ojkrUCBI4o6n89Y6rfM71Jv/dxrQYyJfM+enJJv+5USJT/PVPlWsjMk3v6UU397RQB9/eHLG5jj+2eZbSed9zzJdlaH2H7Ldxzr/Z3yPvSOS5fZG/8AfrzzR/AFjfWsc8+oR2/8bx+X89Z3jHStK0ext5dPvPtG/wCR45Pv19nldPL6DjgsPPU9vF43G0qUsVXpe76no2pa+sj7rm48OxyJ/wA9Ll6J/iHpV3BJBqGuaDJG/wDyzj3vXhPmKlVZ5/Lr7L+yV/MfFS4qn/Ie3XXj/QYIPKg8SeXGn/PlbVzk/wAQtNSeRv8AhINek/652yJ/7JXkzz0JdLW0crpw+0cc+KK0/hij2BPi9osabGs9avP+mlxcp/8AF1i6r4/sbqfzbbwvp0kn/PS9ld//AEGvPknWriP5kdbRy2jE4KnEeLn9o9Ig+Ler/ZI4II7LT4/+neL/AOKrH1Hxdr135nm65eyRv/yz83Yn/jtc5B8kcdL9r3vtauiOEpQ+GJw1M2xdWPvTZh6in+l+a37yT/npVX7Q9aeopWO9dsKSPn6+Kqyl77H+f9aZvqtv2PR5/wDdro5TzJVTRR6d5/yVnxyU55/kq+UXOx0l2sclN/tH5Kz3k8ySkrWJ50qlXsaMd9+8rRguleOsAHFWbV2pycB0vbuXwhfSNvqDc1Wp7W5nk+W3kkpyaBqcn3dPuJP+2T0/a0e4SwmInL4GUuP9ql+XHetJPC2tz/6rRtRk/wC3Z6m/4QTxK/3fD+q/+AL1P1ij/OaRy7Fz/wCXcjH3NRXV2vwl8ZXf+r8Naj/20tnrXsv2d/iDd/c8N3H/AG0qZY7Dw+KrE6Y5LmM/hoy+488dxHSpdfJtb95Xq8H7LXxFn/5gfl/9dJKuwfsjeP5P9Zb6db/9dLn/AOwrKWa4L/n5E6afDmZz2oyPF/kk+akSE+ZH+8r3GD9kLxfH/wAfOoaNb/8Abz/9hWpafsjT+Z/pnjDRrf8A65y7655Z3gYf8vDup8J5tPakzwCeBU+XzPMqL7L8n+sr6Z/4ZP0/Z+/8ead/2z2U3/hmLwpafLc+PJP+2cSVz/6xYH+c7I8EZ3P4aX4o+bVt8/detvw5qU+h30c/mfaI0+/HJX0La/AL4c/dk8SarcSJ/wA87b/7CtvTvgD8NoPmA1y8/wC2b1xV+IsDOHKe1hOCM6w8+eNo/M0fhL4/s9Sg8pdPt7eP/pnvrN+O89s+nXDQafZXHyfPJ5W9677wz4L8HeHIJINP0DWZN/8A0yetW68M6Ddvul8J3smxPL/0iXZ8n/fdfDvG4enivb0z9ojgcVXy36pX+M/N2+jkgn82P93seotH1+70PWLfUIJJEvIX3pJ/t199XXgP4Z2PzT+GNKt5P+n3UkT/ANCes+eT4b6b8sGl+CI9n/PTV7b/AOKr6mXFeH5bch+c0+AMXGf8VHxnqrrrHmahL+8kmfe9dD8MWVftjPH+7ggx/q/42r6gn+MHg7QIJGn1D4d6fGn3JP7SR/8A0GuA8Y/HrQ/iNo8mk6R4g0LVJIXSee30aJ/3af7btXi47iiFTDSoxifecKcASpZzh68583LK5wElZ8781bkkqjM/Nfks3zH97UI8qsV/46ZO3y0r1Vnf5K5T0YROe1350rlfL/eV1Osfcrm5E/eVkfVYT4C3A9aFv0rOte9aNv0qAqjqXy6dRQc4sdSJTB96npQRIsEZSuL1KPZdSV26cpXL6zH/AKTVm2Dl75f0F9ldbG/7uuL0aT95XX2r/u60iceOj75bSrUcmapo9TxvWh48om5D8bbj4L+EtfvNPsPtl/qUf2GDf/q4Hff87/8AAa+cbWdp0j/2K9T+IkDT+D9R2/wbH/8AH68ssYG+7XXTn9k/l7xAwsKGYKcftI0LSPf87Vf+WOOq8abPkqC7uvP/AHSVqfkkiXz2nerKJ5dNtYP71F9deRHQYyK13OsHy1FAjP8ANUFrHLdP5rVqPtgj3eZQZFd38v71VfvvUDztdSf9M6tInl1ZkCQVJs/u1HvZKZ57VRnIn301NvmVEn+1UlBmPpu8Ub/3dMoIFkpnyvSUsdBIeXSVLvT0NV53WrICT/ZqKSemPTaAIH3SfLR8qVJUclBA3zG+7UXl76e8+yoPP8uPdQZA+6OTbUUn7xI/9+oJ7vz3+X/WU5I28vc1akE77n+VaenyVB5nl/M1RPqO/wCVaCTV+0LRWR81FZD5T7RTyvsv262jkjuNn/HvJvf5K5zWf7V1y681dPk/7ZxvW/J+0f4Jggs5b74oeFdP8l96WVlYu6R/7+1PnrQf9tX4a2v3vixpXyf8+3h+Z/8A2SvcyPFUMsp87jzTPuM8yWpm3u+15IfynI2vg7xDPHvXR72T/t2eoZPhz4qkk/5F/Uf+/T1vz/8ABQL4bomz/hYlxJ/17eGnqmn7ePwwun/e/ETWf+2fh9//AIqvqv8AWWf2YHyUeB8P9uqY3/Cr/F8/3fD97/36q9B8GvGcj/8AIv3FaSftz/BmT/W/EDxNJ/1z0h0/9np7ft1fA20j+XxJ4z1CT/r2dP8A2ao/1lq/ylf6j5d9qqxtr8AfGc//ADC5I/8Atqlb1l+zv4zf/lzjj/66XKV5trH/AAUQ+GkE/lWOj+M9Qj/56Sal5Fcs/wDwUU0Pz/3Xw/8AEVx/18+Jf/sKw/1krfym8eDcqh8U2fRMf7OHirZ+9kso/wDt5qN/2cNc3/NqGnR/9vNfPn/DxTSPu/8ACr73/tprb/8AxFTwf8FA9Mkf918I5JJP+mmrv/8AEVn/AKw4k2/1Vyn7Un9579J+z1fSfLP4g0qP/trTP+Gc7Py/3/izSo/+2qf/ABdeKf8ADf106f6D8KdOjk/56XF871mX/wC2x8Q9Wf8A4l/hfwro8b/89Lbzv/QqwlxDiyv9Wskj8R7rJ+zv4eg+afxxZf8AbPZ/8XVm1+APged9v/CceZJ/0ziR68EtP2ofiVP5bXN54Z8v/nnH4fhqe+/aQ8cTwSLBqFlZyP8A8tLLTYU/9krKXEGL/mM/7CyKH/Lo+h4/2fvAsEfm/wBsaref9c7Z6uJ8FvAFr/zD/EV5/wBsnr4r1T4r/EieTzYPHms28n/TO5dE/wDHawJ/ib8W/P8APi+JHiLzN+/y/tz7KylnmLn9s7aeV5DD4aR99QfDLwPB/qvA+vXn/XTfVv8A4V74agj3L8M5PLT/AJaXEuyvzX1jxb8WdVkkaf4keIpN/wD1F5kT/wBDrmp7TxxfeYtz4s1m43/89NSmf/2esv7Uxcv+Xn4nVHB5ND4aMfuP0xu/F3gDw4+2XR/Bmnyf8873XIUqCD9oX4aWMf8AyFPh3b/9c9SR/wD0FK/MD/hWs98+6e4+0f8AXSrKfCtf4q55ZhiZ/FM3/wCE6H8OhE/UdP2vPhFpX/M0eFY5P+na2eb/ANkpl3+3l8JtO+V/GGnyf9e2ku//ALLX5i/8KugT/lpU8Hw9ij/5Z/crGWJq/wA5p9Ywv/PtH6NXX/BRf4Up8q+LL3/tn4amrB1H/goV8ObiTda+MNe/652/h96+GrXwBbR/djjrVtPCtnBHtW3jrH6xW7h9coQ+GB9e/wDDwbwLH/zGPGdx/wBc9NRP/Z6rT/8ABRvwnB/x56X4q1CT/p4lSCvlL/hHIPu+XHHTv+EZg/ijjpe3mH19dj6Hvv8AgpTPvk+x/Du4uP8Ar51x0/8AQUrKu/8AgoxfSeWq/Cuyk/v+Zrk3/wARXhcnhxZPu28fl1A/hVf3e2o5p/zD+vHtF3/wUTukT5vhBp0n/ccuf/iKzpv+CkupQY+zfCTw9byfwSSXs0n/ALLXlH/CHW0n+t/eR01PBWmQfNLbxySVXtSvr8j0O7/4KQ/Ea7Tbp/hfwzZ7/wDnlY7/AP0KoI/24/jlqUG2CPRrff8Ack/siH93XGR6HbQR/urOOOn/ANmtJ97/AFdZ8wfX6h1j/tj/AB8+63jCyt5P+edlpsP/AMRUF1+1/wDHcf6/4iXsf/XO2hT/ANkrno9OgjT5Y6ij02BH3NH/AN/Kz5jKWLnP4i5ffH/45avB/pPxE1ny3/5Z+Zs+T/gNcnqt1448VJH/AGr4s1W8/j/eX03/AMXXWSIqU6Dan/LOlzF/Wqp59H4EuZ/+Pq4uJJP+vl3rQj+G1t/FHJ/20lruI5FqaoI9vM4v/hWun+XuWOvXfgL4Vg8Pwa5dRR+XJN5Kf+htXNR16R8Oo/L0K8b/AKb/APslclbY/Q+CJzrZpDm8zrJJ6rSSUSSVA7155/U8YjXeqc8n7unO/mVWd6k74RMrUfu1hzpW5e9aw5/v1ie9hiS36Vp2v3KyougrTtfuUFViaiiig5R9PSmVKnarM2TwVga4n76uijrE1xNx3VZWGl+9KOkyfvq621k/d1x9i/z8V1Ni/wC7pxLxsepppJUiPUMclSJ92meLKImrwfbtBv4G/jgevJ4/3deyRfOAteN3UcqT7f7lb0/jP548SqHvUqvqNnn/AIVqWxtPn3NTILTzH3NWjs2JXYfgkhk86wJWRsl1Kf8A6Z1entJbr5auQQLYx0GRF+6sYPmrJd5dVn2r+7jSr/2Ge+n3N/q6s/ZfIj/1dBiVI7RYEqCd1SpJ5G+7VbZ+8+arMiLzPMqVI9j07Z5dElUZD9/lpTPl/jpse6j5t9BA7/lnUfn7PvU756if+7QQP8xX/wCWlN31F5i/dplBJK71FvqOX7tHls9WQO+0U35k+9R5bJ8zUPO1ADf9pqrzyU93qrO/yUEDZJPL+7HUHls8e5pP3dS+Yr/NUXmfJtrUyHJtjp7z/JUXPvR/BQQRSfP96npPFH92oJ6IJN/3aCSz9rk/550VF/20ooA8f1zwPc6VafbGkt445nfZbRy75o0/26wf7Klf7tepJoCv83l0/wDsCL+GOlE+0+tnln9hS1Yg8PyvJXpqaHF/DHVmPSv+mfmVtzGEsSeaR+HGjrRtfDO+u/j075Kng07ZRzGUq5yFr4Si8yPdXR2mh20H/LOOtdLVal8jy6jmMZVecpx6VB/zzjq/HYxR/wDLOpESp0jpmMpB8qVZR6j+z05EoMyfz2SpUn+SoERqkSBqAJKZUyWrSU/yPrQBF5dN+z1P5D0eW38NAESQU7YtL/vUm+g05g2Lvp6ItH+spyJUEjo9v3ampY9tS/wUAMpd70tPrIsgk3UPukqej/V0GpU8hnpn2WP0q3RJJQWUpPkqD5nq5JJVWSSgqIsm3Z81RefH93/WVE6QP80v7yiP/WbYqDYtvSo9L5nyVHHJ89AFqneZUG+n76gsmSSvVPBcfk+GLdv+ezu9eTxv/q69g0Q+X4d0of8ATBP/AB6uWufsHh3R58wlP+VFsnFQTPTt9V5nrzz+nYxIXeoJJKUnFRucVB3RiUbmsa6+/WrdPWVc/fNB69Ajjete1f5Kw0rYt/8AV1BdeJap9Mp9BxBUtNp1WZsswVn6qnyVoxVS1HpVkU/jMG1+R66Cyf5BWDF9+tixkqDsxGqNpKnjqrBJU8daniSL8EmwCvNvEditr4gvFX+/XocRwQPeuF8W7f8AhI7j/brop/EfiPiTT/2KEvMqWMCO+2tyDSlesOx/11dXa9K6z+aJCQaHB+82x/vKH0b/AKZx1oIi/wANT+ZLHQYyMr+ymkk/dR+XVa+0aXyJGrc8tvM3Uy+kle1kVv3lQHKeb3UGx/mqnJtrTvvv7az3TzJKuJzSKu/+7UiJupH2x1Vef+7WpiWn+4Kikkqm7t/FTftFBBPJO1QeZTfMptAEnmUeZUdO+SrIFpP9mm1NQRIZ9+mU+lk20EcxWeq0lXZJ1Sqzzrs+Wgkp+Wyfejo+aOnz6kqfLWVdeILa0T/WeZWpkab1VeT/AKaVz114ta6fbBHT7WO5n/ez/wDfugcomrP/AKzdR5jSVF83l76dHHs/650GI/fRUnlrRQXzB9nqXYtS+Xso3qn3qD1SJIP3fy05EWl+1pUnnxfeoAb5NO2U77UnvRJOtWQSpBTkj/eVGl0tO+3Rf89KAJ44Ksxwf3qpfb4P+elO/tWJPm8yoA0kgWpfLVPmrDk1+BKrSeLYoP8AlpQB1Py7PlpflT5q4mfx5Eifuo/MqlP44nn+VaDTlPRfPiT/AJaVWe+gj/5aV5tJ4qvJ/u1HHPfXXmbf3lBfKd8+uWyVWk8Rq/3a5+00q+n+9W5Y+H1gj3NQSWUvpbr7tXI91SQWix/LU8ca+X8tLmJGR7asR0fKj1J/B8tZgFFL5lJQUP3rTfMpZJKjkn/hoLJd4qJ5Gp/z1F5fmfekoAa87VTeSV/u1cd1jqnd3S/89PLoNSCR/wDnrceXUXnxf89PMqGe+gj+aqv9o+Z/qo6DY0UnWT/lnTvta/u1rM/0u7/6Z1ZgsVgfc37ygo0d/mJTtj0f7tHmVBY6nU2paCxlezWH7vSNOX+5ar/6BXj0CeZJHXsssXkeSn9yNa4MT9k/dPDOn++qz8h3mVBPTojUNwa4T+jYx94ru1QSPUslQPQdsSndfdFZF0/z1q3T4rIu6D1aBEHw9a9pJ+7rDj/ePWxaf6ug1rRNBOlOqOOpKg88fTqiqWrM2WYKgvfuVLHUd59yrMY/GYUn+sNXrOqsvSrFq9QejL4DYh6CraVRt6uJWx49QtwfeNcL4tkX+37j/gFd1B9415944/5D8n+4lb0/jPxjxH/5FkfVFa0n8uSujtLr5I9slcXHO1XLW7+eus/lyR20D/vN3mVOk/8Aek8ysCxk8xNyyVeg3feqzHmNVLqWiSd//HKowSN/DTZ9VaB5FagZyuqv5b1izzs9aOqz+ZJuasWe7/efLTiYkU/3PmkqPz/Lod/MqCmZDvPoR2o8ip0g31ZkRb39KWpHj8uP5qozzsnyxUEFzZ5lEjxJ96seTUrmP/ppUe+WR/m8ygyNeSf+7/38oSdk8zdJWZ9uWP70lVrrxHZ2n/LSgfKbkk/mfe/d0SPB95pPLrh77xr/AAwR1z194jvLt/lk8ugn2R399r9nav8ANcR1zmo+OIvL/wBG/eVyvkT3T/N+8rRtNA/ilrUv2cIEE+uahqMny0Jo/wAnm30nlx1qyPBYptWPzKitbGfUv3s8lBHMFrt8zbp8cf8A10rTtX8uPc37yT/0XVlLWC0Tb/q//Q6pz/v/AN15f/bP/wCLoMpS5y59qby9yx+Zv/55037dL/Fb07y/ITbT45N8e3/WUHKL/aT/APPOOin+U9FBRr7FjojgWf5abJI38VPjn8+T5fMj/wCmlB6YkmmxPHUcmj/P8tXk/eJt8z/tpUifu/8AppvoAyP7Nlgp3kN92tj/AJZ/NTPLX+KggxnsWqtJay/88/MrpY41+75dOjjWgs459Nnk+7UL6Vcyfd8yOu8+z07yPLoDmPPn0O8k+/HJRH4VuZ/vR16Mm77yx06Td5cjeXS5h+0OCtPA8v8Ay1jrTg8FrH87f6yuqR5U+Xy/3f8Az082h0lk/wCmdHMXzGLB4ZtoKtQadbR/6qOr2xf3e6nfKny0w5hnkf8APKnxo33W/jo+1KlQSaiqUCL0cdO+SsiTUqi/tlU+9JQBtPtemxyKlYE+uf3Y6jfXG/hjoA6Lz6j86sH+0W+9/fqSO6lkrIo25Ltahkvl+9WbsnkoTTmkoLL0msKn/LSs+fxH/DF+8qz/AGGsn3qHsbaCg1MeS+vrr7slNjsbyST97JWtJd+R8sFvULz3L+X+7oKiVo7H93uanefEn3agnkb709x5f/TOqj30Ef8Aqo/3lBsasF8skfyxySVJ9u/ef6v/ANnrGge5upPl/wBX/wBM60oP3H3vLjoA2EkoSSopP9WaWoLJt6elO31BHUlBcSa0k8y7t1/20r2q/f8A0q4WvF7H93d2/wDvp/6HXsd98lxcn/brz8T8UT+hvDCP8f5EcDbgKjnfNOi+7Udw/wA9cR/QK+Iqu7b6hbrU71Xeg7IoqXXase6dvu1qz1m3dB6VApwbnetm3fJ2r/DWLH/rxW5a7USg1rlqN6kqGOp06UHnSHU+mU+gzLMVNuo6IKSf7lanP9sxpPv06CnSffpYvu1kelf3TSgetGL7tZkElaCVqeXVL1v1NefeP/k1z/gCV38HVq4D4jf8hyNv+mCVvT+I/HvESP8Awk/NHNb6mgnqpvpyO1d5/KRtWN80clasGqr/ABSVzME/+spfMqDGR1iazF5cm2qc90z1z6T1bjnaTy9tWSVr75/lrPkj2VpTyVUn204mEpFPZ/eqPz4t+2nSbag+VKZmSJJ+7o3/AN2qj3axx/LJ5dU31FY/uyVYuU0542+9LJ5lU554E/5aVi3eqt/FJ5dZU+qq/wDy0oDlOhk1WJPu1mXWs7PvSVjT3c7/AOqj8yovss87/NHQHKSz6y0n3azJ5JZ63INDaf71acGjRWn3qBcxyEGlSz/8s61bTw4qfNLXQ/InyxR1FJBPdPIqx/u61MfamVP9mtPlij8yoJPtV1H+6/dx1pv4f8zy2l/dx1bgSKxj2xUEcxjQeH/3e6WTzKvIi2se3/Vx1ZeeXy6o+Q08lBJBPfNJJ5UEf/bSrmnac0abmq3aacqfNVugwlIW+giSC3X/AJaP89VEqad/Mk/3KrI+x/loOYs/aJKKb560VYGLB4mn/wCWsdatr4jin/5Z1W/sNn+ah9DaoPYNyC+gnT5atQTr5e3zK5vyJYPlq1B5qUEG9vaiT/ZrKjkap/PaOgDVR/8AV/vKPM/irMSf93UvntQBoRzr/wA9Kf8AaKzvPpfMoA1Pty/dp/8AaWxPlrFknb+GiP7TJQBp/bv84pj3396s/wDf/wAUkf8A2zpnz0AX/tzfxVA980lMjRv+edP8j+9QWVXeV/8Alp5dR+XLs/1laSWNTx2NAGHsn/55+ZTfsrP/AMs/LrqI7GJPvU5/KRKCznI9K3/L+8qeDR2/ijrV3/6zbH5lR/v3gj/eVkUMg0qJPvSVPsiT7tQfP/z0qJ54IPmaSgsn+1N/z7+XTft3nyfuqyp9ftoPMb/WVlXfjhk/1EcdBpynXzwSzx/N+7qi720Hl+fcVwF94uvrv5PM8uOszfPdf8tJKfKbezPQb7xNZ2vyxR+ZJWNJr95dybYo/LjrDtbH+9JWkl9FaJtX95SDlL1pps91808laMdrZ2Me6WsP+1Z5/lijqeDQ57t90sn36Cy3P4jgg+WCP7R/1zp9r9uvp90scdnH/wCP1b03RoLT7taPFAD/AC9kca/3KWP79NoT79ARJ0qX/lpVWnpUGxoWP/H1b/76V6/qjr9olWvHLH/j6t/99K9cv/nvrj/frzsX8cT+ifC3/l/8hbT7gpk9Pt6iuK4z+gvtkDvUD9KlqJ+lB0xKc9ZU/wDrK05ulZk3Wg9WiQR7fO3VsQ/6usX/AJaVtQ/6ugdUnSpo3+SoUqSP7lQcMiekXpS0VZmWF+/RL9w02KnN3rfoYdTLm+9SpSyPg0iVgdhdgq/F3rOgatCPqa3icNUu2/32rhviV/yEbNv78H/s9dvD/rDXGfEyP99p0v8A0zdKun8Z+U8e0+fJ5/I4yn76ior0T+Ri5ax+f/y08upZ4Gg+bzPMrO37Ke90z/LUGMh2+r0EjI8a1lfaKuWOpbHj82rMh18/8NZE86x/eqfVbrzJ5G/v1lO7SfdrSJA6S+VP+WlUZ76m+XUX9lLP81SZFG71L/tpVGS6nd9q10cGhxfxVcTRoI/ux1YuY4uPTZZ5Pmq9B4cZ/vV1EkHl/djqCfz/APrnQHMZ8GhrBHuap44I0j81Y/3dGy5eTa0lT/ZYvvSfvJKDGUir808f7qT/ALaR0+Oxlk+9Vv5fel31qYkX2GKOnJIsf3Y6id6gkoAfPP5lU5N1TyU1NtBBFsaSp0j8uOj56d5lBEpEu/ZSO+6k8yo6DGQn3EqHzB61NJUdWZjeKKdvooIN75dn/TSneZ8lcLa+Kr77rVpJ4gnf71QevynSfJVV9v8Az0qjHqLPTpLr/pnVmZY4p2+qbzrR561BRa89ad5ifcqmj76dv8ygkteZvo/26qo+z/lpUvnrs3UATRffqxHVLzH9amSRvL2tJVgW6l8taref5dN+1r/FQKJoInz1Oka1kf2ksb/NJUUniO2jj2tJUGh0FNj3I/zSfu3rk5/GMX3Vk8ysW78d/wDbOg25T0uS6iT71Up9Vg8vbXkd94xnkf5ZJKyp/Ed9PH/rJKXKa+zPXbvxGqfN5kdY1344VPk8yOvMo57y6f8A1klSJpU7/wDLOmbezOq1HxxPI8irJHWNJrl5P8vmU618HXl8/wAv7ut60+HM7/fvI4/+2VAe5A5qOSd3+aT/AL+VcgtZX/6aV2tj4Aig+9cfaK3IPCttH/yzpcw/awPN49Dnf7tadj4YvH+9JJXpEejwJ8qx1P8AYVjSo5he0OHg8I/89ZKuQaBZwfe8uujnsfM+9JUX2VYKRHMZSWkUHyxR1Lsb+Kp3jb+GovIlk/5aUGgeZEnzNJTftau/y0Jp396pJIFSgrmDzP3dN8xt9P8Akpj/ALueguJLzVlE+eq3n+XJTv7SiSoNomnY/JPH/vpXrl7/AMfU1eE/8JB+/jVY/wCNK921B/38rV5+J+KJ/RXhZ/y/+RFE9JcUW71FPXEf0H9ojeoJKkeoJKDqiU7joazJutadw/FZc/36D1KJFB9+teP/AFZrGg+/WzF900FVieN6kR80yPtTkqDgkTU6oqk/2asyZMlSt0qJKe9amMijOlNi+7UlxUKVkdMfhLMFX4ev41mx/frQgrSJz1DQgfk1y3xNj/0HT5f9t0rpoOv4VzvxJ/5F+3b/AKb/APslbw+I/N+MqfPk9f0POKd5lRf6yhN1egfxhIlkpv8ArKSSm76DGQtRp/rKkoqjIST95H81RVLPtqB3oMg2LTvlj+7UVP3rVikS/K9G9d9Vd6elP8xaDAdJt/hqKR2p/mLTZKAIvMpkklSVG/yVqQR+Zspm+nybaESsiSGl2CpdlO2rWoEGwU2RGqz8qU3esdBiU5I6ET5PmqWeeKSoJNRXy6syJ/L8uiSqP9pf3aEut9QLlJ33VA7rUn8FRVZmN89/+edFT/L70UAc5HHPH96OrMcjJ92tH9xs2/6z/rpUXkQfeWOoPVGo7VP57VHRVkEnmUeZUdFAE2+n+YslQf8ALOjy6CSz5a7PlojdqreQ33lkp3lt/FJQBa306O7qt/vUz/WSfL+7oAs/bm+61VJ52/hqTyJX8un/AGV6gox53n3/AOsqo9pLP/y08yunTTWep00dqsvmOK/saeoP+EcuZP8AlnXpUGhxI/zfvK0EsUjj+WOoNPaHlMHgq5nfd5dasHw5lf8A6Z13+zy56l+0LQX7SZyNj8PPIfdLJWvaeGIIP+AVqwX3z+U1T/fTb/yzrIfOVrSxggq35apUUe5Pl8ynv5Xl/NJQZFyP+8v+rqTevmbW/wBZWZ9utrRNvmVWu/E9nGnzSUGnKb3yUeYtcPdeOIo/9V+8rKuvHF5P/qo6CoxkekzyRIn/AE0qlPfRJ/zzry6TXNTu5PmuKI5Ll3+a4kp8pt7M7u68QWyVmSeJl+7FHWHBpTP97zK2LHStn/LOkMT7dqt9/qvLjjq1BYz791zqFS+RLIny/u6k/sqLzN0v7ygsm+Xy/l/eVXknqedPLqD5aBRIH3PTvsLP96rKbfLqVJKDpCxsV3x7v79e36h/rpGrxeCT95XsWqyf+P7K8zFH9C+FX8Sv8hLVt53Us/WktfuUS9q4j+jvtEEneq71JJUNQdESC4rJufvVozvsrMnOXqz06I2D79akZ2LWfD9+r3+zQOoWUqaoUqaoOCRLRTKd5lWQWUqX+CoIKnrU5pFCbpUC9Ksy9KqfcqTrgW4ui1dhqjBVyHpQc9QvIeF+tZXj9Ffwzu/uTpWrAPmFUPGlt9r8LXqL/Bsf/vl66YnwvEtH22WVoL+Vnk88kUEe6WSOOqf9s2McnzXH/fuoH0qOd/Nn/eSVP5C16J/EVVWkXYL62n/1UlOkkqnHAv8AB+7qeSP/AFdBzSDfRH+8plSwOyPQZE919yqL1p6jufy2asqT/WGgUiOm0UvmVZgJS/JTPkpvy76CSSl+ehJKPMoIDy6b5FHmJUT3dakEnkLSyR1BJdtVWS7loJLn+rqN51rOe+lqtJPPJQLlNWe6WCsqfWYo/wDppUXkTz/eqzHp0SfN5fmUDKMmoz3f3Y6XyJZPvVqeQsdHl+XHVmfMUYLXzPmar0cCwUee33abI7UGMiWSSoJIGf8A5aU7fQ8f7ugxIvsrf89KKl2L/wA86KAKOxqPm96rR6kvl/LJR9uZ/wDlpUHpFn5velqv9rWSP5aI5/3lWBYpfM/d1B56/wAUlO3wf88/MqAH799Hmfw1B9qg/d/u6n3/AMS1YEu/+Gj/AHageRv+elNjkZHqALKf7VWo/uisuSdqfHdyx/dqwNWN2f7v+sqzAkn/AD0jrIju2f71QfaV8vd5klQB1Ucbf89KnTalcd9ul/hkqCfWLyOgOU7/AO0Rf89adHdReX8slecz6rP/ANc6pz6rcv8AdkpcpfKelvfRb/m8us+71y2T70lee+fc7/8AWU3z5/Lpm0YncP4mtt+1Y/uf89KbP4mn/hriY/tM/wB2PzKswadqM/3o6A5ToZPE8v8Az08uqM/iCV/lqKDQJ3+9H5lXoPDjfxUAYz30s/3vMqDy5Z/+WdddB4cVK0YNHgSg25jgo7Gf+KOtO18P3M/zeX5ddx9kgg+7HUke2sg9ocxa+Ffk3S1rwaPB97y/MrVedY4/9ZWfPrkEFBfMHkKkfy1DPJsj3eZHHWTdeI2n8xYqox2s90+5pKAiar+I7a0/5aSXFQf25fajJttrfy/+ulT2Ohx/eb95WlHAsce1KBkEEFyif6TJHJI//POl/iqefaiR7aryf7VBUSWOP93VlI1qp9qWP71MfUv7tB0xNNPv1615STmOT+/Gn/oFeHSXUsiV7XA8j2Vnt/54J/6BXmYo/oHwr/j14+SLsFNuX3UsH+1TJfu1xRP6SXxkMnSoHqSSqr0HVArXT/JWbJVu6eqMp5oPVpRJ7RPnqyXbdUNnTj/rHoJlrI0Y/uipKgt6noOKQ+nU2jfQQWoe1TVBB1qetTme5VnqtsqzPUNSbRHJVyHqPrVNKsJ2pxInsaEf3qTXtv8Awj2pf9cXpYG+bNTXMfn2N0n99GrQ+VzePPg6sf7rPDfM/u0zzPLp6bpKifdv216p/CeI/iyJfPapJJP9WreXVTe/oaPLZKDjLe+npu8yOqfmKlXLT95PGy/vKDE19YglSxt/3fl1zkn363L67aeOsi4qoikU/lSn0kn96j+OmYC0VFvoegklpmxP+elR/N/zzpNzUAS7Vpr0z/WUbKDEjk21F+6qaSOk8ugCDy09KNlWdgpJI61JI9//AEzpvns/3ad5a1G7rHVkBUUm6mvd1nT307/LFQLlLjzxQfekqt9u8+TbBHUEGnNO/wC9krXggWBKDGQ2CDZ97/WU/moXvl8zbTYH/wBZQZSJP3lFG+irMzmo9Ni/56SVP/Z0SfdkkpHk/d7lpP3n/TSoPVJ0tYk+7Uvlxb/l8uqfn+X96pY3/vUASbE9alqDf/dp2/8AvUAS/utnzR0efAn/ACzkqLz6l+3LHQA7er/dqL/a/wBXT/tf92mvdr/F+8oAdJJ/FQkn/TSo/PWT7sdH2tP+mdAEj0eZ8lRb/wDppR9qVP8AppQMm3/9M6TzIn+9HRHPvp2+oKD/AEaP/lnT/wB3TEkX/nnUu9f+udAD47SJ/wDlnVmCCD73lx1VR/n+WSOn+Z8lBZpR+R/0zjq4kcX3qwftWz71O/tX+7QBveYnrR58Udc+981R/bqAOikvokqt/bkED/L+8rnHut/zVBI8r/doLOju/FSp92OsWfxjc/w1R8iWT5WqeCxlf/rnWRv7pTn1W+u5P9ZJUsFpcySfNWra6U33mrXjtFSgrmMq001v4q1URYKfJAyVA+2gkc93/CtRJtk/1kklPknWNNzeXHVGTWF3+Ut5JJ/1zioLNL5Ugj8qPy6rO8sklOS7a7gj82Py6b80n3aDWIJB/ekqfy1j+5TY4PLq3BHQWRpA0kde1ae6pZWS/wDLT7LD/wCgV5PAi16pa7YdNs5/+Wj2qVwYr7J+/eFcv9rqw/u/qaUH36hn/d0mnyeYm6i4avOP6a5ffK571VnerD1VuKDuhuUbrpVN/v7atXFVf46s9GBaT7opkf8ArKeo2rTLY76gk0IelTpVaOrSPQcch1FFFBmWYHzVr+CqMD1eqzkkU5/v02nT/fqDfQbRJaswVWj/AL1W0qiJFqDtV2H54JF/2HrPj+8K0LR6Z4WYR56E4+R4b/BJVb/aqzqP7iSSL+471S/5Z/NXsU9j+DcwjyYmcSS1+/Vz5f8AnnWZHJ5fzVcjfzPLqjy5Dvlqza7fMj31W8zy03VFPP8A6ugyLl3/AKyqLyU7zG2bqb9ooM5EUklR/LRJdReX81VfPV3+WgzJfM/u07c1QeZSUEk29advqvTvMX+KTzKCCbfRvqPzG/550b/4a1IHb1pJJKj8xnpsiL/FQA53/vVHI7fw0eZ/dqB3oJGPUbyU75d9ORFqwK2zfVyOxXy93+ro8xvM+X93TJHb+KSgzkPfbB96qM88k7/LTn/eP81P8+KBPljoMBkEGz/ppU+f+mdRRzyyf6qn/Mn3qBSHb3oo8uirMOU5vz18vdSJdLWZ9q8z71SpOslQe2aH9pLHR/aSyVCl3Fn546kjvoP+edBBJ570/fUUkn92neX8+6gB7/3v9ZUT3U6P8sdTeWtL5jR0EDfPuf4Y6dHPP/FHTo45H/6aVL9ll/ioArP+8kqJ91Xvsk6fe8uhIGk/5Z0FlH/a/wCWlHnt93/WVqppv/TOSpf7Olj/AOXegOYykjaSn7J/4a2f7N3/AHqd/ZlAGVH5v8VPj3fxR1pfZfI+9JUDvEn/AC0oLIPlkk/1dHmLBUV3fRRyVU/tJfL+WgfIXvP/ALtRb2f70lZ/25f+elOju6gvlLtFV/P8z7tTxyNsoJJ446nSD+9UUE/z1P8A71AFmOCLzKtRyLH92Os+pJHags0EnofUoIPvSVkSSTvR9hld/mrIC5P4gi/hrMn1ieeT91/q60INDX/lrJVyOxggoNTno7Ge++95klasdjLaJ8vlx1ovdxJHVF9Rg/66UFcw6d9kG/zPMkp6/cqJ51ng3LHJHHTo91BcSeOp0nqCBP71El9FBQbRLyO1eqW0H27w5ozLJJHI9qleKSayte16HP5nhXQmX+OySuHF/ZP3fwr5o5hP/CatjB9mg20yVMVZj+5VS4rzT+oo/EQvVSQYNW3qlI9B20yjOjVB9yrE/wB+oas9CIu791mmQPSyf6ukgegovpVtKqJVmOoOORPTKN9FBgWEqynSqiVaT7tbxOeRHdf6v5ao1en+5WdUmtPYsxvvWrUclUoKt29BFTQuVoWr81npVy0kpnlYlfu5HiPiqTyNcvIv+m7/APodZ/n/ALup/Gl20fibVF/uTvVGORvLr2KfwH8G5xHkx1WP95kkf+1VxEaT7tU4N2zdU8c6pH837uNKo+ekS+XL5nzf6uqaSeZd099R8yOTbUlrJBBB5rfu99BIO6+XVG6vl8z/AKZ1HqOsLHHIy/6uue+1NdyfN/HQTymvPqMCfKtTwR7/APrpVaxsW/55/wDbStF08utTERI6b/rKa+2OoqCSfev8VN8//nlTY4/4mpP92gA+b7zSUtM30vNBAskjfxVFvqXy1j+9Ue9aCBlN+epfMX+GOjetWSM+WiOOn70/55VE776AHbFpsnlfxSUfPTfuR7qDORJ5CvS7II/vVVd2k/5aU37Dv+9JJQSTyXS/dWTy46iR1/56eZR9ligqKeRXTatWc5Y/d0VneWtFAHHJdxfxVZS+grmHjljqL7XInzLQe1yncJfW38UfmVZju9P/AIa88/ti5g+7TH8R3P8Ay1pcpXsj02N7aP7tSxyKn3Y/MrzCPxbLB83l+ZU//Cd3P/XOjkmT7CZ6bHP/AHo/LjqeOe2kk2tJ5leW/wDCwrr/AK6USeP7mT/ln5f/AFzo5Q9hM9gTytnyx/8AbSoo/wDakryD/hOJ/wDnpLSf8JrP/wA9KOUPq0z2D7XBB/ralj1ix/hkjrxSTxjc/wANRP4qnko5So4aZ7p/wkFnH92SOSnyeI4PL+aSOOvAv+Eju/Wq765eP96Sr9mH1Y93n8XWMf8Ay8R1j3Xj+zg/6aV479ruZ/8AnpUscE89HKaexPRrv4lK/wDqrfzKyJ/F15fR/wDPOsO10qV/ux1r2vhyfy/9XUlcsIB9uleT5pKuQee//LStCx8JNI+6teDwrP8Ac/5Z1BEpGQiSx1cggn/5510tj4YZPvyVpx6Gsf8Ay0qCOY5y0tJx/wBc6tpaf363PsKp9795UEka1ZiU44FSn7E9as+QlR7FqCiBI6kprxrTqCydEp+9Y6r71/56VG91FHQBeeeovM8yqP8AaX8MUclHmX08nyR+XWRqXZNn8VM8+CP5Yo6q/YZf+W95HHUsFpF/z08ygBzuz/M1QT3Ukf8Aqqnn8hI418z79H7r3oNYmUiX13/y0q1Boc7/AOtuKspPFHUqajHG9BsT2mgRf9dK9n0u1WDS9GxJ9yyREjrxyDUYpPlr2jS9v9iaUzf8+qVxYv4Yn7v4V/7/AFfQ0Y23pVa4qwn+rqrPXmH9Rw+Iry9KoyVaeqc9B6NMrTdKgL1LJUFWd8Qfc9CJRx709KCywlW03YqCCp0koOKZYSmyP/dNOSjfUHOSQFnq6n3DVNOpq5HWpzVCKZucVm7/AJ9taU3Wsx9qTfLTNaZPA9XoHqjB/tVej20iahYiq3A+HqnFtq5b1Z51f4GeEeKoP+Ku1hm/ef6U9Zny+9dR4x02WDxjqm2P928+/wD76rPjtfLk3eX+8r1afwH8G8Qe5mdaP95jIE8iCq93dxR/62T93VueC8eP9xHWd/wit9dyfvfL/wC2lWfMGRqXiOL/AFVjH+8/56VRktb7UZI91xJXX2ng5bT5mq8mnLBHurUXMchaeEmkf97J+7rcg0aC0/6aSVennWP7tZ13d/3pPLoMZSmSyOsf3aqSP/eqDz0f7tM3/wDXOgxJdnmfep3mLHVb7RR5nmUASyT1B5/mU7yF/ikqXy1joIIo5Kdv8z5VqXZH/wA9I46JLqzg+9ceXVgN+WP70clHnt/DHUX26J3/AHUlN89qCCf5qPP2VV+aT7tCWK/xfvKCR8l2z0fPU6WrfwR1P9kaP71BHMUdjSSVImmt/FVyP9381NnvlT70lArkXkLG/wD00p3yp8rSVg6r40tbT5Vj8ySuXn8R32ovtijqyI05naX2q2MHytcR1lWusrdv+4/eVmab4caeTzbytyOCKxtJFWOgiUSb7RJ/z50VS/tBv+feOigOUyP7Gby/3tvUU/hWJ/uxyV6T9k8v5Wp32Ff3a+XUHfzHlb+B2k+7JUUngBpPvSR16z9lXZUUaRTvIvl0uY19rM8in+G07/dkjqrJ8Nrn/n4r277LAiblj8umyQK/3fLkq+eZXt5ngd14DvoKrP4Vuo/laOveZ9OXZJuj8yN/+WdUf7Klk8xv7n3I5KPaFfWZniT+GZ/+edM/4Ryd691j0qKP5p7fy6s/2bFB5jLHHR7QPbzPBo/CN9P92Or1p4E1B/vR+XXtP2RX+7Usdp/C0dHtA+szPIYPhzLJ96tOD4ZRfxV6ilp/dqf7I3l/886OYn20zzeDwPBaSfNWvB4Zto0/1cddfJpy7PmqD7DEn/LSpM+aZn2mjWcH3Y60LSCB02rHRJJFHUH25Y/u/u6CDQjjij+WnvIv8Unl1lT308n3ao+Rc3X+toLNmfVYIPu1RfXJZPlij/7aVHHo/mP/AKySrMGhrUAVvPuZJPmkp0btVz7L5fy1F9z5aCxP96k+Wk3035v4aAB9tHlxP/y0pv3PvUn262g+9cR0F8pNHYxPTkggSsW68XWNp5m24jrmL7x+6fLB+8o5DaNOR6HJdRJBuaT7PWDqXi7T4E2tcfaP+udefT+IL7VZP3tWdN0P7W+6Wq5Tb2f8xqz+PG+7Y2f7ymwR+Idc/wBbcfZ43/55/JWtp2m21jHu8vzJK1k+0z/8e0ccdSHNH7JFpWhrp0G7/WSf89K0/I8x6i+y3kabp7ip97fw0EjfsdP+wv605PPkqfa1ZGpAlov8Ve4aGkX/AAj+j/8AXrD/AOgV4z/2zr2jR/8AkX9Hb/p1SuHF/ZP3jwq/32r6fqXk/wBWaqz1aT/Vmql3Xmn9Sw+IqyNuFUp6sT1Rf+7VnpUyOTpUVTvtqCg7IhTtn8VNkk2UR/vKCi5G/wDdqylVI6txt8tBxyLKnAplR7qa74oMeUnj/wBZWhb1n29Xo5Ko56oT1kXXyPWvJWTepv8AmoLoktrJvq/HJWTbvsrRh6VZVWJfT7wq1G9VU+8KspQeXV2PMfiNdNB4tuP3n7vYj/8Ajlcx/bEqf8861/jF9pj8W7oP9W9qn/s9cK8E8/3pPLr1KHwH8NcWU+TOK/8AiOl/4SNo49z/ALv/AK51F/wkbT/djkrnP7OuU/5aSSU2SO++5XSfGyjA6N9cuZPl8vy6rPd3M/3pKw0tLzfu8zy6ngtG/wCenmUGPKXp3l2f8fH/AH7qq8C+Zub95UvkbPm8ymvt/ikoJInuok+VY6b5n8TVJsjj+9JHTXkgj+9JVmAef/do/eyU7+0rOCP/AFdRvrEEf3Y6CB2yT/nrTZE/vSSSUz+1l/595KP7Vgk8zbZySSf9NKAI3gaT7v8Aq6SDQ/Mk3LHJ/wBdKtJqX7vb9j8up/8AhIFg+Xy/LoIkOSxij/5Z/vKf5Gz/AJZ+XS/8JHB5fzRyVVn8VWckm1Y5PM/65UEFrY3rS71j/wCWlZ/9s20n3pJP+/VU59csU8zbb3Nx/wBc4tlWTymvJdf9NPLqjd6zBa/M0nmSVhz6y0/y22lyR/8AXSqyaVfak+5o/L/650FcpPfeKpfuwVlP/aGq/fk/7Zx10tj4L8uTdLW5/Y8Vom1Y6AlKEPhOMsfCv7zdLW9BpsVrH8sdaL2q/wDPTy6zL7UrbSvM/eeZQY805mhJtjj3y/u6w7vXJ7p9sH+j2/8AHcSVg3esX3iCfyoP3cdWU8Of6vdJ5kn/AE0oHGnyfEXt8X/PSOipf7KT/npb0VRpyl6DxpBJH/rP3lWf+E1WP/ln5leTpBeRx/6uSpI4Lz/nnJR7JnVyxPV4/GNs/wA0v7upI/FunvJu8yvLoI7x/vR3P/fqrcelahP80VnJJ/10io9kybQPUINZ0+eP/j8qx9qsv+eleWf2Brn3Vs7n/tnE9T/8Ix4j/h0/Uf8Av09HsmT7p6R9us/L+W4k/wC/tNk1G2/56V58mgeJf4dL1H/wGepI/Dnip3+bR9V/8Bno9lIi8Tvft1n95pKcl9Zx/duK4r/hGPFEnl7dD1X/AMBn/wDiKsp4R8VP/wAy/qsn/bs//wARR7CYXidNPqVt95ZPLkSpI9fg+95n/fusWx+G3jO+/wBR4T1WT/t2etWD4LePX+74P1X/AL9VXsZ/yC5oEv8AwkcHrTf+EnX7tW4/gL8QZ/8AmU9R/wC/dSp+zv8AEv8Ah8J3tP2E/wCQfPD+YyH19aiTUfM/5aV1X/DOHxIk+94buP8Axz/4upE/Zl+JDx/8i3J/39T/AOLqvq9X+QftKX8xyP2tpPvSU5HidPmrtIP2Yvib/wBAOT/wJSpE/Za+Jsn/ADB4/wDwJSn9XrfyBzQ/mOTgntv+elE+q2yfdkjjrrP+GSfibJJ/yD7f/wADkq0n7GnxEnj/AHn9nR/9dLmq+qVf5Q5ofzHD/wDCQWySfLJH5lVZPE9tGnzXEdekwfsMeOp3+bUNKt4/+vl//iKt/wDDAfjGT73iDRv+/r//ABFV9Srfyl+0pfzHjr+MYk/1UlUX8Y/3v3le7p/wT58VSfe8SaV/4/VqP/gnr4h8v5vFGlf9+no+pVv5TX29D+Y+d38aqn3beqk/jiX+GOvp5P8Agnlq/wD0NmnR/wDbs9Wk/wCCeV9J8svjCy/8BnqvqVb+Un6xQ/mPj2+8VXl1J/q5I6yJ557v/npX2/B/wTulT73jCP8A8Af/ALOti1/4J5afH5fm+KPM/wC3b/7Oj6hX/lL+u0IHwGljLP8A89K2rHwrLd/8s6+/LT9gPQYPveILmT/rnbJWzafsMeF0fdLrmoyf9skq/qNYmWZUj4KsfB0SfNLJHW5a2OnwR/8AHx5lfdifsTeCdkm681H/AMcq9B+xj4Jj+VbzUf8Axyn/AGfXMpZhSPhbZbRpuW3kk/650x76KP71vJH/AN8JX3dJ+xb4Jn+9qGs/9s5U/wDiKrP+wj8N55P38msyf9dLn/7Cl/ZtUn69TPhGDUtPkfa3+s/66760Pt3kfds/Mr7xtf2JvhlaJtis73/wJrSg/ZC+Haf8ud7J/wBvNH9m1TT6/SPz6/tVpP8Alzkjp/8AaLfe8uSv0H/4ZJ+HP/QPvf8AwJepU/ZQ+HMf/MLuP/Al6P7Nqj/tCkfnlHqU/mR/6PXumiLu8N6Pu/1n2VK+m/8Ahlf4eJ93R5P/AAJevF/iP4fs/C3i280fT4/Is7P9xBF/zzSvHzLBToQjKR+8eEuMp1sxqxh2/U537kdZ151rTH3KyrxPnr54/rqj8RWkqB05qaoXTmqPQiVJI6g31Zkqrs+eg7IjfL+epR2ptIj1Joy1DtqylU4Eq2n3RVHLImJxTH3UON1SUGRNA9W4Kz4H+ar0FBy1Yj5utZd19w1oz1nT/cqyqRXg/dvWzb/6s1jQPsrVgqC6xfhq2v36qDtVqCrPKmeZfGFLpNYsnjj8yN7X/wBnrzn/AImX/PvX6OfA7TdM1nwjOtzp9tcSQz/8tIkd/mr0L/hEdD/6A9n/AOAyV9jgss9tRjU5j+AuPM0+q57Xpcv2j8po4L7+KPy6swJPH/z0kr9Tk8K6L/0B7L/wGSnf8IzpH8Ol2X/gMlel/ZP94/OJZ3/dPy08iWR/+PeST/tnTvsF1/z5S/8Afqv1J/4RzSv+gfZ/9+ko/sPTI/8AmH2//fpKv+yP7xzyz3+6flp/Z15/z5Sf9+6ik0O8/hs7n/v1X6of2Np3/Phb/wDfpKd/Y1j/AM+dv/36Sj+yP7xl/b390/KaTw5fT/8ALvJ/36psnhXU/wCGzuf+/T1+rf8AY1j/AM+dv/36Sn/2bZxv/wAedv8A9+ko/sj+8L+3Zfyn5OR+ANcnf/kH3P8A36ep/wDhXuqpJubT73/v09fq99htf+feP/v3Uv2C1/594/8Av3V/2R/eIlnsv5T8po/Aeq/eXS9Rk/7ZPU6eB9c/g0e9/wDAZ6/VTyIvL2rHHTkgX/nnR/Y/9455Z7P+U/Kt/hz4hn/5gd7/AOAz0f8ACq/FD/d0PUf/AAGev1X8tPSneXV/2NDuZ/29L+U/Kb/hSfiWeT97oeoyf9uz1qwfB3xDAm2Lw3qP/gM9fqJ5dSpu/wCelP8AseP8xH9uz/lPy7/4VJ4qf5YPC+o/+AL1InwW8Yz/APMt6j/4DPX6iZ/6aU1/3n/LSj+x4/zC/t6p/KfmF/wo/wAZ7/8AkU9V/wDAZ6uWvwW8beZ8vhPVf/Aav0z2U3ZVf2PT/mOeWe1f5T84I/gX4/n+VfC97/36p/8Awzn8SJ/u+G7n/wAcr9GvLp2xa0/sin/MZ/23V/lPzcu/2UPildR7YND8v/rpKlUf+GEfilqT7ryzt4/+3lK/TTYtJsq/7JpD/t2t9mJ+eem/sMeP4E2rZ6dH/wBvKUmq/sO/E+dfKsZNKt9/+skkuf8A7Cv0NplH9lUCJZ3iD83f+HdnxC/5/NG/8Dn/APiKK/SPZRVf2TRJ/t3EHnKeC/C6fMvh/So/+3FKnTw5oMf3dH07/wABkqD+0l/56U3+0Vrp9jA9T29QtppWjJ93S7L/AMBkp/2XT4/u2dt/36Ssx9SWo/7TSrjSgHtKhpf6N/Dbx/8AfpKN8f8AzzjrFk1Jf4ajk1Wr9lDsR7WZvPOtM+1J6VgvqtR/2rvo9jEPbSOg+1J7037WnpXPf2tR/aLelP2UQ9pI3vtdJ9q/6a1gf2i1N+3NT9lEv2hvfavrR9q+tYP25qPtb+lHs0XzG99q+tN+0VjpPUqT0rI0iavn0/7RWZHJUiPQdsTQ30/fVZJKWoNIxLe+pkkqmlWErIvlLMclTo9U46n30BylxJKWq6VOklBHKSVLUW+no9BJYpfLqNHqeOgz5STZTkpsclPjk/eVIcpOlFN307fSDlH0+mUUDCk8ylplADvMr5N+M0m/4i65t/57/wDslfVu9a+TfjP/AMlF1hv+m/8A7JXzWe/wYn9D+Dkf+FOr6fqcc/3BWc/z1oP/AKmqUo2NXwR/aFIoPULtgUs7/P8ALUT1Z6USvULtUr/fFRv1FI7IjP8Aep6UynpUlMsI3NSpUCPUkG6qOeRbo30UjvhM0GA9H+eraVnxvhquQPVmdSJbf7hrOk+6avu/yZrPk+8aDOkUy/z7a0rN/wC7WZV2x+/UHTVXumxF92raVRib5quJVnj1D3v9nO6/ca5B/uPXsnn14D+z7qX2XXL2D/ntDXuX2qP/AJ6V+k5JLnw5/n14u4X2PEMpr7SRPvo31W+3RfxSUv2+P/npHX0J+Hckiz81Oqp9vj/56R0fb4/+ekdBEqTLG+iq/wBtg/56R0n2qP8A56R1Zj7ORZp9VftUH/PxHT0voP8AnpHQHs2T1L/rKq/b4P8AnpH/AN/aP7Stk/5eI/8Av7QYyjItUVT/ALVtv+fiP/v5R/att/z8R/8AfyrM+Vl+k8ys/wDtWz/5+I/+/tH9sWf/AD+R/wDf2gy5WalL89ZX9sW3/PxH/wB/akTXLP8AivI/+/tWRys0KKpf27p//P5H/wB/aZ/b+m/8/cf/AH8oJ5GaVFZsnibSvL/5CFv/AN/aj/4SjTP+fyP/AL+0cpFma1FY3/CVaVv/AOQhb/8AfymyeLtK/wCghb/9/aOUOU26XfWHH4u0r/oIW/8A39pv/CaaLH/zEI6CfZzN2isL/hONG/6CEdM/4TfRP+ghHQXyVDoKKwP+E40X/oIR0UGfJM+Z/wDhojwSn/Mct6gf9pPwP/0HI6+A/P8ArUqPXifXv7p+rf2ZH+Y+63/ad8Dx/wDMY/8AIT1E/wC1J4F/6DH/AJCevhZ3qs8jVf17+6XHK6f8x92f8NUeBdn/ACFJP+/T1F/w1R4H+7/aEn/fp6+FvPaOOnfaKj67PsX/AGXTPuL/AIaq8C/c/tC5/wDAZ6b/AMNVeBv+fy5/8Bnr4f8AManI7fxUvrsg/sqmfbf/AA1Z4H/5+Ln/AMBqX/hqzwV/z8Xv/gNXxRvo3tT+uSD+y6Z9s/8ADVfgz/nre/8AgNR/w1X4O/6ff/AavitJ2qf7RR9amP8AsyifZv8Aw1f4Q/hj1H/v1Tv+Gr/Cv8NvqP8A36r43gn+etCDd/DV/Wpmn9m0j7B/4an8Nf8APrqP/fqpY/2pPDn/AD53v/jlfIsE9W4J6PrEhfUqR9bf8NSeHk/5h97/AOOUf8NSaHH93T73/wAcr5Vgdvvf6up0nb+Kj20ivq0D6l/4ar0j/llpd7J/21qwn7VGn/8AQHuP+/tfL0cm96vfN91aPal/VoH0rH+1RY/w6Hcf9/anj/aktpPu6HJ/39r5sjRtlRfavIn2tR7UPYQPp+P9p2OT/mByf9/ak/4aa/u6H/5Fr54tJPM+atGN2qOYn2UD3v8A4aaf/oB/+RalT9pOf/oDx/8Af2vA7t/Ij3VatJ1no5ph7KB7v/w0ddf9AiP/AL+1JH+0Zef9AeP/AL+14tB+8qePdUe1J9hA9l/4aPvI/wDmDx/9/ak/4aPvv+gPbf8Af2vFI3+eSpd9X7Uz9hA9oj/aO1B/+YPb/wDf2rH/AA0ZqH8Ol29eJxvVpHo5g9hA9i/4aI1OT/mF2/8A39enP+0Pqf8A0C7evIEqTZ5iVEpFRpQPXf8AhoXVf4dLt/8Ax+j/AIaF1f8Ah0+yrylP9XTtlHMV7CB6f/w0LrX/AED7en/8L21qd/8Aj3t468rdKng+SSiMg9hA9Pk+L2rz/dk8uvKfHeqy6r4guLmeTzLib53rQSesPxFtfV2/65pXz+e/won754P0+TMqvp+pARsQVmXvzitGZ+Kz5/7tfBH9hUtzM+5UclJN8j0/79anrFd/u1C/UVM/3agk/u0HREjkkpySf3qifpQnSg25S0nz1Zj+Sq0fSpIPnoOaRcptG+h6DAQtmrdo1UJJKt271ZMl7pel6Vnyna9Xj0qjJ84oMaZD/FUkD/PVepE3eZQdMjZj/vVoRPis20/u1eg/u0HkVS6L+eDTrxopJI5Nn+sjrJj1/UN+3+0Lj/v69X3/AOQVe/7lc+n+sNfb5JL91I/j3xbow/tKlPyNj+2NQf8A5fLj/v7Ukeq3n/P5c/8Af16z0qeOOvoZSPwP2VM1Y9VvP+fy4/7+vU/9pXOz/j4uf+/tUV+5U1SHs6ZZ/tG8/wCfiT/v7S/2jc7/APj8k/7+VU+/8tO8v56DH2VMvfbp/wDn4k/7+1N/aVz/AM/En/fys/ZT0rWJzShAvR30/l/NcSf9/an+2z/89JKz0SpI605zH2cDS+1Sf89Jamjupf8AnpJWZG/941cSjnM5U4l6O6b/AJ6SVNHO3/PSqidKdVc5zypIuee38MlHns//AC0qtTo5K2jIxlTRP9ob/npR57VF/q6bvrYx5ETb/wDppS+Z/ekqCpE/eUyJUyWOP56dJ+7p71XpcxjKBLvp++oP+WlSJQHsyXfTv4Kj31LRzF8gm9qKXfRQR7M/NZHatmOx+Tc1Z1rBveulkj2Wm1a+YifospHOT/u6qvJ+821enj/eVUkT95VFxIv9ZR8qUfc+anf6z71QbjfP/d1Kkn8NRbKljjqwJI0/i8ynO/8ACtPg/efL5dOng8uggrI/97/V1Z+/Ju8yqkcdWUkX7jUFl6D5P+ulXIJ28/av7vfVOGCp0TY/y1pEg00fzJKng/d/ekqr8qfNVpNsn/TOtDIuwSL5e7/lnViOf9xHuqraQeYki1MkbSJtf93VkGlawN5+7zK1U/2azLWeKtVLX93u/wBZQWWbTdJJtWsPWH/4mu2KuitIGjn3Vy3irba65/wCgmPxnUaVOv8AF+8rc3skEbf7f7uuQ0eRZ/L/AHldlBBv035f4KomRJrP/IOjb/lpWfod00Enzfx1oXX7/Tdv9yuegnVJNlBnE7+D50/dVejj3/drK0qT9xHW/HGyeXRymMpGPPAySSNUm9vSrWox+X81UXqOUuI/z9lTwT/vKz5JKmgf599HKWbUDt5fzVbSs+1k89Plk8ytGOOpAd8tS/x7WqJP7tWo46gBkkfyU+j5vu1F/s1sBJHWVrz/AOmHb/zzStFHqhre17xP+uaV87nX8OJ+++E/uZjP0/Uz5PnjrOuelabrsWsy56V8Sf19SKE3Sq+/+7U71Wd6o9SI16iepaif7lBvEZRTX6UUGyJx0qxH0qmHFWUfNBhOJNTvnojptBzkY/1lW4W5C1Tqxa7t/NWOexsVRner336o3VBxUyAw76kDKlQ7/wB5UhdQ26g6TSt/9ZV4HaKoWr76vR0Hm1SaZ8WF5/uVzSTr5+2uj/5YSL/fjeucjk/1beXX2WSS9yUT+TvFyl/tdCfkzRR+fmqyjr5dUX/2al370219GfzqasH+zU/l1TsZP3dXakyCrHyyVUqSN/3lVEzkWf8Afp8e2oo5PMqxXQcchY6f8lQVLUkEkdXIHqnH+8qyj0ESLy/cpz7arRvRI9UZEu8VLUED1PvqzORJ/wAs6i3r/DUbv8ny1F5ldBzSJ5J1jkjqzA9VE+f5qswO2ylzBylmoJJP7tPkf93VV5/7tXExlEljkXzKlj/eVEj/AN2neY1MjlLW/wDi/wCWdHmf3ageT9xTPM+SqGWPtUf/ADzoqLe9FSB+eEH/ACzrpk+eD/gFc5BG3mV0qfJBXzsT7+oc5On7yoHSrU/+skqv81IuJVpfLp8lEdQWQVJB/t02enQP89BZejjou/3aVMn+sjpdV+58tWQZKPuq0lVE/wBYatw0Fl5P9XG1TxyKkny1HBt2Ufx0EG5AlSeX+7+X+CjTvng3VO/7uOugyH2L/wALVbqpaSK8lW0+egg0bWP/AL+Vs2H/AC0rNtE/jrZ06P55KsqRoWifwrXD+OP+QlHXe2kf7zbXB+NP3l3G3+3SkFP4yTR5/wB5HXpOmur2kbLXlejT/vNtem6O/wDotER1ie7+euevk2XUjL/HXQz1j3Uf7yrM4m1od1sgjVq7aCRXgrzm0k8uu60qffBHVxOWqPvvng21jv8A7Nb12nyVh3SeW9EhRkVPP/eU6B6p3f7t6ljkXy6g3NrTZFjkroIa5Wxf5466aD7lBEh3yx1Zg/eVnyP+8q5BJRGJEieSoPLb+GpaY9Eol06gfL96s/UU8y6/4AlWfM421Tvn8y+kX+4iV8tnH8OJ/QnhZ/v05eRUf7m2sa/fYK1pKyL6NZGr44/rnDFb78VV3Sn/AO7UT7qo9aJHvpj053xUfzUHQhlMp79TTKk3Q9H/AIe9Sr9+o46nqjGRZ8yh3+T5aizvo2f3aDn5Q+4Kngeo4/7zVJBJH5m2rJkbEP8Aq6guOtOg+SmXCb0oOCPxFajj/nnUVT7Od1B0sksn2zbWrYj+6KxY/v7v7lbEbcUHFW3LMfQLXJxvOkka11SFd6j61zV1+4vpIv7jvX1OTS96UT+ZPFyjenQq+poPQlH8FN3/AMNfWH8tl/TP9XWl82+sXSn/ANYtbFXGJzVB330p2z+7UdO8yr5TAnj/AHf3anSqfmVZR6oykTVJHUG+pPMqSCX7n3alR+fmqGpaskt0UyOSmO9IzkS72/hqffsqsjtT6swJH+f5qZ5dG/y6b5lakDpN3l/LVqB9kfzVUqzD/q6yAsSbdlVvlgqXfVWtIikS1PHJs+9UCVLvrQw5Sao/ufLTd+ymI9WST+Y1FN3/APTOigg/Pyxj+eOtzzPkrDsf9ZWq8lfNRP0GUTInoT56J/v02D/WfNSNoFWT/WU2P79Szov3qgj6UDJZ/v1En+sNOkpsf7uT5qANK1f546lvvnSooP3nyr/HUs/3KsDIkT95VmCT+9UEn36sQVBZfT7+6rFU0/vVejjqyDX0b+61XL5Kp6d/rK0brtW8TCRTtJP3+3/lpWgknz7qyI3/ANK/551qwSf6tlpiOgg+5ura0b5J5KyoI/kj/wCelbWjp88lamcjQ+5d7q4Lxxtj1GNa79/nnrg/HH/IV2tUS+Eqj8Zi2r+RPG9epeHJN+mx15N8sfltXo3hm7/0GNaiJtXib13JWfP9+rk/+1VGT/Wbq2OeJZgTZJ81dZob/u65iCOug0aT/V1cTCr8J0cifu65/VfkkroE/wBWaxtcj8uPd/yzq5HNT+MwrvbVaB6e8i/vKq+Z8/zViehE2rGdfMrrLGT93XC2L/vK7bSv3lrVxMKo64qxBUM9Pjk2VZkXo3/d1E9Njk/d0yT56JBEb/HVTWfku91WKrar+8nkavlc6/hxP6I8Kv8Afp/4SjJWLqH3q2pPuVjXdfE/bP68wpnH5X3VHJ0FSt9+om+5VHsRI23U3mkZtlJVM6ED/PTKV/u0lZlIXzKd8xpuxvWpB2qhFmNPl+apajjqSg5GFSR1XR6sR0EyLq9KfL92okfNSSbtny1ZxyM949j1JA+/5f46W4/2qZA+x6Df7JaTdWlB9yqKHa9XYJKDiqlyP7xrndcf/ieXDf7ddCfvn8K5rxHJ/wATi4/36+kyb+NI/nrxXjfL6UvP9DQgk/cUf8tKisZN8FT19ufyCR2L/v63o5N9c9B/r63EeriY1i1H0ptG+iqOIdH0qeOSq1SR/foCRcj/AHiVLUSfcooMeYnjqSoI6krUx5iZH+SneZvqDe9OjkrPlCRY307fUVG+r5TPmJ5JKj30zfUW+mQWt9W0esyrCO1ZAWXf+7VbfTpJKj31pEUibzKl3/JVajfWhmT+ZSI9Q76fVmMixvoqPzKKok+CLR9klXvP/eVkp+7kq5JJXyp+kEE/zyU1KHp3+sq+YrlIJ/71QffqW4qL79QMd/q0psf36f8A8s6dHJsqgLMCVPJJ5ibarQPvp2+gggdKIN0dD0JQalyPdWhA9ZSP89aFr89WRym/Y7ZPmq3O7eXVGx/u1ZnroMeUz43bz62NOn/eR/8APOsX+Or2nSb5NrUoyHKB3CIyR1taVtj8ysq1/eQfNWhYuvmSVscRe+WOfdXBeP8AbPqsn/PP5K7t5P3lcF4nfz3uJaiRrT+Mw49vl12PhWf9xHXGW9dP4ff5KxidsjuI5PP+9VR0+emwSVNJXScpcgj/AHda+nSbHrIgTZJ8tacf7t6DnlE6yCTfHWZqqfJU9rPvTdVa+nrY5Yx985OeP95VWST+GrWo/JPWc71id5esZ/Lkru9Hf9xXnsD/AD12mjz/ACfNVxkTOPOblxTY6ikkpu+o9qT9WkWY5KdvqtHJS0e1NI0Jk38NU77/AI+pFqdHqDVZFg1G4r5jOZe5E/oHwtp/7XV9CjPt2VjXf+sFa8/7xKx7vbXxh/W+GKT1XD7hUr/7VQSP/dqj2YjWXdUdP+/TKDcKKKKksKmjkNQ1JHVGci2iLs+WnP8AdqDzNtCzf3qDn5WPqRKN9CJigkvQ7u9Tjd96oIduNtTq7Y+arOORBMGeq/ltVnfUQ60FxJ0dqngl+aq+xvvLUsMi7/moMZGi82wxvWD4gP8AxNbj93XQlPM09/Wub8QSN/aW7+/AlfQZTL98fgninS9plcZfysnsZNkdXEk/eVm2P/HvVuOSvuIn8ayj747f5c+5a2IH8ysWN/3+1q0oKvmM6kS/vp1QbxRvFXzHHyE++pY/3dVaf5nz0cxlyzNCCenb6qJJ+7qeOSr5g9hMsxyVKklQb1oSf+7R7Qy9hMlqSOSoN9Pjko5jP2EybfRvqDz6N7+lXzE+ymSySVF5lRyT0eZ+73UcwvYTLPmVKj/JVHfU6SUcw/YTLO+mVH5lHmVHtID+rzJ99Hmb6ipsklX7WAfVahJvo31Dv/vUeZT9tAxlg6pe3NRVf95RS9vAn6nX7HxX/wAIPrkf/MPkqX/hD9a/6B8le5InyU/ZX4z/AKxVv5T+xf8AiHOB/nZ4R/whetf9A+SpI/A+uf8AQPkr3jZTo46P9ZKv8pp/xDjBfzs+fp/Beuf9Au4qtJ4H17/oF3NfR0cdO2Uf6yVf5TP/AIhxhP8An7I+bf8AhDtc/wCgXc/9+ql/4Q/XP+gXe/8AfuvpDZUqRr/DVf6y1P5Q/wCIbYT/AJ+s+cIPBeufxaXcR/8AbKpX8D65J93S7mvozZTvsjbN39+j/WWp/KXHw2wn/P1nzmnw58Qv/wAw+Sp4/hX4hf8A5c//ACLX0R5Qpnl1n/rJV/lOmPhxl/2ps8Bj+F3iH/nz/wDItWoPhrr0fyfY/wB3/wBda93jSneXS/1lrfymv/EN8u/nZ4/aeANajj+a3/8AItWp/hzrUifLHH/39r1jZTtlEuJcR/KaR8Nsu+1JnjP/AArLXN/+rt/+/tT2vw21qB93lx/9/a9f2U9I/wB3U/6x4nyNv+IcZX/M/vOT07wreQJtlqePwreb937uuqp9X/rRi/IiPhtlfn95zv8AwjE8n/LSOuf1H4bX08EnlXEfmV6PRWEuJMXM6Y+HOU/yv7zxn/hU+uR/8+3/AH9rc0f4c6naf62S3jr0uOOjYKn/AFjxZcfDrKfP7zkP+ERu/wDnrHU//COXP3v3ddPT0rSPEuL8jGXhxlP2b/ec+mjXMb1a/s2f/nnWzsp1b/604j+U4JeGuX/zMpwQSxp80dNntZX+7WhHJ5f3anndZ/Mnlkj8x3/1flVX+tFfsY/8Qyy/n96TOTu/Dk8/mf6uq3/CHXMj/NJHXYxx075K5ZcTYvyPVpeHGUw+K/3nJweDvL+Zrytmx0r7J8nmVo/L91ai/wCWm2sP9Ycb9qR3f6g5T9mH4giNTvI/6aU1Ean76uOf4g5JcC5d/KJH/wBdKlkqPfRvrpjxDWOb/ULLvMT/AFclVNY/f3ckq1O9VXkV5pI2p/2pUxnuzPtuG+HMPk9aVSh9ogl+QVkT7K1br5vlrMn/ALtRE/WKJnv89RtU3+sqB021oepEib5WplKz4pKk6EFFLsFJQUFPTqKZT06iglj0+/uqRtr0IgX5qeU3VRz3BKtQp/wPdVTy1pURv4f3dBnJXNJUZWFTgb0qpHMwf5qsxzZqzjkJVd/v1Z2fLUDpQOJIrs/SrHk87qrQfdq8nSgzmWrVs2+2qWs6NLqUlvLF/Amyr1sMCrsXMe1aX1urhP3lM+Mz3KaOb4eVCt8JhWvh+VE2tJHVmDQ2T/lpWzSRx1y/6y4s/LP+Ic5R/K/vMf8AsNvP3eZV5NNar8e2pESiPE2LMZeHGVeZU/s1/wDnpSf2dL/z0jq9U1XHibFmMvDjKvMzI9Ob+KSpk01/4pKu0Vp/rNiDL/iG+V+ZV+wsn/LSpPsi/wDPSpd/7unSVH+suIKj4e5XD7LI44Iv+elSRwRJ92SiOiSp/wBYMX/MdX+oeU/8+/xF+zr/AM9KdHBFH96So6XzKf8ArDi/5jD/AIh9lPN8H4kvkRSf89KPskX/AD0kojkqTfR/rDi/5h/8Q/yn/n3+JD9kif8A5aU6OxX/AJ6VL8tO8v5Kn/WHF/zC/wBQ8o/k/Eg+yp/z0p0ditWNlOSo/wBYcX/Mbf6j5TD/AJdkX2RPWj7InrU8dLT/ALexf8wv9Scq/wCfYyOCL/nnR5EWz/V0+isJZ1i5/bO6nwhlMP8Al0M8iD/nlRHGv/POpPLpK5ZZpip/8vGejT4ayyHw0Y/cPopfkorH+0cR/wA/JHR/YOXf8+Y/+AnjdO8upI46l2V5p9AQJHUscdO2VLsoLGIlP2VJ/wAs6f8A8tKCyDZUscdFPqAF8unUU6gobRsqWn0AQ7KfsqWig2iNp1FFSUGyijfRS5jTlH0nmU2pI0oNA8ynU+OOiOOgByU/ZTKej0AGyjZTqbvoMhyUU13ojdqDTlCT56dTfmqWgY6PpS0yn0C5RI+lLRRQMKZT6ZQLlGIjUbKfTJJNlBmDvWfd/wCvj206e7Xy6TYzzeZXrYD4j1cJH7RBeuqDmsu6RvvVp3fzvtrOljYV70T3aJSeq8m41YeoZMVR6kSHy6Z5dS/LTZKDYRPv0OlFLv8A4aAI6enyUKnzU37tA9yyj1Lt2JVWPqalD0GMoj9/z1IjtUKVJHHVGci2n3N1OQNUcfyPV9I/MT5as5ZS5RnnrsqdEWRKrSWrRvTEuGj+7QZW5vhLITD1Y6fNVZXWSpEfZ/1zoMpF1Kuwf6qqKfJ81Xht8uuXEfwpHn1/hH1JHUG+pY+lfHngE2ypaj+bZT/96kQSU+q++nedQBYpj1F51P30AMqeOqzvUqUDlEnjpaSOlo5iOUZIn92k8upKKOYuKQkdSUJTqYuREse2lplG+qMuQlp0cdR76dUByk1LvT0qOir5iOUk8ykplJ82yjmL5SSmUvz0lQQSfJRSUUwPLvIp8cdFSeXVGRF5dP8Akp2z+GkoLCmVJ8lO+58zfu6Chvl06mx3cUn3ZKd8tQXyjqfR5kVRSX0Uf/LSOjmDlLFO496ypNcik+7+8/650effTp+6s5P+2nyUG3szV496N9Z32W8k+9JHH/4/Tf7Nl/5a3kkn/XOjmLjE0d9M302CCCD5Vk8ypESo5jblF2U6OOn1JHTGR1MnSkqaqIGU+j7lReev8NAuUl8v+9R/BUfmP60n+sqOYuMRsjtTo46I46l/jpl8obKdsp6U5Nv3qCRtFPooAKKKVEZ/moAb5lHmU16KAGfM/wB2j7n/AE0o8z5Kqzz1QEsk9Ubq+2JtWoLqeoU/f/NUcxUYkkcdawjZN6tVKBP3kda84r3Muj8TOujIw5Pv1VlDCr8sMm/dUFyjIm6vaPapyMOeqzpuqed9/wAtV/mRKs9iGxH5f96pUSpIbORzuz+7qy1mV70ClUWxQkpiJvq75L+lRpCz9TQVzkWzbSffq15B2VG9sf4Uqw5yDdsNTwr8tRNbSK/WrHzQJ81QKUkSbKUdKZFIHHFO4WqMy5Cu6p/ufdqta9K0EpnDU3Ecb0qF4P4qvPa/JSxwN/HSOdVEiqkH8S1PH/dqQ2vz7o6bPbs77qZnz8xIMJ8rfcq75f7iqEFqySeZJJsq5JfRRwba563wHFWeg2OSpY56zI56nSf/AKZ18e9zwzQjkqXzKoxyVPvpEE/mfJR/tVB5nyU/fQBLU2+q9LHQWT1LUEcjU7e1BqTxyVL5lVd9WI5KkyH0klLT6ogbHUlNp1BPMPopm+n76AH0n+rpad/q6AHeZS0yn0EBRS/PTfMoIFoopPnoAWipPMooDlPNN6pHub93VWfXNPg/1t5HWWnhKD709xc3H/XSWtCDw5Y2v3beOr90PZED+JrOT/VR3Fx/1zjpqarqE/8AqNL8v/ppJLWzawRR/K9SolHMX7IyETV7r5muI7P/AKZx1Zg0rY+6e4kuP+ulaeyneXUcxfKU5EV/vR0f2VBJ96riQVOkFSUZieH7P+Op/wCx7GP/AJd45P8ArpWjsplA+YrRwLB8sUfl0eQz1Z2UeX/DQUQfZf8AppTfIX/npT/sCf8APSWpI7RUSoNSDyIvMp3kLU6QL92igsj8ipfJ+tOooAciUU2j7/zVXMBFJJUWzzKteTUkkCxyfL+8qSyBEp+ypNn7ypfkoAj2U7y6d8lS8VYEEkdN2VLTJOlADXooeigoKfUPHvTvMT1qCOUf5n7uoJJ/npzvVN42qy4xHvP+7rPnnZHqy/yVReBnuvmqC4xCCDf81W449lLHtjT5aZvqyR0kmypftsscG1v4Kq1DO7V0UK86M+aIoy5DRt7tX/36gvLjFYF1dLBWPfarc3cm77R9yvchmEX8UTshi6Sl7xu3VzGnLR1UN7ER8sdePfEL4lato2oyWkUvlqh4Iripfin4glXIvXX8Vr26dOc4qUT43HeIWXZdVlQ5JSlE+oI9RQ/LtqV7qCFdzvXyc/xG1yf72o3H/fRqnc+L9UvT++vJH/3zW31eZ8/U8TsJ/wAu6L+8+qr7xFZp8vnxR/8AbSs+LWrA/du4v+/lfNem6o0rbZ3Z/wAau3Nn9pi3QTOj+haj2D/mOV+J9Rfw8P8AifSX9vWuz5biL/v5UqazBJ/y0i/7+V8pSRamjYXzqry3eo2335JF/Gq9h/eI/wCIozh8eG/E+vI7pJvmAqQP8nz18iW3izV7BgY72RPxrrdA+NOtaeQtyft0HeO4NTLDSPWwnijgK0+SvSlD8T6SWxgZuP3dH9nrI+3zq800X41aFdqi3M09o3su9K1Z/if4fg+dNV8z/cjcVlySR+gUeJ8prw9pHEx+89BttJiV/mmrYht7eL7sdePJ8b9Fgky9xJIP9ypdQ/aL0CCLFs080numyjkm9jz8TxRlMPixMfvPYdsn94flStKB1OT9K+btQ/aRkc/uLSMJ6O+awJv2gNbuJRtWNf8AgNVGlU/lPmq3HeSUnyqpzeiPq97wn+KoZLtE++9eCQeP9XvoLdpLyT50rSg1me6/1skkn/XSvPnieQ+gp55h60OakeqXutwRPsT95VaO7ad9zVx1jOz1vWu793Xi4nEzmEsbKsbiT1cgkas+COtCCOvJI5izHUlJHUi/fqQ5h6VJHHTUqWPpQXzB5f7ulopflegvmBHqTfSR0tUUP+apUqvT/mSpAsx0/wAyoKfVEE3mU7zP7tV6dUgTb6KZT6oB2+n76r0/fQTylqOSneZVbzkqXfQRKJJ5lLUPn0u5akOUdRvpu+nRyUAG+im0UAcJsqWNP71FSeXQakaVJ5dP8unJ0oAb5f7unbBTqfsoAYlWKYiU+gAqJ6sVC6UARU/ZTtlJ5TVBYiU6n7KKDoGbWo2VNSeXQBEiU/ZT6WOgsjSn0UVACeXTdlSR0R1ZQeXR5H8dSU+gkbHHRJHUlNegCGneXTJKSgoSSOoqmooLIdrUbKn+/R5dQBWdKgkrQ8v/AFlVpEag2iVdnybab5ayffqanf7NAcpnSaasn3ZJI/8ArnUH2VoP+XiStjyGpklrQIxZ55Y6zZ7pq3p7Wsy+sfM+7VmUonNX11s+Zqxb7XEgjrV1Gxaua1G1au6nyHiYnngcT42tF12ZZE++K4HUPD81mu4ivU7q1aM1RvbETo6tX02GxjpR5D8xzjh6njZTrr4zyMrijcK66/8AChDlkrEutCmtm5TFe/GvCZ+UYnKcVhfigUEcJ3rTttYkjTbnNZ32V07V3XgX4R6744TdZRRmP/npJRUlCEeaRy0Kdac+VRM+11Xz/lrVt7X7d+7WPzN/yeX/AM9K+ofh3+wpE2l2moeIdc8uSb/l2so/4P8AfavdvDPwE8K/DzXNAOlRyRyB/n83Y7yV5FTH0ofCfRU8sqTXvnwTo37P3irxHPHFY+F9Rkkf7kkls6JUXjr9nLxZ4Hj83U7eO3/6Z+bvr9PPEmn3kmv6O9jf3tvbw73nto5X2Sf3K5/4ieAk1Kx8uf8A0zzk/eRyfOlcn9pyNP7Jh1PyJu7SSCeSNuJEqCS3lUd69P8AiV4UXRPiBrlj5fliC6ceXWVDo0aD7le59bgoHDDIK1aUuU4byJn/AIalXSrl/wDlnXfppUVTx6UifwVjLHo9SlwlOfxyPPY/Dl1J92OtGy8JXJZNy7Fr0C3sR/zzrQh04v0jrllmUj3sLwVR5uaUjMsY2Ty1/uV0empLJVmx8OM/ztXVadoDf886+cr4k/TMJl/slyEWlWjPXS2to3/PSpbXRmT/AJZ1qwWMqfdjrypVOc+ipYaEBsCVeSiOxb+Kp47RkrHmN/YQCP8AeVPAi/xSVFHa/wB6rP2TzKOYXsh/l+Z92SpoI43njWW48uOqyWv/AE0p/kUcxHsCTf8A3aWOovIqTyKvmD2Y6n1H5dMeD/ppRzF8pPTt9QInl0/5v+elHMHKSb6fvqvR/wBtKjmDlLFO31F5nyUb6vmDlLXmUzzKg8z56fvo5iOUlp3mVHSb6Yco7zKPMpaSOgOUf5lO8z93Tf8AlpTaBEn2im+e1RbKWgfKSfaJPSioKKDQwPLqSiptlBzkNTUbKnjRaAItlOjjp/l0R/vKAHRovmR/886c+3fTKdUDiNpfLpafQbcpH5dHl1L/AL1HFBmN8ujy6kp1BqRbKf5fyU7+Om0AFN2fu6kpv8FBYyo/LarOyn7KgrmK+ypY4/3e6n7Kdsqw5huyjZUnl0SUEkdMp70UGpFspj1YodKCSn9+j5kqy6VHs/eVBrzBH/tUlP2UbKCBsn92meX+8qdEqVI9r7qC+Yp/Zfko+y/w1cxvSjZQHMVo4PLSh4Fqy9NoDmMyexqnPp1bn8FRyR0BzHJXWh76yLrwwz/djrvfIqLyarnCUITPMJ/BTP8A8s6pv4EaT/lnXrfkb6PsKeXWnt5nNLBUjxp/h7v/AOWdVp/hl59e0f2cvrSfYU8ytY4uqc08rw9T4zwW6+Dm/wC5XQ/DuTxH8J9V+1WMf2i32PG8f+9Xrv8AZyGj+yo/4q6f7Qq/BM8epw5g5/BHlO08FftJ6ZJBp9tfW/lyInzyf7dd7ovx38O6xq8jPHIPJTYlx5X96vny78HWOovueP8Aef8APSk03wpNo8m6x1W8t5KXt4HhYrh6pD+F7x9IeLviLdTf2fd6Fpt5qPzv53l2z7I02V534n+POoWMdwt3Z3FvGn3/ADItlc9P4h8Yz2X2NvFFx9j/AOecfyVz2r6BPrv/ACE9QudQ/wCmcknyUe0p9ziw2RYte7OCPCtdhn8d+KtT1hoPLFzJ5iD/AGatQeCvk/1deyQeHLW1+WKPy9lTpoy/886ipjZy+E+1w2UUqMPePHU8D/P/AKurkHgPzP8AlnXrselLVqDTl2Vj9Zmdn1KieX2ngNU/5Z1uWvg6JK7j7FT/ALPUSqzN44aCOag8MwQf8s60INKWP7sdbPk09ErPnNuWBmfYdlS/Za0PIp3l1AzP8hv4qd5FXvLo8ugXMUvLo8urqRbvM2/79HkKlAcxU+z0myrWyiSOrDmKtP2VLsWioGRbKNlS/wCsp2yrM5Fby39KPLf0q35dN2UBzEFO2U/ZTtlBJFsqOSOp9lFBZX2U9Ep2yj7lBY+mbKmpNlADaljjpET/AKaVJQZyE8ujy6kplBJH5dN2VNUVADKKdvooAw0/1ZqWmRp5cdS/x/PVnOFTVDRQaco7/WVJUccdTxx1AcoynU/ZT0oNBlFPp1QA2iipUSrAZ/t0VNTNlAEVFS0ny+9BYfN71JUaTMnmL/fp8f8AqxQLlH0UVMqR+W+7zPN/goIlIhoqSOOo6BhRSeZR5lBY16WnU2oLHVJbpbtcxrcSeSjN/rd27b/wGoz0pHOaDKceeFhJUXc+394m/wCSmbKlp9BS2IY46fT6KCwop+ynbKsgr0rHaKcRmm/NUFjKKKKChfkofy/L/i8/d/q/4dtHyU/Z5lBnIg2Uzyan8uloNOYr7KNlWWQPQE/u0BzFbyad5H92rHl0uz2oDmIfIpfsy1LUqjIoI5yt5C0vlCrDjFN30C5iPZ7U3yxU2+nIM0BzFbyE9KXyl9KsU2gOYh8pfSlVFFOooKG7BQ/SjLCkoAfRTKfQAvl0eXTqKCA2UbKdRQBH5dHl1Pso2UEFemVNso2VZZH5dNp9FQAyOOpPLqOpkoFIZSeXUlFWSN8uo6fRQBHJTdlTUvl0AQbKPIqfy6dsoK5iGkj3VPsWigjmGx06nUUDG7KNlWNlM2UGfMRbKNlOooEQ+R/0zoqbfRQPmMLZRUnl0lBfKM2VIiU9E8ypkSgZGifJTtlS7KdsoMiLZRsqxUVQajKbsp3zUeW1BY3ZTql2bKWgBm+nJUSR/P8A9M6fQWPplPqF6AH+Z/DT6YiVJ5dAB5iUtPplBAUklP8ANFRSSLQAb/3lN30SSeXTN9BZNRTPM8ynbKAH0+mU8dKAJFXbSbKKKCBdtLRRQAUU3ZRsoAZRRiigsZRT6KAF8uiOnUUEBRsp1FADaKVulJvoAZRRRQWGfeik56ClwR1oAf8AfpdtOVv4aB1oM7jEjWn7Fp2yn0EcwVGelK9MoBBTaN9MoNB2w03Z7U9KlRKBcxDsNGw1ZqF6Bcw3btpdtG6loKDfT6ZRQQPp9R729KNxoENNJupabQaBR8tMooAKWOkooAfRRTqAG7KNlOqPzKAEop9D1YENFPooAfvooooIHU+onooAloqPz6TfUGfKP+WkqKlSTotWaE9FMooMj//Z"/>
  <p:tag name="MMPROD_31984LOGO" val="/9j/4AAQSkZJRgABAQAAAQABAAD/2wBDAAMCAgMCAgMDAwMEAwMEBQgFBQQEBQoHBwYIDAoMDAsKCwsNDhIQDQ4RDgsLEBYQERMUFRUVDA8XGBYUGBIUFRT/2wBDAQMEBAUEBQkFBQkUDQsNFBQUFBQUFBQUFBQUFBQUFBQUFBQUFBQUFBQUFBQUFBQUFBQUFBQUFBQUFBQUFBQUFBT/wAARCACMAJ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oooor70/SwpJEWSgHIrn/G/jXQ/AGgXGteINUt9H0+H79xcy7P8A9tv9ikYzn7M23j2/Ktcx40+JXhX4eWMd74l1yy0O3f7n22XY8n+4lfLfjH9pvxf8WNMkl8E/Z/h54I8/yP8AhMte+Sa4f+5aRL8zu3312fN+7qf4Yfshax4xvv7eGhS6lcTYf/hM/ifvmef/AG7fSVf5P9l7hqmUYUPerSPBxOafZpHWXP7bek+I55LX4e+A/FXj64R9nmWVjstf9/zq5XXP2h/jbBJIt5o/w7+He/7kfibXIfO/8dl3b/8AgNe/y/s6+CvDvhqfXfH/AIz1XxHoemwPJdW0l8mn6RHt/uWlptj/AOAOzU3R/EXw88A+G7DXvD3wVltvDl48UEGrW2kWyYRv+W0vzeZs/wBuuP8AtDDw/h0zxpYuvP7R8zf8L4+L+zc3xP8AhfHH/wBO8dzP/wCgxf8As1OT4/8Axdhk3L8U/hNJH/zzvftNkn/j0S/+hV+hnjrWtQ8M+E5Lvw/ocetag7xJBaeb5cb7n7uqttVa8Fsf2qNa8SeN/H3g61+GlvrGoeE0R72O31ff5m7ZvRP9H++u/wC5UxzP2nvKkZ+3r/zHi+h/tI/GZP3rfDzwz4709PvyeDPEEN0/+/s81m/8drqdI/be8DPqseleLtL134e6g6f6vxFYuib/AO5vWu28Xaj8FNf+Len+APEfwxt5PFmq2sN0lzZaQjv5MiffeaLbIm37m+uK+Kngvwnoen6ppXhHxheazqdnOkE/gjXdmu2UH9z9zOqzon+2sq/71a08XTq6TgddPF4mH2j3fw54n0jxbp0eoaHqlvrFnN9y4s5UdP8A4qtMySh9rV8O+IP2fNa+ETf8JDax6r8JZJtk7674ZuXvfDcj/wDT3b/6y3T/AG9zKv8Af+5Xd+FP2utX8D3VhpXxb0e3s7O/2JZeN9B/f6Rfp/A+/wDg3V1RpxmualLmPSoZnGcuWrE+q6MZqpY3ttqtlb3lncR3FnMm9JI5N6SI1W84qYnvqV/hCiiitChlFLRQaitTHORtqyY8vXGfF34kaH8IPAGqeKdeuPLsLNP9X/HO/wDAif7TVn8funNOrGnHmkc58cvjX4d+BPhz+1tZ8y4vLmTZp2nW0m+6v5v7if3K+TPGEGteMvE3/CVfEHR5PEHiRNjweDba2mvdL8Owt/qn1DykZpX/ANj/AIFXR+AvCPiz40fFm38S6rDbf8LM1WBJrSLy98Pg7S2+5M6fx3Db49v/AF03V9JeEY77wB8AviZB4O0GO01DSvtKWWoW9z9tn1aaNPnvJZf45Wf7yfw1FbErC+7H4z4zE4ueK/wnM+HbjwB8LdY8D6rdappXj/x1rc6WsF5qt9DB/ZFvIj7/ALDaSfNDErpGmxV3VT+Jfxn+OvgPx54jW+8H6L8SPh7DGjz6fo37m9jtpPl37GlZn+XzP4dtO+HfhD4c/tm/srWdjLb2/wDb0Nj/AKVcxxbLqzvlT53/AO+6vfswRePdT+EHgPXJZLOTXNHnu9LvrzVJNnmadG/z7P8AviOvHnKCUpVPiOP3YHj/AIx8VWP7SP7LPjjwZ8Lo7j7R4bvob5NBubZ4Lr7Or7nhdG/u1674v/ahvrv9mrS/EXwzv9LuPF8MFvD/AGBcx+feecvyOip/frt7/wAfeCH+JU2sfDjwTc/EDxxPa/ZbrWfD0qR6eE3f6u6u2by0+eOP5Pnf/Z+/WnZeDvjV4mup7671DwZ8OJJv+WejaY+qXWz/AKbXEvlq/wDwGLb/ALVcntobSRPtD1jwRqOozeBNDvtajuEvJrGGe6EkXzxuyfMmxa+Yv2WPDer2P7UPxz1rWNH1XT7PWLqF9OuL2xeBLiFU++j16l/wzz4zvv3uofHfx35j/wDQOisLVP8Avhbdv/QqaPgF4705430n45+L/M/6i1rZ3sOz/gMUf/oVYU6kafNFP4jP4z5++HPibTvEH7cPxg8e6hJHb6X4b0RLS1lkk2fd2M//AKBXJ/suaJqvxb8V65431zwvb6pbfEe+uUg1m9+d7Cxt96Js/wBvd5e2vpXxN4O+L+nWsia54f8ABHxg0d/kntpLb+zr2RP+2vmQP/ufJ/v1yfhW3+HWpappHhOO88X/AAiuEulnfwRqsj2tnd7f4Edtyun8WyKTb/s13LERUbHRGUR3xN+Md/8As93Xwv8AhV4USTx34o1F/Jms9R+d5Lb+/K/8HzeWi0z4g/ADRL29v7PwmujaN4o1S1e61TwFqsnnaTq/9/en3on+fesqfMv+671R8HeDJfhj+0/8S/H/AI50/UdU1PVZEj8NXllbPdJ9kVPkhTykZvNb/wBB8yvefh54MnlurvxZ4ms7f/hJNVkTZHJHv+xwr/qoU3L8jf3q5ZVvYSjKmZ/F8Z8F+F/EfiH9mDXNQn0Oz1W88F2bp/b/AII1WX/iYeHf+m0X9+3b+F0+WvsnwJ4z0P4j+GrPxJ4fvI7zS7xN8cn8e/8AiR65f42a54G+LXxLtvBGma/Z6X8VtKtXvdI1CP8AfJG7fJLaS/30k+6yf3a+W9H1vV/2YfG+qeILHSzp/hv7d9l8X+FZPkTRLmT7l5b/AN+1k/eeW/8ADX09Ov8AXIa+7M9HB4udCXLI+8M4pYjms7Q9Rsdf0ez1PTLj7Zp9zAjwSR/c2VpxwcUc1j7NTjKPMP2UVP5flx0UuYy5ySS13/8AXOvgX4peO5fjz8Xri+trP+3PCng2+TS/D2jR/P8A29rUn3N/+xH+8lb/AGY6+m/2v/ihP8Mfg5f/ANlf8jBrc6aPpEf/AE8zfKj1wf7Jfw30zwRcXmuXyRyaB8PrR7KC9k/5aajIm7UJv95X+T/tpUU5ewoSxEj5PGV5z/dm94r8VD9jD4e6dcXOj3njDUNbvkvfGXiK2i+T5kffNL/0y/gj/wBmOu30DUPDk3hP/hYnwj1G2k0CZHn1HRo/ntbhPvS/J/BL8n/fPmV57r37VHi7wL4osJ/in4V0rRvhN4h3w6dexS+fPGuzcnnIv95PMauR+CHwu+C/xG8ReKvHXgzUPFWifD2wf7VqunPcva6RfvH8/wA0P8aL9/8A3o68SVFun7SR5kY8h6n4j+C/wL+G2m3Hxbu9Ok8OWmqwo89vZ31zAl+833IXt1dVmdmfbsq94b+F/iP4/WlvdfEGxufC3w/Vf+Jd8PLb9x58Kn5P7Q+Td/2x3bf3m7+CtX4W+Ff+F5+LLD4n+ILOW28P2CbPCehXEmxI4f8An8dF+XfJ/D/s19FwJ8//AACvMqVZfDLciRleGNC07wtpVtpulWdvp+nwJsgtrKNEhjRf7tat3IkOx3pZE+QKvyV8kfty/FXxr4D0vQrbw1b3FpplzNvvtSi/g2/MkO7Y2xW/ieuepPkhzM9DAYOWOrxow+0e1az+0H4K8O+ObfwlqOqR2OsXKb4I7j/lpXo9jdpeR5WTzB/sV+P/APbHh/x/47n1fU7zUY9QuZN9rb3EvnJ9o2b0TevzeUuz5flr9AP2RvBnxB8L2HiC88dXsckupXz3VrZxyeYlujfwK1cNCvOpL3oH1Wd8O08ppRlz+8fSL9q4r4ifDnw38S9Ck0jxRodnrVg7bvKvBkRvn76d0f8AuuvzV2e9aZ58T16J8KfME1740/ZZ8s6ncaj4/wDhQsi/6bOfM1fQIf8Abdf+PiBf733kWj9pPXPih4m8G6M3wl1DSZNK8QvFDda7H88lpDIn+uT++v8Ad/ir6W1CCK5tJEkSN43TZ5cn3Dur5iTTl/Zo8bR6fJHI/wAI/Ftx5EFuy/JoN9Kfuf7FvJ+8+b+FtldNCfv8wHzdPPoP7Il9qnw58E6XH8Sviv4hT5NQj2PdRzfJ/wAfH+xu+evbPHnwn8c+KfhXpfjHxRomm3HxL0qye01Szspf3Gt2Mif6Rbf98/N/2zrm/H/wS1L4DarFoHwU0u3/AOEy8c6jcyf27qP759MsY9m/Y/8AcV3j2pXTeH/AfxF/Zu0ePxv4z+MVz4st45IYdR0rUY/3EnmPs2Q/7e949tezOtflq05e8XKPunmf7J/j9PAfjj/hVst5JeeE9Wg/tjwhcy/f8lvv2b/9c2r7B2fw+X5fyb/++q+If2nvh3c+AvEt7L4ch+z3mmyf8Jz4TuPL/wCPf50/tCz/AOBff/7Z19k/C3xnY/FL4d+H/Fun/u7fVbVJ/wDgbff/APHq768lOMK0ep7GBry+GRvxwfu6Kt+TRXPzHscx8U/taeKf7Y/aV0S0j/eWPw+0SbX54/8AnpdybEt//H3r26fwloHgv9nfwn8PvFMeq3EfiGNILqLRv9fJczI8tx/wDe9fL9h/xcX9o34gXUv/ADG/HuneHf8At2s98r/+Pwx19R/tY+EdV8d+Kvh/oekeItZ8FyedczprWlW29PO+RUhf/e+//wBs6eNfs40aEj4+E+ecjyTxN+xF4z+FlpZ6v8L/ABZ/bemaWTdQeFPF1t9qgjfZ/B/t/wAO6vRfFthrPxPsfAHwh1uO2+26xBDrfimOzjRIUs4/vQon+1L5f/fuuXf9nn9pnw7JbLbfG7/hJ9IS6Tz7a5tvIneHf8/z/wC5Xr37PiQeLPi38W/G2Y3/AOJinh21k/jRLRP3v/j8ledXrylD3pcw/snvGlWsVlaRwQfJGifu4/8AY/hrRplTV4ZmV5v4K83+K/w1i8e6RLuvdQ0+ZEf95ZXLpvT+5sb5a9Nqte7PKbd/H8lbU5ck1IuEnF3ifi9p3xyutR+I0fhpNPvI7x9Y/s77bJcp+7fzkTf/AMe7f+hV9xy6z4/+DAk02C3+2Xe/yINRvZXunuP9zdLtT/vmvhHwz4Q8v/goJHpDR+ZHD4seT/2ev178Z+HdK1W1+2X3+jy2e+SC8/593VPv19rxrGnRhQWC93mgdOGxdSrL/affOY8K+GNe8V6Hb3nifXNe0+7b53trO5hhT/yBErf+PVyOuT6h4I+JlnbaLrGq6p5MCfarLVb550k8x/4Eb+Ouv+CXxIufH/h28l1C3j8u2neBLiP7lwi/x1yXwttpPHnxF1jXZf8AV/anf/vn5E/8d8yvh8JNVKXMZ1ocsuU+grKVpYI2k/1jpvrmvif4H0r4l+CdV8Ma1GJNP1KBoXHcf7a/7v3q7COop9uz5qObknzHOfEPwY+E+r+K7HxZfzeN9d0X4n6Re/2Re3NxKk9raTQp8kyRN/BNF5bt/wBc6+e9f8b+EdN+M1n/AMLv+Neo+P5NCukm/s7QtMeDTreZfuPL/D/z0r7I1+0l8K/tO65p+nyfZ/8AhP8AwtM//XO7tfkR/wDvh5K1f2evht4N8M/C+ztLbw/p9tqFnuj1fzLb5/ta72lZ/wC/83zfLXr08Vyc0pFxOc/aR1PQ/iF8HPD/AMRfDdxb6pp+iX0N9He2/wDz6Sb4pU/74euE/YE1NtAi+IXwwlf934V1h3sf+vO4/exV6V8N/Cdj4i8H/FvRdN8P6j4f8P6re3P2KzvbF7VJHkT55okZF+Rn8uvnL9kDX/sP7Umlq3+r8T+CYd//AF2tP3X/ALJXo4SXtMHUj/KNT9lVPvOSCiriQf5j+5RXF7U9r25+dP7Hs7ax8Q9JuZf+W3j3V7r/AL5h2f8As9fpxF80e7/YSvzE/ZVf/hGfizaaU3+ssPiHqll/38hmf/2Sv1AjdfLrsz7/AHiJ4EfhILpP3e3/AJafwV4R+xN/pXwS+3f8/wDreqT/APk46f8Asle9TxrOm2vPfGPxQ+H/AMILaOLWfEOheF4y/wDx73FykL/98L81fMw99co/tHpCVJ16ivHPBH7Tnw++I0NxP4U1e48SRwybHk0qxmuf/QU+7XpWl65Bqo3W8dxH/wBfNs8P/oS0pwnTfLOIG0OlVro4Qf761Dd3kVoEaeSOPP3PM/vVDPdrH/4//wAtaNirH5of8Ir/AGJ/wVEkaOzkut8b6ikcf/LR/J2f+z19U+IPhz4/8VX8l7eW9leRu7vBbarc/JAjbP4FT7/+98tcLrOhxf8ADyvQ9Q/57eEJp/8Avl0WvsJ7uCB/Ikk8uvazTEfWI0ub+UmjKdOZ4FBpfxZ0fSJNP/svTo9PeN08uy8lP4P7iotej/BDwXJ4O8IW8VzH5d5N88ldpHqVs/lqskfz1Pv/AIW/8h143tLe4jSV/tFymPWFrHiVNJHOn6jebf8Anzsnk/8AQa8o8c/tefDT4a6nbad4u1m48O3k3zomo2Nyn/sjUo0p1vgEZHxzka1/aB+Ad5F/rJtRvrV/9xrbf/7JX0FawKsca/7CVwngv4i+Bfi8INT8Na5pXiDyfuSRbJnj/wDZq9AtdgG1aqX8pBBPEix/5/ir83vgZH9l/aq+Fbf9OPiOD/vm8ev0jvJEigkZv8/xV+a/7Pl8uo/tW/C9V/6Beuz/APfVy9e1lf8ABrkSl78T9Fo46Ks+X5dFefzHfzH5keMbVfhb+1F8SrE/6uHV9O8Zwf7jfuH/APR9fpl/aFtBp738siR2+zz3kk+5H8lfDf7fngyDw98WvAfjib/kF6xHL4T1T/rjN9z/AL5f56+i/wBmPxUfHnwa0+01WOO51HSt+iapH5S/vJrf5f4vvbk8t69bH/v8NSrnFE4L4hf8FF/hF4B17+yl1uXW7xX2Sf2dseGP/gbVo+Gfi98M/wBpItYS2PhfWLe8j+e2uNShnuX/AO2P8H+/XtWr/C7wnrVh9kvvDejXdn/zzksk2V4H4+/4Jz/BvxXdf2hpWj3Hg/Vd/mQ6hoMrw+W/9/Z92uOhVwXJbllGYe8fPnxn/ZQ8X/sqeMf+FofBKSS40e2fffeHY9+/yfvvt/h8r5K+3f2ffjXofx6+Hmn+KdIuI5fOTZPbx/8ALCb+NK8h0L4fftF/CPy7bTfEei/FfQIeEtvERey1TZ/sXCqy7/8Af+X/AGqy30RbLxbceJofhn48+F/iy5f/AErUfDP2bU7K7/6+IYpWWVf9vykb/brTE4n61Dlm7yj1CnT5D6E+LfhKXxp4ZgsbaS2juEuoZ/MuPufL9/8A8drzPSvhzqesJqdpFqkd5HbXVi8FxJG/+ut/ll2f8Bqzr76n8TNAs9Pnj8y4trqGf7RJpF5ZPGi/30aJtjt/crQ8OfCDUbPXtE1GYW8sFnevdvFJ/wAs0aH/AL637/8AZrwKlOZ6MJ8lLc9Df4faDJ41s/FbabbnX7aybTob7+OO2379n/fXzf8AAK4P4zfCy78aarp+pwapHpcdnavG8n+9/u17Qjr5cf8A7Ury34p/Dq88Va/pepWXlxm2gdJJJPv/AH0fZ8v95EkT/tpVS98wo1OSfMYHwq8E3dvrdvrjyx39lcx/6iTf/o/zu6TRf9dN9e2P+4jryr4efDrU/CeuSaleSR3n/Eu8j93vd/O852/i/up5aVW8eeO/E32V7TTrfWtPkf5PM07w/Nezf8AeXy40/wB5larjEqvLnqfEcz+2B+0hF8CPAyRaYY7zxlqzta6RpseHm87+/s/ur/7PXgP7N37CN1rmuSfEj43/APE88S38n2r+zriT93G/990/i2/3a9Q8P+Gdc0DX7zXvC/wc1nXPFlz+7m8TfEDXLaOb/viJ5mSLckb7EVKf4j/Z8+Mfxvt5bT4h/E6y8OaJNzJoHge2eNCv9x7iX946/wCxt217VDF+wp+yg+Xm3kcEi74+/bE+G/weupNPi1Dwq8lh+7+xadqSefGn9zYsSqj/AOxuqb4Pf8FBPhZ8WNXt9MXULjw/qkz+XDb6rF5aSP8A3Eetr4ZfsLfBv4ZiNrHwZZX9wif8fuqfv5H/ANv5q9rj8JaRaWvkRafZxx/wRx2yfu6xq1MJyctOPvdzSPMYPxl8TQeDvhR4s1tzsjttOmeP+5v2fJ/49Xxh+xF4Vluv2ktUnaP/AEPwf4TsdE8yT/n5mRLh/wD0OvZf23PFtnZ+GtH8JtJH9nvJn1TUYjs/49LVN/8A6N+z1R/4Jx+C7i0+FeseOtS/5CnjXVJtVf8A64/dh/8AHa7qKlhsvnOX2zL7Z9VwQeX/AMtPM+TZ/wB80VoUV4HMdB5T+0r8ILX46fBvxH4Qn/dz3kDPaTf88Llf9U//AH1Xx1+xt8ZpvDvi62i18fZ5tXdPDuvR/wAFnq9t8lu7f7EyeZ/wKv0RkfZ/wOvz8/ba+DyfDPxpcfFOxs5P+ET11EtfF9vZffjdX/c3if7UbJHXsZdVjUjPCT+0ZT933j79gTfH/wA86meRETa1eBfsz/GxfH2kv4d1XUIrjxPptqjyS/wX9t/yxvE/2WX73+1WR+0j4m1WHxz4L0iw/tmS3uJrmSdNBufImk2p8qb9615NWnLDT5ZnoYah9YlyRPobVNUtdH06S8vJI47OFN7yf3EqpoXiLTPEFv5mmahb30a/8+0qPXy3/wALI8T+G/8AhK/C0WsXt5HYajY2UGrXux57dLjYzo7r8rtHv2V3XiPRx8Kdf8JnR7y48vVZ3srqyk+d7jbC7+d/vqyR/PWHtTo/s/7Dl8R9C7w/3qX5MV8HeH/it4o0fwXp9nrPiS9vJNevYZtL1WOR3mk/fJvh+X+LZXdyeKr7xTceOtZ1zXPEVnZ+Hr77Fa6V4ZldJo0VEfzpUi+Z/v7/AJ/lqY1Yz906KuUVaENZH1t8v8VN3rs3LXjPir4i3mh/s/3/AIn0i8k1O4h0rz4Lm5j/ANZ8n33rmPC3hu90v4c/8JO/jPXtR1CbR5Z547m+3wSO0O/5E/g27/4a0uecsJLc+hbq6igtfPkkjjj+/wDvKWC5gkiLq/mRv89fNnifWLzXfhN8N7afULi4j1TUbC1vpI96faIWR/NT+983+1V/wVBeeMvCHiXVLvWr2wmt7q8tbVNOuWgj09Ld3REWJf3b7dn8VZe0Rv8AUpRu5H0Qlyk3zK9So6/er4U8PeKvFOlal4X1fRtTuZLddHfV9Y06ST5L/c6K838K+a3312rW3pnxa1nX9G8P2Gn6/cwaZ4j8SXkH9qxfI9vbRo7pCj/wdNm+j20PhR1yymduaLPtTcuKzNVuoLCxlu7qUQQQpveWT7ke3+OvHvgnrNmvibxBocGueKr25sEhea28RfPs3O/zxOyKzo1eN/tm/tA6VbaXrHg2LUPs2j2CI/iW8sv9dHu/1Omp/wBNZv8A0GOSuvB0Z4ifKjxa0fYPlkeHfGLXNT/af+LNv4a03/R5PGV0lrD5n37TQLd/9c//AF2l+df+udfpf4S0Gz8KaDp+jWEflWdjapawx+iR/LXzD+xB8D7vw/Z6l8SfF9nFbeMPE6J5FlH9zTdPUJ5Vt/wHYm7/AGq+uB96vTzPEwco4en8MDnpx0uTUUUV4xYysPxboNh4n0C80jUrOO90+8TyJ7eT+NGrfqKbpTi+V3QH5afFH4d65+xn420j7Jq1za+CHu3m8O+JpY96aJNJ/wAudwn8dvJ+8Vv++q+pvAHivwb+0pYafaeK9P8A7P8AGGiR/an063upk+ST5PtNu6uvm2sn/LP+7X0F418KaN458O3mia5p8WqaZeJ5c1ncfckSvzv+Ln7Nni79me+TVPDUeo+JPhvazvdWtxp0mzXfDO7e/wDonzLvi/gZG37l/hr34VqWZQ9lW/iER9pSlzUz7w0/4W+E9N8NnQbTRIBpF3/ro3+ff/vs3zH/AL63VLpvws8PaTex3ltZSS3CQtBDLcXLzeRC38CeY3yL/u180fA79t2x1DTIH8Z31vqmln5E8XaNbbLWP/sIW/8ArLRv7rMvlN/e+5X13oGtaf4h0+31DTLy31DT503w3NnKk0Mif7DrXjYjCTw8uWcTaOIn/McZf/BTwdf6Bp+jz6HA9hYXIurW3OXEEqvu3o7fN/7LUfiP4C+DPF+qf2hqGleZeTJ5c9zbXM1q86f3H8p13/8AAq9Lp9c3LA09vW/mOcsvC2n6VpVvo0FnHHpqQeRHb/7H9z/LVy/hr4E+D/CWp/bNM0Y2+zdsikuZpoY933/KiZ2VN3+wq16Zto21Vok+0n/MefaZ8H/DeiXNnLa2EgSzd3tY5bmaRLd2/jiRnZU/75pt78H/AAxqN7qE9xpf/IS2fbo4rmaGG7/66xK3lvXojj3pr0e6P2s/5jjbXwDoEWt2+qxWKRahBZfYU+/sjt/7mzdtX7lYk/wP8E2vhCXw9/Ydt/Yc0z3T23lb/wB9J/Gv9xv9quj8cfELw58O9AuNV8R6xaaPp8PD3F7Ls+b+6n99v9la+Kv2gf21rm9sv7L0dNS8MafebUgEcbpr2rbvu/ZLf/lkjf8APV/m/wC+66sPgqmKlaMRfWZx+2dL8WPih4c+CVvrmkeB5LbTfE+xP7e8TXk73qaRD/Bvlb5nlb+GL/4iuH/Zi/Zul+N2v6X488U6fcWHgTSrprrQdK1GPZdancN8z39x/wBdG+6n92tH4AfsY6r46vNM8UfFXS7bQ/D9tJ9q0jwJH8/lyt/y2u3/AI5W/wDalfeunW8VjbpBAkcdvEmxI4/9mvWrV6WEpeww/wA2c7560ueZPafJhf8A9j/gNWqKfXz5YUUUUAFFFFABVW7jSRNrVPTHqXLl2A+U/jT+wl4Y8c6rL4o8GX9z4B8aPl3vdH/49bt/7lxF/GjfxV8033hP43fsz6lcahc+G9Rjs/8Altr3w7l32sn+3cafKjL/AAfM/wAv+/8APX6hHpUVyP3detRzarS/c1PfXmZypRep+f8A4E/4KH3Wq20dpfXOheKLjf5byadc/wBi6hH/AL9vc7o3/wC2Uu7/AGK+i/DH7VPg690c3muRa74c8n5H/tbTX3yf8Dg3K1bHxD/Z9+HHxaM3/CU+DdJ1OUvzObcJL9xv+Wi4bue9fP8A47/YB+F3hfw9c6n4bm8TeGriOL5V0zXJlQf8BbdXqwo4PGJKMHFsyU5JHuMP7Zfwemj3Dx3Yp/13Dx/+hKtQ3n7Yvwi8v/R/GlleS/8APOzt3un/AO+Ivmr82vEGj+IPDS4s/iL40I/6a6tu/wDZa2/h94K1bxvrGn2mp/EXxw0E8u2RYtaZNw/75r6h8IUYw9pzkfWGfdfiP9s7w5Y2Uk+m+F/E2s8YSQ2L2UB/2/NnZVT/ANCr568b/wDBQbVLmX+y9F1DStGvHfYmnaLE/iTV5P8AYT7sCf8AfT/7teo+HP8AgnV8GSsdzqmnax4hm/1m7V9Wmm+b8CK+i/AXwd8EfDiKO18MeFdK0OIJ1s7VUf8A77xu/WvlJ/U8G9KfN6l88mfAnh34B/HP44azHq8mn3vgy3m+f/hKvGOpfatajT+5FEu2O2/v7Fi/4HX1v8Av2QfA/wAD5zqtvaS6/wCL5v8Aj68Tax+8up3/AI/9xa9+iQRD5Ripx0rycRmVWr+5WiNoxIYKtUUV55YUUUUAFFFFAH//2Q=="/>
  <p:tag name="MMPROD_NEXTUNIQUEID" val="10235"/>
  <p:tag name="VIDEO_FILES_RECORD" val="&lt;Videos&gt;&lt;Video Name=&quot;dieu 1_257_1_74557.mp4&quot; Position=&quot;1&quot; SlideID=&quot;291&quot;/&gt;&lt;Video Name=&quot;dieu 2_262_1_23669.mp4&quot; Position=&quot;1&quot; SlideID=&quot;264&quot;/&gt;&lt;Video Name=&quot;dieu 2_262_1_23669.mp4&quot; Position=&quot;1&quot; SlideID=&quot;295&quot;/&gt;&lt;Video Name=&quot;nguyen nhan rung bi tan pha_259_1_18797.mp4&quot; Position=&quot;1&quot; SlideID=&quot;292&quot;/&gt;&lt;Video Name=&quot;tac hai cua viec pha rung_260_1_79975.mp4&quot; Position=&quot;1&quot; SlideID=&quot;293&quot;/&gt;&lt;Video Name=&quot;thong diep bao ve cay xnah bao ve rung_261_1_64762.mp4&quot; Position=&quot;1&quot; SlideID=&quot;294&quot;/&gt;&lt;/Videos&gt;&#10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- nháy chuột để tiếp tục&quot;/&gt;&lt;property id=&quot;10069&quot; value=&quot;Không đúng -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tiếp tục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0&amp;quot; UseDefFont=&amp;quot;0&amp;quot;/&amp;gt;&amp;lt;Answer FontName=&amp;quot;Arial&amp;quot; IsBold=&amp;quot;0&amp;quot; IsItalic=&amp;quot;0&amp;quot; IsUnderline=&amp;quot;0&amp;quot; FontSize=&amp;quot;1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Trebuchet MS&amp;quot; IsBold=&amp;quot;0&amp;quot; IsItalic=&amp;quot;0&amp;quot; IsUnderline=&amp;quot;0&amp;quot; FontSize=&amp;quot;40&amp;quot;/&amp;gt;&amp;lt;Answer FontName=&amp;quot;Georgia&amp;quot; IsBold=&amp;quot;0&amp;quot; IsItalic=&amp;quot;0&amp;quot; IsUnderline=&amp;quot;0&amp;quot; FontSize=&amp;quot;18&amp;quot;/&amp;gt;&amp;lt;Button FontName=&amp;quot;Trebuchet MS&amp;quot; IsBold=&amp;quot;0&amp;quot; IsItalic=&amp;quot;0&amp;quot; IsUnderline=&amp;quot;0&amp;quot; FontSize=&amp;quot;14&amp;quot;/&amp;gt;&amp;lt;Message FontName=&amp;quot;Trebuchet MS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Đạt&quot;/&gt;&lt;property id=&quot;10166&quot; value=&quot;Chưa đạt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!&quot;/&gt;&lt;property id=&quot;10172&quot; value=&quot;Bạn chưa hoàn thành câu hỏi này&quot;/&gt;&lt;property id=&quot;10173&quot; value=&quot;Câu trả lời của ban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55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5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57&quot;&gt;&lt;object type=&quot;10050&quot; unique_id=&quot;10158&quot;&gt;&lt;property id=&quot;10020&quot; value=&quot;2&quot;/&gt;&lt;property id=&quot;10102&quot; value=&quot;1&quot;/&gt;&lt;property id=&quot;10191&quot; value=&quot;-1&quot;/&gt;&lt;/object&gt;&lt;object type=&quot;10051&quot; unique_id=&quot;1015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"/>
  <p:tag name="MMPROD_30813PHOTO" val="/9j/4AAQSkZJRgABAQAAAQABAAD/2wBDAAMCAgMCAgMDAwMEAwMEBQgFBQQEBQoHBwYIDAoMDAsKCwsNDhIQDQ4RDgsLEBYQERMUFRUVDA8XGBYUGBIUFRT/2wBDAQMEBAUEBQkFBQkUDQsNFBQUFBQUFBQUFBQUFBQUFBQUFBQUFBQUFBQUFBQUFBQUFBQUFBQUFBQUFBQUFBQUFBT/wAARCACMAI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41G+8jf8/lp/C/8Ad96/JL9pnxN/wkfxY154H/0X7VJ97+Lnk/nX6ZfGrxZH4H8Ba9qzzrH9kt22O/8AESPlAx7kV+QHim9knu7q7f79xIzt82eSST/PrW2Inyx5F1PqaEUk+U5LV3/evs/grno1k8163j/rnqK207978leYrRJkujKySRwffqlPP58ryf7NXdTh8j93s+eqkafuvL/j/iq7p7mai7FG2i8+b7lek+C9H+58n8XzVj+GPDEl9L/0zSvcfBfhD/RE+SvKxleK91PU+lyrCN2qSRnabpH/ACz2f1q1eaf5H8Fdtpeh+RM/yVk6/Y+Rv/uV4PM27n13s0lZHCSw/vf8/NVNk/fVb1B44PvvVODUrauqN97HJNpOzepBqtt+68yvIfFEfkXde1TxefC8iV4/41j/ANLeu/CuPNZHzuaUv3d0zB0u4+wzJJ/cr9Hf2KPFMuueAr3TZ33vY3G5P9mKQZX/AMeD/pX5uxV9o/sIeK4/7bew/jmj8l0/v/eeNj7ghh+NfQ0XY+VpvSx90Kvkf/s1EZea0Nnn1AbWulbGzi+h4p+2L8RLmfT59FRGjskjW7u36BgSAi+3f86/PXV9S+3Xb/3E+7X1H+3P4nubH4m+KNFSf9xNJbIvb91Ei7Qf+Bc/lXyQYZK5a2k/eZ0JqME1pcn2R+U8n9z5aitpZIP3lSrZyeV5f+rT71RhPIl8vZ8lcTlpcn43oWFsPt336sxeEpPN+dPLr134SeGraC0fVp7L7e+1vJt+zHnk+grd+NXgG58OeA9O8WadqkF27x+bexRbQIGMiIsYQnJI3knrwCeAK8/28qlRxh0Pbhgowpqczkvh9oNl5qQO/wA7/er6v0L4UxweHkv4P7v3O2Pzr448F+I/PlgkvUWN3bYrpxz7+lff/wAD9aj1X4e/ZJ/9ejNF83oD/wDXrzppyqe/uj3oNQpRcNjwnW4I9Du3rj9cj/tz/UPXQfGXW/I1aeBP4G+btXmun+Lv7Kinu3/eJD/nHrXJaWvKj0YaxTbKup+Arn/WTv8A7tczP4Yjgm+R/wDPrWn8XfGmvaVp+kTvPB5OpwrcQxRNygPQNxwce/euM0zxdc+TBPP+8R22tu612U41Yx5pLc8uVWlOo4t6nTPYSWNp8/3K8k8bL+9+/XtX2qO+07zE/wAeteNfESPyLtK6cLLmq6nm5lTSoc0djlIJa9y/ZY8TyeHPilokif8AL3J9kbtuLfd9uoA/HFeFxGMbK6bwxe3NjMk9ru8+3ZZotnXcpyMEdORXvQezPkKdnufs1pF39utEk/j2/c71drmPBeuR+I9EstSg/wBRfW8V0rr/ABB0DAj25rp67eZWuddPVan59/t46zbeI/jHdX+nQNHavbxfvmUjzXAwzAHnGQfyr5gF1JB/HX6E/wDBQT4c2WhxadcbPL/dqlu/97acOvt99T+BNfAF7pv+dtcuIi3NN6ERtKCcdi5a6p+5/ePXqf7OHw+svi38R00a6TzIIrWS5fbx0ZB2/wB6vBp/Mgr6c/4J3S/8X+eB/wDlto9yq/UPC349DXm101Tk0d2D5ZVUmfamg/DDRfA/kR2tkkcCLtXdyVx7msL4meEPCniPT336dFJP95uvX1xnFe4eIdK8+J/krxHxHYSQXb/3K+fqxdJc0GfYUE6nU8Sj+C9lBdpJBAsaI3ypXuXgfQv7D0N403xu/wDd9f8AGovCCW0+oeW7pH8tdB4uvv7K0l5LL94n+zXNCbabudMou/Kz5J+LkUn/AAkN1+8/irgLCzjn/cTp5iP/AH6734gXHn6tPO/33b5krifNj86qVVtJ3PQUFypNDtb8I22uRJHdJ5nkrti6naPQZ6CubbwfHY/u9nyV6PYN58Kf8s/Sm3Fl9/elUsXNNo5XhYOV+U5DTdJ8iH5K8o+LNvLBKnyeXXv32eOvBvjZc/8AEwggrswMuetc8vNUoYdo84hWu18DnyNRtZ3fy08zbv7LnufbnNcXaCuw8Ln9zPv+5t+X+n8q+kta9j4CldtXP0j/AGW9VuIPCf8AYt07O9pbwTQ9/wDR5VOwfgVYfhivoES8V4L+yzHHrnh5NaRPLg/smz0//fkiD+aRnrhz+rV7/b2n7oV0rWKudC8keXft8+HZPGPh6Cw+aN7G3udST/bdAgK+oG0mvy41KeT7W8b/AO7X7Aftu6Bc/wDCvZtWtU+eK3nimmXr5bhVP15I49q/IPXYvPmd/wC597tV4z3pJiw9nSutjIuofP8Av/fr2D9i3xB/wjn7Sng2T/lnfTS6fL/tCWFgv0+cJXj9zN+5/wBvb8taXw88Vf8ACHeN/D2u7/L/ALM1CC6b5c/KkiluO/yhq8ypH3GkdNCVqsUj9xJ7fz7WvCviVF9hmnr3ezeOeFJIH3wuu5HXowIBBHtg15N8S9M+3a5Baf8APxIqfnXgYhuVP3T6zAzSqa7HK/CPwxHqZvb/AFFvLgT5U/qa6OfUPDXjHQr230HUIL9rSTypdmQUPoQQP5V19j4Qi0rQ44ET5EXbXlfjO7k8K754NsafxIqgbvrgV584OnTVj0oyVao2n/kfOXxE8O/YdceB3WNHb78rADH41wvinwzJpUKTunl/xJ6OD3B6V23xUjk1WX7f5/med/B2XjsK4G6F7fQwQTzyyQw/LFC7cIPQDtXLC6ad9D2dHA2/DenST6ekn+Vq3fRfuvLkp/w+n8iae0f+Nd35VNrJjglf/eqU25OLC99Hoc5cP5ENfM3xG1L+1fE0/wDy02fKv4V9B+LNTjsdJup3/d7Fb/P518t3Vz5928j/AMbbq+iy2N7yfQ+Kz2slFQXUdbLXR+GW/wBLTf8Ac3Lu+ma56M1v+F5/sOrWs+zzPKkjlVG/iKkHB9uMfjX0C1ifGQ1aZ+s37OuhSaH8ONBsHTy9lv5yp/d8xmcKcegb9K9e2H/brgPhTqkeq+GdIv7X/UXdrFMvcYKg8fjXpPmS/wB+uqL6m7bRt/HG3j1Xwbq8d1teySxuZZUf7mBE3zH6AH86/DTWYpLGGDe/z+Srun90lQSPcgmv3F+O+mRwfBzxxPPdeXs0W8/4DmJtoGOvUCvwz8St++f/AGP8P/rV1Yt3UVEyoyj7Nxj0KN1b+fF5if71Zkcn/LN/92rEF55EVNvfL+SvHd7amql1R+tv7E/xb/4Wn8DNEjnn36voK/2TfJ3byx+6c+u6LYfqGrqPixpl7ba1p2pWv37fcy/LkZ7E/nX5kfsq/tA3PwB+JsGpT738PX2201a3TJPlZO2UADloySfcbgOTX64rcWXjHRLa/tbqK/sriNZobiJtyPGwBVgR1GCDXj4mHLzR6M+kwlZJqS26ng/iP49eK/B32KDUfBt1qWnXf3NQ06QNs9RJEQCPXIJ9a4nxN8WbLxHF5c+2D935rIykFTn7pyMZ47HuK+oX8PWk9p9klRNn8Pyj5T614h8Xfg9aTw+ZbCKGfd83y43Z/GvNnC0Neh9VgqlGc+VWiz5h8Sa9ZfZPPefzE3fcT+GuD1bx/pNj9zzZH/uLGa9H8UfDKSDf93Z/hXCv4TtvO+f95/drkj7NO8j2K6nGNoST+Rr/AAy1STVbvzHg8hPvbG9Pf8K0ddbyNRn+f5N1YmlTf2VN+4/d1S8S+JPsNpPPP/wKseSUqrcNmef70YuUmef/ABo8ReRp8dgj/PM25voPX8T+leLGStrxNrcniPVp7t9390J/dA6VhOK+xw1JUaSifmuZ11XrOS26FmJv9utOymkgm8zf/tfLWUn+f/r1v6Lp/wDatpe7E/494/Nf/ZXcoJ+mWUfjXameVDmSufdn7DXxp/c/8IZqj/JC3m2Ts3Khsl4+eoyAR9SK+6raPz4Vf1r8wP2I9G+3fFiDz9+xLfd8vrkEA/gDzX6jWw8iBE9BXdRV43Kb1MH47fE+yh8Fa9o0EcVz9ot3g3f7yYP48kV+MPieLyLub5PuMy/keK/S74pWmoWtnq2n3KOlysbK273HUevFfnz8VNFksdbf5Pkf5jXkxxtStWcJK1uh9tjcoo4fCRqUNb6t9zy6Zfv0sVx+6+eprmLyJqpwt++/2K6Nz4yOmgyaTyJq+xP2If2vP+FdTQeBPF91/wAUvNJ/oN9LnGnSEklGP/PJiev8BJ7Hj48v5Kggf97WFSnGrGz/AKZ1UK7oy7o/fOTyp4d8Hzpt3K69MEcEEdR715T8S1k+ePf/APY14f8A8E4/irqPivwb4h8J6jey3z6HNFNZfaG3FLWVWHlgn+FXjPGTgOAOK+kfHml/bofkRq+exCcYuHVH12AknNPofKniuKT568tvIvI319AeOdA8iF96V4FqsEk928CI9eD8WrZ9ZaLTsc5q+oRwff8A4K8S8eeKpNVmeP8A5YI21E/qa9Y8e239lWnl/wCrr5+1qTz7t99e/ltNN3Z8tm1eVOn7OL0Zmlqhep16U0Cvo3ofn77D4E+5XYeDILme7ewskeSe+X7LsXq4LKdoHfkL+Qrl4P8Av5X1b+wzoVlP8R3u721WfZYvLE7c+VIGUBh74OfwrSMXKybNIX3vsfTP7LnwI/4Vz9le6+fVJl826frsOPuD1HQfnX1Xtlrj/Atv593dT/7Sqqew/wDrmu48mvVhBWMm23cf+0T4Li1H4fX99Ha+ZqMEe0NGvzlSQGzjtjn8K/LH4reGo77T3kT/AF9uzK/fcP8A9Yr9kfGmvaVo+h3UusXdvZ2jRsha6lVByp45PJ9q/GH4q+JY4NW1H7FO89rLJ8s3TfjuPavDxtKXtY1Ybn2nDuKdTB1aFfWK1Xz7eh866nF5F28b1jyt+98z/ZrsNe02T/Xv+73/ADf7351y0llJP9xK1jLqz56rSam7IozN/wB8UsZ/5aV0FjoEk8Pz7o0/3fvVuWXgf/RPtc6fJ/D/ALR/rXPOtCLsxxwtWWqWh9Y/8E1NDubHVfEPiF08uC4jSxT/AGsEs36lfyNfoHfxx+S9fLf7H3hL/hHPhbpEiJ89wzTN68uT/gPwr6T8San9hhT/AG1r5urPnnKTPpaVJwjCK3seKfFiGSeF40T79eUW3hSOxtJ7uZPn219Darpv9q/weZXlfxikj0PRHgT938teVKlroe6ptxUT4r+MXiOOfUJ4IHT5PlrxK5sf3r/P5ldd4mP+lzyP+8d2b+fWuNllkr7LC0lSpqx8RmFV1ajvsiq1vUdSl5P8+1KgruVr+8zxGuqRc0iyub6VEggaR3bakSrl2J6ADqTntX6E/srfBnWvAFp9uvbWVL2WFlaHg7UcAkDHUjAB96+R/gakeleLNO1K6tVv4IWX907FdwPBIYEFWAOQexANfpv8PvGdtquneYn7+Dd+5llUCTH91scE++B+dbUJRct9jRwnCK5tmdx4MbyNmx/nm/gb+VdsH4+5XGW9vHPskgdd/wCX6VuweIDDGEdPmXivYi7IwcWflF4z+Lnir4o+IJ77xFq11rF47bE89shfRUQDaB7AV9NfBr9lC21zwQmu/EnTpbTypGlt7RpGR/KIGGdQc5JHCn6mvVf2Xf2NLL4cxJ4o8V2sV34rm3PDE/zR2UZ6YHQuQAS2OOg717X49EcGn+RP/qN29vw7f1rxatRVZXl0Po8HUcb0qb33Pgn4hfs/22qzPrr2UWi+HrTdFb2icGX2GecZ5zXn3hn4Axa5v1J7X7Jolu21UTrPIc7VGT68k+xr6c+Jep3PjHUYdJtU8yDdsihX364x9K74eFrbQ4bLTYUXyNE0+W49muAoC5Hf5sH8DXme1U5NPZH0bw1KnDmmveZ8W6n8K7afxvB4atdn+iRrLfPt+5IRkR9euNv5gda0bzwZpt94m/s2y/eWunrtd16PKTjb74Hv612Xxy8MSfB27S0066ln1e+Vrq7uG+/8xOWJPdm3Y+hPpSfBn4f61P5F/dQeRau29d3V/c+2a8ivKavNlRjGWq2PrX4T6BHpXh7S7RNsflQqip9BTvjDf/2TpNrJ/tf4VQ0nXZNK8iPY/wB379Uvj3P9u8HWE6fvH87+f+f0rjqSXJZE06co1ot7M6bwQ0eq6Il3/fWvnP49339q+IfsMH7z7ytXtvgTUv7F+H3mfxpH8v8Atf5NeEajZSf8JDPf3X8bM/8A+qua9lE76MOWU2z4b8d6bLY+J9RsH/dzpIyLu9q4u+h8j93/AB/xV71+0pDbarq1r4h0uDyLWZfKNxu/4+JAeZAvULgYznnGa8K1I4r6+hLngrHw+Ohy1JJ9zMiat7RNIk1WZPk+RKyNOtfPu0T+/wDer2zwf4ejgiT/AJaIn/j1VWmqZlgsLLETS7FnwjpEljEmz7n+76ele/fCrxbe6HKn7+X7E7fOnUZHtnGfeuB0HRbnXLtIIE+/8v8AjXs1p4MkghSCD/R4EX77e3Xr71wQqShL2iVz6OrRpqHspK59FeD/ABBb65pyXcGyR/8Ae5Q/oa6gxSZz6818r6B4lksdbjtNInZ3hb55V6fQ9j9K9ltfi1cQQIl9BbtOB180rx24r6GlmFNx9/Rnz9XLayf7vVH2DqGnpBbbk/gr5n+NOtfvXgR/9mvqHW/+QVPXyD8VD5+rPv5/ef4Vw4v91TvHqTw4vaVW5dDF+GfhuP7XPq06f8e6s6/UdP1qz4p1T7D8PvFepb/nS1+b1yWFbuk/8S/wdN5HybmGfyrjPiGo/wCFN+Mj3Kx/+jE/xNecn7qXqfaT/eTbfdI8s/aHtv8AhIfipN/zwuL6CHf7KkSsv06n8a+tIvB9lZhPLgSONFXan90DoPyr5D8X3D3nxP0+GQ/u11dmAHHJZAf0Ar7bsf3+nQb+f3a/yriqKzSlrY8ypJ07KJy2s6LH5PlxpXOeJtH/ALV0mC0f95Ajbl+td1dqKxmrCpTTO2jUbt5HMW+j+Rp3kfwfd2VxHjLwpbf2TqMk8/kJ5Mn77b9zKkbhg9RnNe020CeV0ryj9pm7k0j4Sa9dWuI5k8lVbH3QXXOK5p0lFJo3VV3sfnP8TdaudV+yx3W20+yW8dv9kXohRQCRwM5Iz+NeR3pk/uV6HqKf2vqmLkli0hywOD1/Kq+ueG7OzvZYY/MKKONz5PWvpKCVOOh8tjoupPVnO+B9P+3asn9yvoPQrKKDZsSvGfAdnH/ar8t971r6P8H2sc8qb1zXJipc0rHqZZTVOm2j1b4L+BpPnv54/k+6qf3c/wBa7DxdJ/pf9mo6wJt3zXDtjYg6n64GK7vwbptvaeDrXyk271LN/tH3rx3XLiS+8a29jMxa2kVZHT+9sBKg+2e1YVnyU4pHo0aaqzcpGc0kkEX2Tw1apYad/wA/cq5ml9W56c55rGm8ISTyF7m/uppj95/M6/pXsdxp8FvD+7Tb9KwZ7SLzD8teRUryuYurbZH/2Q=="/>
  <p:tag name="MMPROD_30813LOGO" val="/9j/4AAQSkZJRgABAQAAAQABAAD/2wBDAAMCAgMCAgMDAwMEAwMEBQgFBQQEBQoHBwYIDAoMDAsKCwsNDhIQDQ4RDgsLEBYQERMUFRUVDA8XGBYUGBIUFRT/2wBDAQMEBAUEBQkFBQkUDQsNFBQUFBQUFBQUFBQUFBQUFBQUFBQUFBQUFBQUFBQUFBQUFBQUFBQUFBQUFBQUFBQUFBT/wAARCANgA3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pMiloAKKZRQA+imUnmJ60ALQQfSqM+qWdvHulnjQf7b1ymu/GXwX4YTdqniTTrAf9N7pErWGHrVtIQcvkHMjuT9KaW9q8F1v9uD4MaAP9J8c6Y5/wCmD+d/6DXA61/wU3+DGko/lavd37r2trJzur16eQ5nW/h4ef8A4CzGVWEd5H11tPrSbfYV8I6z/wAFZ/hxbJ/oWha7fyf3QiRf+z1yuo/8FgdCiX/Qfh9qV3/13vUh/wDZHr1aXBue1FeGGl/XqyPrNL+Y/RnApfyr80Z/+CxTqP3XwtD/AO/rmz/22qt/w+Pvf+iVw/8AhQn/AORK7I8B8RS/5hX96/zF9apfzH6a/hR+FfmX/wAPj7v/AKJTD/4UB/8AkSj/AIfH3f8A0SmH/wAKA/8AyJVf6h8R/wDQK/vX+YvrVL+c/TXP+yKT8K/Mtf8AgsZef9Eoj/8ACg/+5Kuwf8Fh0k/1/wAMGj/3NbV//beolwJxFH/mFf3r/Mr6xR/mP0n/AOAijZ7D8q/Pa1/4K++E32/avBGrwf7lxC9dbp//AAVb+FV08KXWn6zZb/v77dG2f+P159XhHPKPx4aX9egfWaX8x9ubaXJFfLOkf8FH/gnqvXxK1l/19WrpXf6J+1z8JfEgT7D450h9/wDfuVT/ANCry6+R5lR/iUJR/wC3Wae1ge0Ypv4VzOlePvD/AIghSXT9YsbtH+5JBco9b8d9BL0lFeVKjUg7TjY05i3RTPMo31Ax9FJkUtABRRRQAUUUUAFFFFABRRRQAUUUUAFFFFABRRRQAUUUUAFFFFABRRRQAUUUUAFFFFABRRRQAUUUUAFFFFABRRRQAUUUUAFFFFABRRRQAUUUUAFFFFABRRRQAUUUUAFFFFABRRRQAUUUUAFFFFABRRRQAUUUUAFFFFABRRRQAUUUUAFFFFABRRRQAUUUUAFFFFABRRRQAUUUUAFFFFABRTKMgUAIMUHHeuA8dfGzwX8NbJrjxL4m07RolH/Lzcoj/wDfNfLPxF/4Ko/DzwxJNb+GrO/8UXKfdeNPKh/77evdwGRZlmTthaMpfLT79jGdWEPiPuMAGqN3rFjYqz3FzFCi93fbX5EfET/gqJ8V/F3nQ6HBpvhWzf7nkxfaJv8Avt//AIivmzxh8afH3j2R217xdq2p73+5Ndvs/wC+K/TMr8Ks4xa58Q1TX3s5J46lD4T9sfHP7Wnwn+HKOus+NNLhnT/ljHN5r/8AfCV8/eMf+CsHw40jfHoOl6tr8i/dcRfZ0f8A77r8lyzt3qKv1DL/AAfwNLXF1ZS/A4p4+cvhPvrxd/wVn8aaiHj8O+FtP0yP+F7qV5XrxbxV/wAFAPjZ4sLr/wAJa2kwv/Bp1ukVfONJ8vvX32D4AyDAq6pRb/va/mYSxVWf2jtfEXxi8ceKmc6x4v1vUN38E18+z/viuQeeWY7nld/+B1FUqQPO+yGJ3f8A2K+jhgslwMNIQj9xhz1JkVFdTpPwx8X+In/4lXhXWdRD/dNtYzOn/oFd9oX7IXxk11d9r8PtWQf9PMXk/wDodc1TP8iwfxVIR+Y40qkzxjilGPWvpnTv+Cd3xv1Jk3eGbeyR/wDntepXVWH/AAS6+MF3/rW0i1/37jfXmVOPOH6T1rwNo4WtL7J8c7qN1fb9t/wSj+JUqfvdd0WD8HetOD/gkt42dP3virTI/wDcid64peJPD0f+Xovqdb+U+Dc+9Gfev0D/AOHRniv/AKHOx/8AARqib/gkf4rT7njKxf8A7dnrn/4ibw//AD/mH1Or/KfAOTTvM96+6rr/AIJL+Pk/1HifSn/30dKzLz/glR8UIf8Aj31fRrn/ALaun/sldEfEjh6X/L0j6nW/lPinijenrX1xff8ABMj4z2XzRW+lXX+5eba5DVP2Avjfpn/Mntd/9e13C/8A7PXoU+OOHq3/AC+gV9Xq/wAp85UV6vrH7MHxa0Bz9s+Hmurt/wCedk7/APoFcJq3g7XdCfZqWh6jp7r/AM/No6V6VLOskxvw1IS+4ycKkCnZ6pf6a++1vbq1df8AnjM6V3/h79pH4o+E3Q6V4912KNP4Jbtpl/8AH68zKbKZV1MqyXMI604S+4OepA+s/Cv/AAUo+MvhzZ9t1Kw11U/5/LRR/wCPJXs3hD/grlqCbE8R+Co5/wC++n3ez/0OvzppvNfK43w5yDG6qnyv+7obxxVaH2j9j/Bf/BT74QeKNkF9c33h25f/AJ/7V9n/AH2tfQfg/wCPPgPx5Ckuh+KdK1AOP+WN2u//AL5r+e3irdte3FhOstrPJDMn3HhfZXwGYeDuHmufB1XH11OiGYS+2f0iQXcNyP3cqOv+yal5B7V+BvgX9q74qfDqRP7F8aakkKf8u10/2mH/AL4evpn4df8ABWLxbpLQweMfDtprSfxXVg/kP/3x92vy/M/DHOsD71NKovLf+vmd0MbSkfq0rfjTq+TPhv8A8FIfhJ47aGG91OXw3dP/AAatH5af99/dr6U8PeLtH8TWCXWlana6hbP9ya3mV1b8Vr80xuVY7L58mJpSh6o7IVIT+E6KimUV5pY+imJT6ACiiigAooooAKKKKACiiigAooooAKKKKACiiigAooooAKKKKACiiigAooooAKKKKACiiigAooooAKKKKACiiigAooooAKKKKACiiigAooooAKKKKACiiigAooooAKKKKACiiigAooooAKKKKACiiigAooooAKKKKACiiigAooooAKKKY336AGggd6UPVa4uo7VGd3WNO5evnf40/tzfDH4LtNb32rjWNWT/AJhmmHzpR/vfwp+NdWCwGLzCr7LDUpTl5ImU4w3Po0Scda5Lxz8VvCfw4sXvPEmu2OlWyfxXMoSvy0+MX/BUD4heNftFn4QtIPCVg/y+e3725/76/hr5C8T+L9c8Z6k+oeINYvdbvH+9Ne3DzP8A+P1+yZH4V5ljuWeMfs4ffI4KuNhD4D9RPi1/wVR8EeF2ns/BWm3Xie+Xhbl/9Htv/imr47+J/wDwUD+LXxLeZI9aXw7ZP/y7aV8n/j/36+YaXdX7vk3htk2Vx56sOeXeR5dTG1ZmhqmsXuuXj3ep31xqF0/3prqV3eqNSpG8joiKzu/8CV6r8PP2Wfij8UZE/wCEf8G372z/APL5dJ9nh/77evr6uYZNkdK8pwgjCMalU8ip9foH8PP+CTniPVPKuPF3iW101M/PbaYnmv8A99vX038P/wDgm/8AB/wQIJrvSJtfu1/5aalcOyf98L8tfn2ZeK2UYT3KF5y/u/8ABOqOAqy3Px10Xw/qviW6S10rTLrU53/gtIWlevZPBf7FHxj8a7HsvB1zZWz/APLbUP8AR/8A0Ov2j0TwZ4P8B2PlWWmaZpNmn8EECRJXH+NP2rfhR8Okf+1vGOlWsyf8sUuPNf8A74SvzbFeKOc458uAw/5s6/qEIfHI+BPB3/BJzxxrGyXxF4l03R0/jhsoXuG/9kr2/wALf8EmvAGlRo+u63rGtS/3EdIkq742/wCCqvwv0QPDoVhqevS/wPHbrDF+b14l4s/4K1+JrzfH4e8J21kv8L31w0teYp8c53rHmjH7v+CX/s1I+wvC/wCwL8FvDQQjwfbXbp/Heu03/odeoaF8Ifh/4R2f2b4c0bT9n8cNqiV+SHif/gox8bfEJZIfEVtoyN/DZ2iLj/vuvJfEH7Q/xM8Vu/8AaPj3xBNv/gW+dE/8cqv9ROIsW74zE2/7ebH9Zow+CJ+7994o8I+HYc3V9ptoi/8APaVErkdU/ab+FWiDdd+M9Ch+l6jV+C9zqWq6q++W7vb1/wDbmd6uab4D8S6y+2y8P6peu/8AzxtHeuqHhthoa4vHL5C+ty+zA/arU/29vgjpQ+fxpZy/9cUZ65O//wCCmfwTsd+zWLq9/wCuFi9flhp37NnxV1Yp9i+H2vvu/v2Lp/6HXW6b+w/8cNV2GLwBfQ/9dpoU/wDQnrV8F8M0NK2N/wDJkH1mvP4YH6AXf/BVr4SWn+qs9auv9yzVf/Z6zpP+CtfwzjH7rw/4gn/7YxJ/7PXxfZ/8E7Pjle/f8KwWv/Xa/h/+LrVh/wCCZnxtn+9pmlQf798tJcO8FQ+PGf8Akwe2xH8h9Z/8PdPh5/0K/iD/AL9xf/F0if8ABXT4d/xeGfECf9s4v/i6+VP+HYXxq/599G/8Df8A7Ch/+CYvxrz/AMe+iv8A9vn/ANhVf2HwN/0E/wDkxHPiT63g/wCCtPwzf/W6J4gh/wC3eL/4ute0/wCCpvwfuF/ff2xbf79lur4nuf8Agml8cYP+YPpU/wDuXy1jX3/BPX462R/5E1br/rlfQ/8AxdR/q5wXV+DF2/7eL9tiP5D9FtM/4KTfBHUfv+I5LX/rvaOldZpf7bnwT1YL5XjjTV/67syf+hV+TGo/sZfGrSS/n/D/AFaQf9MNk3/oD1yepfAH4k6Rv+2+A/EFvs/v6dLT/wBSOHMQ7UMb/wCTIPrNaP2D9ydI+Pvw38QDZY+K9Euf9y8Suh8zwxrsWd+n3kT/AO0jbq/nrvfDmtaV/wAfWmX9q/8A00t3SpNM8Xa/4fnR7LWtR0+VP+fa5eF6yl4aQl7+Fxq/r5h9b/ngfvDr/wCzr8MPFxdtR8IaJdu/8ZtE315b4o/4Jw/BjxLvaLQZNId/49PuHSvy28N/tZ/F7wiyf2f8QtZZE/gurj7Qn/j++vW/C3/BTj4x6HsS+m03XUT/AJ+bfY//AI5XLLgrifArmwmIv6SY/rNCfxxPojxX/wAEjvD93G0nhvxfqOnP/Cl3Ekqf+O14N40/4Jc/Fbw7vbRrvR9bhX7myV4Zn/4A9eqeD/8AgrlONkXiTwX/AL81jd/+yPXungn/AIKb/BnxOiJqOo3ugTt/DqNo+z/vtN9KOY8cZP8AGpTj6c35C5cNUPzB8Y/sw/FPwJvfWPA+qwwp/wAtoIvOT/xyvMri2ltZnhuIngmT+B02PX9AnhT40/D74hQbtE8R6Vq8b/wQ3CP/AOO1U8ZfAf4dfEyFv7b8L6PqquP9ZJbpv/77+9Xt4PxXzLCPkzDD/p+DJlgIT+CR/P796nYNfrt4/wD+CWPw08SCWbw7dah4ZuHH3IJfNi/J6+W/iR/wS6+JvhYTS+Grux8UWy/ch3/Z5n/77+T/AMfr9JyvxPybHe5Vl7OX97+rHHPA1YnxVXW+DviV4p+H94l14a8QX+jOv/PtcOiVZ8bfCTxn8Obh7fxN4X1PSGT/AJaXNu+z/vv7lcZsr7xSyfO6X2Ki+TOX34H2f8MP+CoPxK8HmGHxPa2XiqwX5Hd/9Huf++0/+Ir7Q+En/BRr4UfEgRW9/qEvhbUH+TyNWXy0/wC+/uV+MBOaE+/X5/nPhdlOYXnh4+zn/d/y2OqljKsD+jzRfEWma/bpcafew3cD/deGXcrVsFuM1/Pd8NPjn47+El/HceE/E9/par96183fbP8A70L/ACV9p/Br/gq7d2gtrL4iaJ5yfcfU9M+9/v8Ak1+C534aZvll50l7SHluelSxkJ/Efp8fpS546V5V8Kf2h/Avxf05Lnwx4ks78Y+eHfsmT/eR/mr1FZdwr8nr4ethpulWg4y80dsZxnsT0UUVkWFFJkUtABRRRQAUUUUAFFFFABRRRQAUUUUAFFFFABRRRQAUUUUAFFFFABRRRQAUUUUAFFFFABRRRQAUUUUAFFFFABRRRQAUUUUAFFFFABRRRQAUUUUAFFFFABRRRQAUUUUAFFFFABRRRQAUUUUAFFFFABRRRQBG3SkJ9qo3moRWELzSypCiffd2+Va+R/2gP+Cjfgb4Stc6boLf8JXrqfJ5Nm/7iJ/9t/8A4mvSy/K8ZmdVUcJTc2RKrGHxH1xfajb6ZbvPcypBAg3PK77VWvkf45f8FI/h38MmubHQJn8W6wvybNPb/Rkf/bl/+Jr83/jf+1v8SPjtcTRa3rEtlo7/AHdJ09/Kt/x/v14lvr+heHPCZ1Eq+aT/AO3V+rPKq4/+Q+hfjP8AtvfFD40zTRXetNoOjt9zTNKbyk/4G/33r5+eZ53d3+d3/jqEHBrR0bRdQ8QX8NlptjPqF5N9yG2i3u1fvmCyrJ+HaPuRjBHmSnUrSM8qfWl2V9f/AAX/AOCbfxI+I7Q3XiFU8IaQ/wB77Su+5dP9lP4P+B192/CL/gn18LPhX5N1c6SNf1VPn+26t+9+f/c+5Xwme+J+V5denhn7Sf8Ad/zOingqk/iPyl+GX7NvxF+L0yf8I14XvLm0f/l9mTybf/vt6+yfhX/wSUnnEV3498TlE/6B+jr/AOzvX3r4q+I3gb4T6X5utarpuh2kS/IHdIv++Er5G+LX/BVHwh4cM1r4K0q68U3S/duZv9Htk/8AZ2r8ixPF3FPE8vZ4Cm4R/ur9Wd8cNQo/HI+ifhp+yJ8K/hEiNpPhiwWdP+Xq6TzZv++3rqfGvxo+HfwusvN1/wARaXokKL8kUsyI3/AUr8ifib+358YPiV50K69/wj9g/wDy66Qvlf8Aj/368CSPW/G+s/Il/repXD/7c0z06HAGOxT9tnWK5Pnd/iL6zCH8KJ+qvxF/4Ko/Dnw551v4Y0/UfEk6fckRPs8P/fb18u/ET/gqB8UvFjTRaJFp3hmzf7vkxedN/wB9v/8AEVwHw9/YM+MHxDMTQ+G/7Fs36XWrt5Kf98ff/wDHK+p/hz/wSTsbbyrjxp4puL1/47PS4vJT/vtq7/qvBeQfxZ+2mvn/AMAObE1D4I8YfG7x946mdte8X6tqW/8A5Zvcvs/74rG8N+AfE/ja78rQ9A1TWpm/59rR5a/avwP+wn8HPAoR7XwhaXtyn/LbUB9of/x+vb9L8L6XoFslvYafbWlsn3UjiVVWuLEeI+BwkfZ5bhEvWy/IccHOfxzPxY8If8E+/jR4s8l38NLo8L/x6hcIn/jle3eE/wDgkn4mu1WTxD4vtLBP+edlbtK9fqeIl/u0/bivksX4kZ3iFanNQX91G8cHSifC/hb/AIJRfDbS9j6vqet60/8AEklwkSf+OJXrnhr9gv4K+FwnkeCrO5dekl47XD/+P19Gd+tH4V8dW4jzXFa1cRP72bRoU4bROE0X4H+CPDyIumeGNKswvTy7JBXT2vh/TrRNsNlBEv8AsRBa18CjaK8apia1T45t/M15UVhYwDpElSfZ0qaiseZ9yhmyjZT6KQDNlGyn0UAM2UeXT6KAIfIi/wCeY/KonsYW/wCWSf8AfFW6KfM0BgXnhLRtTTZcabZzL/00hVq4nXv2aPhr4lVxqXg7R7vd1Jskr0/cPan8elb0sbiaX8Oco/NkcsD5a8T/APBOn4K+Jg+PDH9mO38dhdPF/KvHvFf/AASP8JXqO+g+LNU0t/4UuUS4T/2Sv0GwaT8RXvYbinOML/CxEvvv+Zm6FKe8T8jvF/8AwSm+IejM76Hrum61Cn3En32714Z4w/Y0+MHgnf8AbfBV9ewp/wAttP8A9IT/AMcr949mOlQvao/VFr7PBeJec4fSs4z9f6/Qxlg6Uj+ca8sdY8K3/lXVve6ReQ/wPE8LpXpPgT9q34sfDyRP7F8a6mkSf8sbp/tKf98PX7keKfhV4U8a2rW+ueHdN1KFv+Wd3ao9fPPj3/gm18IPGLSy2ukS6FcP/HpsmxE/4BX1FLxAynMY+zzPCfqYfVasPgmfKfw3/wCCsPjDSDDb+LdAtdbj/judPfyZv++PuV9UfDn/AIKTfCLxy8VvqGpz+G7xv4NVi2J/33XzH8Sf+CTPiLTvOuvBfim31SL+C11OHyX/AO+0+Svl3x9+yz8U/hsX/tzwdqK2yf8ALzap9oh/77SutZPwdn6/2Sr7Kfrb8GZ+1xFL4z9wLPUvB3xG0jzLW50zW7C4T76OkqPXhvxT/wCCefwm+JQlmg0geHdQcf8AH1pL+T/459z/AMcr8efC/jzxV8OdR+06BrWo6Ddr/wA+srxV9RfC/wD4KdfE/wAFmK28RRWfiiwX7xlHk3P/AH2teZV4HzvK5e3yjEc68nb/AIDNFiKU/wCJE2/ir/wSx8d+FRNd+E9RtfElmn3YJP8AR7n/AOIr5E8Z/DfxP8PdRfT/ABNol9o14P4L2Fk3/wC5/er9bvhJ/wAFIPhb8RjDb6vdy+FtSf5PI1Jfk/7/AC/JX0DfaJ4J+KuheXcWel+INMuU+XeiSo9dWD4+4iyCfs80pOS81b8dmTLC0q38OR/PTspQua/Wj4yf8EuvAfjIS3fg26n8J6gx3rCn722f/gH8NfCXxg/Yw+KnwZeaXUtCbV9NT/l/0z98n5feWv2PI/EXKc49ypPkn/LI4KmEqwPFNE1/UvDt/HqGlX0+nXkX3J7aXY9fXXwN/wCCl/j34eG307xZGnivR1/5bN8l4n/A/wCOvjl43jfY6bHSogcV9FmfC+T8Q0uacFLzMYVZ0dj92vgn+2L8OfjtHHFo2sx2+qN97Tr1hDcD6f3v+A17ssu9Nw5r+bq0upbC5iuLeaWCaJt6SQvsdK+s/gP/AMFGviD8K/s1h4jl/wCEw0RPk/0h/wDTET/Yf/4uv514j8K8Vgr18ulzw/le561DHRl8Z+yvBp56CvCfgf8AtdeAfjvbx/2Hq8MN+V+fT7h9lwn/AACvcw2Ur8JxWDxGBqujiIOEvM9KM4z+ElopMilrnLCiiigAooooAKKKKACiiigAooooAKKKKACiiigAooooAKKKKACiiigAooooAKKKKACiiigAooooAKKKKACiiigAooooAKKKKACiiigAooooAKKKKACiiigAooooAKKKKACiiigBnQUmfXignj3rgviV8WvDXwl0a41bxJqcGn2cS5Jlf5m/3Vp0qVWvNUqMeaRMpch3JnC/e4r54/aE/bS8CfAGCS3vL9dU13b+60myffMf9/8AuV8O/tMf8FLPEXj1rnRvh4r+HdEb5JdTf/j7n/3P7lfEd/e3GqXk13dTy3VzK+95pn3u9fvXC/hfi8w5cRmXuQ/l6v8AyPNr42C+A+gv2gP23/iD8eZZrN9Qbw74cbhNK099m/8A66v956+c91MWtTQtC1LxPqkOmaTp9xqOoXHyRW1tFvd6/pXAZVlPDWGvCEYKPU8iU51pGaRitnwr4P13xvqsWmeH9Kutav5fuwWsW96+2v2f/wDgmB4g8Wtaat8Rb1tE077/APZdq264f/ff+Cv0N+G/wV8C/A7R/sugaVZ6ZAifPNs+d/8Afevy3iLxSwuFcqGWLnn+B20sDJ/Gfnz8Dv8Agln4i8ReVqXxDvxolk3z/wBmWLLJct/vP91a++fhb+zv8OfgdpSw+HtEs9PdE+e9dN1y/wDvP96vIPjx/wAFFPh38JftOn6PP/wlGup/y66e/wC5R/8Ablr89fjT+3D8UfjQ88NxqzeHtFf7mn6Z+6X/AIG/3nr8xhgOJ+Mp+1xU/Z0vP3V93X5nZz0aHwH6b/Gf9uL4W/BNZre51ddW1iIf8gvTf30o/wB7+FK+EfjF/wAFPPiF44aa08I20HhXTW/5bf665f8A4F/BXy34D+F/i74q6v8AYvC+h32uXjffeFN+z/fevtf4Of8ABKnWNV8m9+IOt/2XbH5/7N0355X/AN9/urXvRyThbhiHPj6vtavbf8DL2mIrfAfC+teIvEXj7W3utV1DUfEOpSv9+Z3ld69x+E/7CHxY+LUkNwmhN4e05/8Al81n91/459//AMcr9XvhV+yt8Ofg3axr4f8ADdlFcoP+PuZPOuH/AOBvXsEdulvHtGBXg5j4lSpw+r5TQVKP8xtTwvWsfBXwu/4JT+DdF8m48ZareeJbhfvW0f8Ao8P/AMXX114E+B/gj4b2aW/hrw3p2lIq/ft7dA7f8Cr0AZ7Uc+tfleYZ/mOZy5sTWlL8vuOunShD4YipCkf3Ex9KloorwzYKKKTIoAWikyKWgAooooAKKTIoyKAE4pKUsBTDMufvD86CeZIlopqsCODmnUFDQM9qDimM4UcnH1qB7+Nf4l/OgylVjD4mWt3tSVnRapDOMpIjKe6vVyOdZOVIoIjXp1PhZYooooOgKKKTIoAWkwKWigAooooAKKKTIoAbsqrJp8EqbXRZEb+/VzIpaak1sB4V8Uf2QPhh8WklbWfCtiLx/wDl9tU+zzL/AMDSvjv4p/8ABJhokmu/AviRh/Glhqq8f99pX6aqMCmHBr6TL+KM1yvShWly9t0YTw9OfxH4BfE/9mb4kfCK5dfEXhW8htk/5fYU862f/gaVlfDX43+O/hLfpP4U8TX2kMj73tll3wv/AL6P8tf0CXmk2l9bNDcW8U8T/eR03LXzZ8Zf+Cfvwv8AiuJblNJ/4RzVX/5ftJCwn/gafdev1LA+IeGxkPq+dYdTj3/4BxSwkoa0pHzL8Gf+Crl7aGKy+ImiCZD8n9p6V/7PD/8AEV9yfDL48/D344aSk/h3X7HVVZfnti+yZP8AfR/mr8xvjP8A8E1/iV8NxLe+H/J8XaWn/PAbLnb/ALn/AMTXy0smv/D7xDw1/wCHdatH/wBu3mR69KrwnkHEEPb5LX5J9v8AgBGvVpfxUfs38av2Efhj8Z/Ou5dLXRNcf/mJ6Svku/8Avp9x6/PT46/8E9PiN8JGuL3R7X/hK9FT5/P09P3yJ/tpXQ/Av/gpd49+HjW1j4vgTxZo6fJ5zfJeJ/wP+Ov0P+DP7W3w3+PFsi6LrUCaiyfPpd78lyn/AAD+KvIjiOKuCp2d6lL/AMCX+aK/cYg/CqeCW1meGaJ4Jkba0bpsdaiXpX7i/HP9i74bfHa2uJbrS00nWX+5q2mIkUyv/t/36/Nz4+/sD/ET4Ktc39lbt4p0BPn+22KfvkT/AG4a/YuHPEvL805aGL/d1P723yZ59bBzj8J81abqd3ot/De6fdz2V5E+9J4H2OlfbH7PP/BTfxR4JFppHj+FvEujr8n9oQj/AEuJP9v+/Xwy6On30ZKSvsM34XyjiSlecFL+8tzGlWnQP6D/AIWfGzwf8ZtCi1TwtrFtqELD50jf99F/sun3lr0EyMpwRxX87fw/+IviX4Y+IIta8L6zc6Rfo/34X+//AL6fx1+kv7M//BTTSPFv2PQfiKseh6v9xNUT/jzl/wB/+5X8t8UeHOPyTmr4f95S/FHsUMbCekj9Bh0paydL1a11mzjurSeK6t5V3pLC+9HrTr8fknB2kegPooooAKKKKACiiigAooooAKKKKACiiigAooooAKKKKACiiigAooooAKKKKACiiigAooooAKKKKACiiigAooooAKKKKACiiigAooooAKKKKACiiigAooooAKKKZQAnFRyTJCm9yEFcz48+IGhfDnw7d6z4h1K307T7VN8s88uwCvyy/as/4KK658TZrvw94BaXQvDrfupdQ+5c3a/+yLX1WQ8NZhn9f2WGh7vWXRHPVrwon1b+1N/wUC8K/BsXGi+GjF4k8U/c8iJ/9Htj/wBNn/8AZK/LL4u/Gfxb8bPEj6z4t1aTUJs/uoB8sMKf3ET+GuJkked3eVmd3+d3f771ADiv684Z4Cy7h+Cq1o89T+Y8Kvip1thCcVKkDu6Iib3f+5Xo/wAGvgB41+POuR6Z4X0qWZN/+kahMmy2t/8Afev1J/Zr/YA8FfBNbbWNbij8SeJ0+f7bdJ+5t3/6ZJ/7PS4n8QMvyOPsqMuep/Kv60HQws6u58Pfs7f8E+fHXxke21LXo5PCfh1/m3zp/pMqf7Cf/F1+nPwX/Zo8AfADRxDoOmQQ3mz/AEi/ufnuZv8Afeq3xt/ai8Bfs9aQ0uu6jE1/s/0fTbU77iX/AIB/DX5iftEft9+PfjRcXGn6VPL4Y8Nv8n2Wzf8AfTJ/tvX4S/8AWPjutd/u6P3R/wCCel+6wx9/ftAft9fD74KR3On2Vz/wkXiBPk/s+wfciP8A7b/wV+anxz/bJ+I3x2mnh1DVm0jRHb/kF6e+xNn+3/frzv4bfCfxl8X9dTTPDGi3etXjP87onyRf77/wV+h3wC/4JcaLoQttV+JN4NavF+caVB8lsn++38dfRRwXDXBsObES9rX+9/8AAMuatiPgPz/+FPwG8d/GfU0svCmgXOoI/wB+6KbIU/33r9Avgd/wSy0bRDb6n8RtQbXL/wC//Zln8lsn++333r7s8N+CdG8HWEVno2nW+n20S7FhtYlRa3zGMYr8/wA64/zHMP3GF/dUvLf7zrpYaEPiOU8G/Drw/wCAdMh03Q9KtdNs4k+SG2i2V1qJtFLTu1fmE6k6suebudgwgHrTXAC8jNLuBWvnz40/tEaj4C1t/Dug+G7vWNb+z/aXco3kxxf3/k+Zu/8Ad+tZylGPxHDisXTwtP2k/hPoJen3SKcBivmH9nz9pHVvih4mn0HW7K2gu/s7XEUtmHVDtIDoysWx94V9OK/BFKMozjzQJwWOp46HtKXwk1FJQTirPQI+oxTOc/dFct4/8eaX8PNAl1fWJ3gs42VXdImdtzHC8LXzrr37c1ml4sOj6FNPbbhuuruTYdv+yq9f++qylUjD4zyMXmWHwklCrPlPrnbSVnabfR6hbxTwOrxyKrq6fxLWjWp6kJKouZBnpWD4p1uPw94f1DU5InmSzt3uHjT7zbF3Y/St7HANYviSwj1HSru2f7k0LxMPZhj+tNnLiXONOUoHy9qf7d9sq407wvPce9zerD/JXr6J+GfjH/hP/BWla4Lc25vbcSvDv3bG/u1+XZjdHdHTY6fI9foD+yHqiXHwW0dGfLwSXCP7nznb/wBmrgoV5Tk4SPzrIM7r4zHToV5bI9l1Bmis5mVsMF+VvSvzi1T4+/Eq/mkjufFNzHJG21/ICQ/+gJX6M6ncx/YpMsvSvy98f2v2Dx74nt1PEep3Kp9POeljJzhGPILjDHVcMoPDzsfc/wCyn4lufEfwhsJr+9mvr+K4uEmubmRnd/3zsDub/YYV7TJKIUJ7KMmvmH9hvUVk8DaxaF/9RqTPj+6jRJj9VavR/wBpPxtL4C+Fmr3drN5N/cKLW3Y/33O3P4Lvb/gNb06n7rnPqMvx/LlUcTV+zE8W+PH7VN7b6jd+HfB0qxvA/lXOqOm/5v7kQ/8AZ/8A9qvmTVdb1zxbfR/btQv9avGf5BNK8rislThCe5r9CP2ePg1p3w78JW81xZq+t3sSy3c7r8yFufJX/ZSvPg6uJn2R+ZYWWO4mxc7VOSET4G8jWPDNzDLtvdIuX+4/zwvXsPwt/al8UeBtTht9du5vEWiM3zmZt9zF/tI/8f8Auv8A+OV9seK/Auj+MNFn03UbKK7tZkw8cicH6f3Wr82/H/hGXwN421bw+7+d9iuNiOf4kf50b/vh0p1ac8P78ZGmZ4TMOH5QrQq3gfpp4Y8UWHivQ7XVLGdbmyuYxLFNH0ZT3rcJGD3FfIP7D/jeR4Na8MXU29ICl3aof4Ub5X/8eC/9917j8dPiTF8L/A17q+1HuR+5tYW/jmY/KP8A2b/gNejSqxnT5z9NwOb06uXxxc+2pH8T/j/4V+F8OzUb1ptSdN6WFom+Z/w/h/4FivB9R/brumnxY+FlMKt9+a9+Z1/4Cny18vanqt5rWp3Gpalcy3t9cNvlmm+8z17V8Jf2V9e+I2mLq19qCaFp86b7cPF5ssq/3tvybF9q4Pb1as7Uj88nxDmea4h0sBCx6Lo37dkMkwXV/DE0EWPvWd0sx/75dU/9Cr3b4dfG7wp8TIyukanG92q73tHGyZB7qa+bvFf7Eep6Zpr3Oi66l/covFtc23l7/wDge+vGvAHh3VNK+MHh3SrqCfT9Qh1S38yEfIy/Om//AMcrSFWvGVpo9DDZnnODxMKWLhzRl/XQ/T9TlaByMVBb/wCrT6VODivRP1iDvG4w4C00YHQfmaUyY964f4k/FDQvhjpttf6/M8NtPOtsropb59jOPl/4AafMZVasKEOerLliduuR2xUuciuF8K/FTwx43h36Lq9pqB2bikUw3p/vJ95fxFdnHKkqDYc/SoXvGdLE0a0b0p8xZopMilqjrGUUVl61rNloGm3OoahcJa2dum+WaT7qLQTKXIXpY1cc15R8Wf2a/AXxn097fxHoFrdTfw3KJsmT/cevStM1W11ezhuLO5iureVdySwvvRh/vCtFV/CtaGJr4WoqtCbjLyYlyTiflF8dP+CXXiDw99p1X4eal/blgvz/ANlXvyXP/AH+49fFes+HfEXw38QfZdSsr/w9rFo//LRHhmR6/ov2gp1rzb4qfs/eBvi/pT2XinQrbUoyPklZNssX+4/8NfruS+ImJw0Pq2ZQ9rT/ABOKrhYy+A/L39nz/gpB45+Gcttpvi5G8WaEnyNO7/6ZEn+//H/wOv0m+DX7Svw9+P2krLoGrQTzbP31hcnZcp/vpXwB+0J/wTE8ReEPtmq/Dy4fX9NX5/7MufkuE/3P79fGMM/iT4beJP3T3/hrXrJ/9u3mievra3D3D/FVJ4jKqvs6vb/NHPGtVoe7M/YH9on/AIJ+eBvjSlzqemwL4d8Qv8/22zT5JX/20r8wfjn+y74/+AmoPF4i0x5tM3futWsxutn/APiK+n/2cf8Agp3qugvbaL8TYX1azxsTWrVf3yf9dU/ir9CPD3ifwR8efCv2mxuNN8R6LexfPnZMjp/cdK8PCZ1xFwPW9ji4udL+tn/maSpUsV70D+fTdTq/TP8AaZ/4JjW119r8Q/C5lsrj5nfRJ2/cv/1yb+Cvzm8VeEda8Fa1caRrumXWkapbvsltbqLY6V/Q/D/GOV8S0fZuXv8A8r3PLq4edE9w/Zv/AG0PG37PlzDZRXDa34X3/vdJuX+5/wBcX/gr9ZfgN+0/4K+P+jpc6BqCJfIv+kadcNsuYfqlfghW54S8Y614F1201rw/qU+karbvviurV9j18jxX4bYTNYyxOBXJV/B+p0UMZKnpI/o3zS54r8//ANlL/gpBp/jeSz8M/EWS30nXXGyLU/uW1y3+1/cevvWC5hvYUlhdXR/mRkb71fyXmmTYzJ67o4uHLL8Ge1SqxrRvEv0UzfT68c2CiiigAooooAKKKKACiiigAooooAKKKKACiiigAooooAKKKKACiiigAooooAKKKKACiiigAooooAKKKKACiiigAooooAKKKKACiiigAoplMc4SovcBu48ACvDv2jP2qPCP7Onh97jWLtLrWJU/0TTIX/fTP/7KteRftgft76T8FIrnw14UaLV/F7rsfY2+Gy/3/wDb/wBivyc8aeOdd+IfiG71zxFqU+pardvvlmmev2Xg7w/xGeyjiMV7lH8X/wAA83E4yMPdieh/tBftMeMv2jPEb3viC7+y6bE3+iaTav8AuYV/9navGqeDiuz+GPwu8UfF3xLBofhXS5dRv5W+dv4If9t3/hr+sqNDLOFcFyrlhGJ43NOvI5O3ge5mjhijaeV32oiL87V9wfst/wDBN/WvH5s/EHxD8/QdC/1qaZ9y5uE/2/7i19Tfss/sEeGPglFZ63r6QeIvFgXd9pmi3w2z/wDTJP8A2eu9/aN/bA8E/s7aU6XU6ahrTL/o2k2b/vm/3v7i1/PnEfiDjs7r/wBn5HF66c3X5dvVnp0MLGj79U9B0rRPBXwB8FmK1TTvDuiWMW987IUT/bavgv8Aac/4KcS3/wBp8O/C6PYn3JddnH/olP8A2evk/wCPv7UPjT9oXV3uNevmtdHR99vpFq+23i/+Let39nL9jTxz+0Dfw3EVu2h+GN/77V7xPvJ/0xT+Nq5sBwlgcnpf2nxHV5p78vn+ppVrzn7lE8cebxH8S/FO9vt/iHXtQl/25ppnr7g/Zy/4Ji6nr72mt/Eq6fTrNvnTR7X/AFz/APXV/wCGvtv4Bfsj+AvgDp8a6LYLc6oy/vtTuk3XD/8AxNe6qMCvnM/8QqteH1PKoeypfiVQw326pxXw9+FXhr4YaTDpPh7SLXTLKJeI7ZNm7/e/vV23lCnHpThX45VqzrT55yvI9KK5ULgUtFJ2qQIjgkZ61w3xY+JFr8MPCF5rtxC1ysO1Vt422tK7OEVR+JrucjIP5V8pftbw674+1vQ/B3h3SrjUnjJv7sxJ+6R/uwh3+4v8Z+f/AGKzqSlGPuHj5nWq0cNKVL4+h5xd/tneNZNbS+gsbCHS9+z7E6uxf/gf96vTtA/aS0z4p2M+mabZtonjK7tnt7T7TF5yPLj5E81ffH3sV03g7wf4W+FHwqs9I8YNpXlmNpL7+0GR45JX+/8Af+91215Lqn7SfhDwAs1n8OPDNujsP+P2SLyYn/8AZ3/4Hsrm53D45H546tXDQ58ZWupfFHr8j0j9mb4BX3wwm1HU9f8Ascuq3ESRRC2ZnaBP413n+9hP++K9o+IPjK18AeEtQ126gnuYLNN7xWyb3PzdhXzP+zX+0Brvib4jXmkeKdRFyNTh32kexESGVP4E/wB9d5/4BX1H4u0O38SeHNS0+5/49723eBx/sOu0/wA66IThOn+7Prctq0pYBvBeZ8f+Lf23PEF4XTw/pFppydPPvX81/wDvn5F/9Dr698FeJYfGXhnTNXgGyK+t47lB/d3pn+tflzq2n3GianeaZdrsuLSV7aX/AH0fY9fbn7GfjBda+G8mkyybp9KuHgH97ym+dD+rD/gNclDETnNwmfL5BneJr46eGxMj1L40eFf+E0+Guu6OEWSW4tm8r/rqvzJ/4+q1+YbjZ8tfrlcxrNAyHoeK/M346+GP+EO+KviPTkXbbvcfaYP92X5//Z9n/AKWLhpzmfG+HajTxMemh9nfsr+Lf+Eo+FOkB333Fmn2OT/gH3P/ABzZXtQ6mvin9h/xT9k8Q674bkkws8SX1uv+0vySf+hJ/wB8V9rdq6KE+ekpH2fD2K+tYCnIcRiqt6MxP9KtjpUE67o2HtXSfRVVeDR+VXj+wGneOfElnH8iW+qXMSH/AHJnq74f+Jvivwnpg03Rtcn02zdnl8uAIh3vWz+0Npv9k/GfxVb/AN66E3/faI//ALPXpH7H3g3QfGt74hh1zSrPUXtfs7wm5hDld+/f1/4BXgKE3W5IM/m+nhcRWzWdGhPklzM8VvviR4s1Lf8AavE+s3I/55vfSsn/AKHWAzNK7tK7PI/8b1+o+mfDjwzo0Y/s/QbGx94LVEP/AI6K+If2udIGl/GF/KXYlzYwzf8Aoaf+yVriMPOEOecz1s94fxOEw/1itU5z0P8AYR1Bhd+K7FnyAYJkHvh1b+SV1/7csjr8N9L252tqsW7Hp5U1eUfsTam1t8UNStf+Wdxpjuf95Jk/+Levo79p7wjL4w+EusQ2sYlvbbbcwKT3Qhm/8c3100vfw1j6rLYzxHD8qcPisz899GSJ9Z0+OX/UfaU3/wC5vr9XNLXbbQgdNlfkpya/Rj4CfFyy+JXhO1kF1F/akESLeW4cb0f+9j+62Mj61ngp/FA8ngrFUsNVqUKnxM9flPyD61+d37WYiPxm1ADbv+ywbsf3ttfdfi/xnp/hLR57/UbyK1tIEzJLI3Ar81PiJ4qk8eeNNb8QMvli9uNyJ/dRPkT/AMcRK2xcvc5D1uNMZSnh40Iv3rnrX7F24fFa92/c/smXd/3+hrsf26Ndllu/C2jpuEe2a6f/AGn+RE/9nqb9hvwg+7X/ABDcRlIpdlpasf4h99//AGSsv9ufTZYvEXhm7GTHJbzQ4/h3K6N/7NWfLKGGPNhSq4bhyX97/M8M+FPhZfGfxD8PaNKnmW9zdp5sbfxxJ87/APjiV+nenWSWtoI1C427dor81vgLrdroHxd8L392yJCLh4y7/wAJlR4h/wCh1+l9pKkkIcc55rTBfAejwNCl7Cc/t3JinmDDCuM1r4Y6Dr/inSNfurINquluzW9zH8hGf4W/vV2ZbPQ0qtx1zXefp1SnCo7TiSKNoxS0UUHQVpH24wOvevh39tPxiNW8a6XoMLBotPh82Uj/AJ6y/wD2Cf8Aj9etftRfHjVfhVd6Hp+hi1ku7nfNcpcqSBF91Bx/ebd/3xXxj4w8VXXjTxRqGuX3yXF5JuZE+6n9xP8AvivOxddRhyI/KOMM5jGi8JT+LqZEP2iN/Ni3o8Xz70/gr1HwX+0t498Eyoiau2r2qf8ALvqf77/x/wC//wCP16d+xdY6Sr69cXt3aPd3TpbxWMkqecIkBZn2f3X3/wDjlejfF79l3w940sLq+8P2MOj62qF4ntfkikfH3XT7v/AsVhSo1eTnhM+YyzLccsLHF4St738psfB39p7RviXMmm3Cf2XrQXmzmfcsvvE/8de6BwyAjkV+SjRXej6nIv72y1Gwm/3HilR6/RT9nb4lN8SfhvZajPsN/Cz214E6ean8X/A1KP8A8Drqw+I9p7ktz7rhzPquNlLC4n+JE9ZDbhWB400SPxH4a1TTZf8AU31pLbP9HQr/AFreGO1MmKlecfjXcfeVYc9NxkfDP7HUmraN8Vta0K7e6s0i0+WSXT5tyosqTQrv2H+L56+rvGvxZ8M+AVQ63rVtYSS8JG7bnb6IvzV5/wDHPwv48vU+2eAzpkF0YfKlkSJEvyp6okr/AC7c7T/D93rXzr4Y/Ze8d+N7yTU/ETzaSj/O82oN51zK3rs/+Lrnc5w92MT4KrjcVly9jRhKb79D7q0HxPpniSyS60y8hvbdx8ssEgdT+VbCvlcgfhX5/fspeIrnwt8Y10idntlv4pbSWB3+Tzk+fP8AvjY6/wDAq+/4/nQNjrV0p88eY+lyfMXmNHmnHlkPdMivEfjj+yb4D+PVi8Wu6WkV/t/c6hbJsuYvo9e444pvGa7cLi8Rg6qrUJuMvI92UIz+I/FT9of9gfxz8EZLnUNMik8U+F0+f7Zap++hT/bT/wBnrxT4UfGrxn8FtfTVfC2sT6e6v+9tT80M3+w6V/Qbd2UN7AyTIrqez18Z/tMf8E7PCnxWNzrXhBI/DPiR/n/cp/o1y3+2n8H++lft+S8e4fF0lgc+p88P5v8AM86rh3D36I79mX/gof4U+LqWui+LBH4b8UP8nzv/AKNcN/sP/wCytXsvxx/Zm8C/tC+H/K1nT1F0Fzb6jbDZPF/wOvxX+LHwZ8X/AAS8Rvo/irSpdMuUf91Onzwzf7aPX0P+y7/wUF8VfB6ez0vxY8/ijwovyb3ffc2if7D/AMf+5W+acGOjbNeGq118XLF/kFLEc3uVjgP2j/2NPGn7O9/Nd3ED6x4YZ/3WrWyfIn/Xb+5Xz11Nf0C+C/iH4K/aC8Gm50q5s9b0i9i2SxOu/b/sOlfC/wC1p/wTa+yLeeKfhfDv275rjQv/AIz/APEV9Twn4kzoTWAztcstub/Mwr4P7dI/OJK+w/2UP2/tf+Cjw6B4q8/xB4Udtiu777my/wBz++n+zXyVqWnXWj381lfW8tpeW77JYJk2OlZ/U1+w5vkeV8U4O8o8ylszipVZ0Jn9FPgH4leH/ifoFrrPhzUoNT064Tek0LV1rV+Bv7PP7S3i/wDZ18SpqGhXTz6VK+b3SZW/c3H/ANnX7Efs8ftLeFv2hvDMWqaJdIl8qf6VYTN++t3/APia/jvirgzGcOVnJLmpPaX+Z7lDExrHt1FMp9fnZ2BRRRQAUUUUAFFFFABRRRQAUUUUAFFFFABRRRQAUUUUAFFFFABRRRQAUUUUAFFFFABRRRQAUUUUAFFFFABRRRQAUUUUAMp9MeszU9WtdGtJru9uEtraFN8ssjbURaai5OyAsXF3DYwtJLKscafed2r84v20P+ChCWTaj4M+Gl2r3P8Aqb3W0+5F/fSH/b/264H9tf8Ab6uviDJe+Dfh/dPa+H1/c3erR/I11/sJ/sV8If8Aodf0bwN4cvE8mYZlHT7Mf8zxsVjLe5AtXV7cX9zLPcyy3NzM+6WSR97PVKn19p/sffsC6r8W5bTxX41ik0vwv/rbeyf5Jr3/AOISv3rO89y7hTCe8+XsjgpUp15Hln7M37Iviz9ozWElt4m0jwtE+y41eZPk/wByH++9frr8HvgZ4L/Z18GrZaLbRWUMSb7q8m2edM3993rR1nX/AAX+zx4A33sln4f0PTotiInyIP8AYT/ar8rv2rv27vEPxxvrnQfDtxLongtG2bE+Sa7/ANt/9j/Yr+Za2IzrxCxvLH3KEfut+rPWjGlho/3j6C/a0/4KRWmkG88LfDSaO9v0/dXGr53ww/8AXL++3+1X50/8VL8T/Fn/AC/+JPEOoS/7c00r123wL/Z28YftBeI/7N8O6e/2NH/0vU5k2Q29frt+zb+x94P/AGedGi+x2w1HX3T/AEnVrpP3zv8A7H9xa+lxGPyTgfD+xwkfa4j+tzGNOrXlzT2PmP8AZX/4Jqwac1n4k+JiLe3S7JodGT/Up/12/v8A+5X6GaNoVp4fsYbWxgitbaFdkcMSbEWtZUCcU6vwjNs8xmc13WxM7+XRHp06UKXwBRT6K8A1Ciik3D1qwGP09aYWKp0rkPGvxA0HwDpzXmtahDYwDO3zGw7n+6i/eb6KK+Tvih+2Nq2sGTTvB6NploPk/tCdN9w5/wBhPur+P/jlY1K8KXxHz+NznCYHSc/e7H3Ar5TkYPpXyB+0P+0V4s8JeLLvw3pFpBpvlIjrqUg815UZfvJvG1ec/wB/7te5fAn4jJ8Tvh/Zau5T7WP3F4ifwTJ9/wDo3/AhXkP7avw8+26HZeKrSMGewbyLo+sTt8p/4A//AKHWdeUpU+ameTnlXEYnLfb4WXL1+R8n3d7rnjrW0FxLe6/qszbED75ZW/3K9q+H37HfifxJLFda/JFoFg3Pkj99ct/7In+fkrxTw14hn8L+ItL1mzGZ7O4SVQf49n8FfRvjb9tS9eN7XwrpYiGMfbdSJP8A3xEvX/vv/gNedQ9k/fqn5RlVTA1FOrmE5Of8vc9r8H/Bn4f/AAeg/tER2ttJb/O+qanIruv/AAN/uf8AAdteupIlxENjB0b7rCvyy8ReLvEPxB1JZdX1K61W8d/3UDt8i/7ifwf8Ar74/Z4uNdb4XaOniGwudP1C2X7Nsul2PJGvCPt7fJ/e/u16NGrCekIn6fkGZUsU5UKNLkgj5J/as8Jf8It8XdTniQJDqcSXyYX+P7j/APjyf+P1tfsZeKhovxSbSZJNkOrWhRR6yxDcg/7486vU/wBt3weuo+GNN8RxRb30+48qVv8ApjLj/wBnVP8Avqvkfwv4huvC3iTS9as1zcWVwlwv+3s/grhq/uK/Ofn+Oj/ZGdqs/gcrn6ubjjHb1r4z/bi8Ii21Lw74kjT/AFivYTOP++0/9q19DeD/AIy+GvFXh6LVLfVbRICgZknmRHib+66/wmvl79q74z6P4/i07QdImTUYrS4+0z3cJzCG2OiIr/xffeuzESg6T1PuOI8bg6+Wu89ZbHmXwI8Qy+Gvi34VvFbCTXaWbf7svyf+z1+mNrKJIgw781+afwG8L3XjL4qeH7a3VmhtLtL6Zz/BFE+7/wCw/wCB1+lltEI4go7cVGC+Aw4K9r9Vlz/Dct01/umnUh6V3n6afnj+1xp32L4zX0pXZ9rtLebP9/8Ag/8AZK3f2I77yfibqdn1SXTnf/viZP8A4uve/i/+zXpfxf8AFNrrV9qN1ZPBarbbLZU+dQ7t/Fn+9U/ws/Zl8N/CrxCut6fd6jdXaQtEGupU27W/2URRXF9Xl7b2h+V08gxNPN/rcfg5j2kpgcV8Qftv6b5HjXQNQZf9faPDu/3Hz/7PX3ADjB7Guf1nwnpHiCS3k1PS7O/kgyYXuYFkKZ/u7un3VretS9tDkZ9pm2Wf2nhpUOblPgv9lW8Nv8c9ERB8tzFcQj/v07/+yV+h0sImhCMOCKrWGi2empst4EiXsqLtrR/hqaFL2MOQxybKP7Nw3sJS5j4r+O37Keo2+qXOu+EYUuYbl/NuNMU7DG/8Txf7P+xXzhJDrXhHVtzpf6DqUX99Ht5k/wDZ6/WCSNZFwyg/WvmH9pb423vwy8TWGj2Oj2GpRXdt5z/aw5x87LjisatCHxnyWdcPYfDuWMhPkPj3UvEeteKZoU1DU9S1eZP9V9quHm/9Dr0z4U/s0+J/iBfQy39rPomhr8zz3K7HdfSFP/Z/u17T+zt8bW+InjOXQrjw1p2kxpaPcmWyGMsjomP/AB+vqeC3SJfkUKPaoo4aEvf5rnPlHD1HGv6xUqc8TG8J+ErHwdoVvpmmQJbWdvGI4o06AVwP7Q3wpPxT8DXFpBhNTtT9ptHI6SpyF/4F0/GvXCpwMUoIOQa75RjOPIfo9bA0a2HeFcfdPyV1PSrzRr+50/UIJbG9t32Swzr86PX0B8N/2xdX8KaZDp/iDTn1xI12reRyhbgr/tg/e/CvqH4kfBHwr8ToB/a2mK93GmyO7iO2ZOOzf/FV4XrP7CUbT79K8TyxQf3bu28yT/vtHQf+O15nsK1KV6Z+WvIczymvKpgJ3iyv4n/bike1li8P6CwlYfLLqD4Vf+AJ978HrsP2RfGfiP4gReJ9c17UZr5pbiOGFGGyKLYrE7E/hzvXNcXp37Ct2zK1/wCKI0QfeS3sf/ZmevoT4QfCTTfhHoc2l6dLcXEcs32iWa5Zd7PsRM/KB2QV1UY1nLmqHv5TSzipiIzxnwo9JHSlopG6V1n6OfPn7WMmi2Xw1vr2/srO81CXbaWUk8KNIrv/AHWxx8u96+B4lyQUr6e/be8XG98RaL4cjf5LeJ7y4x/ef5I//QX/AO+68Q+F1pp9z8Q9B/te9isNPiulmmnnfYnyfPsfP9/ZsrxMVJTrKB/PvEk6eMzZUvkdRr/7M/j/AMO26XsGmjU4gu8/2a250/4B9/f/ALlfZfwQ0rV/D/wr0aDWJ7y61CW3+0XBvXdnQv8APs+f7uzOzZ7V22maxp+oaeksUsUsZHBVgymvLvjr8d9N+Gug3MNrNFPr08ey0s1csQ3ZnH8K/wDoVd8aUMOuZH3uDw2DyajKtGr7vKfFfxckt5/ih4ua15iOpXH57/n/APH6+kP2EWm/sjxRHjMKXERUH+8VbP6ba+QZZXkkeWZ2eZ/nd3/jr72/ZS8IyeDPhLb3NyNlzqLvfsn9xWChP/HFVv8AgRriwvv1uc+L4bjOtmk8XH4NWei/Ej4n6N8L9Bl1PVp/Ji3bI41+Z5X/ALiivjHxz+1t468UzyLpEqeHtP8A+WccCI83/A2f/wBk2Vzvx8+KM3xP+IF3cJKz6RYs9tYIr/IV/jf/AIH/APEVQ+D/AMJdT+L3if7BayfZdOgO69u9u7yl9P8AfetauInVnyUjuzPPMbmON+qYCWn5lm1/aF+IljciSPxNeSsv8EyJKn/jyV7J8Of2yZAYNO8Z2CxI42DUbNfu/wC/F/8AEf8AfFep2H7JHw+h0lbOXSZJ5QuHuJrqXzXP97KvXzB8f/gI/wAJL20vbSaW60G7fy42mOXt3/uN/fz/AOyUSVfDrnvcirQznJ6ft5y5ofa6nr2p/s8z6h41sfiF4I1iC+jnv01R7aZ8o/z738lx2fLfL/4/X1fbPuhjyOTXwl+yd8WLnwt4zh8M3dxv0TVH2RCQ8QXH8G3/AH/u/wDfFfeKKGTI/CuzDzhOHMj7zh2vRxlF1qK5b/EvMsDpRgUUZFdB9kLTHTNPpMigDz34n/CTwv8AFrw9NpHiXSbfU7CX/nsnzp/tI/8ADX5X/tS/8E/fEnwakvNa8IrceI/CyfO8aJvubRP9r++lfsaCc9ar31pFfRtFIqSK3VHFfWZBxPjshrc9Gd4dY9Dmq0IVT+ff4Q/GvxZ8DvEsOseFdTls5kb99av88Nwn9x0r9av2W/23PCX7QtlDpV48eheLEX99pk7/AOt/24n/AI682/a2/wCCdui/EKK88UeBEg0fxL9+Wy+5bXf/AMQ9fmFrWheJvhV4zaz1GG80DxDp0u8fwPE/9+v2qdDJOPMN7TD/ALrEr+vmjgjKrh5a7H6//tVfsQ+Gfj5p02qafHFo3i2JN0OoQJtS4/2Jv79fkf8AFH4UeJfg74qufD/irTJdPvYj8jun7mZP76P/AB198/sdf8FFlu5bLwb8TbhYbk/urTXfupL/ALEv/wAXX2H8aPgT4N/aO8G/YNYtYrmN032l9D/rof8AbR68DKOIs24Gxf1HMYuVG/8ATT/Q0qUIYmPPA/Axa7D4c/EzxD8JfFFp4i8L6nLpepW77tyN8jj+46fxrXe/tGfsweK/2cPEX2TVYnvdFmf/AETV4U/czf8AxDV4lnPFf03hsRl3FWCv7s4TPIlGdCR+2n7Jf7Z/h79ojSUsLt4tK8VW6/6Rp7v/AKz/AG4vavpmacQ20koG8KufrX85Ph7xFqfhHW7TWNFvZ9P1K0fzobmB9ro9frD+x1+3XY/GvSIvCni6WLT/ABfDFsV/uQ33+2n+3/sV/K3G3h/XyWpLF4OPNS/9J/4B7GFxftfckfbcMnmQo/8AeWp6q2j5giqzX4semLRRRQAUUUUAFFFFABRRRQAUUUUAFFFFABRRRQAUUUUAFFFFABRRRQAUUUUAFFFFABRRRQAUUUUAFFFFADKKKytY1u18P6dcX17cR21pAnmyzTNtRFpRi5StEBdX1iy0HTZ7/ULmKysrdN8s0zbURfWvyk/4KDftgap498SS+BfC909p4SS1tLua6hfY+oJcW0Vwn/ANkqViftv/ALbV78bdRm8LeELqW28F27uJp0+X+0HT+L/cr5w+Mgx4wsv+xc0H/wBNNjX75wPwg6eZUKmYw+KLlGPo1b8zy8Vibw5YHB1NDBJdTJFErSTO2xET+KrNhp93qt9DaWVvLdXlw+yKCBN7u/8AsV+of7Ef7Btt4FSz8ceP7WK619kSay05/nSy/wBtv9v/ANAr974o4twXDOE5Y/H9mJ5lDDyrSucZ+xV/wT7aV7Hxn8SLL5x++stGmT7n9x5v/iK+z/jn+0B4Q/Zu8FNf61cxJKqbLTT4fv3D/wBxErlP2qP2tvDf7NnhooWivvEVxF/oOmxt8/8Avv8A3Er8c/in8VvFXxu8YXGv+Jb2XUb+4f8AdQp9yL/YRK/njL8rzDjfFvMc0nyUF/VketOrDDx5IHWftD/tLeLP2iPFT6hrtw9rpET/AOg6RC/7mFP/AGd/9uvT/wBkn9hXX/j1eW+ua7FPofgtG/1z/JNd/wDXH/Y/269b/Yw/4J8S669j4z+JNk0dkNk1loU33pf7jzf7P+xX6Z6XpNto9hFa2cMdtbRLtSFE2qtdXEHF2FyrD/2VkS5eXeZlQoSqz56pz3w0+FugfCzw3aaJ4d0+DTbC3XYkUKYz/tN/tV2wT3pARS1+EVKs6s+eq7yZ63KPoooqQIm6c00Zx0xTi3lpluleQfFv9obQPhZbNDO4vtTZf3Wn27ZkPu39xfc1EpRguaRwYrGUcHD2lefKj1h7hFIQNhj0Brw/9pv4seIfhX4fsLnQ7COU3sjwPezfMls/GzKd93z/APfNfJ2v/tB+Mdc8b2fiWS+a0+wy+ba6fC/+jqn9zZ/HvT5N9fc7aTpnxo+GsEWsafNBZ6pbJJJa3S7JoW+8P+BKw/SohVVWEuQ+bp5ks6pVKOFlyyW0j83vEXiXVfGOqyajruoT6jct/wAtpW+5/sf7FXfA0miWvjLS28QW4utHM+y4Us6gL/f+T+59+vunxr+zt4c1D4a6h4a0ixt9MJXzrWREOY50+47N95v7uf7vFfn/AH9lPpd3c2V3E8N5bTPDLC/30dP4K8irSnTmqkz8nzfLcXlWIhXxM+e5+p3hbTbPR9Jt7XTbeK2tI0GyG3VURV+lJ4x8PWvivw/qGl3ieZa3cDwSqf7jLg14R+yD8VT4l8JP4dvpjJqWjrsQP9+S3/g/75+5+C19Kn5hjmvYhKM4cyP2vLq1HMcDHk+Fo/KHxT4du/CfiPVdHuzm4sbh4WO37+z+Ou++Anwh074u+ILy0vtVmso7RVmMEC/vZ09Vf+HZ8n8H8dejftpeAG03X7LxRbxHyb1fsl1xj96v3G/4Em//AL4FeMfCjx/N8NfHWm69GJZYImdLiOMf62F/v/8Axf8AwCvF5YUq/LM/Da+FpZbm1sRH3Ob8D788B/Bfwn8PYg2j6XBDME2tcFN0zfV25rY8U/ETw34GsTcazq9tp0IHy+a/zN/ur95vwr488fftj+JdeL2/h6KPRrP/AJ7SDzbhv/ZErxWOPxB4/wBaKhdR17VJh1+e4lAr0pV4R9ykfoL4iw1H91l1LmP0017R9L+IPhe4spdl5p9/b7CVP30YfeH518D/ABN/Zz8X/Dy/mFpYT67o5b91dWcO87P9tF+5/wCgV9jfs8aP4j8PfDnTtM8TQi2vrMCGNBN5jeT/AMs9x9h8v/Aa9VaBJR86hmrWrRhWh757uLyennuHhVrR5Jn5RW3hLWb2byrfRNSuJt+zZDaO716b4M/ZW8deMZYZLrTjoVj/ABS333/+/X3vzr9DPsEKfwLUqqE4BWsIYSP2jyMPwZRhK9apKR5j8H/gnpHwl0lre0Rrm+nwbi7nHzzH/wBlX/Zr1IGmltowx5NLt+XGfeuyMeRcsT9Aw2GpYSlGlRjyxRLRRRVnWFFFFACYFLRRQAUUUh6UAMK5Oa8h+KH7PPhz4q6tbajrMt5Hc28XkJ9mm2Ltzu/u167jAwaQc8daUoxluceJwtLFQ9lWjzRPHfhl+zf4a+FviGTWNIku5Lx7d7Yi5l3rsZ0c/wAPqgr2RRgU3GOnFDruHWpjGMPhDC4WjhIezox5Yk1FIOlLVnYFFFFABRRRQAUh5BpaKAPmn4u/so2HxH8R33iGz1q7sNTu9hdJI1lh+VFVPl+Vl+56187eMv2YPH/haR3TTU1q0T/lrYNuf/vj79foxuJPqKjNuHyJAGWuaphqdTVnx2O4ZwmOnKtblmflE7634VuZrR3v9Euf44fnheqNra3eqXiRW0Ut7eSv8iIm93ev1av/AA5Y6pH5dzaRTx/3Jo1YUzT/AAtpelbzbWNvAzfeMMSrmuf6n/fPlp8G1Jy5HV9z0Pjn4G/ssaprmo22t+MLRrTT4W3w6bOv72f/AK6L/An+xX0r8bdRfwz8JvElzbny547CVInX+F2TaD+ZFejqggHAwo7CuL+LvhuTxb8O/EOlwDdPc2UqQ/Nj59h2f+PYrphShShyQPqoZNSy7AVKdD4uU/MBXKE4r9EP2XfAUfgf4W6aDFi91BRe3L9yz/dX/gKbR+Ffni6Ojujo6On30r9Lvgd4stPGXw40S8t5UcC3SOVUP3JVXa6/ga48J8cj4DhCnSWOqOp8dj0UsNvPQ184ftsX9vb/AA1gt5Cvm3F/CsefVdz/ANK+hrm7SBW3Yx71+fv7UHxSi+I/jUWWny+dpGk74kdfuSzfxt/ufcT866cVPkpH2/E+PpUMDOD+KWh5j4Mne18YaBLE+yZNRtnR/wDgaV+qOmsWtYz/ALNfm/8As5eEJfGXxa0KMoxttPm+3XD/AN1Yvmj/APH9lfove3sOjWEk0kgiihTLO7YVRWWDh+75zw+C4zo4apWn8JwHxp+Ldv8ACjwddakwSbUJD5VnA/8Ay1mPT/gP8Vcx8H/2oPD/AMRVSyv5F0fXD8ps52+WV/8Api/8f+7972r5O+OfxWn+LfjeS5V2Gj2n7qxhf+7/AH/95/8A4ivNpXIk3gYesZ4x+1tA8zG8X1aOYclL3qaP1xhlWVMg5FOAA59a8q/Zw1W91f4R6Dc6hdS3l28LGSeZtzud7dTXqm75q9SMuaPMfrWGrrE0IVl9omopMiiqO0hZQ5/2a8C/aV/ZQ8JftD6E8d/apZ6zbp/ompQJ++h/+KWvfxjHFHPvXVg8ZiMDWjXw8+WUexEo8/uyPwB+O37O/jD9n/xQ+leIrVpLN2xaapCP3Nyn+z/8TXun7IX7e+sfByaz8L+L7mfV/CRbZFOx3zWP/wAWlfqf8TvhN4c+Lvha70DxJp0V/Yzr/GPnR/76f3Wr8ev2rv2NvEX7OesSX9okur+ELh/9Hv0Te8P+xN/cr+hMo4hy7i7CrLc4ilW+zLv6eZ5dWjPDy56Z+uepaV4M/aJ+HbwTfZPEXh7UovldfnR/9tf9qvyY/a3/AGMdd/Z41ebUrBLjV/B9xL+6vdm97f8A2Jv/AIusj9lf9r7xJ+zt4ghtnll1LwjcN/pemu/3P9uH+41fr14P8Y+Dv2jfh6l/pstrrWi6jFslif5/99HT+Bq+fTzbw7x/PH36Evu/4DOj3MVA/n76mr+m313pN9De2VxLa3lu++KeF9jo9fXP7af7D2ofBS+uvFHhWKXUPCUzb5YEG57H/wCwr453fWv6eyTOsBxVgbqXMpbo8OpCVGZ+sf7DH7ddt8SYLXwV43uo7XxTEmy1vX+VL9F/9nr7rVvMGR0r+buzuriwvIbq1ma2uoX3xTJ8ro9fqr+wr+3OnxFtrPwJ41uUh8UwJstL5/kS+Rf4f9+v5u494BnljlmGAjem/ij/AC/8A9bC4vn9yZ97U+mRnIp9fgh6oUUUUAFFFFABRRRQAUUUUAFFFFABRRRQAUUUUAFFFFABRRRQAUUUUAFFFFABRRRQAUUUUAFMp9QSyJEm52VKW+gFK/vYNNtZLi5lSGCJdzu7bVRa/Mv9t79qXS/jBI3g7wh8TvD+leGYW2Xxmh1Pzrt/7m+KxdNn+49Q/wDBQH9tN9cur74ceCdQdLOL5NW1KBv9Y3/PFG/u1+etf0DwV4eVMfSjmGMnKH8qVvv1TPLxWMt7kTuv+FeaD/0U/wALf+Amrf8AyBVj4lm38Q+PbO18OXg15007StMimtLeVFubi30+0tn2JKiP/rYn++iVxFray31zDb28TT3Mz7Io0G53r9VP2Ev2H4vhlZWfjvxraxTeJ5V32tk/z/YU/wDi6++z/E4fhGSxc8TKpV5XGEXbrbsl2OSlGWI93lJ/2Hv2Gbf4W2tt4x8Z2sVz4rmXfb2zpvSwX/4uu/8A2vv2zNF/Z60ObTNNeLUfGFxF/omn7/8AVf7ctRftlftk6b+z1oB0nSJorrxhep/o9snz/Z0/57S+1fkLqWpeIvij4ze6upbrXfEOq3P+280zv/BX5lkmSYnijEyzjOJ2or+vu/M6atX2P7qkS+KPFHiX4t+NJtS1Se613XtTl/33d/7iV+kX7En7AVt4Mhs/GvxAtYrzxA/7200+RN6Wn+23+3XUfsT/ALDNl8IrOHxX4xgi1DxdcJvSF/nSy+n+3/t19sJEFXg4Ark4t4xjUh/ZeVe5RhpddfQ0w+G+3UJEjSFPkVakop9fjO56QUUUUARk8Vl6jrFrpNvJc3c8cMMa73kkfaqrWkx3ISK+Cf2t/EPi6PxvJo2q3Pk+Hz++sIoPljmX+8/95k9Kmc+SHMeFm2YSy+h7SEOY674x/tevJHNo/gplkP3ZdWkXP/fpP/Zn/wDsq+Wb++uNSvJru7uJbq5lffNPM+93evXvhB+zZ4g+JUa6jdLJo2hMN6zyL++uP91P/Z6828X+EtQ8DeJLzRtTi2XVq+zf/A6fwOn+y9eJXlWl78tj8RzirmOJjHEYmHuPY+wP2fP2ePDugabY+J7q4h8QalNEkkV0qf6PFx/yzT/2ZueP4a+lo9sY9ABXxB+yT8Zz4b1ZPB+p3H/EuvXH9ntJ/wAspW/g/wCB/wDof+/X28mHiOT1r1MNKE6S5D9W4Yq4WrhISoR5f5vUWRBKhB718P8A7YHwyGgeIo/FunxAWl+whvQi/duP4H/4Ev8A6B/t19ylcjFeV/HSTQf+EJ1K18SXdvaabdxPEXlIzu/h2L/E2fmx7U69NThZnZxFg6WKwU+c+B/hv42ufh94z0vW7bfIIJf9IhT/AJawv99a++9b+PHg/wAM6RZalqGtQwxXkaSW6rl2lVsYcIo3EV+bcqJHM6K6TIr/ACOn8ddP4K+HfiP4i6h9m0PTJLsJ8j3ROyGL/fevNw9acP3cT8k4fzfGYGUsLRhzXP0G+Kngi1+K/wAOdR02F43+1W5e2lIyqyfeR/zxXwB4X+FnivxhfvZaVod1M8LGKWZ08qKJ/wDaZvlr9BPg14P1fwP4D03Rda1BNTvLVQgmSPYqJ/An+1t6V28dikRZ40VWPevQq0IV3GUz9Kx2QUs49nWre7L7R8n/AA//AGJreCSK68Wak+oOPvWFjmOD6O/33/8AHa+kfC/gLRPB9j9i0rTrXT4P7kEIQMff+9XVdqD7VrClCHwo9zAZJg8BG1OBIAMdKWiitT3gpMCjNLQAmBS0zfSeYnrQA4H0oAzVaS7ih+9Liuc174meGvCsLy6prtlaIn3jcXCJinCjUqvlhBsDqufWj8K+c/Fv7efwV8IF1uPGlneTL/yzsEa4b/xyvGfEv/BWL4d2DOujaLrer7P4/JSFG/77evoMNw5muM/hUJ/cYSr0obyPvLdSFea/MPXP+Cu9/JxpHghEH9+5va4DVf8Agqz8Trvf9i0bSbP/AL7evpqHh7n1f/l1y+rMZYukj9fN3NM3p61+MGpf8FMfjXff6rU9Lsv+uNmlYFz/AMFCPjjdf8zWif7lpFXqw8MM7l8fLH5k/XKR+4WaM1+GLft7/G9/+Z0f/wAB4f8A4ili/b4+OEf/ADOMj/8AbpD/APEV0f8AELc4/nh94vrlM/cvfS8/3a/EG1/4KJfG+16eK7ef/rtYxV0ul/8ABT340WWxbi40m9x/ftNm7/viuWfhhncPh5Zf9vF/XaZ+zWfamnr0r8ktH/4KxfEO0dPt/hzTLxP+mbuleh6H/wAFdraVkGs+BbiP+89rdo//AKEleNX4Bz6j/wAueb0KjiqTP0ryKUmvifwr/wAFUPhPq+xNT/tXRG/ie6tN6f8Ajle0+EP2xPhF44CJp3jbSnnf/ljNN5L/APj+2vmcVkGZ4P8AjUJR+RtGrCZ7fT6w9N8U6Xq0KyWd9b3UTdHilD1r+Yn96vFlTnDSaNSWimb6N9IB9FJkUtABRRRQA0L60jKHUg9xT6QnFAtz4u/aO/Zkvzql34o8LW32sXD+de6fEn7zd/G8X94t/crwTwb8RPE3w21Cd9F1OfTn3/vrWRNyP/vI9fqM8IlXDcivN/G3wK8H+P2MuraNby3Lf8vEeYpv++15auOrh+aXPT0Z+c5lwzOdb6zgp8kz4d8XftA+NPHOnvY6lq4gspExLDZQ+V5g/wBp/v1wGn6beaxqFvYafBLe3tw2yKGFNzu9fbh/Yj8D/bvP+26v5O7P2Q3KbPz2b/8Ax6vT/h/8G/Cnw5hxo2jQ200n3rlxvmb6u3zVzfVas5+/I+fhwrj8XX58ZU0+84/9nD4Lr8LfDEj322TW7/bJdSKOI/7kS+yV5p+2D8Y5dPjbwTpFx+9uE36k6N9yI/dh/wCB/wAf+x/v17n8ZviXb/CvwVdaxOVln/1Nvbn/AJbTN9xK/N/Wdavdc1O81K/na4vbuV5ZZn/ieqxNX2MPYwOzPsbDK8NDLsJ8b/L/AIJo+DPB97448SWmkaep8yVsyOPuxQ/xu1ZesWsVlq9/axOzww3Doj/30R6+2f2afgq3gLwdLq+p2+zW9UUPIjj57eL+CP692/D+7XxNrQ/4m9+f+nh//Q65KtD2UIHwePyuWBw9KtV+OZ+iX7OISH4K+Gjjaott2PxavF/2jf2ktU8P+NLPRvCt0kMmnP5l7Myb0kbtD/u/3v8A7CtJPi7H8Mv2bvDrwOkmqXVmLaxjPPz/AN7/AHE/+Jr5A8y71S/LP5t1e3cv++8rvXZVr8kYQgfa4/Op0MJRw2El79kffPwH/aHs/i+sunT2s2n61axiWWKNWeJ1/vo+P/HW9f4q91HzA14t+zt8H1+F/hGETqh1m+2z3zjkl8fKn0X/AOKr2wV20+bl94/SMpdd4WDxPxC0tJkUtantDDXP+KfCGmeMtGutN1WzgvrO7TZNBOm9HrojyKY/WlCc6c+eDA/HL9sv9hbU/gtd3Hinwpby6j4NmffMn35tO/3/AO+n+3XkX7N37TPif9mvxbDf6VM13olw/wDp2kzP8kq/+yPX7razo1rrmnTWN9BFcWsy7JYZk3K61+UP7bn7CV18Lp7vxr4Hsmn8Lu2+70+H5nsv9tP9iv3/AIY4qwub4b+x8795S0jJ/wBbnl1sPOnLnpH6MfCv4p+D/wBpHwAmoaZLb6lYXcXlXFpMNzREr8yOlfmx+29+w/d/CG/vPGPg61a58KTP5l1Zxpvayb/4ivCP2eP2hfEf7O/jSHWdEleewldUvtNd/wB1cJ/8XX7O/Cj4s+E/2kvhzDqemPDfWV5F5N1ZzfM8Tfxo6VwYnD5j4fZgsXhHzYeX3W/rZjg4YqHJP4j8BquWN9d6Ve297aTy215bvvhmjfa6NX2B+3J+xXcfBfVbjxV4Tt5J/CV3LmW2T5v7Pb/4ivjUHNf01kmdYHinLov4lLdf5nj1aU6M7H65/sMftr2/xf0qHwl4tu4ofF9ouyKZ32/b0/v/AO//ALFfbathPav5w9C16/8ADOq2mq6ZdS2OpWkqTW9zC+10dK/ZP9in9r6x/aG8LrpWqvHZ+MNOi23cGf8AXp/z1T2r+YePuCZZLWeNwcb0nv8A3f8AgHsYPFc65Jn1jRTN9Pr8UPTCiiigAooooAKKKKACiiigAooooAKKKKACiiigAooooAKKKKACiiigAooooAKKKY9AEErYHWvgr/goN+2MvgPTrj4feDrxf+EjvEKaheQN/wAeMLfw/wC+9eu/tqftVWf7PHgaS3sHin8Xamnl6dbH+D/ps/8AsLX4va3rd/4m1W81XU7qW9v7uV5rieZ97u71+3+HnBcs5rLHYuP7qG395/5Hn4vE8keWJnO7yO7u7O7ffemKC7/L9+kT79fe/wDwT7/Y0/4Ta/tviF4ysm/sS3ffpdjMv/Hw/wDz2f8A2K/pLiPPcJwrl7f/AIDE8alSlWmegfsBfsUf2LFY/EXxxYj+1JF83TLCdf8Aj3X/AJ6un9+vev2xP2udM/Zy8KPY2PlX3iu9i/0HTw3+r/6av/sV0P7Uf7Suifs0/D572RkuNVuE8nTNNT78z/3/APcSvxa8ceNvEXxe8c3OuaxcXGqa3qc3yfxv/sIlfzdk2V4rjHHTzbM3ahD9Oi/U9ipVjQhyQGazrPiP4p+Npb6/lutd8Q6rccfxvK7/AMFfqj+xD+xDZfBrTLbxX4rt4r3xndJvVH+dLFP7if7VZ37BX7E0Hwv06Hxp4ytEn8WXab7S2kT/AJB6f/F19yRW4Tp0rg4v4uhWX9l5b7lGGmn2v+AGGw9vfmSRx7KlwKB0pa/HUeiFFFJuApgJk0oOari5QnAZc/Wp1YMKDNTjLYjf5V4Fcl4p+HmgeNWsX1jTYNQayl+0W/noTsf1/wDsa64cd6XdQKVKFWPLOJXgtlhwFHy+1fP37UvwZb4i+HP7X0u2369pylkWMfNcRfxx/wDsy+/+8a+iOMUyWNZkIPNZyjGceU83H5fSxmGlQlsz8kImeOfMbtG6N8mz76V9+fs1fGaP4meFPsuoSr/wkGnhIrsf89V/glH1/wDQs14J+1d8Gm8F+Im8S6RDt0fUZf8ASIkT5Le49f8Adf8A9DryH4eeOr/4b+K7HXLD940DbJod/wAksP8AGleRRlPD1uSWx+PZdUr8P5i8NP4H/Vz9TguWzXzr+1n8Gb34g6NZavoVqbrWrF/K+zx/8toncdf9xvn/AO+q9r8H+JbbxX4estYtN32W8hSaIum1sNW/jNexKMakbM/Za2HhjsO4T+GR8ffC/wDYw2mG+8Z3Hnv9/wDsy2f93/wN/wD4n/vo19T6D4X07w1p8Njp1pDaW0QwkMCBEX8q28etOqadKFP4TnwOUYTAx/dwHDpS0UVqe2FJTd9FQAm7HWkBBqtc6hBbIzyypGg/ievnr4wftz/DD4PNNb32upqepIMf2fp372b/AOJruwWX4vHz9lh6Upy8kROcYfEfRgb0FY+s+KdK8O2r3GqX9tY2yfM0tzMqLX5X/Ff/AIKneNvFjT2vg3TLfwzZt8iXN1+9uX/9kWvkfxv8V/GPxKuvN8SeItR1p3/5ZzXDun/fFfquV+G2Y4mHtcbNUoee5x1MVBfAfrx8Tv8Agon8IfABe3ttdbxHfr/yx0hPOX/vv7lfLnxA/wCCtPiG9ZovCHhW209P4LnVpvNf/vhK+Svh5+zV8Svig8K+HfB+o3ML/wDLeeLyYf8Avt6+o/h3/wAEmvGOspDceL/ElnoULfftbKL7RN/339yvqf7D4PyD/fa3tZ9v+AjH2uIqfAeAeOf20vjF8QXm/tDxjeWtu/8Ayx01fs6f+OV5Bf6xrHie833d7e6pcv8A89pXmd6/XjwN/wAEyPhN4V2vqVne+I7hP49QuPk/74SvoTwf8CvAfgWJE0TwrpWnbR9+G1QP/wB9VlPjzI8vjyZbg/yQ/q9WfxzPw28I/s8/Enxt5TaP4J1q8hb7k8loyQ/99v8AJXr3hn/gm98Z/EGx7jR7DSUbteXa7/8Axyv2ji0+1g+7Eoqzg187ifE/NJ/7tTjA1jgofaPyh0H/AIJMeNbrZ/aviqxs/wDrjC8tegaP/wAEhtMQKdT8c383/Xvaon/oVfo/xTSpz1r52tx3n1f/AJf8voaRwtI+E7P/AIJK/Da3/wCPrXfEF1/28RL/AOyVvW//AASw+D0CfvItWn/37819m9OtP6CvHnxTnNT3p4iX3lRoUv5T4/X/AIJffBYf8w7Uv/BjLTH/AOCXnwY/gsNTT/uIPX2JRWP+smbf9BE/vZXsKX8p8U3n/BKn4RXQ/dSa1bf7l7/9hXNap/wSR8BzRudP8S6/ZOf77xS/+yV99c0c1vT4pzmi/cxEvvF7Gl/KfmnrP/BIQLHnS/Hcq/7FzY//ABD15xrf/BKP4kWIdtO1zStS/ubw8NfrkseKXb9K9vDeIGfYfVVub/EiJYWlI/DzxN/wT8+NnhZHdvCv9pon/PhcI9eO+JfhT4x8Fu6a74S1jSFT/lpcWLqn/feyv6JGRXHIzVC50SzvEaOa3ikRv4WSvpsP4o49f73RjP8AD/MzlhY/YP54dB+IXirwfco2keINU0iVfufZbt4q93+Hv/BQr4y+BPLSXxDb6/Zr/wAsNVt0b/x9Pnr9UvGn7J/wr8dLKNa8H6bNJJ96aKDypP8Avpa+dvH/APwSp8A68Hl8NatqXh6d+UTd9oh/74evZhxlw5my5MxwvL52MpYevD4JnF/Dr/grZYSNDD4x8KT2T/x3WmTecn/fD/PX1R8Mf2zvhR8V/Kh0nxZZQX8vSyvG+zzfk9fnV8Rv+CYfxV8H+dLos1h4ptE72r+TN/3w/wD8XXzL4y+F/i74fXP2fxL4f1LRXTvc27on/fdbS4V4XzuHNluJ5J+v6MiNbEUvjR/Q3b6jbXsavDMkyf3kerhbbX4D/Dn9p74mfCuaH+xPFt/9nT/l1vX86H/vh6+yPhD/AMFX+Lex+IPhwwA/I2p6VJv/AO+omr4fNfDvNcD+8ofvYf3TppYuE/iP0zpTivJvhf8AtG+Afi/aLL4b8QWd7Kw+aASbJl/4B96vVFmDpX5nXw1bDT9lWg4y80dkZKWxPRTKfWRQUUUUAFIelLRQB8j/ALXfws8X+KtTtNZ0tjqekWke3+zLdf3sZP33C/x/SvMf2Xfg9L458XDXL+3b+xtJm+VJE/19x/Cn+6n3m99lffs8QlXlVb61Xs7C3skbyYooVZtzeWu3LVyyw8J1PaHxtfhuliMcsZOXyI71PKsHA4AX+lfktX6za+7Jpl2y/eVG2/8AfNfkzXJj/snxnHXuRpxj5/oa+s+JNQ12LTYb2XdDYWiWlvD/AAKlfQP7InwdbxBrP/CX6lF/oNk22xWRP9ZL/G//AAD/AND/ANyvGvhj4Bvfid4vstGtw6QM2+7uB1ii/iYV+jul6bpnw98KxW0Kx2mnWEAQAnCoiLUYOlzS9pM8zhbLJYif13FfBA1b7VLbRLJ7m5kSC3jXc0krbVVa8O8UftjeBdAupLa0e91px999OiGwf8CdkB/4Dmvmz44/HTU/ivrctpazS2/huBv3Fv8Ad87/AKav/n5K8u0/SL7V76Ox0yyn1C7l+7DbRM7t/wABrarivf8AZ0j2cy4sq+3+rYGFz7Y0P9tfwTe3AivoNT0tR/y3uoFZD/3w7t+le5eG/GOleL9NS/0e/h1C2bpJbuHFfndcfs//ABC0+z+2y+Frkwhd/wC5kR3/AO+EffWF4K8e+IvhlrZutKmltLhH2XFrMvyS/wCw61UMROn/ABULB8T47DVIxx1P3X12P1MOR24o42+1eYfB74vaZ8XPDqX1q5gvIvkuraRvngfqf+A8Ha3cV6eeMk12xkp+9E/VMNiaWKpRq0pXjIlGKzdU0q31W2ktruJJ4JU2PG65Vq0gMU16pScHeO52H5JftzfsNTfDK5u/HPgi2ebw1M/nX2nwJu+x/wC2n+xXz1+zV+0b4i/Zz8eQ6xpUr3ej3D7dR0zd8lwn/wAXX7v6jptvq9jNaXUSz20qbHjdflZa/JH9u39iyb4O6pceMfCVm03hK7b/AEi1T/lxf/4iv3vhXibD5vhv7Ezn3lLSMmeXXoey/e0j9KfAPjzwl+0l8N4tV0x7fVdG1KHZcW8nzbf76On96vyl/bU/ZEvv2fPFT6vosMt14M1CX/R5Pv8A2R/+eL1zX7J/7Uer/s5eOobhJJbvwxevs1HT/wDY/wCeyf7dfsMU8IftH/DDJ+z63oGr2/8AD86On/xVcf8At3h7mqq0/ew8/wAv80VHkxMP7x/PyBmur+Hfj/W/hj4s0/xH4fvJLLVLKVXR1P3/APYf/Zr0r9qX9mrWP2bfiBNp8qS3Ph66ffpl8f40/uf76V4Vur+osHisDxVlyb9+EzxJRlQmfvH+y3+0jpX7RfgKLVrJkg1a3/dX+n7vnt5f/ia9y/hNfgD+zv8AHvWv2e/iLaeIdK3zWzNsvrLd8lxD/cr9yfhV8S9H+LHg3S/Euh3S3Nhexb0dDnb0+Vv9qv43434Sq8O41yh/Cn8L7eR9Dha/toHdUUyn1+bnYFFFFABRRRQAUUUUAFFFFABRRRQAUUUUAFFFFABRRRQAUUUUAFFFFAEHf0rzX46fGXQ/gX4B1HxLrc6JDbofKh/jnl/gRK7nV9Wt9D0+a7u5UitrdN8szttVVr8Wv23P2n7n9oT4iy2OmzsnhLR3aGxjH/LZ/wCOZq+14R4crcRY+NFL93H4n/Xc5cTXVGB5B8Y/ixrvxt8fal4q16d3ubp/3MG75LeH+BErgSMUA4r1D4AfA/Wv2gPiRYeGdJjdIW/e3t0V+S3h/iev7hlPAcLZZ73uQpo+e96tM9Y/Yo/ZRuv2hvGqarqlvKngzSpt1y/3ftb/APPFP/Z6/VT4s/Ezwx+zh8MJ9XvTFYafYxeTa2sXyea/8ESVN4R8N+FP2dfhdHYWnkaZouj2m+Wd/l+4Pnd/9qvyC/a8/ab1L9ozx7LJbzS2/hXTnePS7Ld97/ps/wDtPX8tXxniFnXtJ+7h4fl/mz2fdw1P+8cF8cvjN4g+PHj688Sa7M7vK+y0s0+5bw/wIlfdv/BPv9iv+zIrT4keNrJPt8qbtK02ZP8AUp/z2f8A268t/wCCfX7ILfE3Wbfx74rtW/4Rmxl/0G1nX5L6Zf4/9xK/Wi1tIrG3SGFFjRPuLWnGfE1HA0f7Dyr3YR+Ll/IdChz/AL2ZZhjRETbT6KfX4TueiFFFI33TTArTXSwR7mcKPU18sfG79rWPQ7m50Xwd5d7qKZSXUX+aCFv9j++//jv+90pP2svjQ/hu3j8IaJceVqN3HvvJk+9DE38P++/+fvCvnr4M/B+++LviR7VGez0i1Ia9u0X7v+wn+09cFavLn9lT3PzHOc6r1cR/Z+C+LuYsXxM8VN4nt9fOu31zrFu++GV5d4X/AGNn9z/Yr7/+CPxNu/ib4Qjv7zTLrSryNvJnSeF40Z/70Rb76e9WfAXwc8MfD60RdJ0mGCTHzXDrulb/AH3b5jXnPx9/aIt/hhbvo+hvFd+Jp0zx80don99/9r+6n+W0hD2PvzkdWX0q2T0nXx1XR9D6I2Z6jmhnO014p8BP2grH4raWbe68qz161QfarXf97/pqn+wT/wB89K9tHP1rphOM1zRPtsHjKONpqrRlzRJB0oPSloqjuOZ8ZeEbHxp4evNI1GET2d3EYpYz3FeEfCz9j3R/COrSajr9wuvTRzN9ljkhCwom7KM6fxP719MHBNNblsA4qHTjKXMzyMRlmGxNaNepC8ojooxGoUdKeBmlHSgdKs9ZKysLSU1zmio5hiM23rTN2P4ahu72OzhZ3lWNE+8718f/ALQ3/BRnwX8J3udL0CRfFOvJ8nk2r/6PE/8Aty//ABNetl+V4rMqqo4Wm5yM5VIQ+I+s9V1yy0Wzlub26itYIvmeWZ9qrXx78dP+CmHgXwA1zp/hXd4v1lPk/wBF+S2Vv+uv8f8AwCvzm+NH7UvxD+ON9K3iLWpYNN3fJpNk3lWyf8A/jqt8Hf2ZfiH8cbxF8MaFO1h9xtTuk8q2T/gdfsuW8BYLLqP1vPq3Iv5TzqmJnUlaidB8Zf2z/if8ammt9S12TRtIZuNL0tvJT/gb/fevNfAfwp8ZfFC/S18L+Hb/AFi4d/vxRfJ/wN6/Sn4If8EufCvhNoNQ8eXL+KNQX5/sSfurNP8A2dq+2PDHgfQvB+nRWWi6Ta6fZxDakNtEqLXTjOOssyam8NkdD/t7YI4WpUfNVZ+ZPwj/AOCUniPW/s97491iLRYW+/Y6f+9l/wC+6+1fhT+xR8KvhOkU2m+GrXUNQT/l+1NPtE3/AI/X0GR6GkZa/K804tzbNW/bVny/yrRHZTw1OBVttOhtERIokhjT7qItXdlOHSlr5JyctWdIxKfRRQAmBS0UhOKAIJN+w7PvV5D48+Ml98LblZfEGizvo7vt/tKwXzkT/fT79euCbkHseK4f4xWdrc+AtZS9RHg+xzbt/psNY1bwjzRO3AqnOtCE43jIPBvxi8KeOoBLpGrW17nsH+b/AL5ruY5454/kO8V+O1hqN3pVylxZXctrMn3JoX2V778LP2xPE/g+WK08QD+19OX5PM/5bJ/8XXkUczg5clQ/Q8dwTiadP22GfMj9Djk9Rkeop2AFHBxXnHw2+M3h/wCJ1gLjSruOXP3kb5ZE/wB9K9GV69qMoT96J+bV6FXDT9nWjyyJqKYv3KdkVZgLRRRQAUUUUAJgU2n0UAQgVh614T0jxJaSW2p6fa3dq/3obmFHWt+iqjOcHzQYSXMfIPxX/wCCbHwr+IAmudJsJfCupP8Ax6W+yH/vz9yvif4xf8E2fib8PfOvfDgi8XaYnzf6L8lyn/AG+/8A8Ar9k8UrJ5i46ivuMr42zjK/chV54fyy1OWeFpTP5yJ7TX/AGt7Zk1Hw9rFu/wDt28yPX1F8Ev8AgpJ8RPhubay8RsvjHR0Owfan2XKJ/wBdf4/+B1+pHxL/AGf/AAH8XtPe08TeHLPUNw+Wd4tkyf7r/er4M+On/BKy805rnUfhxqpvY/v/ANl6n9//AHEm/wDi6/TcPxXw/wARQWHzehyT/m/4JyyoVaP8I+svgV+218OfjfFDBZauNL1d/vaZqZ8qb/gP8L/8Ar6HhuY5ot0bq49Qa/ne8bfD7xV8LPED2PiTSL7QtSif5POR0/4Gj19Afs//APBQnx/8HZLex1iX/hK/D6/8srx/9JiT/YevHzXw9VSj9cyWr7SH8v8AwS6WJt7tU/anijOFrwf4F/tdeAfj3axjQ9Wih1HZul027fZcp/wD+Kvdt/FfjGLweIwVV0cRBxl5ndGcZ/CTUUyn1zlhSYFLRQBQvLVbq3eJ+hXa1fE3xe/ZI1Xw08+qeDRNqenj5n0x/nuIv9z+/wD+h/79fchGRTTGT15+tY1aUKqtM8PMsow+Zw5ayPEf2bfg2nw08GpNfRx/27qJSa8cj/V/3Iv+AdP97Nc/+2f40n0L4fW2k2z7ZdVufJk/64r8z/8AstfRZXHP5V8tft0aVKfDXhvUk4ht7x4nx6uny/8AoFZVY8lH3DyM0w6wGVTpYbTlR8fabp13ql/bafZxNPeXMqQxIn8Tv9yv0L+CHwS074UeG41KxXGqTIGu7zbjzH9F9Fr4t/Z9e1j+Mnhdr3Hlm5dEz/f2Ps/8f2V9k/tJP4vj+G0x8IRGSZvlumgz9oW3/j8le71y4OEYRlVPheF8PRhQqY2ceecT03R9S07W7UTafPBcwb3UyQvvXcrFWGfrmvCv2nPgNaeLtEvdf0u1VNdtIjOxhUf6UiAfI3q23O33NfLfwj+MWs/CXV/PsnNzpcr/AOl2DP8AJL/tp/db/ar72+HvxN0f4peHl1LSZ/OjYbZIn4khfujL2NdcakMRHlZ9PRzDA59Rnh6keWfb/I+A/g18Rp/hf4+03WBK32Bn8m+h/vRN9/8A74+//wAAr9MbaRbm3WVW3K67lavlT4b/ALLDWvxQ1rV9ctohodnfu+lWY2uso370dv8AZT+5/e5r6wjIijVR0xV0KcqcfePQ4bwOIwNOdOr8N/dLA6UtMp9bn2wysDxL4dsPFOj3emajbRXdndI8MsMyb0dXroeoptKMp05qcAPxG/bR/ZJvv2ePE76tpUMtz4O1OXfbzbP+PR/+eL1tfsN/tdXXwM8VQ+H/ABBdGTwXqc3zb/8Alxmf+NP9j+/X61fE34a6N8UPB+peHdctVu9PvovKljK/X5l/2q/EL9pf9nrVv2d/iDc6Heq8+lTfvdO1Db8ksX/xdf0Tw3m+F4qwEsmzJ/vfsv8ArqeRWpToT9rA/Y/40/CTw5+0n8MLjSNRWG6truLzrS9h+fyn/gdHr8S/jB8Jtf8Agp491Lwvr8Dw3Vq/7mfb8lxF/A6V9p/8E7P2wZdJms/hl4wu91tI2zRtQnf7rf8APs//ALJX05+2t+y7Z/tC+AJbjTolh8Uaejzafc/3/wDpj/wOuDIc1xvAebPL8Z/Bk/6a/UurGGLpc8PiPxT219X/ALDX7Vdz8AvGaaJrUzSeDtWl2XG//l0m/wCey/7H9+vl3VdIvfD+q3enahBLa31pM8M0Mi7GR0rP6mv6SzjKsJxVlko/FGWx5FKcqEz+kPT9Th1Wxhu7eVJreVN6OjfIy1pKBzX5zf8ABNj9rCTWbdPhn4mvfNvbRN+lXMz/ADzQ/wDPH/gFfoyK/g/O8oxOSY2eFrrbbzXc+lpVVVhzIlooorxDYKKKKACiiigAooooAKKKKACiiigAooooAKKKKACiikPSgBnGKY5707+EV4n+1N8fdP8A2fvhhqWvXDLLqDoYbG2/56zN9yt8LhauMxEMPRjzSloRKXJHmPlX/gpZ+1U+hWP/AArHw1dbL+9TfqtzC/8Aqof+eP8AwOvzCrY8SeKNS8Z+INR13WLprzVL6Z7i4mf+N3rIXrX948G8PUeG8sjzL33rJ+Z81iKrrTNLRdA1DxPrVjpOlW0t7qN7MkMMMa/O7vX7W/sffs12H7NvwzhSZIp9f1BEm1K7/wBv+5/uJXzV/wAE1P2VhaWy/E/xRb/6TOGXS4Jl+4n8Utepf8FBv2rE+D/hB/B+gXATxPrMLoJEf/j0t/43/wB/+5X4dxnnuI4qzOGTZfrBP3vX/JHoYalGhD2sz5s/4KJfta/8LB12X4d+GLv/AIkNi/8AxM7qF/ku5v7n+6leMfsgfsyah+0X8QIorlHh8KaY+/Ubo/x/9MU/2nrzH4a/DbXfjF4+03wzo0TXOpahL87/ANxP43f/AHK/cr4A/BTRfgL8PdO8O6PEiCBP9InC/PPL/E7V0Z5mGF4MymOVYL+PPd/qOhGWIqc8jt/CnhTT/B2hWWk6ZaxWdjaQpDDBCuERVrfpE5p/QV/N8pTnNznueuLRRSbhTATtVe4bbE5qcMCODUNyuYmHtQZVPgdj8vvi7rkviT4n+KL+aXzt2oTIj/8ATFH2J/44iV9g/sbabaWvwht54ApnubmWW4/39+z/ANARK+SPjfoE/hr4reKLWVW/fXz3MTsv3lm+f/2evRP2XvjRB8NtUuPDuqyrDpWoy+dDcucJby7ed/8Asv8ALivHpy5MTaZ+F5biY4PPJyxP2rnu/wC0r8fD8LrNdL0tN+u3sW6F3X5IV/vn+9/u18LS/wBpa9cX9/KLrUJv+Pm7uvnf7/8AG7/8Dr9HPif8LNF+Mvh42N+fLmX57e8jGXgf1H/xNZngv4Q+F/hP4QuNPKwTRNEzX93dIv8ApHHzl/8AZ6/LXZXoSrS1fun02dZViM0qc7q2p9D8/PD2u6j4Y1i01TSLlrW9t23RyKOD7V+gXwF+O+n/ABb0gxuEs9ctU/0qzzyP9tfVa+FPiLH4eg8baoPC7SNogl/dbun+3s/2P7lfVv7Hvwmm8PeHZfFWoxFNS1hQIEf78Vt2/wC+/v8A/fNceE5oVXCOx4fCk8Xh8bPDU5c1Nbn1GOlLSUtewft4UmBRkUtACACm0VmX+pW+kW8txdTJBDEm93dtqLSjFy0gBeaRUFeNfHP9qLwR8AdKe58Q6kv2wr/o+nW3z3M3/AK+Uf2qv+Cl1tor3nhr4ZPFqGpJ+5l1d03Qwv8A9Mv79fnLf6r4n+KHip7i7uL/AMSeIdQl/wBuaaZ3r9e4d4CrYyCxuZP2VH8X/kefXxSj7kD3r9ob9uvx38cprvT7O5fw34bf5PsNo/zzJ/tv/HXlHwl+BXjT44a2mn+FdHn1H5/nvXTZDF/vvX2D+zN/wTMvdd+y658UZH06zYeYuiQN++f/AK6v/DX6SeCvh7oHw90WHS/D+l2umWMKbEhtotlfV4/jDK+G6LwWR0lKa+30/wCCZ06E63v1T42+AH/BMjw14Ia21Xx7KvibVE+f7NjbaQ//ABVfbmi6BY+HrCKy0+1isrWJNqQwpsRa1EUjvT6/D8zznG5tV9ri6jl+X3HdClCl8AU+iivHNgooooAKKKKACiiigBm/NJxQxwK5nX/HGj+G2h+33kUDyvsii3/O7f7tRzWKjCU/hOh8sAAdga+c/wBsD4mR+E/AlxpUMuL2/HkxRhvn2/x1614++JGl+APD02rajcLbQRJv/efe/wB2vzY+LvxP1D4r+LbnWL13S2+5aQ/88kryswxUaVLlPvuFMkq47FxrTj7kThqKKK+HP6hpUoRhymx4X8U6r4N1aHVNIvZbO5i/jSv0D/Z2/aFtvizpgtrlVtdZt1/0i2/vf7aV+cldJ8PvGd78P/Gem67p8rQvaTfP/tp/GlevgsZOnOzPzvijhyjj8NOrTh+8ifra8iKFzTiQMnmuIfW5vFPgcahpVylvcXFv5tvP9/8Ag3V5p8Jv2nbDxdrUvh7W400rxDbzPA9u7fJK6f3K+ydaEbf3j+dYZfXqKbhG/J8R9D76KZHKJBT63PMH0UUUAFFFFABRRRQAUUUUAMo2U+igDz/4ifCLwt8VNLl03xNottqto/8ABNF86f7rV+eP7Q//AAS+1DRZ7jWPhndPfWy/O+j3rfvU/wCuT/xf8Dr9SgCetNevo8o4jzHJavNhqr5f5XsY1KEKnxH86F5p3ib4X+J/KuYtR8N69ZS/7cMyPX2x+zX/AMFN9V8Ly2+g/EyJ9V0z7iazAv76H/rqn8VffHxv/Zj8CfHrR3tPEejxS3KriG+gXZcQ/wC49flj+0n+wl41+B89zqulQy+JvDH3/tdsn763/wCuqV+2YbPsi4xorCZnBU6383+TPOlSq4f34H7BeBPiT4d+JOjw6t4b1W31awmT5JrZ91dYCMV/Px8Gvj34z+BGvpqvhfVJIYWf/SNPmffbXH++lfq9+y9+3X4S+PVtDpV1LFonitU+fTZn/wBb/wBcv79fnPEfBOLyf/aKH7yj/Mv1OqjioVPdPq6io4nEi5qSvzY7QpD0paKAK5bJB9a4r4peArX4j+Db/Qrsssd0mFkC/NE/3lYfQiu4ABAFBHGO9Ty8xy1qMK8JUp/DI/KjxF4b1n4ceJ5bC9ik0/VdPl3wyJ/45Mj/AN2vq/wh+1zpV38O7q414Jb63YQ4ezQ83jY+RofZ/wDx2vWfi/8ABPRPizoot75fsuoRDNtfQj54n/8AZl/2TXw78R/gZ4s+Gk87X+nteaan3dRtU3RbP9v+5/wOvNnCrQ96nsfj+KwGPyCpN4X3qczkfEniGbxJ4kvtVnt4LWW9leV4bdNqJXuP7IPgzxJqvjWTXrK7m07QrbMV0VAK3jj/AJZY9v79eb/Bv4S6n8XPEiWVvvtdKtzuvrwf8sk/uJ/tvX6L+EvClh4R0S20zTrZLa0t4vKihToBU4WjNz9rMz4YyfEVcX9cr6L8zogoCgUuBS0V6x+3BRRSbh60ALRSZpaAIm9K8V/aY/Z80n9ob4fXmjahGsF6q+bZ3e354JfWvauPemum9K2wuJrYPEQxFGXLKJMo88eU/nb8c+CPEHwi8b3mhavBLp+t6Zcff+5/uOlfrD+wX+1jF8bfBy+HPEFyq+MNJiCTb/8Al6i/gmqn/wAFAP2TYfjB4RfxX4etlXxbpELvsRP+PuHun+//AHK/K74c/EXXPhL4603xJo0r2eqabcbvLPy7/wC+j1/Sb+rcfZLzLTE0l/XyZ5P+7Vf7p9+f8FI/2SlvLeb4oeGLT/SYU/4mttAn30/57V+aXU1++fwR+LegftJfCq01q3SKezvYfJubR/n8p/40evyf/bb/AGapf2fPiZNLp1u3/CJ6w7zac4+5C/8AHD/wCuzw44rqYSrLIswdpR+G/wCROMoX/fQPn/w/r2oeF9bsdW0q6ks9RspUuIZ4fvo6V+4P7I37RWn/ALQnwutNQ8yKPXbX9xqNqn8Ev9//AHWr8K+pr3L9k39oG9/Z5+KNnrXnSvod2yW2p2w+40X9/wD4BX1/iNwpDOMH9cw/8SG3n5HPg6/JOx+8e+nHFYfhzX7TxNo9nqdjOtza3cKTRTJ911atqv4qnFwlyT3Poh9FFFMAooooAKKKKACiiigAooooAKKKKACiiigAoopKAM7UtQh02ymuJ5VihiXe7v8AwrX4k/tvftG3Hx7+LNytlcN/wjOju9vp8P8AA/8Afm/4HX25/wAFLf2jz8OvAqeA9FuvL1nXExcPH9+G2/j/AO+q/JOv6V8KuFPbS/tbFR/w/wCZ4+Or/YiFfQP7HH7Ol1+0N8UbS1uEZPDemMlzqUxX76b/APU/8DrxPQdFvfE2tWGlafbtdX13MkMMKfxu9fuF+yt8CtP/AGcvhBY6btjfVZU+1ahdD+OZvv8A/AVr77xI4n/snB/UsO/3tTby8zkwlH2k7m98YfiZoP7N3wludWuI4rW2sLfyrW3j/jf+BEr8O/iX8Rdd+L/j3UvEutSvdajqdx8iJ/B/cRK99/b8/aXm+N3xLfQ9Knb/AIRfQpXhi2fcuJv43rr/APgnJ+zF/wALP8Znx7r9v/xT+iy/6JC6fJc3H/xKV+eZBhKXCmTzzrHL99Pbv6HZVl7ap7KB9WfsAfssN8FvCaeJNetk/wCEq1lN83y/8esX8ENfZW3io4YxFEiL8uKnOK/AczzGvmeKniq7vKR6dKn7KPKh1FJkUZFeaaDfevKvjn8WrP4T+FZr+UJNfT5hs7ZjjzZPfn7q9WPpXqe7pXDfE34X6H8UdHfTdYt/OTrHIvyyxN/eR+xqZc3L7h5uPjWnh5xofEfHXwv/AGq/E3hPWpX8RXE+vaTdzNNMrtmW3Zv+eX+x/sfd/wByvtHwR450rx7o8OpaVdxXVtKAVaM5x7Mv8LV8B/F74F618KLuSeRf7Q0Rm/dX0Sf+OOn8LVzngL4k678NtXTUNEuWhH/Lxav/AKm4X/aWvNp4idGfJVPyjB5/jMqxPscfrA+x/wBpv4En4k6bHq+kIF12wQhF6efFnlD79dvvXwveWVxZXk1peQS2l1C2x4Z02Oj1+hfwb/aC0X4q2axxsllqqrmewlYbx/tL/fX3qf4mfs9+E/ifie7sza6j2vrP93K3+8f4x/vZrStQjiPfgelmmS4fOofW8DP3z4k8D/HLxp4Ftks9K1Z3s0+5b3KLKqf7m77lQ+NvjL4u+IiGDXNalntD1soUWKL/AL5X7/8AwOvd7j9hW5Sci28YCKN24Emnksv4+b81d58Pv2PPCnhq4ivtXkn8RXafdS7XZb/9+ujf8DzXPGliJe43oeLh8jz2svYVZ8sPU8P/AGdf2d7rx9fQa/rcDW/h6Ft8MMibXvH/APiP9rvX3fbW6W0EccY+VegpttZxWkSxRxqgH3VHarBYBTz+NenSpRpRP0zKMppZXR5IfH9qRYHSlpB0orU+lI8YX0o6Gkfg7q8E/aZ/ar8Lfs7eG5LnVZRe6zMn+haXA/76Z/8A2Rf9uujB4Svja0cPh4OUpEzlGHvSO++Kvxh8NfB3wxc694n1KLTrKH++/wA7v/dRf4q/I/8Aam/bh8V/Hy+utK0qSbw94P3bVs4X2TXH/XZ//ZK8l+OHx78V/H7xW+seI7t3h3/6Jp6P+5t0/uIlfQ37I/7AOtfF2Wz8T+NIp9F8JJ88Vrs2XN3/APEJX7/lnD2W8J4VZjnElKr0h/XU8qpWniJ8lI8M+AX7NHjX9onXfsnhyyaHTYn2XGrzp/o1v/8AF1+s/wCzf+xl4L/Z7sIbi1tU1PxA64l1W6Te/wDwD+4teyeBfh5onw60W10vw/p9vpunQJsSCFNldRtx0r874j4zxedT9jTfJR6RX6nVRw0afxD1RUWl2UJT6/OjtCiiiqAKKKKACiiigAoopD0oAiyQvTBrOvNWhskdriRI0X77O+3bWf4q8Xaf4Q0ibUdRnWC1hXezvxX5+fHj9pTVPifeXFhpMkmnaDu8vYPke4/23rgxWMhh4n02SZFis2q8lNe7/MezfGn9s6DRWudH8HRxajdp8j3z/wCpT/c/v0/9mLwZqGupJ8RfF13Lf6jKj/YnuW+SFP71fGOiad/bGsWGn/8APxMkP/fb1+nuuaAuj/CmWx0uPyxBYPHFs/3K87CYiWJc6svsn22e5XhslhRwdP45/FI+Cvj98W734l+NbxUmY6LZTPDbQ/wHZ/HXldPuf9c3+/TK+br1Z1p3mftWSYKjhcHBUQooorjPfCiiuy+FXw61D4neNLHS7OL9yzo9xN/BDD/HXTQhOpPlgeNmmJpYPDTq1fhR+hnwBimj+DOh/av9cdPTf/3zX54/E+fy/ip4klt32OmozOjp/v1+ifjvxFY/Cv4d3EzlY7extdsaf3vk2IlfmLqV9LqupXl3K++a4meZ/wDgdfRY+r7OlCB+Q8HYZ4zF16017kz7I/ZY/abk1lrfwt4luFkvtmy3u3P/AB8f7Df7dfYMEwmiBHQ1+OdnfS6deQ3dvK8FzC+9HT+B6/Tv9nv4kL8Svh7puou2LwJ5Nyn9yZfv1tluMlW/dzPC4x4fjl01iKEfckes0tFFe+flwUUUUAFFFFABRRRQAUUUUAFFFFABVO8sYb6F4pUWSJxtZGFXKQ9KItx1QHwR+1V/wTd0Xx+LnxH4AWHRNf8Avy2f3La5/wDiWr8zPFHhLxP8JPFsum6va3mg69ZS7/m+R0/20ev6JF+U8H8K8U/aB/Zn8IftC+HGs9btFjv0XFrqEI2zW7/5/hr9a4Z47r4BLB5h+9o7a7o4K2FjL3oHxd+yP/wUgls5LDwr8ULjfCv7m38Qf3f+u3/xdfpXpetWutWEV3Y3EV1bSruimibcrV+FH7RH7MPjD9nLxC9pq9q97okr/wCiazCn7mX/AOIevQv2Sv24fEH7Peo2+h600mteDXf5rX/ltaf7af8AxFfQ59wfgs1w39qZDK63cP8AIyo4icJ8lU/aqiuM+HXxL0H4o+HbPWtA1CK/sLpN6TQv/wCO12Y5r8Fq0p0ZuE1aR6g+iiikAmBVaW2WX+FWqyDmkIxQRKCnozn9A8L6X4egmXS7C106GWRpWS2iVFdz/F8tb9FFAoQjTjywE6/QVBLOtupkkOBUjkRoc18cftVfHi7k1G58F6BdGBVTZqNyhyzbv+WKf+z/APfPesqlWNKHPM8jNc0pZZh5Vah3fxT/AGwPD/hGWXT9ChOvagp2u8T7beJvd/4v+AZrxe8/bR8eTTO1va6TBF/Aphd//Z68Dhgke4SGJHmmd9iIn33r2jwl+yb468WWi3dylpo0TJuVL6R/N/75T7v/AAKvM9vWrS/d7H4/LOM5zer/ALJovI9Q+Hn7a8dzexWfjDTFsVdlT7fp+541/wB9G+f8t1fU2ja5Z+IdPivLG5iurWZd8csbb0da/Ov4j/ALxd8MoJLvULeLUdNHzPeWGWRP9/Pzr/6BXS/sx/G648BeJYNC1CVpdB1OXYm9ubaZv4/91/4v++63pVpwnyVT6TKc+xeGxH1TMV/28foRSYFQQTiVA3rUteifqsZcyuiKeATxMjd6/JX/AIKK/sqL8Ptff4ieHIMaHqc3/ExhjX5LeZv4/wDdev1uzxXJ+P8AwRpPxF8L6joGs2sdzp9/A8MyOP4a+n4bz2tkOPhiKT937S7oxr0fbRPxu/Yi/aYn+AnxIhtNQuG/4RPWnSG+R/uQv/BN/wAAr9U/j78JdF/aP+EF7olx5TpdxedZ3afP5U2zejpX40/tGfBLUvgL8UNV8MXqtJZo/nWN1/z2t2+49fff/BNH9p3/AISvQn+G/iK736vpab9Pkmf/AI+Lf+5/wCv13i/LY1oUuJMq8pO35/5nHQq/8uJn5peOvBmq/D3xbqvhzWrdrXVNPuHhlTbXO1+on/BTn9mf+3dEh+JOg2m/UNNXytSSFPnmt/7/APwCvy7r9x4L4gpcSZXFVPjWkjzsRS9jM/TL/gmH+0ubmKT4W+ILr/SbdGm0mSZvvp/FD/wCv0gHXFfzkeDvFuoeBPFGl+INKne21DTrhLmF1/vpX7xfs6fGbT/jt8LNG8TWTruuItk8Ib54pl++hr+cfEjhf+x8d9bw6/dVPwZ6uDr88eWR6xT6YlPr8VPQCiiirAKKKKACiiigAooooAKKKKACiiigCIthq5T4i+NNN+HPhHVPEmqSrBY6dA8srvXVMQK/M7/gqV+0HJJLZ/C/RrjZyl3qpjb/AL4h/wDZq+g4eyirnWY0sLT6/F6dTGvV9lDmPhz42fFfVvjP8Tda8Yasx82+l/cw/wDPKH+BP++a8/IxTgcV3Xwc+GGpfGP4j6J4S0tXM2oT7JXC/wCqh/jev73j9W4ayn+WNOJ8z71aZ9l/8Exv2bW13VX+Jus23+jWRe20qORfvyfxzf8Asle+/wDBRf8AaU/4VP8ADr/hEtEu/I8Sa9E8QZPv21v/ABv/AOy17/a2Ogfs7/CFI026fomhaf8Ax9kRP/Qq/Eb4+fGLUfjp8Uda8Xai77buXZaQn/l3t0+4lfy7lNCrxnns8yxn8Cn/AEl+p7E5KhS5IfEVvgv8LNV+NXxH0nwnpSv5t7L++m/54w/xvX7tfCX4a6V8KPA2keGtGt1trKxt0hQbcbv9pv8Aar5Z/wCCcP7NqfDPwE3jLWbXy9f11EdBIvz29t/An/Aq+4A3Br5njriH+1MX9Uw8v3NLRG+Go8keZkmBS0UV+YHaRfhVeW5WBSz/ACgdSan3ba8S/amvvFVr8PbgeF7KW6M/yXcts376GD+Movc4qZS5Y8x5+NxLwuHnVUeblPMPiJ+2ZcaR4vurDw9p1nqmn2v7n7bI7fvZf4tm3Py1BB+3bcg7bjweFX+/HqOf/aNfJfU8V0Hhbw1c+LdVXS7a9sbK8b/Upey+Ukz/ANxH/v14jxdbn0PwWtxPmbxP7qXxfZPp24/bM8Ma/YTW2reGb/ypUKvEPKlRx/EvzlM184eO7nwle339oeFUvbGGV/n027jXCf7jq7/LXV3X7MPxHjb93oMV2v8AfgvIf/Z3rAv/AIG+PdJ3eb4U1N9v/PCLzv8A0CqqzrVIe/Azx0s0x8P31L8DkdN1C80rUIb2yuJbW9t23wzwtsdHr69+Bf7W9tqf2fQ/GckdnqPCRamPkgm/3/7jf+O/7vSvlO88E+JdMObrw/qlr/12sZk/9kr0X9nv4Lz/ABS8UfadQilTQNNl/wBK8z5fOf8A54//ABf+zWeGlWhPkR0cPSzTB4qNKMNJdD9FIpFcbhUwI9ao2lpFZwRwxoqRIm1URcKq1dABr3z+g4XtqOpMClooLIuPekYhRnFI7qoBr5L/AG0/2ztP/Z/0R9H0eWLUPGF7F/o9t99IE/56vXo5fl+JzPEww2GhzSkROcYR5pmh+13+2foX7POiGysWi1TxZdJi2sd/yRf7ctfj94z8aeJvi74zm1nW7q61nXtQm+T+N/8AYREqC/vvEvxT8ZedcS3WveJNWuP995Xev1J/Yo/YN0/4XWVp4u8ZQR6h4sl+eKCT5ksPp/t1/QtOhlnAGB9rV9/FS/r7jy5c+Jn7vwHB/saf8E8k0l7Dxr8SLRZ70YlstGcfJD/ty/7f+xX6MWlpDYW6xQxIiJ91EqSKNYhtqb+GvwLN86xec4mVfEzv+SPSp0oUo8sCSiiivGNQooooAKKKKACiiigAooooAZVW5uVtrZ5HOxFqcn5hXiP7Uvj2bwF8NL+e1l2Xc48iI/3S9Z1Z8kOY7MHhpYzEQoQ+0fKf7U3xsuPiH4mfQ9NnaPRtPZ0dI2/4+Jf71eCUfP8Ax73or4DEVZ1p80j+tcky2lluEhThAuaPqT6PrFhqEX37SZJk/wCAPvr9U/AfiPT/AB34Ls761mWS3uYU2mvygr2H4FftD6r8Jbj7JOr3uhSv81vu+eH/AG0rvy7FwpS5JnyvGeR1cypRr4f44Fv9pP4I6h8OPE9xqdtbs+hX0u+J40/1Lv8AwPXidfpv4e+JHg744aE9rbXNrexzJ+9tpDl/++K8C+J/7FU0k0174PnSPf8A8uM7/J/wB+1dOKwPtP3tA8Ph/ih4KKwmY+44nyLQkbu+xE3u9dV4o+GPinwbc/Z9W0W8t/n+/t3o/wDwOvs/9nX9mTTPCemWur61BHea2678yJ8lv/uVw4bBVasuVn1mbcV4XAUPa0pc/MfMfw4/Zl8ZePpIZ3tG0TS3/wCXq9+R/wDgCfx171aeMfh3+y5ZNpVq7alrWzfO0PzzO/8Atv8Awf7le6fHDXp/BPwx1rVLJdktvaOU2fwtX5dXN1cX15Nd3crT3Mr73mf+N69CtyYBfu/jPjMsliuMJTniZ8tKP2Uem/Gb49678Yb9Ipf+Jfo8T/urNP8A0N68soor56rVnWnzzP1zAYDD5bSjSow5YhX2h+wJqEkum+IbE/6mK4R0/wCBp/8AYV8X198fsQ+CZNE8BTapcRMkmpT+cmf+eS/cr1spjP2tz4Pj6rCGA5H9o+oh0paKK+0P5rCiiigAooooAKKKKACiiigAooooAKKKKACiiigDkfH3w+0P4keG7zRNdsIL7TrpNjwzJX5DftffsO618BL+XXNBin1jwZM339m+ay/2H/2P9uv2g6SelZetaDZ+I9OuLG/tYrq1nXZLFMu5HWvreHOJsZkGIU6b5qb+KP8AXU562HjVR+Gn7NH7Unif9nLxVHcafM994euG/wBO0p2+Rl/vp/cev2X+C/xs8NfHHwlaa74cv0uoJU/ex7/ngf8AuOtfmx+23+wlcfDC9vPGXge0luvC7/vrvT4fnex/3P8AYr54/Z4/aK8T/s8eMYta0Sdp7CZ0S+0zd8lwn/xdfsObZJl/GOB/tLKtK3WP6M8+nVnQnyTP34Vs07givKvgh8cvD3x18H2evaFdLNHL8ssX8cL/ANx69T71/OlfD1cLVlRrQ5ZRPXjJS2JaKKKgYUUUUAZmqzi3sZZOwVjX5Ratqtxquq3eoXTs9zdzPNK/993ffX6u6lCtxayRHoUIr8sPGnhefwd4q1TQ7pHSWyuHhG/+NP4H/wCBpXlY/wCyfk3G8ZuNN/Y1Pq39kn4NW8Okw+MtUgS41C6ZzYecu77PD03px95/X+7ivqm2hWCPGMYrx79mDxXbeJfhNoyxFFlsYhYzRKfuNHhefqu1v+BV7P1J+ld9CMY0oqGx9fw/hsPTwVN0exka5odrrNlcWl1Cs8E0bRyROu5XVuua/Mr4meFx4I8d67oabvKtLt0h3HL+U/zp/wCOOlfqUeCc/dr5n8T/ALLTeO/jVrXibXbpP+EfmMDw2kDP5s+2JEdX/uLlf4eT/s1NalKqvdPO4gymWOjTlQj7yZ6P+z14zl8b/C7QdSunaW58n7PNJJ953iYoX/4Fs3/jXqZGR0rH0fSrDw5pkVnaQx21pCmxI4l2Iq+gpNI8SafrElwlndwXZt5TDKIZVfy3GPlbnhq1j8J9RhX9XpQo1Ze+b9FIOlB6VZ6Z8pft4/s1RfHj4Zy32n26t4l0ZHuLGRF+d1/jh/4HX4++BPGOs/C/xxpviDSmey1XSrvfz/sffRq/omdElVty8GvyE/4KRfs3H4ZfEIeNdHtdmga/L/pCInyQ3f8A9nX7d4f59CSnkmO/h1Ph/wAjzsTS/wCXsT9IvhH8SdD/AGj/AIQWGtWqRXVpqdr5N1bP8+x/uzRPX49/tbfAW4+AXxd1LRlhb+xLv/S9Mm/g8p/4P+AV65/wTi/aEk+GnxKi8G6pd7NA119kO9/kiu/4P++6+4P26/2fl+OXwhuJbG3V/EGkb7vT3T77/wB9P+BpXVl9WtwLxH7Cb/cVP/SW9PuM5f7TSufikvU19hf8E5P2iH+FPxRXwtqt1s8P6+6wpvf5Ibv+B/8Agf3K+QpUe3meJ0ZHT5XR6dbzzWl1DcW8rwzRNvSRPvo1f0nxFk+H4kyqUI/aWh5VKfsZ3P6SYphIm6phivm39iP49f8AC9fg9Y3t3Kr61p3+hagn/TVP4/8AgfWvo8Pmv4Ax2Cq4DFVMNWXvQdj6eEuePMS0UUVxlhRRRQAUUUUAFFFFABRRRQAUh6UtMd8UAcD8ZfiRp3wi+HOt+K9VcLaabbtNt/vv/Av/AH1X4G/EHxzqfxF8Z6x4k1aTzL/U7h7mX/Z3fwV96f8ABVT48G+1DTfhjptx8kW2/wBT2f3/APlin/s9fnM9f1n4UcOfV8PLM6sffnt/hPDx1XmlyBX6qf8ABML9nX/hFvCVx8Q9YtcanrH7myR0/wBVbp/H/wADr8+f2dfg/d/G74u+H/C1ujfZriXzr2Yf8srdPvvX7WfEnxfon7PXwdudVZEtdM0ex2QQ/c3bE2olc/ijn860qeS4R+9P4rfgvmLB0v8Al7I+Jf8AgqR+0Wzm0+F+iXX3/wDTNW2P/wB8Q/8As9fNn7E37P8AJ8efi5aJd27SaDo7peah8nyPs+5D/wADrxrxn4u1b4m+NdV1/UC9zquq3bzNj/b+4i1+zH7EX7P8XwK+DWm211Asev6movdRkx8+9uVT/gFePmc6XBvDcMHSf76t/TZrSj7etzn0Rp9nFY2sMMSokKJsVErQpmyn1/NsnzO7PYCkPSjcPWgnikB5F8cPjdY/B/TbG6ltJNQubuYQR2ccoQlP43/4Dx/31SfDH48+Ffi7G9taTtb6kqbpLC7GyX6qP4l96n+K3wY8K/EqJZtatWe+hiMcN1FO6PF/u87c/hXxP4J0y48L/tAaTp+nztN9h1xbRZj/ABwpLsf/AMc31zVKk6dT+6fAZlmeJweLjSnyyhPQ+i/jl+ypbeLZLnXPDSR6fred0sIG2G7+v91vf+X3q+N9X0e+0HULjT9VtZ9PvYW2yxzLtZa/V60l8yEZweOa81+LnwM0D4q6fsvofs1/Ep+zX8I/fRH/ANmX/ZNZVsLGp78dzz844YpYuP1nCe7M+Y/gn+1LeeEprbR/FUkt9pK/JHqP35oP9/8Avp/4/X2noGu6b4p06G+02eK7tJk3xzxtuVhX5vfE/wCEviP4V6t9j1i332cr4t9Qh/1Mv/2f+xV/4N/FrxP8M9ehttG36nbXcqI2kN92V/8AY/uPWFCtOnP2dQ8fJ84xOCrLBY6H+Z+k7afG38Ix9KfDbpCPlUD6CqekXE11ZW8txA1vK8au8W/dsb+7WmTivVP12nTpv30hw6UHpS0UHURDG2k/D5aXpivBv2pP2k9H/Z08CXGqXcqTarcZhsbHd8883/xK104TCVsbiIYehHmnLQmU1CPNI5T9s79rvTP2efCb2di8V74t1BP9Csv+eX/TZ/8AYr8ddR1HxH8VPGr3VxLda54h1a5/33ld6s+O/G+v/Frxte67rU8upa1qVxgD72N/3ESv09/YN/Ykt/hhpMHjbxharN4svYg9vbOP+PBP/i6/o6jTwPh/lntqvvYqf9fceVzTxU+T7BsfsS/sTWPwT0638VeJ4IbvxldJvUldyWaP/An+1X2dFHsXbTkUAdaCdtfz3mWZYnNcTLE4mfNKR6lOnGnHkiSYFLRRXmFhRRRQAUUUUAFFFFABRRRQAUUUUARMM18b/t9Xsi2Xh+H/AJZPcOT/AN8V9kN96vlv9t/whLq/gW21O3Uu+nXHnSbP7jda8/Gxm6EuU+o4bqwo5lSlM+DaKKK+AP64ou8NAooopGpNZ31xp1ylxaXEsEyfxo+x69Y8K/tT/EDwwqx/2t/akC/w3qbq8hortpYitR+GZ4eMybB4v+LTjI+ptJ/balmKR6x4YjuU/jeCb/2R69f8Fftl+A9aK217NcaRN/cuYvk/77Wvz6ortpZpWgfH4zgjAYmHuc0T9WtWl8P/ABW8I31hb3UN7Y3cTxO0b76/OH4qfB/XPhVrc1pfWss9hv8A9H1BE+SVP/i6x/BfxA8QeANSS90TUp7R0f50R/kf/fSvuD4GfGLRfjvpU2m61YQLqkSf6RZzJvSVP76V3Sq0sx9z4ZnyUcHjuDZyrUvfpM/Puiv0M8T/ALFvgTX7lrq3tbnTpn+8lnL8n/fLUvhP9i3wP4fuEuJ7e61KRegvZfl/8drH+yJnuf8AEQcH7G/I+c+U/gH+z5qvxb1u2uLu3ltfD8L77i6kX/Xf7CV+kHh/RLTQNLt7CziWKGBNion8NGk6PZ6JaR2tlbpbxKu1UiTaq1fRQNxJJ/CveweDjhon5Bn2e186rc89ILaJbopKWvQPlgooooAKKKKACiiigAooooAKKKKACiiigAooooAKQ9KWigDLv9Ng1O1e3uI1mhlTY6Ov3q/Kn9ur9hqb4e3V3488FWzz+HpWebUNPhT57Rv76f7FfrKQGGelZ9/pdvqttNb3MSTwypsdHX5WWvpOH+IMXkGKVehLT7UejRz16Ea0T8Gv2cv2i/EP7OvjiLWNKlafTZfl1HTHf5LhP/i6/bP4N/F3QPjR4K0/xJoF2lzZ3Sfc/jif+JH/ANqvzD/bu/Yrl+Duq3PjPwpau/hO7m33NrCm7+z3b/2SvKv2Sv2n9V/Zv8cRSyvLc+Fb50TUbD+4n/PZP9pK/Z89yjBcW5d/bGWfxV8S/T1OChOVCfJM/dXOKK5jwR4x0zx74dsNa0e6ivbC9hSaGeNvvrXT1/OcoTpTcJnrj6KKQ9KYEbDAr5Y/ar+BU/ihV8VaHb+bqtsoW5t40+a4iU/eX/bX/wBByK+py3AqJoA6FW5WoqU41Y8szyszy+lmOHlRqH5i/DL4q678LNba90mRZIpTi4spv9TKv/xf+3X1z8NP2tvD/jXU7HSrizvdM1a7cRLCYvNVn9Ayf/E074vfspaL8QbmbVdKkGh65L87Tou6OZv9tP8A2Zea6L4NfATRfg7aGdNt7rMi/wCkajMvzn/ZX+4ntXJQpVaU+T7B8PleX5lltf2fP+6PXS2V6CuG+Inxb8NfDLTvtOs6gkDMuYoEO6WU/wCwnevA/jd+15JZXlxovgry5riJtk2pyYdE/wCuSfx/73SvlHV9Zv8AXtSlvtVvZ9QvJX3vNM292pVsXGHuwKzfiynheahhven+B7B8V/2ovFPxBeWw0p20HR2O1UhbFxJ/vt/7Kn/j9Qfsw/FVvhz4+gsbqQro+rMttNn+Cb+B/wD2SuW+G/wV8TfFC6jGl2XkacX/AHuoXHyxL/8AFt/uV9m/CT9mrw18NPKvHj/tTWE5N7dKPkbv5S/wfhWFCNapP2jPAyijm2Y4mGKqPRdWe2RneoPqKctInAApVr1j9ojsNPWvLPj58ItP+Mvw01jwxqSpsuosRPt/1M38Dr/wLFepnHeh8ZrShWnh6sa1J+9EJR59D+dHxd4Y1j4beONR0LUFlstX0e72Mfu7XR/v1+zH7Fvx4i/aA+DFnPdzK+vad/oepJ/FvX+P/gaV8wf8FS/2fFgNj8UNItFH3bPVdi/98P8A+yV85/sLfHib4LfGqxjmuPK0LXXSxvkc/Iu77j/8Ar+j80hT4w4chjqS/f0v03R5NP8AcVuQ6H/goN+z+fg/8W5tasLXydC8SO93Fs+5Fcf8tk/9nr5Lr9zv2vvgxa/H/wCCWpaekaPqdvF9u0yb+5MnP/j/AN2vw8ubC4068uLS5iaG5t3eOVH/AIHWv0Dwy4j/ALRwP1LEP95T935dDlxlLlnc+lP2B/j03wY+Nlla3czJoOvbLG6R2+RH/gf/AL6r9rbaZLmBJEPyOK/m3hd45kdH2Oj71ev24/YW+OifG34J6XLdT+dr2jIljfj+NnVfkf8A4GnNfmfivw6sJiI5lQjpLSX6HXgK3/Ls+nKKYlPr+eD1wooooAKKKKACiiigAooooAjHSuS+JPjPT/h74J1jxDqMqw2enWz3Mrn/AGBXWu23Ffnv/wAFVfjO2g+DNL+Hunz7LnWW+033l/8APuj/AHP+Bv8A+gV7WQ5ZPNswpYWH2pfh1Ma9T2UOY/OH4n+PNQ+Jfj3XvFepu7XWp3bXGH/gH8C/984rj88Ufw16D8Fvhxd/F34oeHfCVkjv/aF2iTP/AHIf43/74r+/JTocPZS7+7GnH9D5r+NM/Rj/AIJffBB/CfgO78f6hb7L/Xvktd6/ct0/i/4G1eV/8FS/jqdY8R6b8N9MuB9msv8ATNT2P1lb7if8A+//AMDr778Xa/ovwB+DN3fuiWWk6DpnyIn+wm1Er8J/G3i3U/iN421TxBflrnUdWu3mcf77/cr+ZeFcNPiPOq+c4r4Kev8Al9yPXrS9nT9lA+i/+CeHwGf4t/GSDWr6336H4c2Xc2/7ktz/AMsU/wDZ6/Z6BBFCE/ucV89/sTfBJfgl8F9IsLiLZrF6n22+f/pq/wDDX0LnmvzrjLOpZ1mdSal7kPdj8jqw1P2dMXfgA4615N8aPj1pXwegsftMEt9d3ruEtoGCuUQfO/4fL+desyfd9+1fL/xA/Zh1/wCKvj2/13W/EMFjp4fybS1to2mcW6/dzu27Hzlv4/vGvg58/J7h5+Z1cRCjy4WN5GC/7dZaZFtPB8ty7Ps2S3oQ/ojV6v8AEj47QfDHwPYX+s2iDX7uIbNKhm35mx8/z/3F/v1k+Gf2W/BPgDy9XlS5vr2yf7Sl1fXGEhdfm37U2p/30K+PPit4+uPiX41vNU3s9qW8mxh/uw/wf/F/8DrCdWpSh7x8HjMwzDK6PLXlzVJ/D5F3xv8AHHxr4+vXmvtdubWA/cstPleGFE/3E+//AMDrh7LUrmwu0vbO6uLW8R96XUDujo/+/X1r8Kv2OtJk0eK98YG4u7+4Te9jDJ5UcH+zlPmdvfNbPjH9iLw5qEDvoF/eaPNj5FZ/tEY/77+f/wAfrjnRrz9+58xVyDOMZD61OXNL11PIfhj+1x4q8IyxQa8w1/S/4i42XKL/ALDfx/8AA/8Avuvs7wJ8QtG+IehQaro91HdW8o55+dG7qy/wt7V+cnxA+GXiD4Y6qLLWbTYr/wCquYQWil/3WrrP2cfiXc/D/wCIthE0jHSNTmS0uYf9/wC4/wDwB/8AxzfWmHrThPkqnfk2e43A4r6njfh8+h9/eKvCmm+MNJuNN1O1iurO4Xa0MyZBFeP/AAz/AGXNI+HXju88QJcSX0KqBp9tcLn7J/f+b+L/AGc9P1r3m1PnRAnkEZqc8D1r0ZRjL3j9Xll+FxNSGJlD3kSKMAUtFFWeuIelNpzdKz9QvYtOtXuJpVhhiXe7vUxTlOyA4/4tfE7RvhF4K1LxPrl2ltYWMW9v7zt2Rf8Aer8Of2hfjrrvx++Id54i1d3S2V9ljZb/AJLeH+5XsH7dn7VE/wAdPHjaDot03/CH6PM6RBOl3N/z2/8AiK0v2DP2T5fjX4ui8W6/alPCGkTbkR0/4/Jv7n+6lf0Zw1lmG4Uy2WdZkv3kl7i6/wDDnkV6kq9T2UD2f/gnn+xo9u1n8SvGNji4b59JsZk+5/02f/2Sv0mSJIunFV7Gxi0+2hhhVURE2qtXMgV+H53nGIzrGTxFeX/AXY9KlSjRjyokooorxTUKKKKACiiigAooooAKKKKACiiigAooooAhf7orE8Q6Faa/p01ldxJNDKmx0f8AiWt3qKOBUOPOOEpU588D8zfj5+z9qvwo1ma5tLeW60GV98Vwib/J/wBh68ar9gNV0Gy1uCSK8iW5hlXa0bjcrV8x/FT9irSNZnmvfC0n9k3L/P8AZnG6H/7CvmcZlcnLnpH7fw9xtClCOHxn/gR8N0V6j4x/Zy8eeDZn+1aFLdWyf8vNl++SvNLmxuLF9lxbywOn99NleFOhUh8cD9cwucYPFR56dWMiGiiiuU9L6xSCiiigPrEAr0T4B67deHvi94antpWQS3aQv/to/wAled17L+yn4GuPGvxY02ba32HS/wDS5X/9AT/vuvSwkL1ocp8xxJWpLAVHU+HlP0utjmBD7VLTIk2RqtSNX3x/Jb3FwKMCjIoyKCBaKKKACiiigAooooAKKKKACiiigAooooAKKTIoyKAFooooAKKKKACmPT6KAOf8SeGNP8W6LeaVqdslzZXcXkywuuUZa/GD9tL9k+9/Z38aNe6ekl14O1OV3s5x/wAu7/8APF6/brBUAV558ZPhJonxm8D6l4b1y1SezvEK78fPE/8AA6f7S19lwrxHXyHFxmv4Uviic9eiqsT8vv2BP2t7j4PeJofBniG7L+FNTl/cu7f8eM3/AMQ9frvYXsWoWyTQuksbrvV0r8Afjr8E9a+A3xE1LwrrCO6RPvtLr+C4h/gev0H/AOCcP7WR8YaQnw28VXu/WtPi/wCJfdTP89zD/c/3kr9D424doYzDRz3LVeE/it+Zy4evyv2Uz9CaKYkm6n1+FHpBRRRQBF0IFeRftOeKZ/Cvwb16ezkaK7lRIEdT8y+Y4ViP+Alq9c6kGvLP2h/CUvjb4TeIdPtAz3fkieKONctI8Th9n/Atmz8ayqfBKx5Ga+0+p1PZfFyv8j84rO1nvbmG3t4XnuZn2Qoib3d/7lfXnwa/ZBsraO31Xxjt1C7GHTT1b/R4/Zv7/wBPu/71fM3w38R2/hTx7oOs3S77O0vEaY/3E/jev020rUrfVNMiuLaSN4nTKsjblZa8/DUoT96R+ScLZfhsVUnWxOs4/ZJtN0m10qCOG1hSKKNdqpGu1VWrzyxwj5uK89+JPxs8M/C+w83V75PPdd0VpF8803+4nevjL4q/tM+JfiTPPaWkr6Job/L9nt3/AH0y/wC2/wD7JXZVrwon6BmGf4HKYci1l/Kj6V+J/wC1X4X+Ht//AGfZs3iPUFfZNBZuCsP97e3Tf/se38Nez+HvEVp4j0i11KwlW4tLmNJYpU6MjdDX5TqrSOsEKNI7/Iiole7/AAK/abHwv8PXGha3a3t/YwtvtGtSjtF/fT53T5R1/wC+65qOK55e+fM5ZxZKtXm8SuWm/hPvcNnqcGlB6mvjr4W/tTax4t+MiWN7bMmiaj/olraxpve3bOUd2/2ud3/2FfYcR3R59ea7YThPWJ+iYHHwx9N1KWxx/wAUvAlh8SvAuseG76JZrLUrd7eUezj71fgh8Vvh9qfwl+IWt+FNS3peaZcOiP8A30/gf/viv6H3f5RX5p/8FVPgPuXSviTpVr88X+hansT+D/li/wD7JX634fZ39Rx31Kv/AAqv5muKpc0Oc+gf2Cvju3xp+C1nZ6hOsmu6N/oF983zNs+4/wDwNK+EP+CjPwK/4VR8aH13T4tmieJf9JTZ9yG5/jT/ANn/AOB1i/sCfHBvg38c7C3vJdmh68PsF3z91/4H/wC+/wD0Ov0c/bd+Cw+OXwL1NbSHztY05Pt1iB99nT+D/ga19G3Pg7ilTj7tGr+v+TM4/v6B+IwOK+sP+Cdfxw/4VT8crbRtQuNmjeIf9Dl3/cSb/li//ffyf8Dr5QmUxs6N99Plq3Y3txp11bXdo7Jc2zpPC/8AddPmr+keIsto8QZROH80Tx6U/Zz5j+kaKQSAYqTj1rxb9lb4uQfGn4M+H/EKSrJcyWyxXWP4bhPkf9RXs/8ADX+fmJoTwledCp8UXY+ohLmjzElFFFYFhRRRQAUUUUAIOlLSDpTaTApX95FY2s1xK2yOJN7PX4OftYfFqb4z/HTxPr/meZYRXH2OxT+DyU+VSP8Af+/X6tft5fF4fCP4B61cQyiPUdST+z7T5vn3v9//AMdr8QN9f0l4R5H7SpUzKottI/qePj6v2BlfpH/wSk+CfmtrPxI1CD5nP9n6c8i/9/n/APZK/O7RdLu9c1az02xiea8vZktoY0/id/kr95Pg34LsPgN8C9E0hikMelaeXup/7z7N8r/9919V4rZ3KlhIZbS+Oo//ACUxwFK8uc+PP+CrHxs8nS9D+HOn3Gx7r/StQRf7n8CV80fsFfBZvi/8d7CW6t/P0bQf+JldfJ8m/wDgT/vv/wBAry74/wDxPufi98XfE/iqd3dLu7dLdP7kKfIif98V+pX/AATg+Cv/AArP4G22tXUOzV/ETi/mdvvrD/yxT/vj/wBDr5XGSjwnwrChB2rVv13+42j+9xB9ewR+TGAn3Kmp9Ffzc9T2BufWkJGOlMeQRjrihZlk6MKDPmjex5t+0LqEmm/CHxRNA2yU2EkYf/eG3/2avzt8G3lvo3jDw9qF4dtlb6hbzTN6Ijo7/wDjlfpx478PReKvCmr6RK2yLULSW3Zv7odNn9a/LvW9FvfD2s3ulX0flXVlM8MiD+8tedjPdlCZ+RcYxq0cVSxP2Efqxps0U1ujRFXVl4K1eH0H518GfAz9qG68AwQaN4iil1DSYvkguYRmWBP7hH8a+9fWHhv40eD/ABVZifTde0+Xcm8xtcojr/vI3zL+IrqpV4VVofZZTnuCxlFPn5Zdiv8AHPwJZeOvh7q9pdIheK3eeGR1/wBVKqnY/wCFfmzEJhLH5W/zi/ybPv76+1f2h/2idJ0jwxf6Bol1DfaxfxPbM1s+9IEYYZmYfxV84/s/+BZvHnxO0a2CN9isX+3XTj+4n8H/AAJ9q1xV+WpWgoHw2e/V8bmdGOF96X2j9I9OXbAv+6Kt1DbJtjUegqavUP2KiuWmkOHSm04dKbSZsNYjaa/Pj/gpN+1Q3hXQ3+HXh292avqSf8TKaF/nt7f+5/wOvq39pH416b8Cvhdq/ia/mXzYV8u2h3f66ZvuJX4W+KPE2tfE3xzf63qAl1HWtZu9zfxu7u/yJ/7JX63wFw5DMK7zDGL9zS/FnBia/L7kTqv2ffgrqvx++JGneGdPR0hZ/Ovrn+C3h/jev3Q+GPw+0v4YeCtL8NaNapZ6dYW6wpGn/oVeIfsN/s0W/wABvhnFNfW6nxNqyJcahPs+dP7kP/AK+oVOVrzONeJJZzjHRo/waekf8ysLS9nHmZLRRRX5wdoUUUUAFFFFABTKKh89d+zfQBZopiU+gAooooAKKKKACiiigCJ2AGa+c/iF+3b8I/hn4rvvDeseJCmq2TbLiOG3ebY/935K+ipkEqFfWvlX4n/8E6vhd8U/Gmo+J9QTUrXUdQl864WzudiO/wDfr08ujg/af7a2o+RlU5/sDU/4KU/BLdz4lYf9uM3/AMRT2/4KUfBD/oZJf/AGb/4ivHPij+wP8Bfg14VuPEfiPWNZ0/SotiO5u9+9/wC5s2V4MPC37HOefE/iX/vh/wD4ivucNleS4uPPQjUlHyRzznWj8XKfak//AAUc+BlyMP4hZ/8Atylrnta/bf8A2cNcG3UNSiuh6Taa7/8AslfJn/CLfsdf9DJ4i/J//iKX/hFf2O/+hk8Rf98v/wDEV2f6u5ZL4qVX/wABNaWOxFH4Jnu+sfHT9kjW9+6drZ3/AOfe0uIf/QKwm+J37Iz9dXvk/wCuaXNeS/8ACLfsd/8AQxeIf++X/wDiKP8AhFf2O/8AoY/EH5P/APEVl/q1lX/Pip/4Cv8AI9iHEGYQjyxq/wDkx66nxR/ZHj/5it8//ALmlT4qfsip/wAxK7/74ua8i/4Rb9jr/oZPEf8A3w//AMRR/wAIr+x3/wBDL4i/74f/AOIqf9Wcq/6B6n/gP/AH/rDmX/P78T2Nfix+yJni/uf+/d3Xe/Dz9sj9mv4W2clr4e1VrSKV97f6LM7tXy9/win7Hg/5mXxD/wB8P/8AEUv/AAin7HX/AEMviD/vl/8A4iqjw5lcfgoVP/Af+Ac+IznHYmHJWq80fU+2E/4KWfBBv+Zkk/8AAGb/AOIp/wDw8r+CX/QyS/8AgFN/8RXxH/wi37Hf/QzeIvyf/wCIo/4Rb9jv/oZvEX5P/wDEVr/YGWf8+6v3Hke1qfzRPtn/AIeV/BAcDxJKR/14zf8AxFdJ8PP26PhN8UPFVn4a0TxF5mr3vyW8M9u8O9/7vzV8/fC39gP4CfGHwlbeI/DGrazqGlXG9EcXezY39z7lev8Awr/4J4fDH4UeNtN8VaempXWpae2+3+2Xe9Uf+/XzWPpZHShKFCU1NdJLqbxlM+rUbetOwKiRNiVNXxSlc3CikyKbQAUHntUbTIBy6j8a4/xV8VPC3geDz9a1uw0+H1ublEq6dKrWlyQhzAdiCM0eYfSvk/x1/wAFH/g74ODxWutTeILpP+WOmQ7/APx/7lfPPjL/AIK53jyPF4X8EqifwT6vd/P/AN8J/wDF19LhuGM0xPw0n/29p+djGVenE/TZXbPSk85P74/Ovxw1j/gp58adYLJp66TYFv8An2s3f/0Oubuf21v2itY/1Wrajs/6dtLT/wCIr6CnwNjn/EqQj/28ZSxEOh+2Xnx/31/Oj7Wg7ivw8m/aU/aOufv634l/4BYv/wDEVn3P7Qv7Qn/LXxF4sT/ti/8A8RXXHgLEf9BEPvI+tL+U/c/7VF/z0T86kFwg/jFfhMn7RH7QEfz/APCS+K/+/L//ABFLN+1h8dtKmhiu/GOt2s0v3Euk2b//AByq/wBQcTy80a8PvH9aj/Kfu6HGKXHFeffBeLVrb4YeGv8AhILpr3WmsIWu55PvPNs+eu/3V+W1YqlVlTv8J2klFFFIAooooAKZT6Q9KAPmT9tD9mKz/aH+Hcy28SR+JNMR5tOuv4/9tP8Adevxo0vUdd+GnjaG9t2l0nxDol30+68MqP8Acr+iqZRIgHrX5h/8FMf2X/7Lux8T/Dln+5f9zrEEKfx/wTV+0cB8RU6TeT493o1NvJ/8E83E0P8Al7A+y/2Uf2htP/aC+GWn61bsqanCPIv7Tdl4Zf8A4mvdRxX4W/sb/tC3f7PnxWtLueZv+Ee1N0t9ThP3ET/nt/wCv3A0jU4da062vbaVJIJ03o6N8jLXyXGPD08ix8lD+FPWP+RvhqvtIGvRRRXwh1jT1qK4jEiEY4IqSjOaBSjzKzPzx/aT+Dlx8O/FdxrFnbn/AIR/Upt6sv8Aywlf70X4/wAFcR4c+LnjPwtpZ0zS/EV3a2eMLFuR9o9E3/c/4BX6Ua74c0/xJpc+nalbR3dnOm2SGdd6MvpXzv4j/Yg8PXl7Lc6Tq1/pELf8uxH2hF/3M/N+teZWw8ufnpH5JmnDWMp4iWIy+XxdNj43vb+61W8mu7+8nvLmX780z73f/gddz8NPgb4p+KE6SWNobHSj97UJk2xH/c/v/wDAK+qfA/7HXhLwtcxXmpGXxFdx/dW92rCH/wBxBz/wPfXu8EFtpMQjjVIkVdqoi7VWilhetU5sDwlVlL2+Yz+R5b8Lf2cvC/w1t1uIbb7dqhXD39yu6Q/7v938KxfiJ+yT4W8b6y+rQy3Wj3ty++f7Jt2TP/fKsD83vXaeJPj94I8JF4tS8Q2SXC/fhifzXX/gCbjWNov7U3w61a5S2j8RwQue91DLbof+BuirXW40rch9k6WTqCw8uUv/AAw+BHhr4WRt/Z1s0t46bZbyZy8z/j/D/wABr1QDbWZpmr2+r263NrJFPDIu5JYn3Kw/CtU9K1jCMfhPpsHRw9Gko4ZWiN6GuD+MPw6tPil8P9a8N6hEr29/bvFz/C38LV3/AGqNua1o1J0akasPiidko86P50fGHhbU/h3461XQr5nh1LR714Wk/wBtH4f/ANmr9qf2Pvi9D8dfgFo2ozSpNqdvELDUE/uzJ/8AFfLXxD/wVM+Df/CJ/ETS/HNjDss9cT7Ndsi/8vKf/Fp/6BWd/wAEufjGfCHxT1HwfdS7LDXYvOt0dv8Al4T/AOwr+jc/hHiXhmjmdL+LS3/U8il+5rch5D+2v8Hn+DXx416xhh8nT9Wf+0rL5f4X++v/AH3Xz+j1+tf/AAVC+D3/AAmnwms/GFlF5l/oE2+XYnztbv8Af/8AZK/JTZX6v4dZ0s4ymFKfxw92RxYql7KZ+gP/AASn+MbaR4s1r4f3s/8Ao2oJ9tsUd/uyp9//AMc/9Ar9UlAFfzw/B74g3fwq+JXhvxVaOyPpl2kz4/jT+Nf++a/oB8J67beKPDlhq1s6zWt5bpcRundWWv568TckWWZt7emvcqfmepgqvPDlOiooor8ePRCiiigAooooASmyUpOaxfEmr2+i6JfahdSLHBawvO7/AOyg3UQjzy5EB+Vf/BVT4sDxP8UdJ8H2km+z0WHzrgD/AJ7P/wDYV8LPXa/F7x5P8S/iR4n8TXLs76lfTTJ/ub/k/wDHK4uv9AeDcthk2SU4deW79dz5fET56tz6w/4Jz/CP/hZPx+s9VurfztN8PJ9tf5fk87+Cvub/AIKM/F7/AIVl8B7zSrabydR19/7Ph/v7P+Wz/wDfFYn/AATF+Fn/AAhHwRfxLdxeXfeIrhrn/t3T5E/9nf8A4HXyD/wUy+Kn/Cd/Hj+wbeXfYeH7f7Odj/J5z/O9fz9Vb4s4x/6d0v8A23/gnqR/cYY8L/Z/+Gtx8XPi/wCFfC8SM8N3dqbj/ZhT53f/AL4r98vD+iwaFpFpp9vEsNvbxJDHGnRVWvzc/wCCTvwlS5vvEPju7h+5/wAS6yd/++3/APZK/TtG3V8p4iZn9czT6tB+5S0+ZrhKdoc5IOlFLRX5Ud54F+1No/jDxP4Ht9H8L6bPePcXKNcvDKibI0+YdWH8e3/vmvlzwf8AGjx/8IPEaWmp3eozRRMi3Wm6nvf5P9jf93/gFfopMAUO7rivzz/ar16LW/i3dwWyLt02CK0Z/wC8/wA7v/6Ht/4BXHX/AHa9pzH5xxJzYJwxUKjiz7/0fVo9X06C5gYSRTRJKvurDNeI/tAfs42vxKX+1tLkjsfEEKbVmcHy5k/uP/8AFVxfw0/bC8P2VhZaZrelXOjpDEtutzH/AKRCFROrfxr/AN8tX0T4V+I/h3xnbtPpGrWeoRjG7yZg7L/vL1X8atSpYmB6cMTgM7wio1Jxkfml4t8E6/4F1BrTX9KnsJS+xJJk+R/9x/uPWHsHrX6u6joum+IrV7e8tYL2F/vRTRq6t+Brij+zx8O5Lz7R/wAIrpm7dv2+QNmf9z7v6VzPBfySPjq3BVTn5sJV90/PTwj4M1nxvqyabommy6hcP98qvyJ/tu/8CV9//Ab4M2vwl8L+RxcandbZbu5/vv8A3V9FXtXf6H4V0rw1ZLbaZp1vp0C9IraJYk/Ja2+Nn3q6KGHjRPrcl4cp5ZL205c8yQdKWikPSuo+4GtgCqtzMkEbyM+xE+/Vo8V8pft+fHw/Br4RXVvp86x67rAeztPm+dF/jeu/LcDVzHF08NRXvTdiJz5I8x8F/wDBQn9ok/GP4pTaFpVw7+HPD0rww7PuTXH8b12n/BNT9mxfHXjJ/iHrVlv0rRJtmnI6fJLcf3/+AV8jfDPwLqvxX8f6R4a01Xmv9TuNm/8Auf33r95vg/8ADPTfhT4C0fw1pUCQWdhbpD/vv/G//Aq/fuLMbS4XyelkuC+Ocfe7+f3nl4ePtqvtZnepH8lP2UJT6/nHc9cKKKKYBRRRQAUyn0ySgDmvGXiix8H+HrrVdQlENtbpvYu33v8AZrwX9mTxVrHxO8deLPFt/LJHZuqW1va7vkSuM/bL+JTalqFl4Ospd6W/+k32z+//AAJXoX7Flj5Hw9ubj/n4vZDXne356/Ij5mWM9vjY0ofDE+kEp9IOlLXon0wUUUUAFFFFABRRRQAUUUUAeb/GX4NeGvjr4Kn8L+J7eS506aRJv3T7HR1+69fE/wAc/wBh34GfAXwBe+LdcfXZrC3dE8mCdWd3d/kSv0aOCea5fx38PtC+J3hu50HxJp8WqaVdf622mX5Wr2MuzjEYGcYwm4wvqkZVKUZo/F/+2/2bP+hf8Zf9/oqT+3/2a/8AoXvGf/f+Gv06X/gn98ER97wPZ/8Af2X/AOLrwP4peHP2P/g94tufDWv+HYbPVbdEd4UiuH+//wADr9WwXEeFxcvZ041Zz/uv/gnFKjOG/KfIH9v/ALNX/QueM/8Av9FR/b/7NX/QueM/+/0VfSf/AAlv7En/AECYf/Aa4pv/AAln7Ef/AECYv/Ae5r3frU/+gWv97MvZ/wB+J83f2/8As1f9C54z/wC/0VH9v/s1f9C54z/7/RV9Gf8ACX/sS/8AQF/8l7j/AOLo/wCEw/Ym/wCgGv8A4D3H/wAVS+uS/wCgav8Aex8n96J84/29+zd/0L3jH/v/ABU/+3f2bf8AoAeMv+/0VfRH/CZfsTv/AMwGH/wHuP8A4usbWPiX+xrpVykVt4IudVV/vvBDMuz/AL7esvrk/wDoHrff/wAEOX+9E8P/ALc/Zu/6F7xl/wB/oq+s/gh+wx8DPjv8P7DxXoja7DYXZZNlxdqro6n50+5XlN18ZP2QUb9z8MtQf/tm/wD8XXofh7/gpt8P/hn4ettC8F/Dy/tdLtE2Q23mJCiV4WZ18diYxhgIzhL+9Jf5mtLkjL37H3V8Hvg34d+B3gu38MeGoZYNNhdn/evvdnY/ervx8lflprn/AAVg8baqdnhvwFbW7v8Ad+1Svcv/AOObK5S8/as/ax+KpdNC0XVLKF/+gXojp/4+6V8cuFsdiJOpiJxjfdykv+CdHtYx+E/Wu41G3skZppool/2nrzvxl+0n8OPA0cja74u0mx2/wfa1Z/8AvmvzKX9mj9qr4uPu1271aCF/+gtqexP++ErtfCP/AASY8TapMk3inxfbWn99LKJ5X/77euqPD+V4V/7XjI/9u6i9tUl8ET37xv8A8FSfhX4ZLxaIupeJrlf+fa38qH/vt6+f/GX/AAVa8Z+I7l7Xwh4Qg0/d9yS6d7h/++Er6C8C/wDBLb4U+F2SXV11DxLcJ/z+XHlRf98JX0T4M/Z98AfD6NF0DwppWmbf44rRA/8A31V/XOHcEv3NGVWXeTsvu/4AuSrP4pH5hf8ACW/tc/tBl4rJfENrYy/8+kP9nQ/99/JXR+Gv+CXvxQ8Y3KXvjbxbDZu/zvvle7mr9W4rWKAYVFT/AHRU232zXJV4sqxXJhKUKa8lr95oqKfxHwx4L/4JUfDfR/LfWdU1XXZV/gLrCn/jle1eGP2H/gx4WVPsvgTSZ3To95F9ob/x+vf9vvSZNeDXz3McR/ErS+//ACKjSpx+GJxOlfCDwd4fRI9P8NaXZIvaCziT+ldDD4b06BP3Vhbp/uxLWuOtBIFeVLEVp/FNv5lckUUP7CsP+faL/vimNoNg/wB61i/74rSp3FR7Wr3LMVtAsPL4tYuP9ivyR/bH8X6T4l/bV0+zu4ZZtD8Py2kVwllb+a/yfvpvkT79frd4g1KLSNHvbyRlSGCF5HP+7X5g/sG6O3xg/at8d+ObuL7VBB5syO6/Jvlf5P8AxyvuOHasqEK+MqaqEbfNnLWjzcsT6cj/AOCjHwp0jTB9oh8QWccIwXm0aZEWvc/gx8Z9A+OPhCHxN4Za5k0yWV4VkurcxM5X2r5Z/wCCovi2y8I/BKx0K1SCO812+SHKJ/yxT53/APZK9E/ZP+IXwy8BfA/wh4YtfG/h/wC2Wlkn2hDqESN5r/M//j9eZisBSngI4ulGSlKTXfRfLuONSXPyH1UCBTq5fS/HWh63sWw1exvWb7ggukffXSqcCvl5QnT+NHSPooooAKKKKAGVz3jHwvYeM/Dl/o2pW6XdleQvDNC67wytXQ0UoSnTmpw6AfgH+0z8Er/4DfFTVvDsqtJprP8AaNOun/5a27fcr79/4JlftJ/8Jf4Tm+Heu3e/V9FTfYvM/wA81t/9hXoX/BQb9nL/AIXJ8KLnWNKtfO8TaGr3dtsX55k/jir8nfhD8StS+EHxH0XxTprOlzp9xvdP76fxpX9KUJ0uNeG3Sn/Ho/n/AME8l/7PW/un9D9FcZ8L/H2nfEvwTpHiHS51n0/UrdLlH/3/AOGuzr+bqlOVKbhPdHrD6KKKkAoopG6UAYHirxZp3g7RbvVNSuEtbO2QySyv/DXwD8XP2i/EXxMvLi3s55NI0DO1LSBvnmX/AKav/wCyfdr1r9uDxXNHHoegQStHFOXurjj7235U/m//AI7Xzn8Pvh1q3xI8SR6RpSqjH57i5b7lvF/eavKxNWcp+ygfjvEma4vE4r+z8J/w5ybLigYPUkV+hHw7/Zb8I+CYoXuLKPWtQHL3d+gkO7/ZT7qfhXpuo+BNC1Kwa0utMtZrVl2+TJCrJ+WKUcJP7TOPD8GYupS9pVqcsz8+vgt8b9Y+FetW7faJbzQJX/0qyZ96Bf76f3H/APQ6/RDw9rlr4j0q21OykSe1uYklimTo6NzXwP8AtK/CO0+Fvim2uNMQQ6Tqyu0cAbd5UqfeX/c+evcf2JvGUmseD9Q0K4k3yaVcbov9mGX5wP8AvtZK1oTnCfspnrcO43EYLFzy3FP/AAn1FTafTHrvP1g8D/bJ+DsPxl+BfiLSI0DajHCbyy/67xcp/wDE/wDAq/Ebwb4n1D4f+M9I12yZrbUtKvUuU/30f7lf0U3saXFtIrfcZcV+F/7ZvwoPwj/aA8RaZFF5en30v9pWhP8Acl/+JffX7p4bZjTrxr5Tifhn8P5M87E0v+XqP2Gs5tK+PfwRiuF2z6br2mf+hpX4T/EPwdd/D7xvrvh27j2XOmXs1s5/v7H+9X6ff8EtPi2fFXwp1Hwhdzb7vQbj5Edv+XeX7n/j++vm/wD4KifCj/hFPjFYeKrWLy7LxBb/AL7/AK+Ivk/9A2V6/BGJnw9xJWyur8Mnp+a/AyxUfbUYzR8VV+yX/BNT4r/8J78A7bSbqXff6DL9gfLZbZ/BX42gZr7J/wCCYXxSPgn46SeHLiby7DxBaNCiH/n4T50/9nr9Q8UMo/tHKJYiC96n739fI4cFU5Ktj9jqWkXpS1/Ex9IFFFFABRRRQBERivlb/gol8Tf+Fefs569b28uy/wBZH9mw4+98/wB//wAcr6pLcr71+VX/AAVm+JH2/wCIPhvwhC/7rT7R7+4QN/HL8if+Ooa+y4Ny3+085oUH8N7v5anPiZclI/P/ABxXQeDvDF14y8XaJoVsu+51C7hs0/4G+ysGvrH/AIJs/DNfHn7Q9nqVxFvsNEt3vfnT5PO+4n/odf2xxTjYZPktSpH7MT56lH2k+U/VGV9L+CPwJd32wadoWk/pEn/1q/BvxR4h1Dxz4s1XWbr99qWrXb3L/wC+71+sP/BT/wCJH/CHfAptAhl8u4165S2+T7/kp871+dP7Inw3f4n/ALQPhLR2TfbRXf2y4/3Ifnr+feBqccBluLzvEfav/X3np4r35wpH6+fsjfC1fhD8CvDGhGLy7xbVLi6P96Z/nevbxwKqWsH2S0iiX7qpVv8Ahr8AxleWKxE603rJtnpwjyQsSUUUh6VzFkFwoliK9M18OfEr9knxjHq+p6rpV9b6/JdXD3Lo+LeYu77zjd8v/j1fcZYMo9aGRZBjqazqUoVVyyPCzPLKOaUlTqH5ReIvCes+FLv7LrOl3mmTfwLcxMof/cf+Os+yvbjT7lLqxuZbK6i+5NC+x0r9VtY8O6frdm9tf2cF3bScPDNErq31DV4l43/Y78I+IvMm0tZfD92/O6zbdDu/65NwP+Aba8+WDlD+Gz8xxnB2Kw3v4Kpc+e/h9+1X4y8GXMcWqTDXtMH3xcDEyp/sP/8AF76+2/h78QtM+Ivh231nSZhLBKPmX+JGH3kb/aFfnv8AE/4U618KNZjsdTKXNrcf8et7F9yX2/369j/Ya8Q3EXiDX9DZt9pJCl3GpH3GR9h/Rk/74ow1WrGfsqhvw9muNw2L+oYs+2R0owKBS16h+yBSHpS0x6TAoX9/FYWk1xKwSGJC7PX4c/tm/HK4+N/xj1K7imZ9G0t3s7GP+Eon8f8AwOv0n/b++OA+EXwP1G1tJvK1rXf9BtP76b/vv/wBK/I/4P8Aw2v/AIufErw/4SsS/m6jdIkj/wByH+N/++K/d/D3LKWDoVs8xfww+E8zE1eeXsYH6Hf8Ewf2d4tI8OyfEnVrf/TtTHlWG9fuQ/3/APgdfofjqK5nwR4UsfBfhjStE0+JYLLT7dLeFE/hVE2109fk2e5pWzfHVMVUfxPT0O2lS9lDlH0UUV4RsFFFFABSUtFADAORWbrF9HpthNcSHakaM7VpV5r8fdY/sT4VeJboNsb7G6A/7/yf1rOrPkjzHLiJ8lGcz8+fG3iCXxd4t1jWJX+e7uHf/gH8Ffbf7Ii7PhDZD7n+kTf+h18E/wCxX3H+xff/AGn4ZvF/z73TpXg4WfPiD88yWr7XHTn3Poin0yn19EfpoUUUUAFFFFABRRRQAUUUUAFJ2paKAI2r8a/+Cn+lnT/2jvtA+7d6ZC//AKGlfso3avyh/wCCuGk/ZviZ4R1Pb/x8afLD/wB8P/8AZ1+m+G9VU8+pJ/aujixv8I+BqKKK/vlUKNtj5QKKKKPq9H+UBV619bf8E1vB9h4w/aBuYdTsIL+0g0e4dobqFJU++ifxf79fJPrX3t/wSS0n7R8UvGGobf8Aj30+GH/vt/8A7CvyfxEccLkNadPR7feejhI89VH6Ky/s9fDib5pfBWhu/wD2D4f/AIipLb9n/wCHlo37jwdocf00+L/CvRlxS8V/Dn1vEfzy+8+k5YHOaf4D0HSFxZ6RZ26/9MbdFrcisLeAfJCif8Aq1ik/Gud1akvjlcsNo9KXApaKgAooooATApaKKACkwKWigApMClooAKZT6Y9AHz/+2549/wCFd/s3+MdTSXy55bT7Hb/78vyf+z14p/wSm+H39hfBjVfEsybJtc1B9n/XKL5P/Q99cz/wVn8cMng7wn4Mt2bztQvnvJY/76J8if8Aj719Wfs6+FYfhZ+z74X0l18k2Wlo83+/s3vX21lhsjjBfFVl+C/4Jz/HU/wnxb+1tt+Ov7b/AID+Ho/0rS9K2fa4cb0+f53/APHESvri7/Ys+DWpWqC88C6ST6ww7K+Uv2GLJvjL+1n8Tfifcfv7S0Z4bN/+ur/J/wCOJ/4/X3x8S/F1n4C8C65r14+y0060e4d/9xanNa86UqOBoya5Yq9u73JpxjPmmz4V+DHwY8I3H7eGrxeDNLXTPDfgm0Tzkgd3R7t//wBv/wAcr9HFGAK+P/8Agnd4Nu4/hrqvj7VY8av4x1SbUnd/vmHd8n/s/wD33X2CT2r5/NKrnV5G78qt9xvTjyxJKKKK8ssKKKKACiiigCpdxJc27xuu9Hr8Sv28fgK3wV+NV3c2cHl6Dr2+8tNifIj/AMaf991+3bHBxXy/+3j8DR8Z/gpqSWluZta0f/TrHZ9/cn30/wCBpX3fBmePJ8zg5fw5+7I48VS9rA+bP+CWPx5VXv8A4Z6nPwn+naZv/wDH0/8AZ6/TFEGBX87/AMLfHeofC/4h6J4o04vDeaTd+ccf3P40/wC+N9fvp8NfGNl8QPBOieIdPlE9pqNulyjp/tLXveIeSQwONjjKH8Krr8ycLV5och2dFFFfkx3BSN0paKAPiH9uXTZIPFfhzUF3eTLbSwbh/fR8/wDs9bP7CzWgtvEifL9u82Ddn73lfPs/9nr1T9pz4Zy/EX4eXa2MRl1SxcXlqi8F3X7yf8CQsPrtr4f8A+P9U+GniKPVtLZUkX5JraY4WVP7j15dX9zX5z8YzSX9lZ1DFVY+5L/hj9S8j8aY8ojTLYH1r5Rtv26NLaw3T+H7+K//AOecbo8f/ffX/wAdrzPx5+1z4t8WRS2mjxR+H7Z/kaSN/NuB/wAC/g/74roli6UVqz6/EcW4CjS5oS5jf/bO8fWWv69pvh2wdZ309mnvCv3Edh8if7//AMXUv7DSSt4u8RzIn7oW0UbN77jXzM0jTNJK7tJI/wA7u/8AFX2j+xxp+l6D4Au9Ya5iee+naS5kLBfJWLhEb8Mv/wADrjoS9rW5z88yrF/2lnH1qfun1JS/e+lcl4M8eaH47gurrRb+HUILa4e2klhOVDr1H/j1dZXsH7vTqRqx5oDXGRX54/8ABWT4Wf2h4S8P+OLWL99plx9mu3T/AJ4v9z/x+v0QPNeTftI/DSH4r/B3xR4bZFd7yylMR/uyr8yf+Pivf4dzCWW5nRxHSMtfQVaHPDlPyf8A+Ce3xQ/4Vv8AtFaPbzS7NN11W064/wCBfc/8fr76/wCCj/ws/wCFjfs/6hqdtFvv9ClTUYvl/g+7L/45/wCgV+P+m3174P8AEltdRbrW/wBMu0f/AG0dHr95vCWr6f8AGj4F6bettns9c0hN3/A4fnr9k44p/UM2wmdUdp2v8v8ANHBhvehOkfgHXTfDzxbceAfHeg+IIG2S6ZfQ3P8A3w9R/EHwtceBPHWvaBOmyXTL6a2/74eubIxX9Mfus6yfvGcDxv4dQ/o28F65beJ/DOlapaPvgvLdLhX/AN5a6AjJr5O/4Jx/En/hPv2ctHtZphJeaOzabLlvm2p9z/xzFfWIbNf565pgpYHHVcPL7MmfU0588eYkooorzjQKKKY9QBTvJxFbTy5+4K/Bb9q/x8/xI/aF8a615vnwC+e2t/8ArlF8iV+1X7QHjNPAPwe8Va8z7PsWnzOv+/t+Wv5+7i7lvrmW4lbfNK+96/onwfyz22LqY2a0j7q/r7jysfP7BB0Ffqt/wSn+Hv8AZPwx1zxRNDsl1e98uJ9n8EX/ANnX5WpE9xKsSfO7NsWv3j/Zx8HRfCj9nLwzpsgWGay0lHuP9/ZuevufFzMeTBUsDDecvyObAR97nPzr/wCCpPxJHin462fhq3m32fh+xTen/TaX53/8c2V6N/wSU+Ga3WpeLPG88X+qVNLtH/8AH3/9kr4j+Nvi+X4h/Fzxb4hd/M+26hM6P/sb9iV+v3/BP/4d/wDCBfs1+GvNi8m81NW1GX/tr9z/AMc2V8bxJbIuE6GAj8dS1/zZvR/fYjnPptKfTEp9fzkeuFRynCE+1PyKZIodSPWgmWx8GfGz4++J7D4v6r/wjeuTWdlpzrYrbj5oXdfv7kb5fv70rpfBP7cN7bFI/FGiCeP+O6099rf9+X/+Lqfx/wDsS3VxeXV14d15p5ZWaTytUX53f3mT/wCIrwPxj8I/FngQuNY0W6ggTn7TCnmw/wDfSfLXkzlXpz5j8QzDEZ3l+LnWjzcl/VH3l4J+Pvgzx3IsWm63ALt/+XOf91Mf+AN97/gNekC9hdciQEetfkdXaaN8W/Geg25tbHxPqMNufl2SXG9E/wBzf9ytI4z+c7sPxu4R5cTT18j3f9t7xTZXV/oOiQSLJcQl7ycf3Eb5EP8A6HT/ANhbw3K+p+ItcdMQKsVlE/8Aeb77/wDslfMwOqeLdbRA11q+s6jLs+d980r1+jPwN+G8Xwz8A2GkfI12B5t1In8crH5j/wCy/wDAaKP72r7QzyVVc4zWWOcOWET0+loor0j9nGVFLIIvmqWvI/2lvilF8JPg94n8SNL5c1raOkA/vSv8if8Aj1a4XDzxVaFCl8Uml95MpcqPyy/4KIfGY/FT48XulWVxv0jw5/oMOz7jzf8ALZ/++/k/4BXu/wDwSn+CRm/tb4kajb8u/wBh0zen8H/LZ/8A2Svz2s7TUPG3iqG3Tfdatq13s/vu8zvX74fAT4b2nwp+FPhzw3aIiJY2iI+z+J/4/wDx6v6E4vxEOH+H6GTYd+/P4v1PKoQ9pW9qel0+iiv52PXCiiigAooooAKgmdIEd3bai/Manqtcxo8Lo6b0f79AENvdRXaI0UivG33WRuteSftUtn4La9wzf6rp/wBdEri7H4jP8G/i1c+FdXuWPhvU3+06dM//AC7bv4P9yvRfj/p7eIfhD4kS3/eObEzJs/i2fP8A0rinU56cjxMXX9rh6kI/EfnRX2V+w4+PCmur/Cl2v/oFfGn8Ffbv7GmmnT/h5dXTJsW7vXkR/wC+teBgv458HkMeXFs9n1vxxY6H4m0bRZw32nVXdIf+AJvrqFYOpr4x8Z/EdfFH7TvhuGzn32Wl3a2a/wBxn/jr7Ht23qo9q+joVfauR+i4XFrETmo/ZLlFFFdJ6QUUUUAFFFFABRRRQAUh6UtFAEfcV+bX/BX3SP8AiV+AdVRfkS5ubZ/+Boj/APslfpL/ABV8Lf8ABWfRvt3wR0XUP+fLVU/8fR0r7Lgyt9Xz3DSf8xy4mPNSkfkjRT3plf6MUJc0T5EKKKK6QHZ4r9KP+CQulYg8eaif45ba3/8AQ6/NWv1d/wCCSuleX8JfEt/t+e41bZ/3wiV+CeLFb2eSSj/NJHrYGN6h99r9yn0lLX8Tn0QUUUUAFFFMoAKXPpXI+P8A4gaT8N/C2oeINbnFtptjF5kr7f8Ax2vOfh3+1Lo/jbxLbeH9S0TWfCOqXsXnafDrtv5P25P9j/b/ANiqjSqSXOl7oXR7tRTEfNFSA+ikyKbUcwD6KKKsBlI5qSsfXNSi03Tbq5mfbFDC8r/7tEYOckkB+Xv7UsrfHD9v/wAJ+Dom8+z0ya3t5k/uf8tpv/HK+2P2vvHK/Cj9nDxXqdvL5Nz9h+yW3++/yV8UfsG2Evxd/bA8dfEO63TwW73E8L/3Hmm2J/45XqH/AAVN8XXGp6T4J+H2n7pLvWtR84wp/sfIn/j71+k4ulGeNwuD+zTiub82ccZe5OZ3/wDwTJ+Ho8Gfs+W2ptF5d1rl3LeP8v8AB9xP/QKP+Cifiu6l8B+Hvh1pLt/anjPVodP2J99ot6u//stfSXwr8Iw+APh5oGgQYSPTrGG2+X1Vfmr5QgjHx1/b+luCon0H4d6fsT+59sf/AOJ/9kr5v2ixOOq4l/DG7/yNox5YRifW/wAOPCVp4H8E6LodmqpbafZw2yD/AHErraRMBFWnjpXzlSTnNzfU2FoooqQCiiigAooooAZVe5hW5t3R13q/8FW6ZsoT5XoB+F/7bnwXb4MfHrW7e0g8jSdWb+0rIj7i73+dP+AvX2N/wSu+NTa34M1T4fahcb7nRHFxY72/5dn/AIP+ANXTf8FPvg//AMJn8JIfFtlBv1Lw9N5z/L963f5HH/s34V+e/wCyX8WX+D3x38N608uzTprj7He/9cn+Sv6Sp24q4RcH71aj+n/APIl+5rn730hGapWd4l3BG6sro6b6tpX82tcrsz1x9FFFAFW4USKVYcGvln43/soDxPqVzr/hSRLTU53864spvlhuX/vK38D/AOflr6rA9eRRgDpWdSnCrHlkeTmGW4bMqXJXifmHrHwS8faJM0V14Q1SR1/59bf7Qn/fab61/DH7NPxD8USRrHoUmmQn70+pP5SL/wAA+/8A+OV+kElvG3UD8aTZHCmPuj2rm+pUj4iPBeDjO8pPlPlLQf2JbS28M3cer6lJeaxcRfJPENsds+P4E/i/GvDr/wCAXxK0fUrjRYdEvpoZm27rR8W8v+3u+5/33X6NzXsEY+dwPxrifEnxf8HeGC66p4g0+2mQfNA1wjSf98fe/StHh6XKdOJyHK6UY2nycvmea/su/BbxH8LbTUrjXbuNBfhD/Z0B3iJlH33fu3+7xX0SowoFeF6F+1j4N8Q+LNO0HTZL68mv5fKjuBb7Ilf0O/a//jte5K/mRgj61rT5bWifU5XLD+x9nh58yiT1Bcr5kLrUw6VFWqPbPwh/bR+Hn/CtP2iPFunxReRa3dx9vt/92X56/QH/AIJa/Ef/AISj4IXPhy4m33OhXrwon9yF/nT/ANnrx7/grd8Ofs+s+EfGcEXyXCvptw/+199P/Z64D/glf8QT4e+N+peHZZdltrdnvT/rrF8//oG+v6Ox/wDwvcF08Q9Z0v03PHp/usUc9/wUn+HJ8GftFz6nDFss9ftEul/67fcf/wBkr5KPPSv1R/4Ky+A01P4ceHvFMUO650y+8mVx/clT/wCLRK/K1q/WPDPM/r2RxhPeHunHjY8tU/Qf/gkx8QRp/jXxT4Pml+S9gS/hTd/GnyP/AOh1+p4wK/B79jPx9/wr/wDaR8E37vstru7+wXH+5N8n/wARX7txvlQ1fzj4mZb9Szx1I7VFzfPY9bBS56Vi1RRRX5MdwUx6fTHoA+Mf+ConjX/hGf2dpNKil2T65fRW23/YT53/APQVr8da/Q//AIK3eMftXjDwh4aSXi1gmvJU/wB/5K/PCv7R8KMv+rZMqr+23I+dx8uarY9K/Z/8Iv4/+NHgzQ/K8xLnU4d6f7CPvev2W/at8bJ8Lv2avFmpRt5M8WnPb2/++/yJ/wChV+cX/BMHwW3iX9owak8XmQ6Pp73Of7rv8if+z19Nf8FYPGQ0n4UaF4ehm2Pq2o75U/2Ik/8Ai9lfnfGlV5zxZQwK+GFv83+R14b3MPKZ+YngXwzceN/Gug6Fb/PPqd9DbJ/wN6/oX8JaNbeHvDunadbr5cFnbpCif7KLtr8YP+CfHgj/AITT9p7w40qb4dKR75/+AJ8lft3GPkr53xRxnNjqODhtTj+f/DG2Ch7nOTUUUV+KHoldlUnkHNScCk6cd68V/aF+Okfwk0KFbWJLzWrzetpbPwo2/ed+4UVEpqEeaZw4zGUsFQlWrP3YnspnVTyyioJrWK5G4qrCvzbu/j78R77UXuj4ou4H3fchCIi/8A+7XtHwN/ay1K41y00Pxl5dwLllih1SNPK2v6Sp90f7wrkpYunUnyI+Lw/FWAx1X2M9PU9p8b/s1eBvGm+W40iKwumB/wBKsf8AR3+p2/K3/Aga8nvv2EbIzZtPFN1Bbbv9XNarI+303hlr6pfU4dm/zEQYzk14T8TP2ufCvhLzrTSidf1FBjZaP+6T/el6f98bq2qUqXxTOzHYPJ4R9rWjE6L4Vfs4eF/hfJ9rtopNQ1M/8vt587r7L/cr2FQEXHavDP2aviT4h+KGi6xretPHHF9uMFrawQ7UiRUUnn7zZL9/7te5DGM9a0p8vL7h7mWRwyoxlhocsSYdKWimPWh7QnFfmr/wVn+Kogs/DPw/sZR/pD/2hfIjfwr8sS/+h1+kl1N5UDP6V+D/AO2T8Rn+Jf7Q3ivU0l32dpcfYLf/AHIfkr9O8OsrWPziNSp8FP3v8jkxUuWmekf8E4PhN/wsL9oC11i6t/P03w7D9s+cfL533If/AIv/AIBX7ORRiNa+J/8Aglz8Lz4S+CT+I7iLZeeIbp7lXf7/AJK/IlfbK9a4eOcz/tLOqrh8EPdXy/4I8LT5KZLRRRX5+dQUUUUAFFFFABTHp9M/ioA+UP23/DsTaPoWsrtSWG5a3Z/Zxv8A/ZKP2bfihH418P3HgzW5fPv4YHjid/8AlrF/c/4BXZ/tf6E+qfCma4RN/wBhuEuX/wDQP/Z6+JfC/iS68JeILDWLKXybm0m37/7/APsV4der7Gqfn+YV54TG/wByZN4q8K3ugeMNS8P+V/pMV35KJs+//cr6+8Y6vF8B/gRZWMWI9Ue3+zRe8z/fetjw98NfDHxS1rQviSm4XLQo4iT7jv8A7deBftd+Lf7Z+IEejrLtt9Kh2H/fesvZ+wjKf8xzzo/UKM68Pt7Hn3wi3XHxZ8K53Oz6nC+//gdfpha8RoPavzv/AGatKbV/jHoW3hLXfcP/AMBSv0NSeOMqWZV9K68vj7kpHscOpulKcy9RTVYMKdXrH2AUUUUAFFFFABRRRQAUh6UtFAEeOK+T/wDgpRo/9qfsueIG2b/slxbXP/kYV9Y14L+2xo41z9mXxzB/d095v++Pmr3MhqeyzPD1O04/mYV481KSPwkemU+mV/pNgpc1CLPjgooor0QF/ir9jP8Aglvp32H9nOC4KbPtd9cTD/vvb/Svx1r9vf8AgnrpY0z9lXwf8v8Ax8RSzf8AfUz1/NPjHVUMBSp/zSPYy742fTdFIOlLX8hH0AUUUx6AFOKSvE/HP7SGmeGfFlz4W0TQNZ8Ya9aoHu7XRrfeltu+5vdvlWsdv2mNes/3up/CTxnZw/34LeG52f8AfD1vGhOavYjmiQftPRJ4k8Z/Czwe37y11TX0uruH+/Dbo83/AKGErpP2gfhV/wALE8C3CabttfEmlP8Ab9GvU+/Dcp8yf99/crwzxd+0p4K8R/tBfC+6uru48Prp32/7RHrto9j5TvCiJ9+vqrWfiD4c0nwzc+ILzWrOHR4ofOe8M6eTs/3675061JU1GL/pkw5XzGD8BPiUvxV+Gej6+48u8lh8q7gP3orhPlmT/vsV1niPxzoHg+0a41vWLLTIV/jup1Svhj4WeM/Gnir4seN/Cvwzni8L+F9duP7et9Z1a0fzkV/kme2hf++6fx19HeFv2UfB2nXKal4kW68ca83zvqfiGX7Q+/8A2E+4lZ4nDxozvUdubZdS4y5j0Hwb8aPBHxCu5rXw74o0vWrqL5nhsrlXZK7nbXyf478M6K37T/ww0jwrptrp+qaUlzqWpzWUKJstNmxEfZ/ff/0Cvq2M/KtcVaEafK49Rpk9FFIelZDGHpXgv7aHjofD79nTxnfpL5Nw1k9vD/vy/J/7PXvI61+fP/BWnxydO8CeFfCsDt52rXr3EqR/3Ik/+KcV7GSUPrOOpw8/y1MqsuSDNf8A4JUeB/7G+Dur+JJo/wB5q+oOVf8A2E+T/wCKrgPER/4X9/wUnsbR/wDStI8IIh2fwb4vn/8ARz19Y/AvRbf4G/suaNaXe2D+y9G+03f+/s3vXzL/AMEyPD8vjDxj8TPidepvm1G++zQu/wDtv5z/APoaV9RKtzVcXjn092P5fkYKPuRgfc3xJ8X2vw++Hmt+Irp9ltpllJc/98pXzn/wTs8FXcfw11fx5q3z6z4z1ObUnmf7/k7/AJKj/wCChni27n+H/h74d6W7DU/Gmpw6aiJ9/wAnf8//ALJX0x8PPCVp4H8GaJ4fsYlitNMtUtok/wBxdtfMv9xg/wC9N/gv+Cb/AGjrR0paKK8U1CiiigAooooAKKKKACiiigDlPHXhq28Z+FdW0W6iSe3vLd7d0f8A2kr+fz4ieErr4c+Pde8N3X7m50m+lts/7j/I9f0Ue9fkH/wVI+GX/CK/Gmx8UWsWyz8QWn73/r4i+R//ABzZX7H4a5oqGPngavwVY/iefjKV4c6Pvz9ib4qf8La+APhvVZpvOvrSH7Ddf76fL/SvoHOSR6V+Xv8AwSc+Kb2Gu+J/A9zL8lyiajaI/wDeX5Jv/ZK/UIjAJ7mvh+K8seV5vWoL4b3j6PU3w0+ekpEtFFFfKHSNzxUcz+XGW9KkIxUc6742HtQZz2dj5V8V/tvWOmXNxa6X4dvLieF2idb6VIPnH+7vryfxJ+2F4/1hmjtJbHSU/h8i33uf++t9XvH/AOzT401z4o+IJNI0pBplzetcx3k0yLFl/nPT5/463PD/AOw9rdztk1rX7a0P/PGwiaXd/wADbZXlz+sznpsfjuLln2IxE6VO/J9x4Vr/AMQ/FHisSHWPEl/eQv8Afge4byf++PuVy2drcc19h+I/2f8A4YfB/wAPTax4ha81NY/uJdXO1pJP7qImzmvlfxPr8Wu6u13a6dZ6TYY2W1nZxbEiT3f+N/8AbrhxFKdP4pnxmZ4TF4S31irzTl9kq6Jqs2gazpuq2/8ArbK5S5T/AH0ffX6paDdx32l21zC4eKSNXVx3Wvgz9nv9n66+J9+mravFLa+Grds4wVe9b+4v+x/ebv8A+gffOmWMWl2MNrbRrHbxKqIiD5VX2r0MFCcYan6XwXg8VQoyqVvhlsadMp9Fekfpx8pf8FE/AY8b/s2+IWSJJLnSWTUYv9jZ9/8A8cavyd/Z38aP8PPjd4I8Qq+xLTU4vN/3H+R//HXr94fiX4bh8ZeBNe0adN8N7YzW7L/vLX89Gq2Nx4c8Q3llL8lzY3Lw/wDA0ev6D8O60cflmLy2p/V0eVio8lWEz9wf2wfB6fEf9mrxbbQp5839nNdW/wDvp8//ALJX4VA9K/fX4K+I4vih+z7oGpO3npqGkokv+38m16/DD4j+HJfBnxC8SaJIvz6fqE1t/wB8PXueFOLnhsXiMtn9mX/A/Qzx8dIzMrSr6bR9Vs7+J9ktpcJOj/7j1/Qp8KvEkXjH4feH9Yibel3ZQ3H/AH0lfzsGv26/4J4eLv8AhLf2YfDZd982nB7J/wDgDVp4xYC8KOMXR8osBP3uQ+oB0paQdKWv5cPaCmSU+qeoSeXZSt7U46uwH4pf8FFPFv8AwlX7UXiOJX3ppkMNiv8AwBN//s9fMC/eWu7+OHiRvF3xk8aa0ztJ9r1a4dH/ANjf8lcGOlf6FcKYb6jkdGD+zBHyleXNUkfpt/wSN8IeRovjbxDKvz3NzDZRf7iIz/8As9eZ/wDBWDxl/avxj0PQUf5NN07znT/bd/8A7CvrL/gmt4VTwz+zRpV3t8ubUZprt/8Aa+fZ/wCyV+b37cvin/hL/wBp/wAbXCS74bS4SxT/ALZIiV/PWQL+0+NMRiXtDm/yPWq+5hoxPpX/AIJGeDvP8T+MPEjp8lvFFYRP/v8Azv8A+gJX6iKuK+Kf+CWXhAaH+zqdVdNk+s6pcXP+8ibIf/ZK+1uxr8r4xxn1vO68+0uX7jsw0OWlEkHSg9KB0pa+NOkru2xMn0r86P2pvEr+IfjJrAWUNb6eqWcX/AE3v/4+71+h2pSeXayt90Ktflf4g1P/AISrxZqeotKkH9p38s29/uJvffXDiprl5D8y4zxHLSp4f+dnrvgD9lHW/HXhWHXZtVi0w3KCa2tmt2l3p/A7fP8ALu/4HXkni7wtqfgvxBd6LqkaxXts21in3H/uOlfo74D8WeHr3RYLXR9UsLyG3iSNUtblH2qox2NfEf7Uuqxaj8adWEYGbSG3h3/8A3/+z1z1aEKNLngfIZvleDwmCpVsM/fMHxn8bfF3jq1Sx1LVGjsPK2vbWf7pJf8Ae/vD2auK0rSrzWr6KxsLSe+vZfuQ2qb3b/gFfQfwe/ZMl8bWOn6zr+qfYrC6iS5js7P/AFsiOMpvdh8p6cfNX1n4H+Fvhz4eWfkaPpVvZ/J87om6R/8Aef7zfjUU8PWq+/UZ0Zdw9js15KuJnaH4nNfs5+CrvwJ8K9L07UIBbah87zoP4XZ2b/0HbXrQGMfSgKoXpxT69eMeWPKftOFw8MJQhRhtEdS0Ux6o6zyn9pL4gJ8M/gj4u8QeYFlstPmMJ/6a7Sqf+PYr8FdE0u78W+J7DT4mae81O7SH/fd3r9Vf+Cqvj5tC+D2l6BFNsfWtQRXT/YT56+Hf2CfAH/Cwv2lPDEMkXnWumb9Sm/4B9z/x/ZX9D8E0Y5Vw/is0n12+R5eJlz1YQP2b+FXhK38B+AdA0S1RY7eysYbZE/3UrsqitovKiQVNnrX89VasqtSc59WeoOoooqQCiiigAooooAKY6Zp9FAHPeMNAh8U+Hr7S7kb7a6haJxX5j+LfD174R8R3+jXq7Lmym8n/AOzr9VAM/SvmT9qr4LP4ns18TaNb+dqlomLiFPvzQ/8A2FeRj8P7WPMfJ55gJYqj7SHxROL/AGOfiPLp82q+FriX9y6teWwb+H+/XgHjHW28SeLtb1ST53u7uZ//AB+pvAfiqXwX4nttTTcmxJkfZ/ubK57zPv768aVWc4RgfBV8XOrShhp/ZPp39i/w35mqaxrsq/IkQt4n/wB411fx3+K4uPHHhrwZp1w/y30M2oSwv0+f7lZWneJV+B37OmmyxfJrGopvt/8Aff8Aj/74xXzJomuSx+MLDVbu4aeb7Wk007/xvvr0va+wjCkfSU8b9TpU6EPikfqZanMYPtVgdDVGwnSa2jZOQyblq8Ohr3I7H6BT+BDqKKKo1CiiigAooooAKKKKAEPSvN/j7pX9tfCLxbZ43edpdwmP+2bV6OetYPi+yF/4b1K1b/lrbun/AI7XRhJ+zxEJ9mvzJlsfzlSp5cjofvLUR6CtfxLaf2b4i1W0/wCfe7mg/wC+HrJ7rX+lOSVfbYGnPyR8jU+IbRRRX0Rzkv8ABX71/sg6YNH/AGcfAVoU2Ouj27t/wNA39a/BRI/OdUXq7ba/od+D+mppHw28OWSjb9n0+3T/AMhrX8m+M9XXD0vVnu5d9o7miiiv5ePbCmP8wp9MpMD5V8U3l3+zn8ZNY8YXMEt38P8Axc8TandQpvfSbtE2JM//AEydP++K+kdF1fT9c0231CxuIbqzuE3pNC29HWrGraTaazZzWl7bxXVrMuyWGZNystfHvxTs9R/ZLube/wDhzqTX1hq135Nv4Bvd8vnTP/z5/wAcP/oFelRisVaC92X4MiXulv8AbK1nQ/DPxD+GOp6noqeJVe4u7P8AsaO3SaW7d4fkTZ/v143qPwC8E6NKmqfEHxfZ/DLVdTuEvNM8L6fco9nY7Pub4X+R3/v/AMFZ134s02TxN4b8ZeN728tfilaeJLT7dpOrxPb/AGG0d9nk2yP8jp8/30ry39vf4OeO7v486jrkOiaprui6mkP2G4soXuE+59z5PuV+gZThI1pww9SryKz97vZ7K+nXc5KstOY+g/EnjDxv8GPit8O/GniD+z/GPhyaKbR7fV/DEWya7idN6b7b/Y2fwPX0drP7W3geDwFNr+i6h/bV+z/ZrTRoU23k1w33IfJ+/XyCum6v8EP2OfAY8XytB4rsfENtqWm6NM/+k7POT9yn9z5K9o0D9kjUPipqtz8RPF+oyeF/HF1sl0kaHtVNJRPub/8Ans/z/Pvrw8fQw2jqy0g3FSX2rPTT9UaRlL7J7J+zx8LNT8L22qeKvFrpP428SP8AbNRdPuW6fwWyf7CV7gOlfNvhH44+Ivhr4isPB3xaggtpbt/J0vxVapssL5/7j/8APKX/AGK+jIrhJo1ZWWvkK8ZOXN0/A6o/CWaKKY9YgRzHJFflV+1bK3xs/b28J+Dof31npk1vbMn/AAPzpq/UfV7hbDT7i5PyxRRszV+Xn7EFq/xk/bQ8a+P7hPPttP8AtFyjv/flfZD/AOOV9jw7FUIV8ZL7EXb1eiMKvvOMT6j/AOCg/jtPhz+y9rNrC/k3WrCLSrf/AIH9/wD8c310P7CPw9Hw4/Zs8KWToiXl9F9vuP8Afl+f/wBBr5x/4KLatL8SvjP8LvhdaPv+0XiTXCf777P/AEDfX274s13T/hJ8Kr3UpSsNjommtJ/36SoxClTy+lQ+1Uk5fogh8cmfLdqj/HX9v+ef/X6H8PdO2J/c+1zf5/8AHK+4ok+Wvkj/AIJ5eELr/hWusePNWRv7X8Z6nNqkryff2b/kr666ivEzKrerGlHaKt/n+JpD4SSiiivMLCiiigAooooAKKKKACiikPSgBn8VfGv/AAU6+HX/AAmHwAm1WKLzLjQ7hbz/AIB916+x/SuQ+LPhO28d/D3xDol0geC9sZrZx/vJXrZPjXgMfRxEfsyRjVjzwlE/ET9kXx5/wrv9oLwZrHmbLZ7xLO4P+xL8lfvNaTCa3SRejc1/OHf2d14V1y5tZd0d5ply6N/sOj1+/P7P/jRfH/wf8J+IEcSDUNPhmc/7ez5//Hq/X/E3Cc88NmEftxt+px4SX2D06ikHSlr8KPSCkPSlpD0oArlFwPauJ+JXxQ0f4aaFLqOq3IiCj5I0/wBZK39xF7mrHxJ8e2Pw48H6h4gvRJJb2ijKxJl2ZnCKo/4EQK/Of4kfETWfiXr8uqam+2P7lvbJ923T+6tclfEexifD8RZ5DKqXJD45Fn4n/FTWPir4hfVdUcrbJ8tpZK/yW6//ABf+3Xb/AAB/Z/uvibfpq+rxy23h2B/Qq16391f9j+83f/0Dxa2niguIZXiWdUff5L/cevQLv48eNry2Nnaa02j2O3YkGlRLbpEn+xt+f/x+vIpThKfPVPxfCZhSqYuWIx3NM/Q2CfRPB+kqPNtNOs4E2AMyxRKv8hVbwr8RfDnjW6vLbQ9XtNUltAjzC2mDqu/Oz5h/u1+Yup6ve6xeefqF9PqNz/z3upnd/wDx+vcv2M9Uk0/4rz2iqzQ3tk6PtX+JNjJ+iPXp0sV7SfJyn6hlnE7xNeGHpUuWDPvyikX7ooPSu8/UCC4G63b6V+Dv7ZHhBfBn7SnjjT1XZFcX32yL/dm+ev3mb7lfkL/wVU8Jf2P8btI1lItianpqo/8AvI9frXhni/YZz7H+eLRw4yPNTufWX/BMHxk3iT9nO2095d82kXk1k3+yn30/9Dr4B/b98J/8Ir+0/wCKdi7IdQ8m+T/gaV9H/wDBIjxf5d1458PO/wB77Pfwp/32j/8Aslcp/wAFafC32H4n+F/ECJ8l9YPC7/7j/wD2dfYZB/wk8cVaD2nf/Mwq+/hoyPg2v1E/4JF+LhdeDvGPhl2+ezvkvET/AGJU2/8AtGvy7r7e/wCCVHiH+yvjprOkl2CahpjHn+Nkev1jxQwX1vIpzj9j3jhwUuSqfrzS0yn1/Dp9GR9hXG/FfXh4X+HHiTVG6WmnXE//AHyldkDmvB/22dc/sD9mbx1dA7C2nvD/AN9/L/Wu7LaP1jG0qX80or8SJy5IH4VTyvcXE0r/AH3d3qFetNPatXw7pr6xr+lWC/fvLuG2T/gb7K/0RnKODyd/3YfofKfHUP3R/Z00NPBX7OXhW3f5Ps+jQyv/AN8b6/Dz4ia4/iTx94k1hvvX+o3Nx/3271+6nxS1BPA/7PWvSxNsXT9Fl2/8Ahr8GdNgfVdas4vvtcXKJ/329fzZ4ee/Wx2Pl/W7PaxWkIQP3W/Y58N/8In+zl4I0/bsf+zkmcf7T/N/WvcCOOtct8P9KTQ/BuiWCLsW3s4Ycf7q11I6GvwDMK/1jGVar+1KT/E9GHwIdRRRXEWee/Gm6udP+GPiee1iknuTYTLFHCu597JtGPxNfmXLB5DvDMrxyp95Hr9bp/LYbXxz61zuseCtC1yLZqOl2eop023UKSj/AMerkr0PbHwfEGQyziUHGpy8p+WKuI3R0LI6fx0tzNLdzPLLK08z/fd33u9foZ4g/ZZ+HuunzG0CO0lP8VnI8OP+Aodv6V5nrf7CmmTbm0fxDfWjH+G7jS4T8l2VxSwdXufnmK4SzCn8Euc8h8IftUeNvB9pBZp9gv7aGJIo/tEG3aqDH8GyvbfhP+1pc+PvGGmeHLvw79mub53RbmK63p8iF3bbs/2a8t139i7xvpYll06507VUXlU81onf8GTb/wCP10v7M3wO8V+FfiqdQ8RaLLp1va2crxTb0dGmcon3l/2N9a0fbwnyTPYyiOc4TEU6Nbm5D7UX7opaav3RTq9M/ZwpD0pahuX8qBjQgPyK/wCCrfjf+3PjTo/huKTdFo+mec4/25n/APiUWu6/4JHeBfO1bxp4sli+4kOmwv8A+Pv/AOyV8qftk+LG8YftKeONQ3b0S++zL/uRfJX6Q/8ABMTwofDf7OdpesmybVbuW5f6Z2L/AOgV/Rud2yrguhho/FUtf56s8el7+IPsin0yn1/N57AUUUVYBRRRQAUUUUAFFFFAETdG9q8CPxrbwf8AEO98K+M2VIZn36fqe3YjxN/A9e/HgHPNfOX7Wnwxl8YeEodX0+Lz77St7sm353i/jFc1fm5LxPMx8qlOlz0+hxHx6/ZvS/8AN8SeDo1naX99cafD/H/txV8y2GnS3Wqw6fsdJnmSHY/8Hz16B8Mfj54i+HWy0jl/tTSk/wCYfc/Ns/3H/gr33w9pfw9+Pmp2XiKyDadr9pKk09uh2O+z++n8deH7KFWfNH3T4N0cPjKsZr3Z9jyX9qjVA3i3S9Bh/wCPbSNPRNn+2/8A9hXiFer/ALTELQ/GbXdx270h2H/tileVpH5kyIn8b7K5an8VHiYhzWOsfqB8Ppmn8HaPIW3b7KH/ANAFdR3rmPAtl9h8LaVaH71vaxJ/45iun719XD4D9gw38GA4dKWkHSlrQ6gooooAKKKKACiiigAqrqC+ZaSr7VaqK5/1Rpx0aA/no+O+nf2R8Z/HFjt2fZ9Zu0/8jPXAnoK9z/bW0X+xP2ofiBB/fvhcf99oj/8As9eGHoK/0Y4Rre3yfD1O8YnyeI+MSiiivujjNvwhYHVfFeiWS/eub6GH/wAfWv6JvDVv9l0Wyi/uQoK/AD4Bac+sfGvwRZr/AMtdZtv/AEOv6C9Oj2WkQ9q/jHxkrc2YUafkz6PL9mXqKKK/no9UKY9PooAwfEfiC08KeH7/AFe/lWCxsYXmmmf+BFr5++Avhm/+J3iC4+MXi232XOofuvD2nv8A8w/Tv4G/33++9dv+1J4Y1rxh8EPEulaHA95fTQp/oiN81wiPueP/AIGoriNN/acit9FstK0D4Z+NNR1GOJIl0/8Asn7MsXGNju/yBa7aKl7KTh8T/BESl7x0P7V3wh0n4k/BzxPbzWENzq0FjNNp05T99DMib02N/wAAr5X8G+P/ABfaWHhqz+Dnie68cajqFpDNe+H9ai+022l70+ffc/fT5/4Hr6Hl8A/F342K7+M9Ui8AeHZfvaFoUu+8lT+5Nc/wf8Aqp+yHoGnfDLVfG3wzitYrW58P6n9ot/781nN88Ls/8ez50r16GIjQw7U5c8l06f16ESjzSPmn4p6N4m8N/DnxjqvxS8J6zf8AjW6h/wBH8QoEuNNtER0fZDs/1KfJX2N8Ov2pPhl4m0TToovGWlwXn2dN1tczeVMnyf7dTftkOkH7N/jpm/jsfJ/77dErodO+DvhDxN4T0eHX/Dek6u62kSP9qtEf+Csa+Ip18PF1I2957ei/ASjKMtDK+KviD4Y+MvBGo6f4l8QaJJpFxF87vexfL/tp/t1jfseeIdV8TfBiwm1S4lv0tLu5s7LUJ/v3dskzpDN/3xXSWn7LHwm068S6t/AGgx3CfdP2FK9Ns7CDTraK3t4khgiXakaLtVa8qdSmqfJC79TaKkaFMbdT6Y9cwzwv9sjx9/wrj9nfxjqiTeTcvYvZ2/8A12l+RP8A0Kvn7/glT4B/4R/4O654ouU2T6zffI//AEyiT/4vfWf/AMFZPHBsPh/4a8LRSYm1W/MsqD+4i/8AxTivZPBIh/Z4/YwtZpUWCbTdDe5f/rq6b/8A0N6+6pUvY5NCnH4q0/wX/BOf46n+E+dvg3n48/8ABRjxd4pf/StI8KK8Nv8A3N6fuU/8f8569o/4KHeJLu6+H2g/DvSpcav4z1SHTURPv+Tv+f8A9krjf+CV3guW1+HHiPxnep/pmvak+x3/AI0T/wCzd61LZ3+On7fczf6/Qfh1p/kp/c+1zff/APQ//HKxxsovGWXw0opfcv8AMI7f4j62+HvhS08D+D9H0OzXZbWFpDbIP9xK6qmQ1IeTXxk5Oc3KXU3jsKOlLSDpS0hhRRRQAUUUUAFFFFABRRRQAVFcx+ZCy+tS0x6a3A/B/wDbS8Gf8IL+0n4xsvK2Q3N39si/3H+ev0R/4JeeM/8AhI/2dk0l5d82i30tt/wBjvT/ANDr5e/4KveD/wCy/jD4e19Itianp/ku/wDtwv8A/EOldd/wSP8AF/2fXPGnhx2/1scN4iH/AH9j1/RudWzbgqjiX8VO34aM8en7mJP1Cp9MX7lPr+cEewFIelLRTA87+NvhxvFvwt8SackfmTy2crQp6yoN6f8Aj6rX51+H/h74o8VRxjStB1G+jb/lutu2z/vv7lfqkwDjB6VWe1hjO7Yg9zXHWw8K71Pjc74fpZvUjUnLl5T4C8P/ALIXj3WijX0FnpUfVvPm3v8A98pvFeq+Hv2FdOiCvrXiK8u3/iS0iSFP/Ht9ezePPjl4T+HR8rVdViiutu5bVCZZsf7idK8tn/bl8LRyskWk6tIg/j8uJf8A2esvZYej8R87HLciy+XJVnzS8zvNB/Zg8AeHXDReH4LyQD796zXG76q5216hpehWWi26W9lbQ2sSfdjhjCKPyrw/wx+2X4F1mdYbt73RXI4a/h+Q/wDAkLCvcNK1q21qzjurSeOa3lXfHLE29WWuul7L7B9hl0stqL/ZeX5GvSHpS0ytj6QZX50/8FePDXn+GvBmuIn/AB73ctsz/wC+m/8A9kr9F93NfH3/AAVB8ODWv2ab2+2b30y9t7kf997P/Z6+t4RxP1XOsPUX81vv0ObER56Uj4r/AOCYXiNtG/aM/s/fsTU9Pmh/74+evpT/AIK2+G0vvhn4T11F+ax1LyW/3ZU/+wr4f/Yu8Qf8I7+0x4FnL7ElvPszf8DTZX6Yf8FI9CGu/sta3Ls3yWb29yn/AH3X67xNfA8ZYbEr7XL/AJHFQ97DSR+LVfRv7BXif+wf2pvBsxdUS7ea2f8A4Gj185r1r0L4B6t/YXxr8D6h/wA+2sW3/odf0NxRS+uZFWj3gzyqEuSof0JRchTU1UrLm1j/ANyri/dFf54S0Z9WM/ir5G/4KZ6wNK/Zh1aHfskvbq3tlH9756+uM/MK+Ev+Cteq/ZfgroNkP+XrV0/8dRzX0vC1L22cYaH95fgc1eXJSkz8m36mvR/2dtKOu/HTwDp+N4l1m3P/AHw++vN34/Kvff2FtK/tX9qjwTE6b/KuHm/74R6/ujiqt9WyOtJdIM+doLmqRR+o/wC3Lrv9hfsq+L3Q7HktEtl/4G+yvx2+Buk/2/8AGPwNp/30uNZtE/8AIyV+qX/BT/WDpn7Md7bp/wAvd5bQ/wDj+/8A9kr85/2JdG/tv9qXwBE6b0W9eb/viF3r+fOCv9n4bxuK/wAX5Hp4j3q8IH7raemyzj/3KuVBb/6oVPX86y1bPYCkbpS0UgPmT9szxdqfhzwnon9k6pd6Vdyahh5LKZ4nZFR8jK/hXN/sfePfEvirxDry61rN5qlrbwRbEuZd+x2b/wCtTf27bsJb+FbTd/rpriQqF67An/xVedfst/FTw58Kr/xBLr949st8lulsVieX7m/f9wf7aV5sqtq1j8kxWZToZ7yVanLD8Nj9AOf8ilwfUV4zb/tYfDaY7Br5Df7VpcL/ADSta2/aN+HlwqhfFOnpu6ebNs/9Crt9pD+Y/QI5tgZ7VY/eenjPpTwuO1ef2vxt8FXkgSLxVobs3RV1GHd/6FXU6Pr+n65bCewvoL+HtJbyq6/mtVzHZSxVCt8E7m1RRSHpVneNrE8V3iad4c1G7f7kNu7/APjtbdeWftL69/wjPwO8Zalu2Pb6Xcup/wCAGujB0/a4mnSX2mvzIl8J+DPjbWH8QeMNe1J33vd3003/AH29fux+yn4bHhX4BeCNO8ryzHpkLMn+0yBv61+EXhvTH1zxFpVgn37u7hh/77ev6IfCtkmk+HNNs0XYsNukSj/dWv3fxNqewwuDwse1/wCvvPOwfxzkdBRRRX4AeoFFFFABRRRQAUUUUAFFFFADdvvVW4t0nR0dFdHq2Dmkaglrm0Z8PftI/s9TeGb+bxLoFq0mly/Pc2sf/Lu/9/8A3K8D0TXNQ8M6lDqGm3EtreW770dHr9Tr22ju4GjlVXjf5djrXy78Z/2TYr9pdW8Isttc/ffTn+4/+5XhYrCz+OkfC5nk8+f2+HPnn4m+PF+ItxpupzW6waulv9mu9n3JnT7j1U+F2jf2/wDELw9p7pvSW+TfWJrGgah4cv30/VbSWyvE++kyV337Ozxx/GDw9v6+bx/3w9ebBTnWhznydKE5YyHtj6k8T/E9/A/xv0jSbu4Y6PqtiibG+5FNv+R69yhkEh/XNfEn7ZVyX8d6Jt/d+VZb1df9+vYP2Xfjc3j7Rjouqt/xOdPT7/8Az2i/v179Kv8AvZUpH6Dg8wh7d4ef/bp9DUUzfRvr0D6cfRRRQAUUUUAFFFFABTHp9MegD8V/+ClWj/2Z+1Jq8u3Z9tsreb/xzZ/7JXyitfcP/BV/Svsfxw0HUNv/AB96Xs/74d//AIuvh1a/v3w7r+2yCg+0bfcfKYr+NIG60L1obrSV+qdDiPc/2MtO/tb9pjwLF/cvDN/3wlfvBB/q4/pX4lf8E59L/tL9qTw8zJvS3huJf/HK/bev4Y8WK/tM8UP5Yn02Aj+6JqKKK/FT0gooooATApnlp/c/SpKKAI26V82/tB6Jf/DzxvoPxf0K0muf7Mi+weIbK1Xe9zpzn7+z+NoX+evpOoZ7ZJ0ZXVXVv71VTnyyu9iJR5j5P+O3xE0X456Z4K8EeEdTttafxTqdtd3H2abf5NjC/nTO/wDc+5sr6usolgto0X7qLtrkPDHwk8JeDNVvNS0Xw/p2mX93/wAfE9rbIjvXbfdrWtUjKKjDZDjEkpMClorAoKjl/wBW1PHSs3WLpbGxmnc7UijZ2ohHnkkgPy4/bBml+N/7dvhDwLbDzrPTntLeX/gb+dN/45Xu3/BTDxp/wiPwCsPCto+y51+9hs1hT/nknzv/AOyV4n+xLZt8Yv20fHXj24Tz4LF7iaF/9t32J/45XS/tTzf8Lu/bn+HHgGH99YaJsubtP95/Nf8A8cRK/T61OMcTQw7+GlDmfrv/AJHCpaSl/MfU3wo0u0/Z3/ZW0/7WiQromifabj/al2b3/wDH64r/AIJ5+CrqD4aax481VWbWvGuqTarK8n3/ACt3yVS/4KA+IriP4c+H/hro7t/a/jPUodNRE+/5O9N//slfTXw+8KW3gbwho+g2iKlvp9pDbJs/2Fr4/EVf3Epv4qkr/Jf8E6IRu/Q6pKfSDpS14BsFFFFABRRRQAUUUUAFFFFABRRRQAUUUUAfnv8A8FcvC/274ceFNdVPn0/UXhZ/9iVP/sK+Xv8Agmp4nOh/tOWFlv2Q6rY3Ft/wPZvT/wBAr73/AOClHh0a3+y9r8oTe9jJb3K/8Bevy5/ZN1z/AIR39o34fXyNsH9rJB/wB/k/9nr+iuGb5hwdisL/ACc3+Z5Nf3MRCR++SJ8iVNUED/uEqev52Z6wUh6UtFICueG5PBrwD9qH41SfDjw7DpulOF1zUdyROf8AljEPvv8AX+7Xv7j5d3oa/Oj9qHxBJrvxn1tWlaSGx8mzhH9z5Pn/APH3eubE1fZU7o+N4ozCeBwbdL4paHlV7e3GoXM11eSy3VzM++aaZ97u9XtK8L61rn77TdGv9RT+/a27zf8AoFfSn7LHwJ0vXtMXxZr0C37TOyWNpMmYkRH2+YyfxHcO9fTreJ/DWkSGKXUNPhYHbiS4Ra4aWG5489Rn5tg+GpY+nHEYqry85+Yd9p11pk/2e+t5bSZf4Jk2PXrv7O/xtufhl4nt9LvrgyeG72XZKsjf8e7t/wAtV/8AZ6+2PH3w20L4g6JLYapYxXULKSh2fMjf3kb+E1+cnj7whceAPFuq6DcsZmspdqTH/lqj/Ojf98UpUp4aXPDYeIyzFcOYiFalPmgfqbDOs8Qccg81N/DXln7P3iSXxT8KfD97O4lma1WKRx/E8Z2E/wDjhr1LPP0r1oy54n7bhK6xOHhWX2hVGBXgv7beiDxB+zP49t9m/bpz3C/8A2v/AOy1701cD8cdKTXfhP4qsnG5bjTblMf9snr0crq+wx1Gr/LKL+5nVKPun4L/AAl1xtB+J/g/Ul+T7Jq1tN/5GSv2y/ay0xPEH7MvjWH7+/SXdf8AgA3V+E9tIbG9il/ihm3/APfFfvp4nj/4S39n3UF27/tuiP8A+Pw1+9+IPuY7AYxeX4NM8vDfBOJ+AFaGk3n9maxYXe7Z9nuI5s/7r1Vmj8uaVP7r1DX9K1V9Yyd/3ofoeSv4h/Rz4RvE1Tw1pl0v3Li2SRT/ALy1vfw15x+zzqra78F/BeoP9+40i0dv+/KV6R/Ea/znxUPZV5w/vM+rgFfnP/wWDv8AyfDPw9sP+e95dzf98In/AMXX6Ljqtfmh/wAFip9lx8LEH8X9pP8A+klfZcDR5+IMLHzf5M5sT/Ckfm12r6l/4Ju6b9u/af0WXZ/x72lw/wD45Xyyv3TX2N/wS3gST9oyaX/nlpU3/oaV/YvH0vZ8PV/8J4WE/jRPpn/grPftB8F/DVl9z7RrSP8A98QvXyL/AME3dP8A7Q/aq0J9nyW9pcTf+OV9L/8ABXe+8rwp4FtN339Qlm/74T/7OvDP+CWNr537Sd1L/wA8tIl/9DSvwzJf3HA+Imvtcx6E/exR+xsdPpiU+v50PYCkPSlpG6UAfFH7dlwJdf8AC9vuwY4bhyv++0f/AMRXy80bbd+x9m/Zvr6K/beuzJ8RtItt/wDqtO37P9+Vv/iK9J/Yk06O4+H2rPImS2qyFQ4/6Yw15FSl7WvKJ+EY/LP7XzmdLn5T4q+X0NA2+4r9W7jwlo9+P31jbSn/AKaRq1Y938IPB2orm68NaRcc7v3ljE//ALLVfUf7x6EuBqq+Cqfl5hNp5Oa+4P2HrdoPhnqkhx+81WWTj3ihr0u4/Z98A3gy3hTSovm3YjtUTn/gNdR4N8D6L4F0x7HRbKKwtHlaYwxjA3t1rehh5UpczZ9BkfD2Iy2vz1Z80Tpx0paKK7j9HI/Svm3/AIKA6z/ZH7KnjaVH2NLbpbf99zIlfSL9q+PP+CoWptZfsyalEn/L3f2kP/j+6vd4fp+2zTDw/vx/Mwrv93I/Lf8AZz0f+3fjv4Dstu9G1m3d/wDgD7//AGSv6A7IeXbQL7V+Ff7EVgdQ/ah8CoV3oty8n/fMb1+7EQxHGPav1HxUq82Y0aX8sDlwPwFgdKWiivxE9EKKKKACiiigAooooAKKKKACiiigClfGRbZ/J2edt+XfXkOnftC6Ra63N4f8UxN4b1mJ9my6/wBTN/to9ezPjHNeLfHr4I23xR0oT2+221u1Gbaf+9/sPXNV54+9A4cXKpClzUzrfE3gjwz8StNEV7b219bMnySp99f9x68Ruf2Srnwl4w0rW/Cuqr5NpdpM9re/wp/v187W3irxt8JNfmsodQvNIvLd/ntX+5/3x9yvdPh7+2hKk0Np4t09XT7n22yX/wBkrghXoyn+9jyyPl4YvC1Z8leHLMo/tp6E9trHhvU9nySwvas/+19+vCvhr4xuPAPjPStat32Jbyp53+3D/HX138ZI9J+N/wAKbq58O3kGo3Fp/pdsYm+bKfwV8O/OlcOJ9yt7WB4OZL6vioV6J+pEc6a94eM1pcNCl1b74po/9tOHrzb4GfFWfxM2qeHNbdR4j0eZ4Zv+myo+N9J+zB4mfxN8J7DzpN8tkz2bn/cr5g+Lmv3/AIC+Pmt6lpEv2e4iu0f5P4/kT5K9edflhCofW1Mx9lSp1X8J+hO/NP4AFecfBn4p2nxQ8MQalB8ko+S4h/uPXo+MiuuM1OPNE9+jWhXgpwH0UUVodAUUUUAFMen0x6APzB/4K8aP/wATLwNqv95biH/0Cvzm+7X6o/8ABXDRvO+G/hPUtvNvqTxf99w//YV+WOMiv7c8KMR7bJIw/lb/ADPmseuWqR0UUV+6HmH2b/wSx0v7Z+0VeXW3f9k0mV/++3RK/Yk9a/Kr/gkZpP2j4ieNNQ/542UMP/fb/wD2FfqqnIr/AD88R6vtuIK392yPqsFHlpEg6UtFFfmR3BRRRQAUUUUAFFFFABRRRQAUUUUARsMivFv2tfHUfw7/AGf/ABlrPm+TMunvFC/+2/yJ/wCh17Tur4L/AOCrfjSTTvhZ4f8ACls2+713UU3Rp990i5/9D2V62UUPrGOpw81+GpnUlaAz/gl14K/4Rj4G674wvlWNtXvXdHf/AJ4xf/Z765T9hzT5fjJ+1N8UPincJ5trbzPZ2jv/ALb/APxCf+P16p48vE/Zt/YJaxib7LqUGhpaJ/t3EqfP/wChvVP9ijSrX4DfsbXXi7Ul8h7uG41iZ3/j+T5P/QK+rr1nOOJxC3nJRj6f8MYxj70Y/wAo+zX/AIXj+3xNN/rtE+HWnbP9j7dN/n/xyvtUR4718lf8E8fCN3b/AAw1Xx9rCf8AE58aalNqszv9/Y7/ACV9bbsCvkMxqL2qpx2ikv8AP8Toh8NyWiiivNKCiiigAooooAKKKKACiiigAooooAKKKKAPDv2x9G/tr9nHxzaqm+Q6bLIv/ABv/pX4e/DXUn0f4i+GNQV9j2+p203/AJGSv3v+Otj/AGl8IvFtrjd52n3Cf+ONX8/Ng/2XWLZ/40uE/wDQ6/oTw3l7TLMbQ/rY8vF/HA/o20iT7RpltL/fRGrRrm/AVz9t8KaVcf8APS2ib/xyukr+f68eWrOB6cdh9IelA6UHpWYyvMN0LfSvzV/aLsDYfGfxVEfnDXCS/wDfUKP/AOz1+lWSqn2FfD37bXhF9M8a6Vr8KAQ6hb/Z5R/01Tp/44//AI5XHi4c1M/P+L8PKrgvaw+yz6D+C2t2Gj/CDw4JZ4oFXTIM7mVR/qxXwF4wgS18Wa3EjxOkN9MiOn3PvvWOcHpxTa86dfnjCCPy+rndfGRo0Iw5eQ/WPQrtb7SYZlwyyIrZH0r4R/a+lgPxikWD5WWxiE3+/wDP/wCybK+u/Cfiu00T4N6Z4hvpfKsotHhvJJT2TyVYmvzx8d+LJ/G/i3V9duvkmvbjfs/uJ9xE/wCAJsr0a7/dch93xHUlWwNGkvjlY+5v2QWZfgnopbqzXG3/AL/PXt6dSPQ1wHwU8JnwX8MPDukSx+Xcw2ivMv8Adlb5n/8AH2avQRwBW1OPJCKPvcppSoYOnTn0iiTtWH4qg+0eHb6H+/buv/jtbZrP1dPM02dP7yPXTRfLVjI9g/nL8SWv9neINVt2/wCWV3Mn/j9fu18GLj+3v2aPDE33/tGhxf8Aomvw7+KNp9l+JXiq3/iTVLlP/Iz1+2H7JFz/AGj+y14Jf7//ABJkT9K/ozxDV8uy+uvL8jy8N8c4n4d+I4fsniDVYf8Anlcyp/4/WUeldP8AEy0+w/EbxVb/ANzVLlP/ACM9cyetf0fl0vaZNDzh+h40v4h+8P7F+pHVP2Zfh1O/3/7JhT/vj5K9zWvnT9gGTz/2UvAntaSr/wCRnr6MBr/PXN48uPrx/vy/M+pp/AFfmV/wWN/5CHwo/wBzU/8A20r9Na/Mr/gsb/yEPhR/uan/AO2lfV8Bf8lHhPV/kzKv/Ckfm/X2z/wSqg3/AB41eX+5pz/+hpXxNX3F/wAEnv8Akt2vf9gz/wBnSv628SJcvD9X0PAwX8eJ6L/wWAn+X4exf7V2/wD6JrzT/gk/b7/jvrcv9zSn/wDQ0rvv+Cv8n/Ex+Hif7N9/7RrkP+CSqZ+MniX/ALBif+h1+KYX3eAp/P8AM9GX+9n61JT6YlPr+dT1wpD0paKAPn/41fsz2fxc8Uw61Jq9xYyx2qWqpFEjLhXd88/79dn8EvhXB8JfC76LFfPqDNcPcmaSPYfn7f8AjtekEZ78UxSoU4qOSKlznk08tw1HESxEY+/IsUUg6UtWesFFFFABRRRQBEeq18Rf8FX59n7P1hH/AM9dXt//AEF6+3T95a+Ff+CtHPwO0L/sMQ/+gPX1PCkebOcMv7yObEfw5HxR/wAE9IfO/an8K/7CXD/+QXr9wIvuCvxI/wCCcv8AydR4d/69rj/0Cv25T7or7jxRf/C0l/cRhgf4Q8dKWiivx49AKKKKACiiigAooooAKKKKACiiigApmM0+igDzH4p/BbRPihZ+XfweVdov7q8h4dK+M/iX+zn4q+Hc7zJaNq+mr/y9Wqf+hpX6KtjGT0qnMkMnyuVrgr4SFY+fx2V0cTq/iPzA8J+Mdb8D6l9r0e9lsZk++n8D/wCw6VW8Saraa5rD6haWn2L7R88tqn3Ef+PZX6B+Mv2f/BnjfdLeaRFHc/8APe3HlPXjfiL9ia3eV20XXZbdP7l0m/8A8fryauCrL3YHyWKyfERXLH3olL9inxRFBDr2gyuPN3pcxof4h9x680/aitGtfjHrBZWKXCQzIR/uV2mg/sx/ELwFr9vquiXunTz27b1AfZvH9yrv7VvgvUrvRNF8VS2a29ykXkahGj79lazhUWH5Jm1WjVeB9nUj8JwX7MnxDl8E/EeztJpWSw1Z/s03zfJv/gev0Igk3oDX5O2c72N5DcRPseF0dK/UPwXq6a54X0q/U7hcwI/5rWuX1eaHIejw7ivaQlS/lOloplPr2z7YKKKKACiimPQB8Zf8FTtG/tH9nGW725+xajbzf+hp/wCz1+PC1+4X/BQPR11f9lTxouzf9nt0uP8AviVK/Dr0r+vfBuvzYCtS7S/Q8DMY+8JRRS/xV/R1Z8sDxj9Mv+CQWk7NK8eaoyffuba2X/gCO/8A7PX6SDqa+Df+CS+nfZPgzrt5t/4+9Wb/AMdiSvvJelf50cZ1vbZ7iZ/3j67DR5aUR46UtIOlLXxZ1DKXj0qN9mKxNb8Y6N4Ys3utV1K1sLVPvTXMqotEYTnpBAbu6mkjFfMPjn/goN8JPCVxJaadrN14q1Jf+XXQrd7n/wAf+5Xnkv7anxa8ajZ4E+BuuXEbfcutXfyU/wA/8Dr0qeWYmouZrlXnZfmZyqRPuEP+NG8e1fCr67+2j4w+a30fwx4SR/8AntKrun/odVZvg7+2Pq3zy/FHRNOb+5Cn/wBprqWWJaTqxXzv+Qc/90+8hMaduHtX5/8A/DPX7XsTb1+Mlg7/AOf+mNRSfDv9tXw+N9t410HWv9h3T/2eFKr+zKb2rx/EXtX/ACn6D8UhOK/PCT42ftifD/59d+Hdnr9sn33stjv/AOOPWhpH/BTibw7Olr8RPhrr3h6RPvzwpvT/AL4fZVSyPEW5qbjL0aZUZxPvgyAqVavzU/askb41/t4/D3wPD++s9M8p5k/uf8tn/wDHEr6b0f8Ab6+C2vaFNqEPjC1g8pN7216rQzf98PXzF+wsG+Nn7VnxG+LFzCxs4d6WLv8Awea+xP8AyClenlGFq4CNbF1oOPLGyv3eiM6k4ylGMTpf+CmGsTa5dfDj4Wab/wAfOr6ijvCn+/sT/wBDeu0/bF/4kPwg8AfBnQMR3fie7ttHVU/gtk2b3/8AQK810I/8L+/4KQalf8XOieDYtkW/5k3xJs/9Dd/++K9H8KJ/wvX9u3WNbf8AfaF8PLFLC3/jT7XN9/8Az/sV0V17ClShJfBHml6y2J+LmPrvwT4Ys/B/hXR9HsIlgs9PtY7aFP7iom2um6CkpxxXwk5Oc3OR0oWiiigAooooAKKKKACiiigAooooAKKKKACmPT6KAOQ+I8Pn+CdZi+/vs5U/8cev545f3GpP/sXH/s9f0U+M03+GtWH/AE7y/wDoFfzsar+71u8T+5cP/wCh1/QHhdL91jI+S/U8zGbwP6DPgvN9q+FfheX+9YW5/wDIa13Q+7XnnwFff8HvCDn/AKBlv/6LWvQx90V+F47TFVP8T/M9CPwD6KKK4yyB1LDjpXEfEv4X6L8UtHj0zWY5HtllS4UxPsZXXoc/8CruGXd1NKFBXB5qZR5jnq0oYiHsqsbxPDLL9j/4cwAebpNzcEf89r6b/wBlcVs2/wCzF8N7NNqeGbaTjGJGd/8A0Jq9a5/u8fWj8qzVKH8p5sMowUPhpR+4wh4V0yLR00oWEH9mpEsKWhiXygi/dTbT7Hwrpenj/RbC2tR9793Cq/yrbx70Y962PR+r0pbxHKoUcCnUUUHSFU707rOf6Vcqpff8es/+7Th8SA/nx+O8HkfGnxzF/d1m5/8AR1fsN+xBP9p/ZQ8Hf9eLp/4+9fkB+0THs+Ofj9f+ozc/+hvX67/sGSb/ANk/wgP7ts6f+PvX9Hcfe9kWAn/h/I8jDfxJn49fG+PyPjL44i/u6zef+jnrh67/AOPibPjb49X/AKjl5/6OeuAr+iclfPkdP/AvyPMl/EP3G/4J9f8AJpHgP/rhN/6Uy19G/wAJr5y/4J7/APJo/gH/AK95v/SmWvo3+E1/n9nH/Iwr/wCOX5n01L4IinqK/M3/AILH/wDIR+E/+5qv/tpX6ZnqPpX5m/8ABY6PN98KX/upqn/tpX0/Af8AyUWE9X+TM6/8KR+bTV9v/wDBKKfy/jfrqf3tKf8A9DSviA96+z/+CWN15H7Ql5F/f0mX/wBDSv678R4c/D1b0Pn8H/Giepf8Ff4/9M+Hsv8A19p/6Jrh/wDgkq+PjN4lT+9pif8Aodehf8Ff4M2ngCX+5Ndp/wCOJXl//BKGby/j3rUX9/SH/wDQ0r8QwfvcBVPn+Z6D/wB6P18p9MSn1/Op7AUUUUAFFFFABRRRQAUUUUAFFFFAEDA4r4+/4KY/DjXPiB8Bo/7CsJdTutM1GG8lhtl3v5Wx0dtv/A6+xarz28dwmyQbxXbluNnl2Jp4mnq4O5FSPtI8p+O//BOD4Y+KL/8AaAsNfOk3kGj6XDN9oup4nRN7ps2f79fscvWqdvplpYhvIhSHd3RauL1r1c/z2rn+L+tVY20sTRpeyhyktFFFfOmoUUUUAFFFFABRRRQAUUUUAFFFFABRRRQAyvLvil8PtT8Rf8TTw7rFzomv26fuZkf9zL/sOleo00oG681Eo8xjVp+1hynxFr37Q/xY+HGpJp/iC0s3mX7r3Nv8k3+46Vm3/wC2N44u0dbeDS7X/bSF3/8AZ6+z/EvgrRfGGmvZaxYW99bt/DKleAeL/wBi3RNTke40LUbjSJX/AOWLr50NedVo118Ej5PGYTHQ/gz5j59vv2h/iJey+a3iieP/AK4IiJVK/wDjb411nSLnStQ1ptQsbhNkyXUKPvSu/wBX/Y68e2Emy0ew1GH+/HNs/wDQ6zbb9k34hzybWsLWH/be5rypwxR8tVoZlL3JxkeL191/soePbfxP8PrbSpJUGpaV+5eH/Y/gevILD9ifxTcfPdaxYWv+5venWPwc+IXwG1yHxDpsUWt2cXyXMdlxvh/3K3wsKtGfPyno5Xh8XgavtJw90+2l96fXnvw6+LGhfEXT4ZdOvIzPt/fWUh2zQt/ddK79JN9e/GcZn6JTqwqx5ok1FFFWbBSHpS0h6UAeR/tSaQNZ+Anjuy+8ZtJuRj/gFfgJ2r+iz4i2Cap4L1m0f50mtJU/8dr+d7UbV7O/uLd/vxTOlf094MVvfr0fRnj5j9konrS/xUh60V/UuM0oyZ4R+zP/AATF0Yad+zHpVwU2G7vLib/x/b/Svr0NkmvnT9g7Sv7L/Zb8Fr9zfbNN/wB9O9dz8Vfj14U+Edug1i9M+pXPyWml2S+beXD/AOxFX+bueqeJzWu4K/vy/M+vpe5SieoNMkQ+avGvi1+1R4G+Ekv9n3mqf2rr7/6rRNIT7TeP/wAAX7n/AAKvAvHnxX8ZfEKbyfFWv/8ACrvD1x/qfD+kf6X4gvk/29n+prG8LaT4g8KQTP8ADD4aad4Nhl+ebxb49u9lzN/t7Pv1lSy9Rs6j/wAvv/yG6h2+o+O/2hPjIn/FP6NYfCrQJf8AmIa7++v9n99If4K828RfC34GeCbl9Q+M/wAWLvx1rifO9lqGpu6J/uW0NYnjK28O607t8Wf2kpb9/wCPRvC58mH/AHPkrnNF1f8AZc8Gv/xJfh54j8b3Kf8ALZ9Pmm3v/wADr2qNKEV7t1/hVvxZM5HVf8N1/Ab4XIbTwB4Ae9kX5EktbFIt/wDwP71Ympf8FIfilrbOnhD4VTKn8DvbXFx/6BXSWH7UVpoHyeEf2ZtZRP4N1ikP/slSz/tq/GSL/kGfs+XsKf8ATRJf/iK9anSouOmH5pd5T/Qwt/fPK779sb9rDV9/2Xwjd2Sf9MfDk3/s++seX9qP9rsHe+na2if9i5/9hXrU37c/xzh+/wDAxk/7d7j/AOIqhN/wUX+LWlf8hL4K+Wn+5cJ/7JXqUnb4cDTf/byC0P55Hlb/ALb37Tugfvb+0utn/T74edP/AGStnR/+Cp/xV0h0TXfDWlX/AP2ymt3r0G3/AOCp8lsfK8QfCeWBP9i7/wDi0rZg/wCCjfwR8WDyfEPgS8tt33/Psbe4St6qhKP7zLY+sZL9NSeX+WYzwj/wVp8PXciQ+JfCN/pz/wAc1nKk3/ode3+G/wBsL4AfF+3SzvNX0yB5f+XLW7fyv/Q/lrya08afscfFMbJ7HQtNmm/gmtWtH/8AHasXP7AfwA+JEL3HhXXpbVX+5/ZmopKn/fD14WIo5Zv7KpRl96NYSkv7x6N4w/YQ+BvxbgW/sNNi02Wb51vdBuNiP/6Gldh4f+GHgz9j74L69/wj0UsNpa2019cXF1NvmlfZ/HXzfa/8E8viT8MLl7v4X/Fyez/jS1vUdEf/AL43p/45XO/F/wCFP7XvxI8Pf8IdrjaZqei3LIlxdWE0UPm/7/8AsVwRpqvKNL62pU07tO6/MfNy/Z94n/YdvV8CfBb4qfGjWjia+muXimf+MJ8//ob7K+iv2APAlzoHwV/4SjU0b+3fFt3Lrd28n333/crxf46+AJfAfwg+Ev7PGlS79R1+9hS+eH+KFH3zP/33X3p4Z0O28N6Dp+lWy7LazgSGJP8AZRAtcGa4lTjKUX8b0/wrRBSj7xu7KfSDpS18mdQUUUUAFFFFABRRRQAUUUUAFFFFABRRRQAUUUUAYfie0kvtC1C0j+/LC6J/3zX4Fa58FPG9l8Sbzwm3hvUzrRvXhSFLZ/n+f7/+5X9BpUGs86RZ+b5pgTzf+em35q+u4f4lrZB7VUo39orGNSl7Q574WaFP4b+HmgaZc8XNrYQwP/vKgrsqjQbBUuetfJVKkqtSU5dWbDqKKKQCYFLRRQAmBRgUtFACYFGBS0UAFFFFABVS+/49Z/8Adq3VPUOLOb/canD40B/Pt+0O+/45+P3/AOozc/8Aodfr1+wejR/sneEf+vR3/wDH3r8fPjfOt38YvG0v97Vrn/0N6/ZD9iqD7F+yh4P/AOwdv/8AHnr+j+PvdyLAQ/w/keRhv4kz8bvju/n/ABp8dt/e1y7/APRz1wddj8Wrr7X8U/GEu7/W6td/+jnrka/onJ4cmS04/wBxfkeZL4z9yP8Agn3/AMmmeBP+uM3/AKUy19F/wV85/wDBPsbf2SfAH/XtN/6USV9GfwV/n7nH/Ixr/wCOX/pR9JS+CIh6j8a/Nz/gsLZk2Hw0u9vyxT38Of8AfSD/AOIr9Jj2r8/v+CuumvN8LPCN6i/8e+rsjP8A3N8P/wBhXvcF1FSz/Cyf836MjE/wZH5V19af8EyL/wCyftNWcXa40y4SvkuvpD/gn1qn9mftT+FB/wA/Ami/8cev7P45p+1yCuv7jPnsN/FifWn/AAV1sd/gTwTd/wDPLUpYf++4f/sK+fv+CXd6tp+0wIm+T7Ro9wn/AKA9fU//AAVg037T8BdHu/47XV4f/H0dK+Lv+CdmpnTv2rvCn/TxDcQ/+QXP/stfg+R/7RwPiaa+zzf5np1f97ift4lPpiN8lPr+cz1wooooAKKKKACiiigAooooAKKKKACiiigBMCloooAKKTIpaACimb6N9AD6KZvo30APoqPzE9aXfQA+imb6N9AD6KZT6ACiiigAooooAZsop9FADKNlPooAZspHhV/vc1JRQB5D44+AHh/xTe/2tp/naBrqfc1DTn8p/wDgVcU+ofGH4ZT7Liyg8d6Sn3ZYPkufyr6O5A5qMqr5BxWDpL7JxVMOp+9D3TwjTf2tfDkciW/iCw1Lw9dfxJd2zba73S/jp4G1iNGtvEunPu6bpgv866LVPCGka9D5WpaZbXqf9N41auE1b9mf4easMnw3bwN/fgZ4j+lTapEy5cRD7Skdl/wsHw9t3f2zY7P+vhKyNT+NvgrSId9z4k0+L/dmD/yrif8Ahj/4ff8APrfr/wBvb1c079lP4e6a6P8A2K106/8AP1K71PNUJ5sV2R3uleI9M8feFmvtKuFvbG4R0SRK/Az40+Gbjwd8WfFuizqyPaapcJ8/+/X9A2iaJp/h/TYdOsLVLW0iG1II1+Ra+W/2h/8Agn14Q+PPjd/FUmoX+hapMgS4fTwm2Xb/AB/N/FX6twDxNS4bx0qmI+CSLxFCdaET8Y809P8AWV+ns3/BIXRB/qvHeop/v2iPVWH/AIJA6YNjf8LBvWP/AGD0/wDi6/oTE+KWSVqLpqUvuZwfUahteGf2i9R8FfCbwt4H8M/Z9IvrPSrZNQ1vUNnk2juiPshT/ls/z/7lZ/g2wvdbv5rvwlo/ijxjrt7/AMf3iBP3M0v+x9vm+RE/2IUr6k+G/wCyV8PPh9HbTRaDFqeqRRKjanqbvczP/wB917Ra6fDaQpHDEkKL/Ci1/L2LzXDRq1JYeHxN6vzPVjSn9s+UfCP7P3xJkR/LvdB+HdrL/rv7Gt/t2oy/79zN/HXY6d+xd4HuZkuPFk+s+Obr77SeINRlmT/vz9yvojgUhHNfOzxtaet7eh0RpxicHoHwO8A+FI0XSPCWiaci/wDPCwiT/wBlrrINB0+1/wBXawp/upWpgUh+tczrVXvIsr/YIf8Anin5Uv8AZ8H/ADzFWaKnnfcCn/Z9v/zwT8qY+j2bj5raJv8AgAq9gUYFNTmuoHN3/grQNWR0udIsrhW6iS3Vq4DXP2U/hP4m3nUvAWhzu3V0sURvzWvXggHpT9uO9b08ZiKesJyj82TKEZHyL4t/4JnfBXxCsj2mi3miTt/Hp92+z/vh99eQaz/wSok0a4e78D/EHUtHuV+dPOT/ANnTZX6Mc/SkJz3/AEr1KWeY6ltNy9dfzIdKD6H5sxeAP2xvgL8+l6xb+PtKi+5C9wlw/wD5G2PW5pX/AAUm8R+CB9h+KPwy1fSb1f8AltbJsR/+APX6EAHb61h6t4V0rxDG9vqOnQXcP9y4gV0rpWbUa/8AvVFS81o/wI9lKPwyPiH9lnxFqP7Vf7Ses/F6/wBPlsfDmiWn9laNBP8Awu/33/36++4vuCsnw/4c03w3ZJaaVYwWNqn3YreLYtaw+UHNeNj8VHFVeenHljFWS8kaU4cpNRRRXEaBRRRQAUUUUAFFJuoyKAFopm+nbqAFoqPzE9aXfQA+imb6N9AD6KKSgBaTAoyKWgAopMiloAKKKKACiiigAooooAKKKKACiiigBlZ2tyeVpVy/92J/5Vo1zPjq6+xeFdTn3bNlvK//AI5V0I89aEAP58viJdfbvH3iWX/nrqNy/wD4+9ftp+zBbf2X+yv4O3/waHC7f98b6/DbWLr7Vqt/cffeW4d//H6/dzwbAvhH9mLSlddn2Hw8n/jltX9E+ID5cHl+HPIw3xzkfhj4vuvtfi3W7j/nrfTP/wCPvWGelWb6f7Rf3Mv9+V2qq3Wv6UwkfZZPDyh+h5H/AC8P3Y/YVtBYfstfD+Lu9h5n/fbu/wDWvfl715F+yrpo0/8AZ58AQFNm3RLRtv8AvRI/9a9dWv8APHNZqpjq011lL8z6ul8AtfGH/BUvRW1H9nB7pf8Alx1G3n/XZ/7PX2fXzX/wUC0Qaz+yz4wTy9728KXKj/cda7uHKvsM1w9X+/H8zOvHmpSR+Hdewfsn6x/Yf7R/w7u9+xP7Wih/77+T/wBnryIda6T4d6z/AGF8QfC+q/d+x6nbTf8AfDpX975/S+t5LVh/NB/kfNUZclQ/Xn/gpRpA1b9lfWJdv/HpJb3P/j9fmT+x5rH9iftM/D677NqSQ/8Affyf+z1+tP7X+kJ4m/ZU8Xwr85bS/tCf8A2vX4ufCXWP+Ee+JvhPUt2z7JqltN/5GSv504Gj9Z4fx2E/xfkeviNK0Jn9Edn81uKnHSs7SJxPpsEq/cdN1aI6V/OlRWnY9UWiiikAUUUUAFFFFABRRRQAUUUzfQA0daGfFeb+OPjp4W8Bb4rq7nvb9fu2OmWr3dw3/AEr5v8AiD+2j8TroTReAvgj4nvU+4l7q1m0Kf8AfFdOHwtSvK0fx0FKUYn2n5iKPmbH41zHiP4meGfCELS6rr9hYIv/AD83CJX5P/Fb4yftaeLfOTU9K8UaBYv/AMu2jaZLEn/fafPXyv4q/wCEle8d/Ef9qfbHf5/7U37/APx+v1HJuA1mPvV8VFeS1OKeJ5Phgfs/4s/b/wDgv4TLpN4rgv5k/gsYnl/lXj3iX/grP8PrBnTSdA1nVtv3HZEhT/x+vyj6/wCxSV+w4Hwmyq3NVqSn/XkedPH1D9F9b/4K96nJ/wAgrwAiJ/fvNR/+ISuRk/4Kr/E/WLtYNN8MaQksvyJColld6+GCrirNhf3GlXUV1ZXEtrcxNvimhfa6V9JLwxyWlT/dUrvzZj9cqy+0foLp37WP7WPilN+k/D5Nj/x/2c6f+h10tt8Tv22NX/1PhOwg3/8APaOJP/Z68r/Zr/4KRa74BmttH8f27a3pH3P7TRP9JiT/AG/79fpz8Ofid4b+K/h231rwxqUGo2Mq/I8L52f7Lf3Wr+eeIMHichrOFbBRUekrXR6tBxq/bPjS0179tuVP+QFoSf77xf8AxdbVtrf7aqD59F8Lf8Ddf/i6+6fLHtRs9q+Elmyl/wAuIfd/wTp9k/5j4zsPEP7YUao8vhfwVN/v3Dp/7PXU6X4v/amRP9N8BeDpv9zVpkr6j2UnlVx1cbGp/wAu4r0TL9n/AHjwjTfHfx1RP+Jh8NNDf/r18Rf/ABcNdhoHjbx3dPt1X4fPp/8A00h1aGZa9K20FfeuOVSM/sopLlK2n3Et1ArzW72r/wBx2q7RRWJQUUUzfQA+imb6N9AD6KhE6SNsV/mqagAplPqlc3cVnbyzzOsMUabnd2+RakCjq/iDTdDtkn1LULbToWbasl1KsSn8WqrpXjTQNbuPs+n63p2oT43eXa3SSt+Smvzo/aE+K+p/tMfFmx8N+GvNudHiuPsenwf89n/jmdP8/JXM+LvB/iv9kv4paPdxTh3Xbc2lyibIbhP40f8A9nr6SnlMJUYuVS05fZMJ1OWXwn6vbqWuC+FnxJ0r4qeC7DxDpsn+jXCfPE/34X/jRq7b7ZDj/Wp/31Xz0oSpy5JGkZcxaopm+jfSLHYFLRTN9AD6TAptPoATApaYH3U+gAopm+jfUAPoooqwCiiigAoopm+gB9FFMd/LWgB9JgUyORXTcv3akoAKKKKACiiigAooooAKilfy42baz/7NS0UAef6/4w8V2Kt/ZXgiXVH/ANvUYYa4m/8AiD8bHRvsXww0aP8A6+vEn/xENe57KbtPrVKoofZuB8yaj41/aedH+x+APB0P93frMz/+yVyd54j/AGwJN/leFPBkH/b2719j7aNnua7qeNjD/l3F+qZn7PzPhe71v9tL7yaF4UT/AHHX/wCLrFvNc/bYU/Lofh9/9zyv/i6/QH8RRtHtXdDNlH/lxH7hez/vH5z3Pj/9tiz5fwrp0/8AuLE//s9c/qX7S/7X3h0O2oeAFdE+/ssN/wD6A9fpBreuad4dsJr7VLqK0tIF3yTTPsRK/O/9pb/gplBFNeaF8MLeK6lT5H1q6X9z/wBsk/jr6vI4YjOsQqWHwUZ/KyXzOeq/ZfbOCu/+Cnnxh8K332XXvCmmWlyv/LG5gmheug0r/grzr0ewap4EtJ1/i+yXzr/6GlfB3izxlrPjrWZdT17UbnU7+X701w+6sCv6Tw/hplNXDweKopT68rZ5X1yf8x+qGgf8FdPCNyqLq/hDWNO/vPA6TJ/7JXrnhX/go/8ABfxTsSTxG+kzP/BqVu8NfitRXi47wlyhq9Kcofj+Y4Y+of0K+E/jb4I8bRo+i+JNK1Ld/wA8btC35V3EV1HON0ThhX84elx6l9pT+zEuvtP8H2Xfv/8AHK+i/hV8SP2ofCvkv4aTxfqNn/BDe2k1xC//AH3X5HnPh7DAe9QxcX5PQ9Cliuf7J+2iuAf/AK1O3j1r4H+HP7Yvx20tIk8b/BLXL2H+O60i2ZX/AO+K+lvA/wC0x4W8brFDPBq3hfUH/wCXPXtLmtH/AO+3TbX5Pisuq4R2l73mmmd8Zxme0UVXtrlLuFJYnWSN/uutWK4SgooooAKKKKACiiigAooooAj/AIhXmf7Q2q/2B8E/GOoH/l30y4f/AMcr0s186/t665/wjf7LfjadX2NNbLbr/wADdEr08po+2x9Cn/NOP5mdSXLCR+Imj2j6rq1hap873NzDCv8AwN6/dv443S+Ff2ZfEbxfJ9m0N0T/AL87K/FX4EaH/wAJD8Z/A1gvz/aNZtF/8jJX68/t86x/wjn7Kvi3Ydrz28Vsv/A3RK/euPP3ubYDBLpb8WjzMN7tKcz8Rg+81LFA88yRJ87u2xahXrXU/DPSf+Eg+IfhjTDu/wBL1O2h/wC+pkr+ksfL6tk03/LD9DyIfxD+gD4a6X/ZHgXQ9P27Ps1jbxf98ItddVDSYvJ063j/ALqKKv1/nHXlz1ZzPrI7C46V5f8AtG6CfE3wX8Y6Wqs73Ol3IXb/ALleoA4rK1qxTUNNuoH+5JE8f/fVa4Op7GvCr/K0wlsfzfunlvs/uVIknluj/wB199bfjbR38MeNfEOjSrsex1Ca2b/gDulc/X+i2EqLG5PCX80P0Pk5e7M/eLT2T4n/ALLcR++dW0D/AMee2r8Kvn0rVP8Abtrn/wBAev2r/YU8QL4t/ZX8Ks773gt2s2/4A2yvyA+NPh//AIRf4veNtGdNiWWrXEKf7m/5P/HK/nDgP9zmGYYB+f5tHtYj34QmfvN8ItY/4SH4a+G9T37/ALXp8Mu//gNdqOlfO/7CPiweLP2ZfBtzu3yW1n9jf/tk7J/SvokHivwHNMPLDY6tTl9mUl+J6MPgH0UUV5xYUUUUAFFFFABRRSZFAC0zZTqMigCnDp1va7/KhRN/9xKl+yj+6Klp9O7AqtbW7j/Vq9cv4l+Gfhrxfbvb6rotjewv99Lm3R66+l6d6cK1WjLmhOwHxj8W/wDgmf8ADT4gQzXHh+3l8KaoRlJNPb9zu/2omr8//jl+xJ8R/gU1zdzWH/CQaDF/zE9MTfs/30++lfuWyY71Su7KHUo2imjSaJvldHXdX6JkfHubZLOK9pzw/llqcdXC05n83NIBX6y/tTf8E4tE8freeIPAPlaBrp/fPZ/ctrl//ZGr8vfG/gbXfhv4hudD8S6dPpeq277HhmTZX9Y8L8c5fxBTUebkq9Ynh18PKic21epfBH4+eMPgH4qg1jwzfukO/wD0jT5n/wBGuF/20/8AZ68sqTLelfaZplGFzfDyo14c0ZHPCcoP3T91P2Zf2rfC/wC0f4cS40+dbLW7dP8ATdLnf99C/wD7Mte/DFfzq/Dz4ha98L/E9l4i8N3slhqdo3yOn8f+w/8As1+zP7In7WuiftH+FUG5LHxLZIi6hp+7v/fT/Zr+LeNeBq3D1b29D3qL/wDJT6DC4r23uyPpXApaZT6/Jj0AooooAKKKKAIxzivGfj1+0PafAuDTp9U8P6jqVjfHYt1ZbNiP/cfdXsw4xXA/Fv4a6b8V/BOo+HdQVPJu0/dPs/1Uv8D1th/Z+2j7X4OoSPGPAn7dvhHx14r07Qv7K1TS5L1/KS5utmxH/wBvY9fUUcolSvxc8Z+FtV+HXi2/0XVV+y6lp9xs+T/0NK/Sn9kn42J8W/h1B9rlD69pf+jXqZ+//cl/4HX1Oc5PTw1GGKwusGcNOvLn5JnvUrhUr5c8e/t3eEPAvivUtB/sfU9UksJfJkurQRCJn/j5ZxXXftX/ABmT4T/DO5azuNmt6nvtLBU++p/jf/gFfmv4B8E6r8S/GWm6BpqPPfahN9/+5/fd/wDcqcnyiniaM8VifgiXWr8nuxP0/wDgb8f7T456bqN/pmiajpdlZS+T597s2yv/AHU2vXmfj79ujwt4R8T6x4a1Dw5q989jM9tKEEOyX/vt694+HPgDT/hp4K07QNNiVLWxhCb8fM7/AMb/APAq/LT9oHn4z+NP+wpNTybLsPmOLnTt7g6s5wp859R2f7cXwx026W5s/AV7a3C/dmgt7RHT/wAfqzq37fPw61sINQ8EalqGz7n2qG3fZ/329eU/Bb9jKf4xeB7TxKvi5NIW5aVPsr6d52zY+z7+9K9A/wCHat15mP8AhYEX/gm/+3V7NejkVCpKnOcuaPqc8JVp++bmm/8ABQDwBocLw6f4M1Oyhd/uWsduif8Ajj19I/CD4lWXxa8C2PiewtbiztLtnRIbnbvTY7J/D9K+Uf8Ah2td/wDRQIv/AAT/AP26vqH4IfDGT4PfD+w8Ly6l/a72jS/6X5Pk797l/ub39a+bzJZdyL6m3zedzal7Xm984L40/teeH/gj4zXw5qeh6pqN0bZLkyWuzZsff/ef/Yq/8Cv2qvDPxz1O/wBN0+1u9MvrSLzvst7s3yp/fTbXyR+39/yXlP8AsE2//ob14j8OfHupfDbxnpfiLS5WNxZS7/L/AOeyfxpX02G4ZpYvLY4mH8SSMqmJnCryH7O7q8/+MnxVsfg54JufEuoWlxe21vKkRhtSu/5v96tL4b+OdO+IXg/TNf0yUzWd7FvQn7y/7Lf7VeR/t3rn4A6l/wBfNv8A+h18JhcKqmKhh6v81ju5/c5ip8LP20/D3xX8eWHhjT/D+rWd3eh9ktz5WxdiO/8Af/2K+lAcjNflb+xl/wAnHeFv9y4/9Jnr9UY+BXpZ5gaeX4n2NLaxjSqyqD6Hk2UUkv3a+eidJ8r+Nv28/C3gnxbrGg3Ph7Vrm50y6e2lmgaHYzq+z+/XtXwk+J9l8XPBVn4lsLW4srS6d1WG4xvGx9v8Nfl58ff+S2eNv+wtc/8AodfoJ+xJ8n7Pfh8/7Vx/6OevscxymjhMDSxMfimccaspVOQ+gaKQdKa9fHnYPplFVb68jsraW4mcJFEu9n/2aEr6AeF/HP8Aav8AD3wR8S2ehahp19qt9Pb/AGox2W35F3fLnd/umqHwb/bE8MfGXxanh7TtNvtLu5rd5oXvQmyTb/D8r/3ea+APjX44f4ofFPxD4g+/Dd3DpD/1xT5ErK+H3i27+HvjzR/EVvvSbT7tHf8Avun8af8AfFfqNLhWjPAe0/5ectzz6uJcJ8kT9oENOPQVj+HdYt/EGj2Go2rrJbXcKTxOv8Ssua2G5r8ulHkfKzviMHzLjtXifxc/al8FfByaSyv719Q1hE3f2ZYfPMv+/wDwpXN/th/HuT4QeFINM0eQDxHq4ZIX/wCfaL+Oavz58D+BvEXxb8Yw6TosT3uqXr75p5n+RP77u9fXZTkcMVSeKxMuWnE5q9bk92J9Yal/wUkMd3Mmn+CHntEbCy3WobJP++ER/wD0Ouj8G/8ABRLw5q00MXiTQbzQXduZoZftMK/+gP8A+OVl+Hv+Ccuippaf274pvpr7+L+z4khhX/vvfXh3x+/ZQ1z4J251ayuv7d8Os2x7rydk1v8A3POT/wBnr16dDIcTP2NNtS+ZhzVuTnP0q8M+LNJ8Z6Lb6not7BqFhdJvhnhfej1vIMCvy4/ZG+N118LviHYaVcTsnhvWLhLa4g/ghmf5Em/9A31+okR8yJDXx2Z4CWAr+zv7p00KvtYliiiivLOgKKKKACkwKWigAooplABnnpXnPxi+M/hn4JeErrX/ABLfxWVlEPkXq8zf3EX+9UHxu+NPh74EeCbzxHr10kNtEv7qHd89w/8ACiV+Kv7Q/wC0X4n/AGiPGE2ta3cNDYI7fYdMV/3Vun/xdfo3CHB2J4kxHM/dpR3l+iOOviY0TrP2nv2yfFX7RGsTWqyy6N4Vif8A0fSoX+//ALc399q+daXd7VHX9s5Jw/gciw8aWHhyo+eq1ZVpc0gp/wDBVrT7C41S8htLS3lurqZ9kUEKb3dq/Qv9lT/gmrNqy2nij4oRtBC+ya30FG+f/ts//sleRxJxjgOH6HNUn7/SPVl0sPOtsfIfwa/Zp8e/Hq/WLwxo8r2Ct+91O5+S2T/gdfoD8F/+CWfhHw0sN949v7nxLqH/AD5w/ubZP/Znr7c8M+EdK8G6Vb6dpFjb6fZ267YoLZNiIK3WUGv5L4g8Rc1ziUoUp+zp9lv9/wDke5SwdKmefeD/AIIeCvANukOheHdNsEX/AJ42yCu5jsLeFfkhRKsrnNI2a/MKmJrVpc9SbkdfKoDPJj/551FLZQzpsliSRP8AbSrlLWd2WQQwLAioiqiL2Wp6KKQBRSZFGRQAtFFFABRRRQAUlLRQBEOtfEv/AAVW8Sf2P+z7b6YjfvNT1OFD/upvevtonDV+Z3/BXnxJvk8E6Gj/AMVxdun/AHwlfZcG4X61neHh2lf7tTmxMv3Uj5i/YN0Btf8A2pPB6Y3/AGSWW8f/AIAj192f8FV/EH9m/ALTdNR9j6hqsKf7yIjvXzN/wSs8Mf2n8dtV1N4vk0zTW/77d9ld7/wVy8UefqngXw+j42pc37p/3wiV+u5yv7R43w9BbQt/mcFL3MNI/OrHSvav2O9BPiX9pbwNa7N6LfLO3/APnrxYdDX11/wTH8Nf25+0vDdlW2aZp8033f8AgH/s9fu3G+I+qZBWf91nn4ePNVifstB/x7rU9MRMU+v8+j6gKim/1LVLTHoA/CD9tXwp/wAIh+0547tlXy47q9+2J/uypvrwjuK+4f8Agq34R/sr43aNraJsj1HTNjv/ALaPXw8tf37wHi/ruQUW/wCW33HzGKjy1pI/V7/gk94rXU/hB4g0OR8PpupbkT+4jpv/APiq+Ov+ChvhL/hF/wBp7xJIsWyHU0hv0/4Emx//AB5K9U/4JOeMv7K+LniTQZX/AHOraakyIf78T/8AxD1sf8Fa/B32Xxf4N8Tww/Jd281nK/8AuPv/APZ6/EcL/wAJXHNWl9mp+qv+h6Uvfwp67/wSb8Yf2l8G9b0KWXfNperO6J/sSpv/APQ1evvNelfk1/wSe8X/AGD4q+I/DztsTU7NLlE/24n/APs6/WLPSvyrjfB/U88rQ/mfN9//AATpwcuekT0UUV8KdgUUlNoAKcRxUVZOseJdN8P2r3GoXsFpbIuXlmlCItKEJzfKlcDYBxTS/vXzH8RP+Cgnwf8AAjTW6+Il1a8QY8jS1879fu185eMP+CucMEjxeF/BU10P4JtSu/J/8cTfX1WC4TzjMP4NCX5fmc0sTThufpNvPpQ0yDuv51+OXiD/AIKf/GXxDM6WC6ToyP8AcS2tPOf/AMfeotJ+Kv7WvxTIl0ubxK8Ev3JILH7PD/6BXuPgfG4dc2KqQp+rJWJjL4In7J/a4f8Anqv/AH1TTdw/89Vr8otL+AH7YPijY114k1TS0f8A5+NY2f8AoFdppH7D37SmoFH1D4uvZf8AcQuHry62Q4Sj8eMj8tfyL9pP+U/Sr7XEekq0u9vUV8IaP+wz8aLUZuv2gNYi9oIpX/8AZ69I8N/sm/E3RdnnftA+J5v9y0h/9n314tbCYan8FZS+TNYzl/KfVfJ6UteX+DPhn4t8OSJ/aHxE1TxBCnVLy0tk3f8AfCV6cq7ExndXjzpxi/dlctDH5b2rw39oz9lzwp+0VoL2mrWiW+pxL/oeoQp++gb/ANmWvdAAFOKK6MLjK+Cqxr4efJKJEo8/uyPwJ+PX7O3i39njxW+l6/avJYyn/RNThX9zcL/n+CvIwN3Sv6Gvih8JvD3xb8MXOieI9Piv7WdNv7xfmT/aQ/wtX5D/ALV37E3iT9nrUbnVdLSXXPBzy/JdIvz23+xL/wDF1/WnBPiPRxsYYTMXy1O/SR4mJwco+9A+Xa7L4VfFHXvg54207xR4dumtr61f50/gmT+49cbRX7bj8Hhs3w0qVSPNCZ50JOmfvv8As7/HTRP2gfh9p3iLS5Ajsm26tS3z2838aPXrq9K/Df8AYt/aOu/2fvinbfbLhn8Laq6W2oQ/wJ/cm/4BX7a6RqVvrOnQXVrIstvMiyI6/wAStX8I8YcNVOHse6S/hy1i/wBPkfS4auq0DXooor4U6gooooAKZT6KAPjf9uP4Df8ACU+Hx480e336ppi7L5I0+eW3/v8A/AP/AECvk/8AZ6+MNx8GfiLZ6rvf+x7jZbahD/fif+P/AIB9+v1ovLSG/tZYJ0WWGVdjo/3Wr8pv2nfhB/wp34m3NhaMX0e+Ju7HP8CN/B/wCv0fhvE08fSlluK6/CcOIhb97Er/ALRvxjm+NHxFvNVilb+ybf8A0bT0H8EP9/8A4HX1t+w/8Cf+EM8Lr4y1e12azrEf7hHX54bf/wCz6/8AfFfLn7Knwe/4W38SUW+VH0XS9l3fJ/z2/uJ/wN6/VK3gS2hWJUCIn3USlxHi4YKlHLML8MdzOhH2kvaSJm+4fpX5BftCf8ls8a/9hOav19f/AFZr8gv2hf8AktnjX/sJzVlwZri5/wCE2xX8I+p/2XP2l/h58O/hBpGh+IvES6fqdu0vnQ/ZbibZukc/eVK9l/4bS+Dn/Q4L/wCC+7/+M18H/Dz9lbx/8T/DVtrmhWtnNp9zvRHnu0R/kfZXUf8ADB/xZ/6B1h/4HpW+NyvKauKqSqYjllfyMaVWrGHuwPsUftqfB3f/AMjYP/Bfd/8AxmvarG6i1CzhuIX3wyoro23qtfmd/wAMI/Fr/oH2H/gelfpL4ZspNP0GxtZSpligRH+u2vksywuEw7j9Vq8510pzl8Z+c/7ff/JfE/7BVv8A+hvXhL+D9Qj8GQ+Jki36e929g7p/yxlRN6b/APgH/oFe7/t/f8l5T/sE2/8A6G9em/se/DzTfij+zz4m0PUlxbXeouiv/HE2xNj1+l4fMXluU0Kq8jz6sOfEcpx37C3xv/4RPxO/gnVbjZpuqy77Hf8AchuP7n/A/wD0Ovor9ug+Z+z3qB/6e7b/ANDr85fGfhXVfhp45v8ARdQR7XVdMuNm9P8AvtHT/P8AHX1j8RvjRD8Yf2O7qeWVP7bs7q0ttQh/6a7/AL//AAOvGzDARljKOPw/wTkjpp1eT93M8e/Yw/5OO8L/AO5cf+kz1+qa/dFflV+xf/ycb4W/3Lj/ANJnr9VV+6K8ni3/AH5f4UGF+0LTJv8AVmn0yb/Vmvh18Z6J+Pv7QH/JbfHH/YWuf/Q6/Qf9iX/k3rQP+ulx/wCjnr8+P2gP+S2+OP8AsLXP/odfoP8AsS/8m9aB/wBdLj/0c9fp+e/8iih8vyPLp/xj6AHSlpB0pa/MT0SF13LXz9+2f8Sj4A+DOpQwSeXqOsMNOt+f4X++3/fG+voInNfmn+3f8Rf+Ep+K6aDby77PRYfJdP4Hmf53/wDZK93IsF9dxsIP4Y6kVZ8kDzv9mj4fN8QfjHoFg0XnWdvcfbLv+5si+f8A9Dq/+1b8Ol+Hfxl1i3ji2Weov9vt/wC58/3/APx+voL/AIJ7eAlsdH1zxddMqPdv9itP9xPvv/6B/wB8Vt/8FCfAMOueBNK8V2yp9p0e58m4/wBuGX/7PZ/33X3f9qyhnMaX2PhPOjT5qcpyN39gz4lf8JT8MH8PXs2+/wBBl8lPM+81u33D/wCy/hX1MPlXFflZ+yF8R/8AhX3xj0pJ5dmn6x/oNxv/ANv7j/8Afdfqah3RdK+P4jwH1PHS5fhnqdeFnzwsfl9+2z4nl8Q/HnWLfc3k6ZFDZon9z5N//s9e8/8ABOvwfbp4W8QeJmiT7Td3f2NX/wBhPn/9nr5f/agglg+PnjNZfv8A27f/AOOJX2V/wT2ukm+C9zGu3fFq1xv/AO+Ur6rM/wBxkVKMOtjn+OufU9c54z8KWHjbwxqWhaojSWOoQvbTKn3tj10o6U16/LIy5Jc8T0Twbwt+x98L/CclrNH4ai1K8t1wJ9Slaff/ALTofkz/AMAr3SKIRxqi/KPSlDI1SVpVq1qsr1ZXIjGMPhH0UUVBYUUUUAFFFFAEZwQa5nxz4y0rwF4av9d1i6Wz0+xhaWaeRsbVro3cRR/NX5R/8FJP2oz4y8QH4aeHrv8A4k+nvv1aaN/+PiX/AJ4/8Ar6bhzIq+fZhDC0lp9p9kc9er7GHMfP37VX7SmrftJ/EGbUHllh8OWLeVpmn/wKn99/9t68J6GnPRX985LlWGyPBwoUo8sYnzU5yqy5pAVIFdX8Pfh14h+Kfim28P8AhfTZ9S1G4fhIl+RP9t/7q12v7Pn7N3i/9obxKtjoVq9rpUT/AOl6vMv7m3T/AOLr9iP2ev2Z/CP7PPheHTtHtVnv3X/S9SmH764f/P8ADX5hxr4h4bKIPDYR89X/ANJ9Tsw2FlN3keY/slfsL6D8BLWLWtVWLXPFsqfPeunyQf7EX/xdfW8cezp0pyqFNOx2r+P8fmWKzPESxGKnzSZ70IRh8IUhwKkrhvGXgzX/ABHxpfjK+8Nj0tbSGb/0NK85Ri3qWdmJCOopvnxf30r5p8S/sv8AxH1vd9n+PXie1/7c7f8A9k2V5nrX7EPxgu0f7P8AtB69I/8A02idP/QHr1KOFoVPiqqPyZnKUv5T7fN3B/z0T/vqg3cZPEi/nX5xav8AsL/tE23z2Xxnnvf+u13cQ1xuqfsy/td+Hi7WXjK91BE/59tYf5/++69yhkmFxGkcXFeuhDqTj9g/VP7RGf4x+dIXI6LX48apr/7YXw43veSeJ5Iov4/KS7T/AMcrM0r/AIKR/HDwncfZ9Qu7G+dPvw6nYbH/APHNlerT4KxWJ/3WrCfpIzeJjD44n7O49BRz3H61+XnhH/grrqyCGHxP4Mgl/vz6Xdsn/jj/APxdfQ3w/wD+Clnwf8YhIb7U7rw/cv8AwajDsT/vta8rGcH5zgfeq0JfLUqGJpS+0fXoBp/1rkvCvxE8O+OdPS90TV7LUrN/uTWcyyp+ldWHyK+SqU50pck42OlSUiSiiipAKQ9KWigCKQcV+Nv/AAU68Wf2/wDtIf2eku9NH0+KH/cd/n/+Ir9itQkEFnM7fdVa/AX9pbxZ/wAJx8ePG+s7t8UurTJF/uI+xP8AxxK/X/DLC+1zeWI/kizgxkv3fKfdP/BInwn5Phnxr4jli/4+72G0if8A3E3v/wChpXz3/wAFM/E//CQftH3Nkj700vT4bb/c/j/9nr7t/wCCeXhFPBP7LmgyyRbJ9QE2pP8A8Df/AOI2V+Vf7R/ixvHHx18a61v3pNqc0cJ/2EfYn/oFfbcIQea8Y4jF9IX/AMjmr+5h4wPMP46/Rj/gkN4U8zW/HPiN04iS3sIn/wC+3f8A9kr85K/Yv/gl74P/AOEe/Z0XU5E2za1qMtz/AMAT5E/9Ar73xYx31fJXRX25Jfqc2AjzVT7QopB0pa/i0+hCmPT6Y9AH5/f8FavBhvPht4a8SxxfPpuo/Z3f/YmX/wCLRK/KzdX7tftqeAf+Fifs2+MdMSPzLmKyN1F/vxfP/wCyV+EQGa/r3whzH22X1MJL7EvzPAx8eWfOe5/sYeNf+EE/aT8F37tshuLv7G/+7L8lfoX/AMFP/A3/AAkn7PCa1Cu+TRL6G6f/AHH+R/8A0Na/JLQ9XuNC1uw1O1Zkms7hLlP+ANv/AKV+5/i22s/jx+y5ewxbJofEGgb4v994d6f+PV8/4iUnlXEGEzGHlf5P/I1wfv0pwPyV/Yu8af8ACBftLeDb6VikF3cfYJc/9Nfk/wDQ6/dm3YTxh/Wv5x7C7uvDPiG2uod8F5p92jp/fR0ev6CvhL4rh8c/Dvw9rkDK8N/Yw3I/4Egr5TxQwl6+Hx8PtxOjBS+KB3NIelLUcj+Wlfhp6RHGcjt+FcR8TfjD4T+EmjSan4n1e20y1Uf8t5MO/wDur/FXzp+1d+3Tpnwm+0eFvBdv/wAJJ4x+48cHzw2f+/t/j/2K/ODxh4V+OHx516XWtY8NeJ9aupX+XzLGVIU/2Er7nIOG4Zg1UxlZUqfnu/Q5qtXlfLBH1D8cP+Cqd9dzXOn/AA20zyIV+T+1tST5m/20h/8Ai6+KviJ8a/HHxUvmu/FHie+1dz/ywml/cp/up92uyt/2M/jTdn918PdTT/fVE/8AQ3ovf2NvjTYf6z4eas/+4iNX9I5JheD8pppRqQ5/5m02eTVliJ7niW+kzxXoerfAD4l6J/x++AfEVui/xvp71xd5ouoaa7Jd6fdWrj/nvC6ba/UMNnOUVIfuK0X9xxShUjuet/CD9o0/BiOE6R4N0C71BPv395E0sz//ABNe42H/AAVR+IdqNj+GtBaP+4iOn/s9fE3/AAMUAmvBxfB+RZvUder78n5lwxFWHwn6DaF/wVt163df7V8D2cy/9Ot86f8Aodep+FP+Cs3gO+dE1zw3rOlH+OSLZcIn5PX5S5NHHvXzuL8Kclrx/dpxfqzWOPqxP3X8Bfts/CH4hFItK8X2cNw3/LG6PkP/AOP17TYa1aapCk1pcRXMb/deJ961/N/ivRvh58f/AIh/Cq4SXw14r1HT0X/lhJL50Lf8AevzfNvB+tS9/A1b/wCI7IZh/PE/oNzgZ60EjbX5ofA//gqswe20/wCJGmLB/A+qaevyf77p/wDEV9+/D/4n+H/ibokGseGtWttX0+X7s1u+/wD76/u1+H5vw9mOSz5MXS5fPp956VKvCr8J29FMp9fNGwysfW/D9p4hsZrO9tYbq3uE2SwzLvRlraBzTauM3D34AfmB+1t/wTdl037d4q+F8W9P9dcaH/8AGf8A4ivz11LTbvR7ya0vbeW1vLd9ksEybHSv6Q5Y/OAzXzN+01+w74Q/aAs3vfITRvEyL+61a1T52/66/wB+v3bhDxKr5byYXMPfp/zdUeXiMHz+9A/Emv0V/wCCfX7aK6Otj8OPG2obLZW2aTqEz/Iv/TF//ZK+Tvjt+y946+AOqPF4g0mWfSt37rV7VN9s/wD8R/wOvH0k2Omz5HT+Ov3TNcHlPHOX8tKab+zLszzoSnhpn9I8U63MKPHylThgy5zivym/Y+/4KFT+D1tfCPxGupbrRxshtNaf5nt/9iX+8tfqD4f8R6f4p0y31DSruC/sblN8U8D7kev47z7h7HZDiXQxMNOkujPfpV4Vo+6b1FMp2RXyxsLRSZFLVgRydRX55/8ABRX/AJKH4b/68X/9Dr9Cnr89f+Cif/JQ/Df/AGD3/wDQ6+n4bfLmMGc9X+HI0/8AgnB/yMnjP/r3tv8A0N6++k6GvgX/AIJwf8jJ4z/697b/ANDevvlfumo4jfNmFRkYf4Rj/wCrP0r8g/2hf+S1+Nf+wnNX6+Sf6s1+QX7Qv/JbfGv/AGE5q9ng9/7TP/CPEfwz78/Yg/5N/wBC/wCutzj/AL/PX0EuduCea/IrwZ+0j8R/h7oFtoXh3xF/Z2lW+/yYfsNu+ze+/wDjSuh/4bM+Mm3H/CZPj/sH2n/xmjHcN4uviZ1Y8vvPuZ0q8Yw5T9U8kdaC5xxX5Wf8NnfGQf8AM5v/AOC20/8AjNfZH7GvxK8SfFTwBqWp+KNS/tS/j1B4Vn8lIvk2J2RErwMbkuJwEPaVrW8jaFaE5WPl79v7/kvKf9gm3/8AQ3r37/gnZ/ySvWf+ws//AKAleBft/f8AJeP+4Tb/APob175/wTq/5JZrX/YWf/0BK+px01/YNKPocv8AzEGf+3b8C/8AhJtDTxzpVv5mp6Um29SP78tt/f8A+AV8GWeuXunabf6fb3DJZ32xLiD+B9j70r9qryyhvoHt50SWKVdjo/8AEtflN+058E5vgx8Sbm0iib+w9Q33mnv/AAbN/wBz/fT/AOIrp4TzWD/2PE/9ulYql9uJf/Yx/wCTkPC3+7d/+kz1+q46Cvyo/Yw/5OM8L/7tx/6TPX6rjoK8Ti1p5h7vZF4X4BKZN/qzT6ZN/qzXxMfiPQPx8+Pn/Ja/G/8A2Frn/wBDr9Bv2I/+Te/D/wDv3H/o56/Pn498fGvxx/2Frn/0OtDwX+0l8R/AGhW2i6B4kbT9Kt93lQGxt32bv9t031+v4/BTzDLKFOjvoeRzclbmP113UMcCvym/4bM+Mn/Q5S/+AFp/8Zp//DZvxk/6HN//AAAtP/jNfHy4YxkFdyj9/wDwDt9vA/Sf4ieMbfwL4L1bX7ohIbG1eY7vX+Gvx51jUbvxN4hvNQuN89/qFw8z/wAe93evsn9sb4tXD/B/wd4d+0ebquvWltqOoSfc+RET/wBDf/0CvGP2Pfhz/wAJ/wDGnS2li8zTdK/4mVw/8Hyfc/8AH9le/wAP8mV4WtjKm5z4p8/JCB5d/wAIP4m/6F/Vv/AGb/4im/8ACD+Jf+hf1b/wBmr9nltIo1GFprWqMOYhXD/rZLn5/YxNI4b3bcx+Jfl3GnX/AO9SW1vLd/uP8jo9frh+z98QIvih8KdB1rdvuJYvKuP+uyfI9fDH7cvw1/4Qr4rDWreLZYa7D9pfYnyfaE+R/wD2R67v/gnn8S/sOu6x4Mu5f3N6n2+0T/bT5HT/AL42f98V6Oe1I5rl9PFw3iY04+xq8hyP7e/gC48P/FqHxCkeyx1q3Qb0X/lsnyP/AOOV0H7A/wAWdO8Na9qvhHU7hLVNVdZrF3bajyp99P8Afr7D+NHwf0f40+CrjQtUQRs3721uQPnt5f79fmF8Vvgl4t+DGtvb61p8qWyPvt9Th+eGb/gf/wAXWGX4rD5rl/1DET5Zx2KqwnGp7SB+vn2qOvGP2nPjFb/Cb4baldpd+TrF3C9tYRI/z+c38f8AwCvgHQP2qPip4Y0uHT7DxhdfY4vufareK4f/AL7dHeuH1vxH4l+JviHzdSvb/wAQ6xcfIm/fM7/7CJ/7Ilc2E4ZdOvz4mpHkj+Jp7ZntXwh/ao+K58T6JoEGqp4k+23MVmkOoRbn+/s+/wDf/wCB1+mduXESs+3f/Ftr4+/Y/wD2VrzwVdr4y8W2/wBm1h02WWnyfet/9t/9uvsYYxXzud1MLLE8uEj7qLoxn8UyQdKWikyK8E6BaKKKAI+2abLIIoy57VDdXSW0LvM2xE/jr4G/a+/4KF2Hgdb7wr8PriLVNe/1Nxfp89vZ/wDxb162VZPjM4xMcPhYXMqlWNKN5HW/t1/tn2fwc8O3HhTwvdrP4wvotu9H/wCPJf77f7VfkTeXs2o3k13dSvPczPvlkf77vU+sa5qHiPVLnUtTu5dQ1K7fzprmZ97u9dN8Mfg/4u+MOvw6P4S0WfU7l2w8if6mL/ad/wCGv7L4ayLLuC8C6+Jmuf7Un/Wx4FWrPEzsjiUTe+yvsL9lD9gHxH8Zbq21vxZFP4f8KffRJE2XN8v+z/cSvq39l3/gnF4d+Gklrr/jV4PEXiBPnSDb/olu/wDsf3q+2rS1itYEjhRY0T+BK/KOMPE6eL58Jle383+R3YfBcvvTOW+HXwz0D4X6BaaN4e06DTtPt02JDAmP+BV2ZXFLS/jX87Vak603Oq+Zs9YdRRRSAZ1qOQhayNb8Qaf4bsJ73UruCzs4U3vNK+xFSvh/48f8FQvDfhC5udK8CWX/AAk1+vyfbW+S0R//AGevXyvJcdm1T2WEpOX9dzKpVhD4j7vur+3soy8zrGi/xOa8n8eftUfC/wCG6zJrvi3S7aaP70KzLK//AHytfjz8Vf2u/il8YZpf7b8U3NtYP9zTtPf7PCvt8n3/APgdeNTTvO+92Z3f+/X7llHhFiq8VPHVOTyX+Z508f8AyH60eMf+Cqfwy0bfBo2n6zrbqPlkgt1iT/x//wCJryXW/wDgrtfSORpXgOONf4Hvb7d/6AlfnXSrj0r9LwXhPk9BfvU5/M45Y+oz7gvv+CrnxAnd/s/hjRIk/wCmm968t+Jv7Z2ofF62eHxL4G8N3e9NnmCFluE/3Hr5w59KK+hocEZDl81WpR5ZLzMp4qrPcc773fYuxKbVm1sbi+k229vLO/8AsJvrrtI+Cnj/AF4J/ZvgvxBeI/8Azx06b/4ivpq+a5Th4WrVY/eZck5mR4T8d+IvAeqJqXhzWrzRbtf+W1lM6V9h/Bf/AIKg+NvBz21j43s4vE+m/ce9i/dXKf8Asj14Dp/7IHxkvj+6+Herr/13iRP/AEKrUn7FvxsgTd/wr7Vf+AND/wDF1+c5xDhDNqdqs4eqaUjspPEU9j9g/gl+1H4E+POnLL4b1qJ7zbmWxmOy4i+qV62khf5iMivwSh+B/wAafhzqcOq2ng3xRo15aPvS5sbeXen/AANK+3P2Xv8AgoFqttf2vhH4vWVxpd2WWG21qe3aJG/67J/B/v1/OfEHC+HwSlXy6vGpT7X1R61Ks37s4n6M0VSs7qHULaK4t5lmhlTejo25HWrr1+aHUed/HfxnH4D+EnivX2cJ9j06aVf9/Z8tfz/WcFxr+vQ26fPc31xs/wCBu9frt/wVA8f/APCK/s/SaVFNsudcvorRP9xfnf8A9Ar85v2OvAP/AAsX9o7wTprRb7e3u/t9x/c2Q/PX9DcBUo5dkmLzKp/VjycVLnqwgfrfrt1B8EP2XLyX/Uromg7F/wB9Idqf+PV+FM073E0sr/O7vvav1/8A+CnPjn/hEP2em0mJ9k2tTxWip/sJ87fpX4+sMAV9p4SYOU6dfMJ/bl+X/BuY4+XvRgNVPMdU/v8AyV+/P7MPhIeCPgX4N0Vo/LeDToQ6/wC2y7mr8Q/gT4Nb4hfGLwZ4fRGdL3U4UmT/AGN/z/8Ajlf0EaXYpp1lDbRDakSbFr5XxhzH2mJpYOPT3v0Ncuj8UzRpaKK/nE9cKZT6KAMXX9Pj1PR7yylXfHPE8TD/AHhX8+HxY8JP4F+Jfinw/KpRrDUJov8AgO+v6I89BX42f8FOvht/wh37Qza1DFss9ftEuf8AtqnyP/7JX7d4VZp9Tzd4eW1RfijzsdDmhzHx/wBRX7If8E3fHg8d/s2WOkzS77nRJH01/wDc++n/AI5X44DrX3n/AMEoPiP/AGV8S9e8ITS7I9Ttvtlun+3F9/8A8dev2jxTy361lDxEPipvm/z/AAPNwM+WZ82ftXeBD8Of2hfGmiBNkX257mL/AHJfnT/0Ov0y/wCCZnxDXxj+zvYaZLLvvNCuHsH/ANz76f8AodfN3/BWH4b/ANneNPC3je2ixHqFu9hcv/tp86f+OP8A+OVi/wDBKv4mr4d+LeseEbibFvrlp51v/wBdof8A7B//AByvzfN/+F/gylil8dL9NGddL3MTyn64DpTHRXRlb7tKlPr+cT2DjtF+GXhbw5LLNpmgadZSzPvd4bZA7N/vV00djBH92JF/CrQGKbVupN7sBv2eL+6KPIi/55j8qloqbsCobG3brEtYGs/D7w94hj2alo9jeo3a5t0f+ldPTiKqNWpB3hKwHzz4y/Yd+D3jWN/tXg2wtZ2/5bWY+zv/AOOV87eO/wDgkt4W1IzS+GPEup6LN/BDdKlxD/8AF1+hmPYU04/yK+iwfE2bYD+BXl99/wAzGVCnPeJ+NHj/AP4JmfFrwaJptKisPEtqn3Ps82yX/vh6+cvF3ww8XfD+4aPxJ4c1HSGT+O5t3VP++6/ojdQ/8NZOqeG9M1eB473T4LuF/vpNEr7q/TMs8WM2wvuYmKqL7mcM8BCXwn84NFfuH8QP2C/g98QBJK/hK20i8cZ+0aYPsx/JPlr5q+In/BJSCSGaXwZ4olt5v4LbVot6f99pX6pl3i1luJssUpU395xywFSOx+ald/8ACH42+Mvgj4gTVfCWry6e/wDy2tn+eGb/AH0rtvib+xn8W/hU8r6r4SuryxT/AJe9M/0hP/HK8RuLaWxmeG4iaCZPvo6bHWv0F43JOJsPyOcJxkc3LOjI/V34Bf8ABTvwp4y+zaZ47ifw1qrfI9z96zd/9/8Agr7S8O+LdK8WWEd7pN/b31rKu+Ka3l3q4r+cmvQPhn8cPHXwev1u/CXiW80v5/ntd++2f/eh+7X41n3hRTq81fK52f8AK9jvpY9x+M/oUMmBQDn3r8wvhL/wVcu7LyrL4geHzOn3H1LSH+f/AL8vX2h8Lv2s/hj8XoYhofie0kuX/wCXO6fyZv8Avh6/B8z4WzXKpf7RQly91qj0aWIhV+E9upGRe9QxXkMqbklV19d1TeYlfLOPLudJi+IfDOmeKdOmsNTs4L+0nTa8M6b0YV8LfH3/AIJdaF4qnudX+H14vh3UH+f+zphus3/3P7lfoGDyaa4J717OWZ3jspq+0wlRx/L7jGdKFT4z+ff4q/ADx78FL97fxX4durKHfsS9RN9s/wDwNK679nj9r3x1+zzfImlXf9qeHnf99o94/wC5/wCAf3K/cTXvDOneJ7Gay1Kxgv7WVdrw3CBlYV8h/GT/AIJmfDvx41xe+HUm8J6g/wA/+hDdbb/+uX/xNfsNDj/BZ1h/qee0b/3kcMsNOlPmpHov7P8A+2z4C+PMEFtaagmka6y/PpN8+ybf/sf36+ho51m+4d49q/GL4lf8E8/i/wDCq4fUNJsl8TWdu29LrR5dkyf8A+//AN8Vs/Cf9vj4tfAy5h0bxnZXOu6dD8r22ro8N4if7/8A8XXzOYcKYPFReKyavGcf5W9V/XmbQrzh7tSJ+xi4xTq+Yfgz+3r8MvjEYbeLWk0PV3+9p+qfuX/4C/3Hr6Ls57O4Vp7eVHWVt+9H+9X5tiMFXwsnGtBxfodcZRl8Jp1w3jT4PeDviHeQXfiPQbLVri3TZE90m/atdwjDH3t1OI9DXLGc6UuaDsWcN4J+E3hH4dTXM3h7QbLSJbpVWZ7WPZvrt+opATTqU5zqS5pyuCXKN/hrzLWf2c/hv4g1S61LUfCGmXl/dSebNPJD8ztXqBGKaSaqnUq0tacuX0BpS3PKv+GWvhV/0JOk/wDfmj/hlr4Wf9CRpP8A35r1fijiur67iv8An5L72RyR7HlH/DLXwr7eCNI/78V1/gzwB4d+HumPY+G9JtdItJX81obVNiM3rXTj8qQtWNTE16seWpNv5thyxPPfGfwP8D+PtV/tLxB4a0/Vr7y/J+03Ue99n9ytzwX8PvDvw/0+Wx8OaTa6TaSyec8NqmxWf+9XTZyKGOBWcqtWUeSUvdDljfmFrkvG/wANvDHxGtreDxHotnrMNu++JLpN+x66/tQfripjKUJc0XYs808M/AbwD4K1i31fR/DOn6ZqduWEVzBDh13jbXpNANKeByac6k6suacriS5R1FFFIZ5Zq/7Ovw21/VbnUtQ8HaXc391K0008kPzu/wDeqv8A8Ms/C3/oStK/7816vj2pcV0RxmJhpGcvvI5IHlH/AAy58Kv+hJ0r/vzS/wDDLnwq/wChK0v/AL816tRx6Vf13Ef8/Jfex8kOx5v4h+A3gLxVNbTat4W07UJbe3S1ieaP7kSfcStLwZ8J/CXw6luZfDmgWOiyXG1ZXtU2b67cEGmk4rB160o8vO+X1FyxPH/jn+0Ro3wGtdKl1fT77UF1B3SL7Fs+Tb/e3uKwfgp+1bofx08R3OiaPpOpWFxbWf2xnvUTbs3on8D/AO3WZ+1r+z34l+Oun+H4vDtzp1q2nyyvL/aErpuDj+HYj1y37Kv7LHi/4J+PNR1vX7vRprO509rNI9Omld1bej/xon9yvYhTwX1LmlL94RLm5vdPo3xn8MvDHxFgtofEui2esxW774kuk37ayPDfwB+H3g/WLbVdF8J6bp+o2/8AqrmCPa616IDmgkV40a1WMeTmfL6l8sRdlZ2p6TZavavaXtrDdW7/AH4pYt6tWpSHpURdtUWeVXv7NHwy1G6murjwbpTzyvvd/I2k10Phj4XeFPA8aDQfD2m6XsG1WtrZEf8A76rsqTAraWJr1I8kpyt6k8kRdlPopm+sSgBz1FMwPSmTTrEvLqleKfF39rb4a/Ba3dtd8Q2pu0XP2G0PnXL/APAErXD4atiZclKDk/QiU4x+I9q8wqvA215T8aP2k/A/wN0t7vxJq8VtNt/dWkZ3TTf7iV+fXxp/4Kd+MPHdxNo/w50l9Ftn+RLt1867f/gH8FeOeCf2Rvjf8f8AWDq97pN8pu33y6v4hl2Y/wC+/n/75r9IyzhGnCH1nNq8aUP5b+8clTEOXu04nVftKf8ABQHxn8bHudJ8O+b4V8Lv8myF/wDSbj/ff/2RK+bvA/w68TfEjVl07w1o15rV4f4LaLfs/wB+v0m+D3/BKvwx4dkgvfHWpy+Irtfn+x237q2/+LavtXwV8MfDPw60pNM8OaFZaRZJ9yOzhRK+xlxrlPDtB4fI6PM/5n/V2YRw9StLmrH52/AD/glpdX0lvqvxK1B4Ifv/ANj6e3zf8Df/AOIr9C/hz8KfDHwv0VNK8NaRbaXYx8eXCuN3+9XcZzSHPavyPNuIsyzupz4qq+X+XodtKhCl8AeWnpS7KfUbSKnVsV86dAfjSN1rzb4i/tAeBfhfZPceIvEun6aE/geYb/8AvmvjP4tf8FXdD0w3Fp4C0G51q5HyDUL79zD/AN8fff8A8cr38u4dzPNJf7NRlL5aGE68KW5+g93qUFjE800yQon3ndvlr5Y+O3/BQ34cfCM3Flpt8PEuuJ8n2PTm3Ij/AO2/3BX5kfFj9rH4lfGWaWLX/Ec8OmP/AMw6wYww/wD2f/Aq8Yf79fueQeE05v22Z1P+3UedVx/8h7f8ff2s/H37Qd/N/beof2fom79zpFk+yJf9/wDv14h/31Ttju6bEbfXqHw9/Zq+JvxVmT/hHPB+oXUT/wDL1Onkw/8Afb1+50P7D4Xw3JFwgonn/vK55VT6/Qv4Z/8ABJzW9SMVx418SQaf/fstKTzW/wC+3r6X8Cf8E4vg/wCCzFNdaHLr1yn8epS71/74+5XxGZeK+UYVuFC9R+RpHAVZH48eG/B+u+MbxbXQdHvtXuW/gsoXevoPwD/wTz+MHjkRSS6LF4ftn/5balLsf/vj71fsb4f8A6B4StEtdG0WzsLZPux2dukS10wjEYr8nzPxbzPEe7hIKC+9nfDAR+2fm/4E/wCCR1lCUm8VeMLq6f8AjttLtkhT/vp99fQ3gr/gnx8GvBYhdPC0WqTJ/wAttRlaZ/1r6eqMqGPevzPG8WZxj3etiJfJ2/I7IYalE4/w98JfCHhaMJpHh7TtPC/88LRF/pXUQ6ZaQrtS3RV9hVsHNKeK+ZnXrVdZzbNuVRG/Z0/uJ+VN+yxelT0VF2WVWsoHH+pBrF1vwLoHiaAw6ro1hqETfwXNuj10lMpqc1swM/R9FsvD+m22n6fbpa2dumyKGP7qrV3+CnsKpahcpZ2ksrsqIib2NZQ55zsB+T//AAVc+I3/AAkHxW0Lwpby74dGs/tMqf8ATWX/AOwrZ/4JO/D3+0PGfinxZLH8ljbpYRP/ALb/ADv/AOgV8lftEfEJ/if8ZvF/iXd5kN1fP9n/AOuSfIlfqh/wTx+Hi/Db9mHTL66TyrnWN+qzP/sP9z/xyv6Uzu2R8IUMFH46tvx1Z49P36/OfKn/AAVc+If9ufE/w/4Thl/c6VY/bJk/25f/ALBK+DT0r1P9pjx6/wATfjn4v1/zfMhlvnhtj/0yT5E/9Aryqv27gjLf7JyKlGW/Ld/PVnn4ifPPmPsr/gl74A/4Sb9oB9elh322iWLyK/8Adlf5E/8AZ6/YxOTXwh/wSk+Hf9g/CXV/FVxFsm1q92Qv/wBMovk/9D3194DpxX8gce5j/aWe1ZR+GPu/d/wT3MHHkpElFFFfn52BRRRQBFsFfCn/AAVU+G//AAkXwesPFNvDun0S7zK6f88n+SvuzPGa88+OHgKD4mfC/wAUeGrkfJqFjNEh/uPsOxv++sV7eRY+WW5jRxS+zJfcY1Yc8eQ/nur0r9nXx9L8LPjZ4P8AEqSlIbbUESb/AGoX+R//AB164bVdKuNE1O/0y7jaO5s5nhlj/uOj7KoI3l/PX9+42jSzzKJRe04HzMJexnc/aH9vf4dp8Uv2ZdVurNPOuNOiTU7fZ83yp9//AMcr8m/gZ8QJfhn8XPC3iiKV447K+R5v+uO/56/Xn9j3x/B8cf2YtI+2slzNBbvpt8n+2nyf+gV+QHxr+Hsvwt+KnibwtKj+Xp966Q/7UP8AB/45X87cEO6xvD+I6c3+X9ep6uI+xWgf0EaDqMWraXaXcLh4p4ldW9a1K+Wv+CfHxTPxP/Z50UXEvn6ho/8AxLrg/wAXyfcb/vjZX1IDxX8/5lg54HGVcNPeEmj1IT548xJRRRXAWFFFFABRRRQAUmBS0UAFFFFACYFLRRQBWubSO5TEqBx715N8RP2Yvht8UYZF8R+EdOv5WH+u8nypv++0+avYMGmFQK2oYnEYaXPRm4+jt+REoRl8R+fHxK/4JNeF9Rea48IeIL/Rnb7trc/6RD/8VXy58Q/+Ccnxg8DtNLY6Va+IrNP49Pl+f/vh6/asJQVr9ByzxBz3LvdVXnj/AHjmlg6Uz+crxT4B8S+B7p7XxB4f1HSJl/gvbd0rIgnltHSWJ2hmT7jo+x0r+izWvB+j+I7V7fVNPtr62f7yTxK614b43/YE+DfjrzXuPCcGm3L/APLbTm+zP/45X6Vg/FilWXs8yw9/T/gnO8Db4JH5S/Dr9rr4r/CuSFNH8XXk9sn/AC5ah/pEP/fD19YfDf8A4K13kKQ2/jXwqs2z797pcu3/AMcet7x1/wAEjdLuvOl8J+MLyxP8MGo26TJ/30myvAvF/wDwTH+Mfhze9hDpeuwp/wA+dxsf/vh66qmK4Iz/AN6ranN/9umPLiaR9/fDz/goJ8HvHnkwr4ni0i6b/ljqy/Z//H/uV7/o/izR9etEuNM1O1v7ZxuWWCZXX/x2vwX8Ufs2/FLwWX/tfwLrFsifemjtGdP++0rmNF8X+Lfh7ef8S3VdU8PXKf8APGV4a+dxHh/luL9/LMWn66m0cXOHxwP6KhMj9DS7vY1+IHg3/goF8Z/B5Qf8JImtWyf8sNTt1l/8f+/Xv3gr/grpq8EcMPirwXFcn+OfS7vZ/wCOP/8AF18hjPD/ADfC60oxqf4WdMMXSkfp+6pMnziuJ8ZfB7wf8QbR7XX/AA9p+qQuv/L1bI9fM3hP/gqV8Jte2JfnUdDdv+fq33r/AOOV7J4Y/bG+EXipU+w+N9J3t/BPN5Tf+PV8vPKc2wErulOL8k/zRp7SlM8Z+IP/AAS4+GHihpbjQJNQ8J3L/P8A6FL5sP8A3w9cJpX7Jv7R3wHuPM+HfxHg13TE/wCYdqm/Y3/AH31916V4+8Pa8m6w1i0vF/6Yzo1bS3NvJ0kST8af9rY+mvZ4j3o9pK//AAR8kHsfHOj/ALVPxs8B/uviR8G9RuoU+/qHhn/SU/74TfXpvhD9tn4V+J5ktbvXJfC+oYw1n4gt3sXT/vv5a97cRyDjbWLrXgnQPEcTJqmkWF+jf8/Nuj159StQraypcvo/0Y4xcftFjRfFmjeIIEl0rVbTUYX/AI7aZX/9BrYSVdv3s15Vcfsz/DhpvOtPDNrpk/8Af0t2tH/8hYrT0r4SQ6Tzp3iDxBaJ/wA83v8Azk/8f31wuMPss01PRt9OwK5iDQdVgb/kOyz/APXa3R627FLqNP8ASJlm+ibay5Rl2iiigAooooAKKKKACiiigAooooAKKKKACiiigAooooAKKKKACiiigAooooAZSeYnrUVyJTH+6dUb/aXdWNc6Tqtwuz+2Hg/6426UAbfmJ61UvtastOj8y6uobZPWV9lcfqvwwbWB/pnibXpE/uQXfk/+gJWNP+zT4Avn36jo7ay//UUuZrj/ANDetIxh9pke8ZXjb9r74WeBi9vdeLbO9v0/5ctM/wBLm/74SvJtc/bR8ceLQ8Hw0+D3iPWmf7l7q1v9jh/8fr6X0D4X+EfCq7dH8OaXpn/XtaoldJHFCg+UoK7KdShT1UOb1/4AtT4E134P/tX/AB4kdfE/i3TvAejy/wDLhpbfPs/4B8//AI/Wp4G/4JV+D7S5S98Y+ItW8UXjvvmQv5UL/wDs1fdH2mCJf9Yv51mX/i3RtLj3Xmo2tsv/AE0mVa9GOa41L2eHXKv7q/pmbjT+2cP8PP2b/h18MYY18PeFNN051/5bLDvm/wC+2+avSooI7Ufu02D2ryrxH+1T8LfCSMNT8a6RE69UW7V3/wDHa8h8U/8ABTL4Q+Hd62uqXmtunRLC0f5v+BNURy3NsxlzeznP7/zK9pSgfXatnpmjfX5reNP+Cu8Kl4/Cngiab+5NqV3s/wDHEr5/8af8FIfjF4pLraahYeH4X/58rf5/++3r6TBcBZxin70ORf3mZyxdKJ+zF1rVpp8Ty3NxFDEn3ndq8X+IH7anwh+HXnRan4y0+a8T71raTfaJv++Er8XfFnxb8e/EOb/ieeKNZ1ln/wCWb3Dun/fFS+GPgh8QfGDp/Yvg3W71H/jS0fZ/33X2eG8PMHh/3mY4uMV5HPLFzl8ED79+In/BWnSrOOWHwb4butQl/gudQfyk/wC+Vr5U+Jv7enxg+JTTRP4i/wCEfsX/AOXbRl8r/wAf+/Wt4Q/4JyfGjxYyvcaJa6HC/wDHfXCr/wCOJXvHgj/gkZdHypvFnjTb/ftdLtf/AGd//iK+ipf6k5DrzKpNf9vGX+01D88tS1W91i5e51C7uL26f7008ru9SaP4f1XxDeJa6Tpl1qly/wByG1heZ/8Axyv2U8Cf8E3vg54MMMkuhy61cp/y31O4aQf98fdr6B8MfDDwv4MtVt9G0KwsIR/Bb26pSxHirhMLF08tw/5II4KcvjZ+MXw9/YO+MXxA2Sp4abQrR/8Altqr+V/459+vqH4c/wDBJe2jWG48a+KJ7mT+O102LYn/AH29fpJHAqdKV4getfnGZeI2d5g+WM/Zx/unVTwdKG54P8NP2L/hR8KxFNpPhS0mvE/5fLz/AEib/vt69rtNLtLVESGGKFF+6sabavMoNLwo9K/OsVjsVi589epKb83/AJnXCMYfCS0mBS0VylBRRRQAUUUUAFFFFABRRRQAUUUUAQyjIr59/ba+J4+Ff7PXia+im8q+urb7BaY+9vl+SvoPqfpX5df8FX/iqNU8R+G/AVpL5iWif2lexhv4n+SH/wBnr6vhLLf7VzejQt7vNeXojmxFTkpHw38NvCU/xD8f+HvDsKu82p30Ns//AAN/nev2e/aN8YWvwA/Zb1ma02Wz2mmrZWSJ/fdNiV8E/wDBL/4Vf8Jp8a7vxRcRb7Dw9ab03/8APw/yJ/45vr07/grD8UvMXwx4Ft5f4/t92n/jif8As9fsfEj/ALb4lw2VUvgpWv8An/XqcND3KE5n5wPI87u7fO71ZsdNl1S7t7S3RpJrh0hRF6szVUH3q+gv2Hfhofih+0d4YspovMsNPf8AtK7/ANyL7n/j+yv6FzzFwybJpzf2YHlUo88+U/YP9nvwDH8MvhF4V8PQqEFhp8Mb/wC/s+f/AMer1DHWooYhbIqVOD8ua/zxr1JYitOtP7TufUwjyRHUUUVkWFFFFABUcibkxUlMegD8SP8AgoN8Kv8AhWf7RWrzQRbNN11P7Siwvyb3+/8A+P18vsa/Wz/gqV8If+Es+EVn4ws4d994fuP3r/3rd/v/APj+yvySr+5PDTOFmmSxpS+On7rPm8ZT5Kp9+f8ABKf4snR/GfiHwLdz+XbatF9vtE/6ar8j/wDjmP8Avio/+Cqvwk/sLx3oXji2i/0PVovsd2+z7syfc/8AHK+QPg38RLn4T/E/w74rtmf/AIl92k0yJ/HD/Gv/AHzX7C/tT+A7T9oj9mfUDp228mltF1LTJo/76pvSvzLiSl/qxxZRx8P4dX4vyf6M7KX76hyHxF/wS3+Ln/CK/Fu98IXcuyz1+38y3Td/y8Rf/Yb6/XVRha/nS8DeLNQ+HXjbRfENkzQ3+k3aXKf8Af7lfv78MvGdn8QvAWieIrF1e11G1S5Qhv7y18X4k5WsPjYZhRXuVV+J04SpeHIdrRRRX44d4UUUUAFFFFABRRRQAUUUUAFFFFABSYFLRQAUUUUAJgUtFFADKZsqailYCnLp9vN99A/1rltf+FfhTxTG0eq6Fp9+jdRc2iPXZjFNP1rSNetS1hPlA+dvEv7CPwV8Sb2n8E2MEjfx2e6H/wBArzLX/wDgld8JtT3vYS6tpjv/AM8Lvev/AI9X2ttFIete1Q4gzTDfwq8vvMXRpy+yfnPrP/BIjRZC76Z401GH/YmtkeuN1L/gkTrse/8As/xvbv8A9d7F6/UrJH/66XmvYjxjnFtat/VL/Ij6vTPyb/4dXfFXS5PN0zxjpiOn8cctxC9bOm/sUftTeGyF0z4kNFGv9zWbnZX6mACjNZz4rxtVfvVGXrFFQoxhsfnDpHwc/bT0d08rx5p0+3/n6nR//aNd7ovhT9sq3CLceJ/CE/8A13h/+ISvt/YPSl2ivLqZtOrvTj9xXsz5a0rQP2pjs+2+JfA6/wC5ZTV3+j6B8awif2l4q8L/AO35Okzf/Hq9l2CjBrzpYlz+yl8i4xsctouleJY0T+0tagun/j8m08quot43RPmffT9lPrjlK5QUUUUAFFFFABRRRQAUUUUAFFFFABRRRQAUUUUAFFFFABRRRQAUUUUAFFFFAEcibx94rWDqWn62/wDx46rFb/8AXa3310VFFwPH9b0P4uLv/srxR4f2fwfatKf/ANkeuB1jw/8AtNtvOn+JfBB/37K4SvpraPWk8ta6YYhw+yvuQrHxhrnhr9sS53ra+JPB0Y/6YxP/AOzpXAax8Kf209V37vG+iWv/AF6uif8AtGv0P2ijyhXpUs1lT+GnH7iJQufmBqv7If7Wnib5NR+JG5X+/s1iZE/8cSuZm/4Jg/GXxA/m6x410+d3+/511cTV+sgGO9KfcV6lPinG0tIQhH0ijN0YyPyt03/gkb4muP8AkIeNLOH/AK42jvXX6X/wSFsFKf2h45upv76QWqJX6RYNBjHrWv8Arjm/2anL8kH1ekfDWgf8EpvhhZhDf6lrGp/W4VE/8dr07w5/wT4+CXh90dPCUd06fx3c0kv82r6ZpOfSvMr8RZrif4mIl9440aUdonAeG/gd4C8HgLonhPR9MK/8+tjEjfniuxh0u0tI/wB1bIn+5V8Z9aK8OdetV1nNy+ZvyhQkeyn0VgAUUUVQBRRRQAUUUUAFFFFABRRRQAUUUUAFFFFABRRRQAUx6fTKAMjXtRh0fSby9uJQkMETyu3otfgN8ffiNL8Vvi/4q8VSvvjvbtxb/wCzCnyIn/fNfqn/AMFGfjMfhn8C77TLK4EGq+IX/s23w3zIj/61/wDvj/0Ovyu+AfwyuPjD8W/DHhWKNnhvrtPtH+zCnzv/AOOV+++HWCp4DB4jOcRoktP1PLxU+eSpRP1P/wCCeXwrj+GH7PVtq14nkX2r/wDEzuHfun8H/jn/AKFX5j/tUfFI/GH46eKvEKys+n/aWtrI7v8AllF8iV+qH7ZnxHtvgN+zTqFtp7LbXNxbLpdki/33XZ/46lfiswc/e3b6+o8N8DLNczxGdV/tNqP9fcY4yXJCFKJXr9Rv+CTvwn/s3wrr3jm7i2XGozfZLR3T/lkn3/8Ax+vzK0zSrnXNStNPtImnu7qVIYkX+J3r9+vgB8NLb4S/CPw34ZhVN9naIkzov35v42/76r0fFvOFRwcMvh8U3+CIwFK8uc9QopB0pa/kk90KKKKACiiigAplPooA5H4i+ErTx54I1rQLyPfa6hayWzj2Za/n7+IPgy9+H/jfXPDeoJsvNKu3s3H+5/FX9FrEAV+Tn/BU74Nf8I58QtJ8dWVvts9aT7Ndun/Pwn3P++0/9Ar9p8Ls8/s7NHhZv3Kn5nm46lzw5j4PSv14/wCCbHxih+IvwOfwpfXHnaloLfZtj/fe3b7n/wARX5CrX0Z+w98Z3+DXx50eaSbZpWsf8S+9Qt8m1/uP/wAAav3zxHyP+1cplWpfHT96J5mCqezqWK37afwcb4O/HrXrCKLZpmpv/aNj/uP99P8AgD19o/8ABKz41/8ACReCdV8A6lcb7/R5ftFjv/jtn/g/4A//AKHXQf8ABTD4Nf8ACxPg5b+MtMt/O1LQW85/L++9u/3/APvj79fnR+zP8X5fgj8Z/D3iMS7LDzfs19/t27/I/wD8XX5ZStxZwq6X/L6j+a/zR2/wq5+/VL0+lZOj6tDrGnw3UDpNDMiOjr/ErVq1/NclKE+SR7A+iiiqAKKKKACiiigAooooAKKKKACiiigAooooAKKKKACiiigAopMiloAKQjilpMigCLJ49aYzjPykbves7VtZtNCsZb29uEt7WJd8ksrbVVa+d5f27vhzBrj2Spqclsr7P7QS2Hk/733t/wD45WUqtOl8cj0cJl2Kx3N7CnKVuyPpwSYGSc/Smo4b7vIrhvCHxb8M+PNMS+0jV7W5gOGISTLL/vL/AA1wevftYeDPDnxEh8IPBqNzqM88Vt51tErQq7/cy++h1YIlZdinKUPZy5o+R77RUcUm+INUlanAFFFFABRSZFLQAUUUUAFFFJQAtFFFABRRRQAUUUUAFFFFABRRRQAUUUUAFFFFABRRRQAUUUUAFFFJkUALRRTHoAZvVR6UuR6V49+0P8aE+C3hF9SSCO8vpZEit7Z32K7mvmjRP27fGWtalb2Vh4Str2+umVIoYp23M1cksTThV9k9z6HDZFjMXhnioR9xdT76ormPBVzrV7oVnNr9vbW+qOm+eKzdmjRvbdXTZ4zXWeBKPJLlJKKQdKWgkKKKKACikyKWgAooooAKKKKACiiigAooooAKKKKACiiigAooooAKKKKACiikPSgBuBUUzhBmpc8CvEf2sfjTB8Efg3r3iLzVW8EPlWSf35n+5W+Ew1TGYiGHpL3pNIicuSPMfmJ/wUU+MqfE/wCOt5pVjP52j+HV+xReW3yPN/G//sn/AACvdP8AglL8GnNzrnxFvrfEf/Hlp7v/AB/89n/9Ar8+9J0vUvHfi2z0+33Xuq6td7E/vu7vX7ZWZ0X9kn9mCMqqx2mh6ZuP/TWf/wCzev6J4pl/Y+S4bIcL/EqaP+vM8vD/ALyq60z4K/4Kf/GFPGvxZsfCNjPv07QYv3yJ9x7h/wD4hP8A0OviatrxT4lvfGviTVdc1KVpr/ULh7mV/wDbZ6xl+9X7twtlcMgyinB9I6/mzzsRU9tVufVn/BOv4Rn4mfHuy1G7i8zS/Dyfb5d6fJ5v3If/AB//ANAr9o0GwbfSvkP/AIJxfBMfDH4GW2sXUHl6x4if7fM/8aw/8sU/74/9Dr6+HTNfxxxznP8AbGb1KkX7kfdj8j38NT9nTJqKKK+AOkKKKKACiiigApD0paKAIu1eG/tbfBmH42/BLxDoYjR79YjcWLFfu3Kfc/8Aia9zJxTZYhKjLXRhMTPB4iFek/eg0yJx548p/Nve2stjczWtzE8NxC7I8br91qgR3gZHR2R0+dHr6r/4KJ/BD/hUvxzm1ewh2aJ4iT7ZDhfkSb/lsn/s/wDwOvlBx81f6DcO5lR4hyiFT+aJ8vVg6U7H7X/sffFOy/aP/Z0htNV8q51K3tm03VIX/j+TZv8A+BpX5P8A7QXwpuvgt8XPEPhS4iaOG3m8y0eT+O3f7j/5/uV7D/wTx+O5+Efxtt9I1C48nQfEpSzmy/yRTf8ALF//AGT/AIHX1D/wU8+BS+LvA1h8QdItd+oaJ8l75a/ftn/+I/8AZ6/nzBt8IcT1MJV/g1vu1/4P6Hrt/WKHP9qJ2f8AwTV+Of8Awsf4RHw1qF15ms+Hdlth/vvb/wAD19o9TX4LfsmfGuf4FfGTRNdErJpdw32PUUT+KF3/APZPv1+62i6lDq2nW95bSpLBOiujJ021+d8dZG8qzKVWmv3VT3o/qb4Wr7SBr0UUV+cHaFFFFABRRRQAUUUUAFFFFABRRRQAUUUUAFFFIelAEW7FJvb2rw39of4/3fwPsNNuoNB/tyC7laJ5PtPleU3/AHw9eIx/8FFbhnHmeD1CfxP/AGh/9prlliaUJckpan0OEyHH42j7ehT5odz7jJxS1z3hbxJbeKdGtNQs5FntbqJJopE6MjV0H8NdR4M4SpzcJjWbCn5aYG44GKeX2DDV8t/HP9spPhL4xbw/ZeHv7YljiR5ZTd+UE3H7v3HrCtXhQjzTO7AZfiMxq+xw0OaRvftnWuu3fwkls9DsrzULm5uIo5YLO3eZ2TP91K+afht+xTrnjnwpDqt/ey6BfPv8u0urJ94/3/uOlev/AA4/bUv/AIm+NtL8Ow+CRDJdy7Gm/tDf5S/xP/qq9N/aD/aBk+BOkaZdJoa6s93K0Oz7T9n2fJu/uP6VwVIUay9tOV4n3GEr5xk1sto0+WpJ36XPinxd+zX8SvhldTT2thdX0H3PtOjO7u6f7ifPXUfs1fs+eKfEfxF0/wAQa7pd5pthYXH2l3vYnR5Zk/2H+evQdJ/4KAT6vrdhaHwWiQ3EqQ7v7Q+5v/7Y19n2xE9uk0YCBkp4ahRlL2kJ8x6Wa53mmCw/1fGUYxnNfF1LUUfkQgN2qRXBHAr5Y+N/7Y0/wh8bTeHI/Dv9ovFCkv2p73yt27/Y2PWL8N/28IPF/irTtH1bw9/Y6Xr+Ul6t55iI/wDCH+RK6vrVLm5ObU+Ihw/mVbD/AFyFO9PufYlOI4qtbzefCHSp66z5trl0I3cgcDP1oD4T7teAftF/tMS/A250y3h0Eau17v8An+1eTs2f8AeuG+FP7bd18SfGun+Hj4WFl9tLf6T9u37Mf7HlVzLEU+f2V/ePep5Fj6uF+twp/u+59cbsjpigH/Z2ioxJmHfXyd8W/wBteb4a+PNS8Mw+GBqK2OzN0b7y9+9Ef7nlf7dXWrQoK8zjwGXYnMKvscPDmkfWrPx60hk2DpXzR8Av2t5vjP4wm0K48PDSWjtnufPW787cVdE2/cT+/X0vkfeqoyjVjzwM8dga+Aq+xxEeWQ8Y2dKaGx7UAnAHevmf4/8A7Wkvwb8V22iw+Hv7WM1usxm+2eVt+fH3Nj1NWrCjHnmLA4GvmFX2OHjzSPpcsw5xmlPKZr5M+En7bE/xN8eaX4Yk8MJYfbt/+lC/37NiO/3PK/2K+tIzujGKqnVjVjzwNcdgMRl1X2OIhyyJqKKK0PNIc80Nha5X4ieKV8D+ENU1swfaTY273Hk79m/av96vkUf8FEr0Pg+DFZf7p1L/AO1VyzxNKjK05HuZbkmOzWMpYWnzcp9x/N/kUuH/AMivhz/h4pdf9CWP/Bl/9qpP+Hi13/0Jif8Agz/+1Vj9fofzHs/6m51/z5f4H3GZM8DimlieuDXxvoH/AAUK0m6ONY8M3um72wklpMlwuz+++7Z+m6vpT4efFPw78SNKW/0XUIrqN+G2t8w/3l/hreliKVb4Dx8dkWPy9c2IpSiduWwnApiNuXkYp4bAzXy98dv2w5vhJ43bw7b+HP7T2wJN9pN15X3v+ANWlWrGjHmmcWAwGIzGr7DDw5pH1AcYyOaU8r0r5X+Bn7ZNz8WfG0Hhybw0umCWF5ftKXvm7dv+wYkr6o3BhxSp1Y1Y88Ax2X4jL6vscRHlmJv+TpQMj2FIOmD1r56/aL/ajf4IapplnDoA1iS8ikk8w3Pk7NmP9h/71FWrGjDnmRg8FWx1VUKEeaZ9BecS3X5akHBI6ivjn4d/t03PjXxppGhP4SS0/tC4SAT/ANo7tm7+PZ5VfXxm3Wu9euKdOrCrDngb4/LMTl9WNLEw5ZFhnLLwPwpokOz5hXyZ8Xv21Ln4Y+N9R8OxeGU1L7Js/fm+8rdvTf8Ac8p63PgF+1tJ8bPGkvh1/Dv9lbLR7vz/ALZ5v3XRNm3Yv9+sI4inOfslL3junkOPp4b63Kn+77niH7Y8ni74hfEpbXTfDWuXOj6WnlRPDpkrpNK/33R9n+4levfssfsyr8P7JPEWvRo+v3ScI/3bZP7n+9X06bSFm+6uO+RU4txGrDOB2xRTw0I1JVZfEdlTiHEPARy6kuSC/Edt8pPlFTLwvIFfMXx6/a7k+DXi1NAh8N/2oWtluPPa78of7n3HrM+Df7Z03xT8eWXh1vDA077VvP2kXwk27Fz9zYtP6xT5+TmOKOQ5hPDfXPZ/u/5j6y+9T6hhqRmCrk8Cus+eIywReeKA4A5rx74rftHeFPhPDs1S98692b0s7c75W+g/+Kr5q8V/8FBdZu5mTQ/DkFtbq7Ylvbjezp/uLs2N/wADauKpjKFL3ZyPqcBw1meYR56FJuPc+9ScjPWlV8jivz20v9vrxhBdRNeaNpk1uWw0cLyxM3/Avnr2T4Z/tv8AhrxfcQWOsQSaDey/IhuW3W7v/wBdf/ilFKli6FX3YTOnF8JZtgoe1qUnyn1QlB4qhY3cd7CksTpIj/OrLV+u4+PlHkdmPooooJCiiigAooooAKKKKACiiigAooooAKKKKACiikPSgCCaQRpmvyO/4Ka/HcfEH4m2ngrT7nOleH/3l3sb79y//wAQn86/RD9qH4z2vwT+EOueIJ3UXccXk2cBb/XXD/cSvwsf+1/iF4vf/W6jrms3f/A5Znev2nw5yaNStPNcUvcpbep52Jq/8ukfYX/BMX4Gf8Jt8Tbnxzf2+/TNATZab/uPdv8A/EJXf/8ABVL44JK+k/DTS7j5v+P3Utjf98I//odfUvwt8JaN+yV+zYgvJFgTSrF7y+m/563H33/8f+Wvxr+J/j+++KnxA1zxVqTubnUrh5tj/wACfwJX1fDuHlxfxNUzGp/CpfD+n+ZhVl9XpchyI616t+zZ8Kbn41fGXw34WiVntJrjzr5/7lsnzu3+f79eU1+qn/BLH4G/8I14H1L4g6lb7L/XX8m03r9y2T/4p/8A0Cv1fj/PI5Lk84w+OfuxPOwtP2tU+7NF0eDRdMtrK3jWG3t4kijjT+FVrVopfc1/CcpOcueR9SOooopgFFFFABRRRQAUUUUAFFFFAHzb+3B8CF+OHwS1S2tLdZNc0wfbtPIXLM6dU/4EvFfiBMjwSukqMkyfI6P/AAV/STMBJHgjcpr8X/8AgoX+z+3wf+M02s2Frs8P+It93Fs+5FN/Glf0J4UcS/VK8stry92WsfXqv1PJx1K/vnynbzy2sySwuyTRPvR0r9qP2UPitpX7Tf7O6WWp+Vd38Vu+matbv8/z7Nm//gafP+NfimBmvpf9hb49t8DvjHaQ3dx5Oga86Wd7/cR/4Ja/UvEfh3+0cF9dw38Sn7xyYOryT5Dzn9on4PXvwL+LOu+FbhG+zRS+dYzf89bd/uV+kP8AwTU/aG/4WF8Nz4M1i7367oCeXE8n3prb+D/vmk/4KNfs+x/FP4YQ+M9Ft1l1zQF8/wCT/l4tP40/9nr81/gD8Yb/AOB3xQ0XxZp7Nst5dl3CP+W1u/30r8/9zjThrkf8ej+f/BN/4Fc/oJSpR0rk/AfjHTfHHhbT9c0y4W6sru3SaKRP7ldVX80zhOjNwn0PaH0UUUAFFFFABRRRQAUUUUAFFFFABRRRQAUUUh6UAeIftS+AH8f/AAl1m0t4vOvoIvtNsn8ZdPn2/j93/gVflz/wDZX7S31ul7azROPldNtfk58d/Bb+Afilrun+VstvtD3Nv/uP89fNZnS5JRrH7x4aZinKrganqj7X/Yg8cL4n+FcOlzSh7nTJTB/2y+8lfSmc49K/N/8AYe8aN4d+LH9jzPi01W3wv/XVPnT/AMc31+kCOJOK9nB1vb0IzPz/AIwy15fm1SH2Ze995n65qcWlaXPcysqRxoWZn/hr8iviP4rl8a+PtZ1p9+bu7dk/2E/gT/vjZX6GftieNv8AhE/hDqKpL5c98fskX/A/v/8Ajm+vzL+/Xi5lV55wowP0fw2wHsadbMZ+h9cfsEeA2vNf1XxPKilLdfsdu/8AtP8AO/8A7JXWf8FD12+G/DX/AF+n/wBAr2b9l/wGPh/8LdGspU23TRebO/8Atv8AOf5143/wUQP/ABIPDf8A1/H/ANArqxNL2OD5D5zDY95jxZCr/ePjHwf/AMjZon/X9D/6HX7D6P8A8gm3/wCuIr8ePBn/ACNeif8AX9D/AOh1+xOjf8gm3/64ipyj+FI9nxP/AN4o/P8AQ/Nn9tT5vjlf/wDXjb/+z14OnyPvR9jp9yvdv20v+S43w/6dbf8AnXg3l/I/+xXz+Kly4mR+t8J0qdTJKcKmzifpP+yV8aE+JnghbS7n3axpgW3ulf77D+B/+B19DIOeeor8kfgp8ULj4TeP7HV4ndrD/VX0P9+J6/Vfw34gtvEOjWl/bSrLDcQrMkyfdZa+twGJ+sUj+c+M8hllGOc4R/dz1R8Xf8FDf+Qz4Z+lz/7JXjH7Kn/JdPDf/bT/ANAevZ/+Chn/ACGPDH0uf/ZK8Z/ZV/5Ll4d+r/8AoD14f/McfqeT/wDJIz/ws/Uof6hv92vy0/at/wCS++JP96H/ANEpX6kj/UN9K/Lb9q7/AJLv4o/3of8A0SlehmvwI+G8N/8Akby9P8jtf2Cv+Sw3v/YNf/0OGv0aP3Fr85f2E3CfGC8zx/xLZf8A0OGv0WE6mHOeK7cv/gRPM4+h/wALM/kWX6Cvzj/bx/5K3a/9eCf+hvX6LNPGFHzCvzm/bsk8z4uWu35v+Jen/ob1x5p/BHwBF/2xH0ZxP7KH/JffCv8A10uP/SeWv1Ri/wBUv0r8rv2UP+S/+FP+ulx/6TvX6op9wfStsr/3dHZ4i/8AI0X+FFiiiivWPyc81/aA/wCSUeI/+vCb/wBANfknX60/tB/8kn8S/wDXjN/6BX5M18rmv8WB/RXhe+WhWZ678O/2W/GHxR8NWmu6LJpwsp3dE+0Sur/I7p/c/wBiumuP2F/iRBGzbtGfan3I7h97f+OV9T/sRo3/AAorRm/h3T4H/bZ69/KbDwOD1rvhl1GcIyPmM146zbC46rRpyjyxk+h+OPjDwLrngG++w69pc+m3X30R/nR/9x0+R63vgz8Ur/4T+NrDVbWWX7G7ol7bI3ySRfxmvs79ubw9p118Kp794kN3ZTxPG6f7b7HX/vh6/PWvKqUvquJ9w/UMmx0eKsnm8XDXY/ZjQtTi1rRba7hlEizJvRg33lr86P23Bv8Ajfcf9g+L/wBnr7d/Zwu5Lz4OeGJJfv8A2GH/ANAr4e/baO7433H/AF4R/wDs9ermX8CJ+VcE0fYcQzpL7PMM/Yw/5Ljaf9ektfpuv3Vr8xf2MmC/HGy/69Ja/TWOePA+cV1Zf/u8Tn8RIt5v/wBuonPSvz//AOCg3/I3+Gv+uNz/AOhR19+NMp/iGK+AP+CgX73xf4Y2fN+6uf8A0KOscy/gnl8Dx/4WaZ4f8BP+SxeEv+whFX60/wDLkv8AuV+S3wC/5LF4Q/7CEVfrV/y5j/cpZd/u59F4k6ZnT9D8uP2tP+S6eIf+2P8A6AldX+wj/wAlqm/7Bcn/AKHDXKfta/8AJcvEf/bL/wBEpXV/sI/8lqm/7Bcn/ocNeVh/9/P0HF/8kf8A9uI/SUdKD0oHSg9K+tP5aPzX/bo/5LMn/XhH/wChvXO/si8/HLRf9yb/ANArov26P+SzJ/14R/8Aob1zn7In/JdND/65zf8AoFfG0/8AfP8At4/qTDf8ki/8B+oUa4jXnoK+ev2svj5/wqnw2lhpbI2u36uluGP+pX/nrX0BcyeVaSSn7oSvyo/aL8dTeO/i7rt3LLvtbS4ewt0/2U+T/wBD317WZYmVGnaB+PcG5JHOcyUanwR1Z57qOqXuv6jNe3txLe31w+95nfe7vXtvw6/Y98ceOLKHUbxYdCsZU+QXKP53/fqrv7GXwut/H/j661C+jR7TSER9n8DSv9z/ANnr9HbS1SxtxEoxEnauLBYGFaPtqx+h8WcVyyar/Z+We5ybn53+MP2HPGWg6e93pt5BrEifO8Cb7d3/ANzd8lfPGqaVdaLe3On6hay215bvslhmTY6V+zjRo0WM9a+Vv2nv2Vr34n61puseHEtbO5+eK8lmbarJ/A1aYnLrLmoHlcPceVJVPYZrK9OXU84/Yu+PlzZ61H4K1u5ae3nTOnzTP91v+eP+f/Z6+942DRA9q+LPhp+wleeG/EOj6zq/iSVbiylSbybGL+NPufO//wARX2nEuyMJ6CvTwcKsKXLVPgOKa2X4jHOrgPgkTUtIOlLXcfGhRRRQAUUUUAFFFFABRRRQAUUUUAFFFFADCM1FczCBMmpOgr5t/bT/AGgoPgN8JLu7t5lOuaiPsenwnu7/AMf+6ldeX4Krj8TDD0VeU3Yic+SPMfBP/BSP9oP/AIWb8T18JaPdeZoOgPsmdH+SW7/j/wC+PuVpf8EzP2e38dfEO58e6rb/APEn0L5LTzPuTXf/ANhXyL4Y8P6t8S/Gdno+nq17rOsXflI3993f771+0WnW3h/9jT9mtF+WO30exy7/AMdxcf8A2b1/RWf1o8P5NRyDA/xquj7+f3nl0Y+1qe2mfLH/AAVI+Pu77D8MNHufv7bvVNj9v4Ia/N2uo+IHjbUfiP4u1fxPrErS6jqdw9w7v/D/ALFc1X7NwbklPh7KYKXx7y9TzsRU9tM774IfC7UfjL8TtB8JafE7tfXCfaHT/llD/G//AHzX75+B/DFl4I8KaXoVhAltZWFultFCnRFVa+Hv+CXf7Pn/AAjHha8+JOrQ/wDEw1hPJ0/f/wAsrZf4/wDgf/slfoEhGBiv5c8ReI3neZ+ypfw6enz6ns4Oh7KHMx6U+mJT6/JzvCiiigAooooAKKKKACiiigApD0paKAIv4RXgv7YXwPg+Ovwj1TRREp1KBDd6e/8AEtyn3Mf+g/8AA698ppQV0YPF1cDiIYij8UHciceePKfzd6jpVxpeoXNldxPBc20rwywv95HT+GqCV91/8FM/2cv+EG8ap8QtFtdmka02zUEhT5Yrj+//AMDr4Ur+/OF84o8SZVGf8ytJdmfNYil7GZ+vn/BP79oC3+M3wpbwrrcyz+IdJi+zXCTP89xb/cR//ZK+EP21f2d5vgL8WbtLSJk8O6wz3mmSbPuf34f+AV57+z78YtR+BvxV0fxVYOxhhfybuBG/1tu/30r9Zv2gvhdon7X37PyXGmSwy3MtuuoaTej+CbZ/lK/CsbQqcC8RKov93rb/ANeX5Hox5cRR/vnzL/wTA/aW+xXc3wv8QXTbHP2nRnf/AMfh/wDZ6/TtQCuK/nNtrrWvhx41hlTzdK8Q6Nd/7jwzI9ft9+yh+0DZ/tA/C3TtYjMa6nCiQX9tH/yym/j/AOA18nx/w9DD1VmuDX7mrv5M6MLW5o8kj3qimU+vxw7wooooAKKKKACiiigAooooAKKKKACiiigCs+N3vXw7+318OvLk0jxbbpuVSbO6Ptnejfh8/wD33X3GygN74rzL4++AU+IPw01fSFXzLiSEvD/11X50/UVxYyl7ajKB9Lw3mLy3MqVb7N/e9Gflt4V1+Xwv4k0zVoW2vYXaSr/wB6/XfwrrEHiLQ7DUbZ98M0KSI3ruWvxzeN4HdH+R0r9Bv2OfiT/a3wge3uJd11pLPbNvb/ln95P/ABz/ANBrxsrr8nPSP2XxDy761Ro4+j6feeRft9eNv7U8aaVoEUm+HT4HuJET/ns/3P8Ax1P/AB+vF/gH4GPxE+KugaSUZ7ZJftNzn/nlD/n/AMfrK+LHi5/HfxB13WN/mQ3N2/lf9cf4K+pf+Cf/AIHQJrHim4i+Z2+xwO/9xfvf+y1jh4/WcXznp1prhzhf2a+OUfxZ9oWFsltbIg/gr5A/4KH/APIueG/+v0/+gGvso9K+Nf8Agof/AMi34c/6/T/6Aa9nMP8AdpH4xwhLmzyi33/Q+MvBn/I16J/1/Q/+h1+xGif8ga2/65j+Vfjv4M/5GvRP+v6H/wBDr9iNE/5A9v8A9cxXHlP8CR994nf7xR+f6H5t/trjHxyvv+vS3/8AZ6zP2a/h+nxM1PxJok5ykllkH+NG3/I9aP7arb/jnfn/AKdLf/2euo/YIIHxL1b/AK8sf+P158KUamM5Jn1kcRVwvCcK9F2lGKPnjxX4TvvB/iG/0fUIvJu7KV0f/wCLr60/Yc+NCFW8E6jcfPEnm2O9/wCD+NP/AGetT9t34KDUtPHjLSLXzLyzXZdIn/LWL+9/wCvi7w34hvfC+vWGsabL5N3aTedE9KMp4DE8nQcfYcY5D/0+j+Z9Yf8ABQVc6n4VPqtx/wCyV43+ypz8cfDn/A//AEB66T9pj4l2/wAUPD3gnV4eWaOXzI/+eTfJvSuc/ZV/5Lj4b+j/APoD1Slz43nNMvws8NwtWo1laUVI/Ulf9Qf9yvy0/av/AOS8eJ/rD/6JSv1LX/j2P0r8tP2r/wDkvHif6w/+iUr0M2/ho/OfDf8A5HEvT/I8+8J+Mta8D3z3+hXz2F48XkvMNm/Z/wADrtv+Gmfid/0N93/36h/+Iqb9nL4Vad8X/HM+ialLPDbR2r3CSQsqPv3on9z/AG6+s/8AhgDwIsJ3ajq5I/6eE/8AiK87C4fFTpc0J+6fpXEee5Bg8a6eMo88/Q+Rj+018TX6+L7k/wDbKH/4iuJ8VeMdb8cXyXuuXz310i+Uk2xPuV91/wDDAHgN4f8AkIatu954v/iK+UP2jPhVpnwj8Z2mjabLNPDLbrK73Do77t/+5UYrDV4Q56sw4bzvIsZjVTwdHkn6Ev7KH/JffCv/AF0uP/SeWv1Si/1S1+Vn7KH/ACX/AMLf79x/6TvX6pxf6pa9vK/93R+YeJX/ACNV/hRPSHpS0h6V65+Snmv7QRz8J/Ev/XjL/wCgGvyUr9a/2ghj4T+Jv+vGX/0A1+SlfKZv/Egf0Z4W2eHrX7n2b+zR+0t4G+G3wusdF1vU5YL2J5neNLaZ/vTOy/OiV6nL+3L8N4bOVhqdxNIib1gSym3v/wB9JXwDpHw/8Ua/ZJdad4f1W/tH+5cWlpK6P/wNKv8A/CnfHATd/wAIfruPX+zZf/iKuOKxUYcsYGmYcL5BWxdSpWxFpSl3R6F+0b+0rL8aZILCytZdP0aN/NUTf66Z9n8ez7lePeHtDvfEms2OkWcXm3l7KkMSf7b16H4W/Ze+JPi3yTb+GJ7O2dtnnak6W+z/AIA/z/8AjlfZX7Ov7J2n/CiT+1tUlXVNddP9eU+SH/cqKGExFet7asdWNz3JuHcseCy6fNM9k+HXhpfC3hHSNMjOUtLWO23f7qYr8/v22vl+OVz/ANeEX/s9fpSU8qEV+af7bjZ+ONx/2D4v/Z67s1/hI/POAakq2ee0l1TPF/DHirVvBupLqOj3slpdqmxZECb67pf2mfiYv/M23X/fmH/4iq/wC+HWn/FH4iW/h/U5biK3lt2m3wPsf5K+vv8AhgDwNG4Dajq+Pa4T/wCIrzcLh8VOjzUpn6zxNneR4LGezxlHnny9j5K/4ac+Jn/Q33f/AH7h/wDiK5Dxh4+1/wAfS28+v6m2pTQK6xO+z5P++K+5/wDhgLwGy5S91cfW4T/4ivmH9p34L6V8Fta0ix0ua7livFmaX7RKj/c2f7FRi8NiY0earM5OHs+yDF42FPCUeSfojk/gJ/yWPwh/2EIq/WlP+PBP9yvyY+BP/JZfCf8A2Eoq/WeP/jwT/cr2ct/3c+A8S/8Akaw9D8uf2sv+S6eI/wDtl/6JSuq/YR/5LXP/ANguT/0OGuY/a2TZ8c9e/wBvyf8A0BK6f9hL/ktM/wD2DJP/AEOGvKw3+/n6Bi/+SP8A+3EfpMOlB6UDpQelfXH8sn5sftz/APJaE/68Iv8A0N65z9kX/kuuh/8AXOb/ANArpP25/wDkso/68Yv/AEN65v8AZE5+Oujf7CTf+gV8bT/37/t4/qXD/wDJIf8Abh+lPim6Fh4avJf7kLN/47X4538jz39zK773eZ/+B1+xnim0F/4avIv+ekLD/wAdr8dr+B4L+5idHR0mfen9yt85+OB8z4X8nta/82h9w/8ABPXT1Xwp4guwv759QWFv91ET/wCLr7GI4/CvjP8A4J66tFL4c8R6buy0N6s3/AXTZ/7JX2WvWvewP+7xPzDi/m/tivz/AMxJSHFLWDrHifT9ANut9eW9n9ofyovPlCb3/urXafIxjKbtA6DAoIzVCLUI7gKY5EdfVHq6v3KAlFx3H0UUUEhRRRQAUUUUAFFFFABRRRQAUUUUAFIelLTN9AGXq2q2+kafcXd3KsNtCjO8r/dVa/Dz9sr4/wA3x++LF3fWszHw5pzfZNMT++v/AD2/4HX2X/wUt/aebwzoafDLQLxU1TU136i8L/Pb2/8Ac/33r4S/Zv8AglqHx8+Kmk+G7VHSwVvO1G4/hit0/wA7K/f+Bsoo5Vg6mfY/RJe5/meXiKvtZ+ygfZP/AATD/ZxaKK5+KOuWuzzd1vpCSJ/B/HLXn3/BTD9o9fH/AI0h8AaNdb9I0V/Ov3T/AJa3H9z/AIBX2P8AtQfGPS/2S/gOunaIkVrqT2/9m6RaJ/A+zh/9xK/GPUdRudXvrm9u5Xurq4maaWZ/vu717fB2W1uKM5qZ3i17kX7v9f11M68/Y0vZxKD16x+zZ8Fr348/FjRvC9vExsGlSbUJk/5ZW6/frytI9/8AwKv2N/4J3fs4f8Kg+GCeINYtfJ8S66izTB/v28X8CV+leIXEkMkyydGm/wB5P3YnJg6XtZ3Z9U+GfDlp4V0Ky0ywiS1s7SFIYoU+6irW3RRX8NSlOc+eR9GPooopgFFFFABRRRQAUUUUAFFFFABRRRQAUh6UtFAHnvxh+GWm/GHwBrHhbVoEks7+B0/3H/gevwd+LHw11T4P+PdX8KaxEy3enzOgk2/61P4Hr+hzIBJr4Y/4KRfsw/8ACyfB/wDwnGgWu/xBo8X79ET57i3/APsK/WvDvid5FmHsK0v3VT8GcOLoe1hzRPyUV8V+gv8AwTS/aZPh7Uz8L/EFyUs7p3m0mSRvuyfxQ1+flXtM1K70jUbO+spWtby2mSaGaP76Ov8AFX9S8U5HS4lyySW+8X5ni0ansZn6Af8ABS/9mE6bep8UvDdpm2n/AHOrwxr91v4Jq+cv2Pf2i7v9nf4n213LK7+G9Tf7Pqdt/cT/AJ7f76V+kf7LHxt0f9rL4Hz6ZraRXWrW9v8AYNWsX/j+T7//AAOvzI/an+AGpfs8/E280eWNn0W7d7jTLr+B4v7n++lfiPDmJjjMPW4Zzf446RuejVjyfv6R+5nh3XbPxJpdpqdhcLcWl3EssUyfdZa21r8yP+Cbf7VxtzB8LvFF2Cq/No9zO3/kH/4iv01TpX4ZnuT4jI8bPDV1/h80ejQq+2hzk1FJkUteCbBRRRQAUUUUAFFFFABRRRQAUUUUAIRmqt2gmhdParQ6VHJ900Djo7n5T/tN/D7/AIQH4wa3bxrstdQf7fB/uP8Awf8Afdc58PviReeBNH8R2Vq7f8TSz8lNj/dfH3/++Xavq39vj4fG78P6b4ohiG6zm8i4f+5E/wBx/wDvr5P+B18OV8LiufD158h/XfClehn+UUqeI97k0fyHwwPdTJFEm+aV9iJ/fr9YvgL4Ij8CfDHRNHEaJJDbq0hH8UrfM/61+en7L3gxvG/xk0SJ4t9rZP8AbZv7iqn/ANnsr9ULWJLa3jiUYAFe/llHkp85+Z+JOZKdeGBpbQ1LH8VfGf8AwUQ/5F3w5/1+n/0A19lfxfhXxr/wUN/5Fvw3/wBf5/8ARb10Zh/u8j4PhD/kc0PX9D4x8Gf8jXon/X9D/wCh1+xGi/8AIKt/+uQ/lX47+Ev+Rq0T/r+h/wDQ6/YfRv8AkF2+P+eQrkyj+FI+/wDE3/eaPz/Q/Nv9tb/kud7/ANelv/7PXSfsDf8AJS9T/wCvIf8Aodc7+2qc/G+//wCvO3/nXR/sDf8AJTNS/wCvP/2euWh/vx9Hif8Akjo/4T7713TIdW0qeymiSVJU2Mj8qy1+V/x8+E9z8JPH15p6ow0y4/0mymf+5/c/4BX6yFUPO3mvDP2pPg3F8V/A86W8arq1mpuLST/bH8H/AALpXpZhhfrFPnj8UT8r4Pz55Pjkp/w56SPzG8+XyfK3t5KPv2fwV61+yqM/HHw7/wAD/wDQHryi5gltbmaKVHSZH2On9x69Z/ZX/wCS4eHP99//AEB6+Zwd/rEbn9L8RYijUySrOjs4n6lN/wAeX/AK/Lb9rH/kvPib6w/+iUr9Sm/49G/3a/LH9q7/AJL34n/3of8A0Sle/mv8KJ+B+G//ACNpejO5/YL/AOSu3n/YOf8A9Dhr9GD0H0r85P2Dv+Sx3f8A2DJf/R0Nfo0Og+ld2X/wInlcf/8AI5n8iVuAK/OT9u//AJK9Y/8AXiv/AKG9fo0elfnL+3h/yVu1/wCwen/ob1y5n/BK8Pv+RzD0Zw/7J/8AycF4T/66XH/pPNX6opyqfWvyu/ZN/wCS/wDhL/fuP/SeWv1SiOYqrK/93R3eI3/I2X+FEo6UtIOlLXrn5OebftAf8kn8R/8AXhN/6Aa/JKv1r/aC/wCST+Jv+vCb/wBAr8lP4K+UzX+LA/ofwydsPXP0m/YstYpPgXoz7FP726/9KXr6E+zQlSPLH5V4F+xK3/FhNC/37n/0oevoQda+ko/won4xnlSX9o1v8T/MaIFXpxSpHsapqQ9K3PnyI/cNfmh+3D/yW+4/68Iv5vX6Xn7hr80f23/+S3XX/XhH/wCz14mafwD9T8O/+Rwv8L/Qh/Yv/wCS52f/AF6S1+mo6CvzH/Ys/wCS5Wf/AF6S1+nC/dWunLf93iPxE/5HH/bqGnp+VfAf/BQv/kb/AA1/1wuf/Qo6+/D938q+Bf8AgoZ/yNvhn/rhc/8AoUdZZn/u7PM4F/5HNL5nhHwE/wCSyeEP+whHX6223MEf+7X5KfAT/ksfhL/sIxV+tMH/AB7xfSlln+7n0fiZ/wAjKH+E/NL9tjR20v4538/8F9aRTJ/3xs/9krK/ZI8X2vhD416bJdP5MN5bvZb3/gd9mz/x9NlfS37Z/wAELrxxoUPiPR4Gm1TSz80KL88sX/2P/wAXXwKm+PY/zo6V5FXnwuK9offcO1sNn3Dzy/n99R5T9pbe6iuI1aIhlalnuYreMmRgq1+aPgP9sjx54Ks4bWWS11lFTakl6nz/APfaP89TeM/20/HHiyz+zwpZ6Q7JsZ7VHdx/33XryzKjycx+Xf8AEP8ANfrHs+X3f5jM/bA8TW/iL41ai1vKsyWcMML7P76//t1o/sT6RLqPxstpAuEt7OV3/wDQK8Dd5buZ5Xd55pn3u7/O7vX3n+xJ8FbrwppE/iXV7dre+1EBYoJB88UHbd/vda8rBwnXxXtj9S4grYfI+H1l/P7/AC8p9ZzwB7Zo/wDZr8rP2mvAk3gL4u6yro32HUZXv7eQf7f30/4A++v1YEnzAY614j+0l8CrT4yeG8Ltg1e0/eWtz/t/3H/2Gr2cfhfb0vdPxjg7PI5NmKqVPglpI+Kf2Wfi3H8KvHy/apfJ07UE8i4mk+5G/wDA1fpnpeqRarZJLBKrh1yNp61+PvizwfrHgnWLnSdYspdPvYn+ZH/j/wBtP76V1vgH49+OPhvbpbaPrEos0TYlpcJ5kSf7m/7leXg8Z9Wj7KsfqnEnC0eIqn1/Lpx5n+J+rt5crawF2baB61+ev7aPxeTxt4og8O2Eqy6fpe97hkf5GuP7n/AP/Z64Dxb+1B8QvGVm9lca39htn+9/Z58p2T/f+/XlNtaS31zDb2kUt1cy/cRE3u9XiMd9Y/d0Tm4e4I/sqr9czScbRPW/gD4z8czfELw/omg69fwwzXCI8Hm74UhT7/yP/sV+o0TMtsikBpABkV8r/sifs7Xfw9tX8UeILXZr95DsSH/n2i/uf7zV9WIDs+bGPUV6+Dpzp0vfPzPi/G4TGY5/U4JQjpp1LQ6UtFFdx8IFFFFABRRRQAUUUUAFFFFABRRRQBE47147+0n8d9K+APw31HxBesj3ATyrK2/juLj+BK9L8Qa5aeG9JutQvZ0t7O3iaaWZ/uoi1+Jf7ZH7St1+0L8S5WtGZPDGku9tp0P9/wDvzf7z19vwjw7Vz3HRjL+FHWX+RyYmt7KB494w8Ua38UvGt/rWotLqGt6vcbvLT59zv9xEr9cv2PPgPafsvfByXW9faK11q+t/t2rTP/yyTZv8n/gFfL3/AATe/ZbfxRrafE3xJa/8SuxfbpMMyf8AHxL/AM9v91K6f/gpV+1LvWT4W+GrvY3yvq08R/g/gh/+Kr9XzytPPsbS4byv+FD4300/y/M46MfZQ9tM+U/2tP2gr39ob4s3msKzLoNl/o2mWw+55P8Af/3nrwrbTq3fBHg3VfiF4p0rw9o1u1zqWoXCQxJX9DYPB4ThnK4r4YwieXKUq0z6L/YI/Zyf44fE6HV9StmPhfQ3Fxcb/uXE38EVftFaW8VrbJFGuxEG1UFeV/s3fA/TfgN8LtM8NWaq88aeZeXIXma4b77168jAgV/EXF/EFTiDMZ1r+5HSPp3+Z9DhqPsYC0+iiviDqCiiigAooooAKKKKACiiigAooooAKKKKACiiigBlU72zS8t3ilVXhdNjI61fplEXyu6A/FX9vD9mOX4C/Ed9X02Bh4U1yV5bc/wW833nh/8Aia+UmbNf0F/HT4QaP8cfh3qvhjWIkeC5i/czbfngl/gdK/Cv4s/DTW/hD461Xwl4gt3hvrGXZv8A4Jk/gdP+A1/X3htxcsxw39m4uf7yG395Hg4yhyS50dD+zn8ctU/Z++JWneJNPd3s93k31nv+S4ir9XvjT8M/Cv7aPwHtr7SriKeea3+3aXep9+Gb+4//AKA6V+JUn3jX2X+wF+1a/wAH/FUPgzxBd7vDGrS/uZpH/wCPK4/+Ien4g8MVVKGd5bpUp726lYWr/wAupny3rWka78LvGlxp96s+ka9o931+68UyP9+v2H/Yi/aosv2hPACWl/cRJ4r0tEhvoT8rTf8ATVfavLP+CgX7KMPxR8N/8LB8JWqP4j0+LfdQQ/8AL3b/AN7/AH0r83/hF8Ude+Cnj7TvFWhTNDeWj4mg/gmT+OJ6+Yr0sNx3k3tI+7iqX9fcyoylh6vkf0Mg4pxGa8n+Afxq0T47eAtO8Q6TKGSdP38G7LwS/wAaPXq3ev5rr0KuHqyo1laUT2Yy5iWiiisxhRSZFLQAUUUUAFFFFABRRRQAUh6UtFAHD/ErwDafEjwfqXh+/JS3vYjDuRfu/wC1Xy0P+CeEckhL+KbkD1+zr/8AFV9sdcEmmfMScnIrnqYalW+OJ7uX53jssjKGFqctzwv9n39max+CU+pXK6jJql5fFB5skW3YidFr3feKaWHTODSKvyEZ5rWEIwjyxPNxeNr46rKtiJ802BfDAdq8a/aF+AsPx10vTrSXU5dLNpcNNvhj37/lxXshAAwfzpygjqeKmrShWhyTIwuKq4WrGvRlyzifGOj/APBP2DS9Ysr1vFNxL9nmSbb9nX5vm/3q+xIIRa2IhTooxVkHBxv/AEpw5zRSpQow5IHdj81xeZTjPEz5uU+Y/jL+x3B8X/GkniR9fm06V4Ui8hId6fJ/wOtf4C/spwfBLxDeaxDrcmpyXEPk7JItmz/x6voRsheD+NABK8n8RWUcPTjP2vL7xtLOsbLC/VPafu/5SbAqKaMTKR2qUGlrqPDTsfJ/xO/Yf0jx54vvtds9ZuNI+2MHktYbdGTf/G//AAOl+F37FFr8NfGum+I/+Egur57NnbyGgVN+Ux13V9UAYHAoMY7iuSOFownzqOp9D/b+PeG+quq+TsNMGLfZXyz8Vv2K4PiX471PxP8A2/Pp73uz/RlhVgm1ETru/wBivqocKeeKaASOua1q0YVfjPPwOY4nAVfbYefLI+cfgT+yVbfBrxVNrq61PqTy2v2byXhRP40f/wBkr6OZcJnvSFNw64p2zCdauEIwhywIxuNrY6p7evLmmInQE8GvnL48/snQfGfxTba0+uT6W8Nv5PkpEj7vnzX0co+XBpAMrjqKmrSjWjyTDBY6vgKvtsPLlkfK3wn/AGLLf4aeOtM8THxBPfyWO9lgeFV370dOu7/br6qQeXGKQ8L6UvVetFKlGjHkgXjsxxGY1Pa4mfNImpD0paK1POOW8d+GI/G3hHVNEklaBb+3e381P4Ny4zXyYn/BO+GSXnxVdBR3+zr/APFV9rnrSdeM/pXLOhTrS5pxPZwGb4zLYyjh58vMeb/Bb4Xr8I/Atl4ejvJL4Wzyt9okXa773d//AGavSFOWPtSgAGhSMnArojHlPLrVp16sqtV+9IloooqjIgZd1fM3xr/Y9h+LPjGTxH/bs1lI9ukPkJFvT5f+BV9NbeOtNUNjk5rGrShV0mehgMfiMuq+2w8+WR8y/Bj9je3+E3jKDxENdnvniheH7KYVRPm/4FX05javy803Df3sU84C81VOEaceSA8dj8RmFX22InzSArke9fP/AO0F+zHB8btT0y8fV5dLks45E2JHv378f7X+zXv4XijIIweaVWlGtHkmZYPGV8DVVehLlkfI3gP9hmHwX4u0fXz4kuLttPuEuBAbdF37f4PvV9awReRHtzmn7SB97FKy7h1p06caUeSBvj8yxWYz9riZ80iGe3FzDsbkV87/ABU/Y78LfEbUZ9Rt1k0PU5Pv3FoFCyf7y/8A7NfRy5xycinAZ96mrRhV+MzwOY4rL6ntMNNxkfBGrf8ABPjW4LlvsHiON7X+H7Rbtv8A/HKTTP8Agnvrkt3F9q8RwR238fk27b//AB6vvfmjmub6hh/5T67/AF2zrk5Panzf8Lv2MPCfw/vYNQuvM1y/ibekt0uY4j/eVP73+9ur6His47dEVE8tF7JU5T1OKXjHWuyEIQ+A+SxuYYrHz9piKjlINlGypqKs88888e/B7w18SNNNprmkQXS4+V5B86f7r/eWvn7XP+CfWg30ofS9dvtOBbLRyhZ0/wCA/cr67znqQacFx6VzVcNSrfHE9vBZ5j8DG1CrKJ8aaX/wTv0uO5R77xPe3UA+9FDbpEzf8D+evbfhl+zV4O+FhE2n6Wsl8R815ct5s35n7v8AwGvXlG0HHH1ozv8AQ0qWFpUfgibYriHMcbDkrVpSiKkeKmoorqPngooooAKKKKACiiigAooooAKKKQ9KAI+nWo55kgTJqQ9BXxt+3j+11F8EPC48OeH7lH8W6rD+52f8usX/AD2/+Jr0sty+vmeKhhsPG8pEVKkaceeR4X/wUe/a6fU5Zfhl4Svf3CN/xObqB/vf9O3/AMXXyt+yt+ztqX7RXxItNHijaLQrR0m1O928JF/c/wB56888H+Etd+K3jez0TSo5dR1vVbjq/wA7s7/fd6/Yv4aeCvCX7DvwEln1CeJGtLf7TqN+fv3Fx/c/9kSv6GzCrR4OyyGV4H3sTV+/Xr/keXThOvP2s/hM/wDaa+Nmh/sifBWHSNDjgj1V7b7HpFhH/sJ9/wD3Er8bdZ1m98Rapd6lqFzLeX13K8000z7nd3rvPj78btY+P/xIv/EWqs6Qs3k2Nru+S3h/gSvMv46/SeAuF1k2F+t4rWtU1kcmKr+1nywIq/Uz/gmp+ys3hbRx8TfElljVtRj2aZBKn/Hvbf3/APfevlj9hn9l+X4/fEJNQ1aGQeFdGlSW7f8AguX/AIIa/aLTNOh0yxjt7ZVjhiTYsafdWvzTxQ4w9tL+ycHP/F/kdWDwv25miiYp9FFfzSewFFFFABRRRQAUUUUAFFFFABRRRQAUUUUAFFFFABRRRQAUUUUAREbq+QP2+P2Vo/jj4NfXtCt0TxdpELvbuF+e4i/jhr7AU57U2SISrhq9HLMyr5Zi4YrDO0oMzqQ548sj+be7tJrC8mtbiJobmJ9jxv8AfR6rbq/RH/go1+yB/Zdzc/E3wjZ/6PL/AMhfT4U+63/PZP8A2evzrzniv7v4Xz/C8T5dGb3+1HzPmq9KVGZ+o3/BPP8Aa5TxfpUHw18XXa/2zbRbLC6mf/j7h/uf76V5P/wUF/ZCfwJrNz8QfCVn5mgXz79TtYF/49JW/j/3Hr4l0fV73w/qtnqWnXEtlf2kqzQzwt86PX6//siftNaJ+1L8OZ/DPihbaXxJbW/k6hZzfcu0/wCeqJ6V+McR5TiuDcyWcYCP7mb9+P8AX9L0PSoSjiIezmfnT+yb+0zqn7OXxAhu/MluvDOoOianZf7H99P9tK/bPwP400r4heGbHXdFu4rzTryJZYZoW4K1+Nv7aH7KN7+z54vfUNLt55/B+pyu9pc/f+zP/wA8XrW/Yi/bAu/gX4ii8N67dyzeD9RlTdvO/wCwv/fT/Y/2K8zibIsLxJgY51lXx295f11LoVZUZ+xqH7R0PWNomt2uvWFve2VxFd21wivFNC+9HT+9TfFOl3GtaDfWNpfz6XcXETIl5bffhf8AvCv575Gpckz1DX84euKb5iBetfj7+0L8X/2kf2ffG0uha3441GSzlO+x1NLaHybmL/vj/wAcryv/AIbk+OOMf8J9e/8AfmH/AOIr9Ryzw8zHNcPHEYWcZRl5nJLFQg+WZ+7G9P7wo8xf79fhN/w3N8cP+h7u/wDvzD/8RS/8Nx/G/wD6Hy8/78w//EV7P/EJc8/mj/XyMvr1I/djev8Afo3r/fr8Jv8AhuP43/8AQ/33/fiH/wCIo/4bm+OH/Q/Xv/fmH/4ij/iEued4/wBfIPr1I/dnev8Afo3r/fr8J/8Ahub43/8AQ+3n/fiH/wCIpP8AhuP45f8AQ+33/fiH/wCIp/8AEJc87x/r5B9epH7s7/8Aao3/AO1X4Tf8Nx/HL/ofb7/vxD/8RS/8NzfG/wD6H28/78Q//EUf8Qkz3+aP9fIPr1I/djz0/wCegpfOT++Pzr8Jv+G6Pjf/AND1df8AfmH/AOIo/wCG6Pjf/wBD1df9+Yf/AIiq/wCIS553j94vr1E/dnzk/vj86Tz0/wCegr8Jv+G5vjd/0Pl5/wB+If8A4ij/AIbl+OH/AEPt3/34h/8AiKP+IS553j94fXqJ+7PnR/3hR9pT/notfhN/w3N8cP8Aofr3/vzD/wDEUf8ADcfxy/6H2+/78Q//ABFL/iEmed4/f/wB/XqR+7PmJ/fFL5y/89BX4S/8Nx/G/wD6Hy7/APAeH/4ij/huP43/APQ+Xf8A4Dw//EUf8Qkzz+aP9fIPr1I/drzo/wC+Pzo8+P8AvV+Ev/Dcnxw/6H28/wC/EP8A8RS/8N0fG/8A6Hq6/wC/MP8A8RVf8QkzzvH7xfXqJ+7PnJ/fH50ecn98fnX4Tf8ADdXxv/6Hu8/78w//ABFH/DdXxv8A+h7vP+/MP/xFL/iEmed4/eP69SP3X8yP+8KXzl/v1+E3/Dc/xy/6Hu8/78w//EUv/Dcvxw/6H28/78w//EUv+ISZ53j94fXqR+7Pnp/eFJ9oT++tfhP/AMNy/HD/AKH28/78w/8AxFJ/w3P8bv8Aofb3/wAB4f8A4ij/AIhJnneP3h9epH7tecv98UeaP7wr8I/+G4vjp/0Pl7/34h/+Ipf+G4vjh/0Pt9/34h/+Ipf8Qlzz+aP9fIPr1I/drz0/vCjz0/vCvwm/4bk+OH/Q/wB//wCA8P8A8RR/w3J8cf8Aofrz/vxD/wDEU/8AiEue94/eH16kfuz5o/56LR5o/wCei1+E3/Dc/wAcv+h7vP8AvzD/APEUf8Ny/G//AKHy8/78w/8AxFH/ABCTPe8f6+QfXqR+7XnJ/fH50faE/vivwl/4bl+OH/Q+3f8A4Dw//EUf8NzfG7/oebz/AL8w/wDxFP8A4hJnfeP3h9epH7teYPWk86L++K/Cf/huX43/APQ+3f8A35h/+Iof9uH45Js3+Or35/ufuYf/AIiuWXhdm0HyynH7yvrMD92PPT+8KXz4/wC8K/CL/huT44f9D7ff9+Yf/iKf/wANz/G//ofL3/vzD/8AEV0Lwlzz+aP3/wDAF9dpH7tecn98fnR5yf3x+dfhN/w3V8b/APoe7z/vzD/8RR/w3V8b/wDoe7z/AL8w/wDxFV/xCPPO8fvF9epH7s+cn98fnR5yf3x+dfhN/wAN1fG//oe7z/vzD/8AEUn/AA3J8cf+h+vP+/EP/wARR/xCTPO8fvD69SP3a8xfUU3zV/56Cvwo/wCG5fjf/wBD7d/9+Yf/AIimf8Nw/G//AKH6+/78Q/8AxFR/xCXPO8R/XqR+7nnD+8KPNX++K/CP/huH43/9D9ff9+If/iKP+G4fjf8A9D9ff9+If/iKr/iEuefzR/r5C+v0j93PPj/vCjz0/vCvwl/4bl+OH/Q+3f8A4Dw//EUf8NzfG7/oebz/AL8w/wDxFP8A4hHnneP3h9epH7tecn98fnR5yf3x+dfhN/w3V8b/APoe7z/vzD/8RR/w3V8b/wDoe7z/AL8w/wDxFT/xCTPP5o/f/wAAPr1I/dnz4/74/Ojz0/vj86/CX/huX44f9D1d/wDfmH/4inf8Ny/HD/ofLz/vzD/8RVf8QjzzvH7w+v0j92PPj/vCmfaE/vivwp/4bl+OH/Q+3n/fmH/4ij/huX43/wDQ+Xv/AH4h/wDiKX/EJM87x+//AIAfXqR+7G//AGqN/wDtV+En/Dcnxy/6Hy9/78Q//EU7/huP45f9D7ff9+If/iKP+ISZ7/NH+vkH16kfuz56f3hS/aF/vV+En/Dcnxx/6H+//wC/EP8A8RS/8NyfHH/ofrz/AL8Q/wDxFH/EJM9/mj9//AD69SP3Y8+P+8tHnp/eWvwo/wCG5/jj/wBD5ef9+Yf/AIij/huf44/9D5ef9+Yf/iKX/EJM8/mj9/8AwA+vUj92POj/AL4/Ol81P7wr8Jv+G6vjf/0Pd5/35h/+Io/4bq+N/wD0Pd5/35h/+Io/4hHnn80fvD69SP3Y3r/fo3r/AH6/Cf8A4bl+N/8A0Pd7/wCA8P8A8RTP+G4fjf8A9D9ff9+If/iKf/EJc8/mj/XyH9dpH7t7/wDao3/7VfhL/wANxfHD/ofb7/vxD/8AEUf8NxfHD/ofb7/vxD/8RS/4hLnn80f6+QfXaR+7Xmj++PzpPPj/ALy1+E//AA3J8cf+h+vP+/EP/wARTv8AhuT44/8AQ+Xn/fmH/wCIo/4hJnneP3i+vUj911mT1oMoxxzX4UH9uP43kc+PL3/vzD/8RX1/+w1f/Hz41apbeK/FHjnUrXwRaP8AIjwwo+ov/wB8fcr5bOuBsbkNB1sZUjFeuptSxMa0+WJ+jS4A4pN3zdKZF92vLPjp8bNC+BHge/8AEOuXCQQxfLFDu+ed/wCBEr8/w9CriasKNGPNKWh0SnyfEc/+1T+0to37O/w8udTu3S51i4UxWNgG+eaX/wCJr8T/ABj4x8QfFrxtea3q8suqa3q1x/B877/4ESt/46fG7X/jz48vvEOuyv8AM+y0sk+5bw/3Er7f/wCCfH7G39lC3+Jnjey23LJv0nT7lf8AUp/z2ev6Ry/BYTgTK/ruK97Ez2X6HlVJzxM+SHwnqf7D37Kdp8AvA9x4x8VrDB4nvbbzbiSb7lnD9/Z/8VXxn+3L+1jP8ffGz6DosrDwZpUuyL/p7l/57f8AxFetf8FCf2yTrk138NfBl75dkjbNVvrZ/wDW/wDTFH/u/wB+vz0BxXt8FcNYnNcXLPs1+KWsE+hniK3s4exgIpxXd/CH4T618ZvH+m+FNChZ7m7f99P/AAW8P8bv/u1y+kaPe+IdUttNsLWW9v7qVIYYYV+d3ev2d/Yj/ZRtP2fvAqXeoRxT+K9VQTX04/5Y/wDTFP8AYr6/jzi6lkOC+r0P4stjmwtD2srnq3wL+EejfBD4f6Z4a0aBIbe2T96+355Zf43avTyO9IGw3She9fxFXrVcRWnWqyvOWp9JGPKS0UUVIBRRRQAUUUUAFFFFABRRRQAUUUUAFFFFABRRRQAUUUUAFFFFABRRSHpQBk61pNtr2n3FldQrPa3CbJIpF3K61+Nn7cP7JF3+z/4tl1/R4JLjwdqtxmF0T/jylf8A5Yv/AOyV+0uMAc1x3xC+HOifE/wnqGga7ZreadeRPFLG/wD6F/vV9lwtxJiOHcbGvTfuP4o90c2IoKtGx/O3t5rqfh18QNa+GHi/T/Enh+6az1Kyfej/AMD/AOw/+zXpH7UP7Nmu/s3ePptNu4nudBu3d9M1D+CVP7n++leIV/cOFxWA4ry6696Ez52cZ0JH7WfCj4k+Cf23/gnc6dqdvE9xJCkOo6VI297eb++n/sj1+YX7Tv7M+v8A7OfjGbT7tJbnQbh3fT9QKfJKn9x/9uuT+Cnxn1/4FeN7PxN4fuGSSL5Li13/ALq4i/uPX636VrPgD9vD4H+U6RTJOn76H/l4sbj/AOLr+fcZg8Z4fZjzR9/CVHr/AHf6/E9L3cVD++fGP7Cn7bU3wt1G28BeNLpn8MTNssb2Rv8Ajxf+4/8Asf8AoFfq7p2oWuqWsNxbypNBMm9XT5lZa/Bf9of9nzxD+z140m0TWommsZiz2GoL9y4T/wCLr6Y/YT/bml8ATW3gPx3eO+hO3l6fqkz7vsn+w/8AsV5PFfC1DM8P/bOTe8payjH8zXD15Uf3VU/Q748fAnw38ePBlzoGv2qOj/8AHvcon723l/vpX4rfH39n3xP+zt4zm0XXYWktHb/QtQRf3NwlfvdpmpwanBHcWsqTQyrvV0/irgvjT8EvDnx28H3eg+ILJbqGUfupcfPC/wDfRq+L4Q4vxXDOK9nU96k/ij2OjEYaNaJ/PwRjkUoPNe0/tI/sy+Kf2b/GE2n6tC93olw//Eu1ZF+SZf7n+y9eJV/cWS51hM4w0a+GlzKR81OEoe7IKKKK+pMAooopgFFFFABRRRSAKKKKACiiigAooopgFFFFIAooooAKKKKACiiipAKKKKOYAoooqgCiiigB235qcVpAa9z/AGcP2cLv4v6q+p6lL/Z3hux+eaZ0/wCPn/YSvgeKeJ8Dw1g54nEztY78Nh54mpyQGfs6/s73HxUvP7Y1h307wraP++m2fPcf7CV9T+Nv2evC/wAcPhulvo9pBpGvaSmyxeFPvp/ceu2/s6LUks9E0S0S10e3TyUhgTZvq5c6be+BNYhdEZE2ff8A4K/zS4o8Y8yxmbRxOFq8sYS0j5eZ+n4TI6EMPyVfjkfl94m8N6h4R1y80fVrV7K/tH2Oj1kupj6mv0w+P3wB0r9onw3/AGrpXlWXiqxh+R/+e3+w9fnB4g0HUPDOsXOk6raPZX9u+yWF6/tzwz8TMFxfhY0pz5a0d4nwuaZXVwk/7pk0UUV/Rdz5sKKKK0AKKKKkAooooAKKKKoAooooAKKKKACiiigAooooAKKKKACiiigAooooAKKKKACiiipAKfSr1r7X/Yr/AGDtQ+Ld1aeLPG9pLZeFUffb2T/I99/9hXwXEvE2D4ew0qlaWvRdzqpUpVpcsTJ/Ys/Yj1D436tbeJ/FVtJY+Drd96Rumx75/wC6v+xX66+H9A0/wvo9tpunWsVrZW8SxRQwpsREqXQtBsfD2mwafp9pFZWlumyKGFNqIv8Adrm/it8VdD+EnhK78R+IL5LHT7ZN7u/3m/2F/wBqv4dz7P8AH8U4/mnt9mJ9LQoQoxE+K3xY8P8Awd8H33iHxDerZ2dom/8A2pf9lK/E/wDaX/aQ139ozxtNquoM1rolu7pp+nbvkiT+/wD79aP7Uv7UXiD9pLxg93dSy6f4ctH2afpm/wCRP9t/9uvUv2H/ANiq7+Muqw+LPFVq1t4StJd9vC/yPqD/APxFfreR5JguD8D/AGrmn8Z7R7HDWqyxM/Z0zd/YL/Yqk+IupWfjvxlYMnhy3bztO0+f/l9b++/+xXtX7eP7ZUPw206b4e+DLpP+Egmi2XN1A3/HjF/d/wB+um/bG/a60v8AZ48Mf8Ib4Q+zv4puLfyYoYfuafF/f/8AiEr8l9W1S817ULi/1C4kur+4fzZp5n3O716PD+T4zjLMf7XzKP7mPwR/r+n6BVnDDw9nD4inNM88ryyuzzP87u/8VN2O7/33emcivvD/AIJ/fsaP8QtTtviJ41tP+Kdtm36dp86f8fb/AN9/9j/0Ov2XiLPsJwtl7m/+3YnnUqUq07Hqn/BPT9juTwxb2/xI8Y2hGr3CbtKsJk/49of77/7b1+h6psFR29vHbxLHGvlovRanHAr+Fc5zfE51jZ4rEP4vw8j6OlTjSjywJKKKK8c1CiiigAooooAKKKKACiiigAooooAKKKKACiiigAooooAKKKKACiiigAooooATAptPpD0oA8u+OPwR8P8Ax68C3nhzXbdXimQ+TcJ9+3f+B0r8R/jx8DfEXwB8eXPhvXomkh+9aXqJ8lxF/fSv6BMbQO9ePftH/s6+H/2hPA9zomrRLHeL89nfovz20v8Afr9L4L4wr8NYvkqe9Rluu3mcmJwyrR0PwMVc16n8BPjz4i+APja21vQ5Wktd/wDp2nv/AKq4h/jSsv4x/BzxL8EfGl54a8SWrQ3MTb4Z0/1Nwn99K4Bjmv7InHL+LMt/mhM+f9/DzP2zVfhz+3l8Fy37q5ilT/t5sbj/AD/33X5TftA/s+eIf2evGU2i63E72bPusdTRfkuE/wDi6r/Ab4+eI/2fvGcOuaBL5ls/yXenu/7m4i/uPX6w6ZrPw2/bw+ERilhiuVlT99A//HxZXFfz1Vo4/wAPcc4yXtMLP/yX+v61PX9zFw/vHxn+xN+3nc/DK4tPBvju6e68NSNstNTn+Z7L/ff+5/6DX6s6RrNprtjDd2k8VzbTrvSWFtyOtfhV+0f+zN4m/Zz8VPZanE97olw//Ev1dE/cyp/t/wBx69Y/Y5/bo1P4GX9p4X8USy6p4MlfYj/8ttO/20/2P9ivO4m4Uw2cYb+2Mk97m1lFf1uKjWnRn7Kofq18UvhXoXxc8LXvh7xBZRXunXSbSki52f7S/wC1X48ftX/saeIv2ctYlvrVJdW8Hyv/AKPfou94f9iWv2b8G+NdJ8b6Da6tot7FfadcpvimhffvqbxR4U0zxjo91peq2kV/YXUWyW2nXejrX57w3xRmHC+LtH4PtR/rqddehCtE/nKpDmvuP9r7/gnzqvw5mu/FngGCXU/Dh/fXGmJ881p/uf30r4fZNh2N9+v7Y4b4qwfEGH9pRnr1XVHzlWjOj8RFRRRX3pyBRRRVgFFFFABRRUyJ5jov95q5KlWNKPNMCGnfjXqGpfs5/EDTbO2u18PS31tcJ50M1k6y70rgtS8Paro0mzUNOurJ/wDpvC6V8lT4rympU9kq8ebtc7/q1Z6uJlk5oBxT9tJn/er3f7UwnJ7Tn0MfYyDil2jHeuw8JfCbxb44+fR9CurmHdj7U6bIf++69m8FfsZXt3eW3/CRar5CSv8A6nT13/8Aj9fn+beI+Q5VeNWvHm/l6noUcuxFXaB8zgc02vRPjl4G0/4c/E7WfDumzTzWliyIHnfc/wB2vPz1Ffc5XmlDNcLTxVH4Jq6POq0pUZ8kiOin7KK9v2sTIDwOuaKsWllNfTJb2sTz3Mr7EjT+KvoX4b/sm6hP5Op+NftGl2b/ADxaZapvuZv/AIivzTibjnKuG6PtMTVs/wCXqenhcFWxMuWMTwnw/wCFta8W3j2uh6ZdapcIm90tot+2s11aN2R12OnyV+lXw38I3fg6/sLfQvCV1ZaVv/1EML/P/tu/8dfOPxs/ZG+IDfEvW73w54Vvb3R76b7SjpsTZv8AvpX47w542ZdmuPqUK7jCn9mTZ6uKyStQhGUfePlzBp3SvbbD9jj4sX1ykT+GvsW//lpdXCIldPpX7Bfju5kdb7U9D0z/AK6Xe/8A9Ar9OxPihw3hfixMfvPOjluJn9g+afwp1fYdh/wT6Q2iPqHxDtUuf40tdOeZP++99dDo/wCwX4PgT/iZ+K9X1Gbf9y1tEhSvjcf44cN4aF4VeZnTDJ68/snhH7OH7OGp/G7WPtdxusfDFi++7un+Tf8A7CV99w6VbpZ2fhzw/aJa6VaJ5KJCn360tH0C00fQbDw14a0x9O0e3TZsRPv16d4P8FxaHCksqI94/wD45X8DeIviLjOMca+SdqUfhj+p9zlmBo4Olzv4yh4P8DxaHbebKm+5f79bGseErTxBZvb3Cb9/3H/uV0iQVMkdfh/1P2s+d/EdcsVPn5z5p1XTtY+GWvI/z/Znf5H/AL9cZ+0B+zto/wC0J4VfXtERbXxbaQ/J/wBNv9h6+wPEPhKy8VabNZXaff8AuP8A3K8K/sPW/hlr2xIpZ7b/AGE3o6V9pkGaZhw3jaeNwU+Vx/Eup7LHUeSofklreh3fh3VrnTNSt3tb23fZKj/wVnKSe9fqF8Y/gL8P/jnqVtqupxalol+ibHmskT568f1X/gnz4au5t+k+O7y1T+5e2O//ANAr/Qvhvx1ymtgqSzCTjU+1ofAYjJasJ/u1zHw/gmk2j3r6y1H/AIJ6eI40d9P8YaHe/wCxPvieuYv/ANg/4p2kLyxW+l6iif8APrfJ89fqWG8W+GMR8OIicUsqxMfsHzoRx1roNB8C+IPE+nXmoaTot7qNnafJcT2sW9Er0Sf9kT4twv8A8ifdSf7jo9fUnwf+E/iv4LeANNsotEv/AO2L6b7ZfbE3on+xXy/Ffi9lWU4WNfBVYzl2ub4bKK1adp+6fn4yOkjo/wAjp/fqJwe9ff8A8RfgD4V+LfnPLpk/hDxU/wDy9Jbv5Mz/AO3XyD8Ufgh4q+El46a3p7/Y/wDllewfPC//AAOu/gzxbyfiaChOfJU7MjGZTXw+v2Tzuiin1++0cRTrR5oM+dGUUU+itW9nDmLG9eKcSRjjFfTXwv8A2cPDXxK+F2j6m93f6XrF353+lJ88PyP/ABpXKeL/ANkfx34bSWfT4rfxLZp/Hp773/74r8ih4mZHHGTwNaryzjK2p68ssxEaUa3L7sjxDb9abtq/qWmXujXT2+oWk9jcJ/yznTY9VMr6V+jYfOcDiqfPRqKUTz5UJw3Gc+tJ+NWraylvpEitopbmb+5Cm+uz8PfBHx14mkRdP8M38m/7jyRbE/8AHq83FcUZVgl+9rxXq0XHD1J/DE4LdSV2vxF+GGvfCzU7bT/EdvFa380XnfZUl3un+/XGDgmvbwWOo4+lGvh5c0JHNKDjuNooor2jMKKKKACiiispS5QFHPWrMcDTOiRIzu7bERP46v8Ahrwzqvi/WrPR9Fsp9U1W7fZDa2qb3ev1Q/Y6/wCCfmn/AAvFp4t8dxW+qeJvv29n96Gx/wDi3r8n4r43wXD1FpS5qvSJ30MPKrI8m/Yt/wCCfE2uyWPjX4j2bw2ibJrHQ5vld/8Abm/2f9iv02sLC30u2jtreJIYIk2KiLtVVqzFGIECIuxBXkf7QH7SHhb9n7wzLqmu3W+Z/ktbJP8AXXD/AOxX8bZlmmZcVY7mneUpfDFdD6KnShhoG98YvjF4d+C/hC88QeIb+KztoE+Rd3zyv/cSvxj/AGnP2pPEn7SHi17u/d9P8PWj/wDEv0lH+RE/vv8A33rG/aB/aI8T/tC+LH1rX7h4LBH/ANB0xH/c26f/ABdfQP7FH7Ct78VLyz8ZeOrWWy8KJ89vZOux77/7Cv2HKcky/gzBrMs196v9mPb0PNq1Z158kDH/AGK/2J7741arbeJvFVrLZeD7dt6I/wAj3zf/ABFfX37Wf7V+g/sw+FofCHhGK2fxPJb+TaWVsn7mxT++/wD7IlRftbftg6B+zh4ZTwf4MW1m8U/Z/Jt7aH/U2Kf33/8AiK/JfxB4i1LxdrV5rGr3cuoaldv501zO293au3KMmx3HeN/tHMfcw8fhj3/r+tAnVjhI8kNx3iPxFqXi3W7zWNXu5b/Urt/NmuZn3O7VlUA4r6j/AGNf2PdS/aG8SpquqxSWXg2ylzcXO3Z9rb/nklfuWaZpgOE8ubfuxjsebCEsRM2v2Iv2M7v4769b+JvEMT2/guymzz8r3zr/AAJ/sV+wWiaPaeH9Mt7Cxt4ra0gTZFDCu1ESqvhTwjpfgjQ7PSNHsorHT7WJYYraFNqIoreCjB5r+IeJeI8VxFjHXrP3F8Mex9HQoRoxJaKKK+QOgKKKKACiiigAooooAKKKKACiiigAooooAKKKKACiiigAooooAKKKKACiiigAooooAKKKKACmU+kPSgDwz9pX9mrw9+0V4Ol03VIlttSiG+yv41/e28v/AMTX4t/GT4M+I/gf4xu/D3iS1aGaL/j3ucfuriL++lf0JBePavHv2hv2cvDv7Q3g6bRtZt1S6Rd9pfJ/rrd/av1DgzjbE8OV/Y1feoy/8l80cGJw3tvhPwOAzXoPwa+NPij4F+NLbxB4avWgdfkuLXd+6uU/uPV346/AXxP8AfGM2geIrdvJ/wCXTUET9zdp/fSvLyc1/YkJZbxVgOk4zPC9/DzP2n+GPxN+HH7cXwwudH1S3t5bp4tl7pNz/rrd/wC+n+x/cevzs/aw/Y68Rfs7axNdWqS6v4RuH/0fUtvzxf7EteLeAfiLr/wv8S2niHwzfSabqVq29JE+6/8Asv8A3q/WD9m/9rbwb+1d4Xfwp4rtbO08QvFsu9Muv9Vdr/fir8Dx2W5nwFi5YjB3qYWXxR7f1/w/c9WM4YqFpfGfn9+yz+194n/Zv1dLTdLq/hW5f/SdMd/uf7cX9xq/YT4SfGrwx8bvClvrvhvUY723lHzx5+eF/wC6y1+Zv7X37AeqfCua88VeBop9U8LlvOm09E3zWP8A8WlfNvwX+Oniz4EeKYdb8Mag8Hz/AOkWT/6m4T+46Vy5nw/lvGWEeYZRLkr9V/mFOvPDy5Jn7/3FpDcRMskaOr/36+Ef2uf+Cdem+Pzf+KvAEcOkeIW/ezWP3La8/wDiHr2v9mT9sfwp+0TpEUMU6aZ4ihT/AErTJ3+f/fT++lfRe9JV7NX4rh8XmfDGM93mhOO/mehKMMTA/nJ8VeFNY8E67c6P4g0+40vVLd9ktrcpsdKxVGa/dn9ov9k3wV+0JobxanZ/YtZRcW+q2q/vof8A4pa/JT9ob9lPxt+zrrDrrVm97ojt/o+r2qfuXH+3/cav6w4P8RsNm8I4bFvkq/n6Hh18HKn8J4fRT6ZX7tSrwq/CeUFFFFdIBUn8f9+o6eleVjXT9i/aFxP0d/ZI8Yv8UfggmnvK0+t+G5vJ+f8A54/wV79onhHRPGOiJ9ttEd/uOj/P/wCh18O/sEWviDQPGGpa20Utr4Vlt9lxO/3Hf+DZ/fr7i+Hv21JryXyvI02Z98O/5Hr/AB18XcwqZDxBVlgK9o81/dl3P1fKYe2w3vwOP8T/ALHHw/8AFW95dEsEmf5N6Q+S/wD45WV4J/Yj8JeDr/7Xb6VazzJ9ye9f7Ts/4A9fQNtd1t2z70+/XwmX+JeeYql9XWJly/4jWphKMJ8/Iebw/D3QtGfZdo87/wAG9PkrnvFuj28mvaVcRaha6dDb/wDLGa3dN9ezaloEV9D86Vx+seH7fUof7Pvdrp/yxm/uV5GLx+OnV+s1Z8534fkn7h+fXx0/Zb8ceO/ip4h17SX0u6sL6bfC73aJ/BXnb/sV/FH+DT9On/3NRir9EPIvfBepfZ9QtEns/wC/s3/JXf2Fjo+pWySpZQbH/wBiv3LKfHrOclwlPCwS5IR5VoeTiMloznzn5Q3/AOyB8VtOh85/DiT/AD/8ut9C7/8AodXvCH7H/wAQ/EGsJFqWmf2BYJzNeXMyY2/7G2v1Z/4RHR/+fKKhPA+iO/z2n/j9fRy+kTnGLw0qEEoy/mOKOSUfiufLvwu/Zz0TwBbfZ/DWlfbdSf8A12tXqfvv+Af3K9j0201vwVYJFLcS6ps++j/Js/4HXsFnp1vaw+VFEqIlE2jxXXyOibK/Bs34gzLiGvOrjK0pOR7NKVHDe5CJ5ojp4qttmn6xeWV4n8DvXJarBrejTbNQluJ0/gfzvkevUde+GSajZ3P2d2tbl0+SeH5HSvHdB+I3irwPM+j/ABF8OXF7pqP5Ka1Db702f33r5lYLF0ffpP3T0Y4ikzoNEfRNRfyrt50f/beu2s/CWiSJv8rzv+B1iP4H0TxVYf2n4au0nR/4Ef7lY9nrGp+Ebn7Pd7nhT/vuvExlfGR97nNbQn8B6XD4c0qBPksov+B/PVlLG3j+5bxJ/wAArH0fxHaaxCjxSrWl5/8At14s80qw+M5pQmasOxP7qf8AAKso9Y6T1ZSeu7C5pRmcs6RqpJVmHrWVDdJVxL5K+swuLonLOBsQ/u6m+ST76K/+/WUl8lP+3V9HSx1GJhyzLk2mafP9+0gf/gFY954Y0Sf7+nwb/wDcq+l0lQ3+o2ljD5twywJ/t0q9ejOHObw9ocxeeB9En/5d2T/ceuP8T+HPD+lQvuuJUdPuIn360vEPxDe6d7fTPuf896g0TwHdaq/23UneGH7++avlKs6rn+5Z6VKDh702eapY6nqV/wCVpX2/Y/3P33z16LonhS78OWD3viDW5YU2b/J86srxh8ZdC8Bo+leE9NfxDrf/ADztU3on++9ZXhjRvEvjSz/tDxVL/pNw/wDx6/wQpXRP2sqXvTKlO5pX/iqXxA72nh9Hghf5Pts3z/8AjlcNqvg7xLo8NyniC0XxRoN3/rkmTfXuuieFbfTYUSKJa620tEKbHVdn9yvUymvXwk+fDS5JmE6sH7j+E/NP4nfsR6V4uhm1j4aXqWt5999CvX2J/wAAevHP+GK/i1/0L9r/AODG3/8Ai6/Xe5+Ffhq+vPtctlsmf/ni+xKlT4c+HYE+SyH/AH1X9F5P4ucR5Rh/Y+0U4x77nz2Iy7C1pc2x+RSfsSfFZ/v6bp0H+/qKVcs/2G/iM7v9om0OyT+/Pff/ABFfrJc+DtEg+5p61wHjBLKOb+z9MsovtL/x7PuVGP8AHriG3Jp9xWHyahM8H+BvwkuPAHgzw9omoa7pc9/aXLu6Wu+bfvf+CvddV8HaPO6fa4ntZpvuPB8j0+w8OaZ8MtNfVdQ/0rVZv+PeGn+GILvWbx9T1B980v3P9iv5zzPPMXmOPljK07Tn7x9PShy0uRfDE57xP+znaeNLD7Pe2lh4hs3+5DqEOyZP+B1yXhv/AIJ8+CrG8e9u/D9qm59/kXVw8yJX0zYXSwQ1NNriV9ZguOcfgaHso4qUY/4jxa+HhVn8B5pon7P3hTwlD/xL9Ms7LZ/z626Q1j6b4f0+11vUtblT/iVaZC83zvv+5XoviHXJZNHuYrTY9y6fJXz98XX8Qa/8ENe8P+FJYk8TzJ/pFrN8jun8eysMoz6ec5xRp4jEvklL3m5GkqPssNJwgfm/8cfiDcfFD4qa/wCIJWfZcXGyEO33ET5Erz3HOKvarpV7od/NZahay2V5C+x4Jk2PVEnNf7A8JRwtPLaEMNK8VE/MK7k5++Mooor744gooqZUyURPmd65cRiKeGjz1GBGwxXp/wAEv2fPGPx78SJpfhjTHeFG/wBJ1CZNttbp/tvXvn7LP/BPfxH8X5bbXfGK3Hhvwz99Ydmy5u//AIhK/VP4b/Crw98KPDcGieGtNg0yxgXakcC/e/2n/vNX838ZeJdLCKeEy581Tv0ie1hsG56zPKf2Yv2PPC/7O2kK9vEmqa/Mn+k6nMnzt/sJ/dSvokqqr0qG8u47OEu7qgWvgj9sH/godYeCWvPCfw+uINS8QD9zcX/34bT/AHf771/N2HwmZ8UYyyvOcuvb/I9eUoYaB7N+1T+2f4X/AGddGezili1bxZcJ/ommQv8Ac/25v7iV+P8A8Uviv4n+Nni+fXfEt9LqGoXD7IYB9yFP4EiSsh38S/FPxl9688Q+IdTl/wCus0r1+mP7JH7Aum/C+3tvGnxFSC919E86Gzm/497H/bb++9fuWHwuVcBYVVKv7zEy+/5HnSlVxEv7p5p+xj/wT/m1lrTxv8SrJoLNP31nos335f8Abm/2f9ivU/2xv26NK+EVpN4L8BvBdeIkTyZZ4f8AU2H/ANnXn/7Zn/BQVVW78EfDW7XjfDe6xD/B/sQ//F1+dlzczXc7zzStNNK+55Hfc7V2ZHwxj+LMVHNM5dofZh5EVa8KMeSmWNY1rUPEOqXOpandy3t/cPvmmmfe7vWfQDivrT9jf9ibVfj/AKnbeIPEUUul+C7dt+/Zse+/2E/2P9uv2jOM4y/hTAc0nyqPQ8+EJ1pcplfse/sc6x+0V4gi1XUopdM8GWUv+kXRXY923/PKL/4uv2Q8EeCtJ8A+HLDQtGs4rPTrKLyYYYU2BFqTwp4N0nwNodlpGjWUVjp9rF5UMEK4RFrewQetfxRxPxRjOI8U6lV2pr4Y/wBdT6OhQjRiSJT6KK+LOgKKKKACiiigAooooAKKKKACiiigAooooAKKKKACiiigAooooAKKKKACiiigAooooAKKKKACiiigAooooAKZT6KAPLvjT8EPDXx18J3OheIrBLmCX/VT7P3tu/8AfR6/Gv8Aaa/ZX8T/ALNnieaK+hfUfDdxL/oOrxr8jL/cf+49fvDjpXK+Pfh3oPxJ8O3eieIdPg1HTrlNjwzpvr7/AIU4vxnDmIVnzUn8Uf8AI46+GjWP50xz1rS0jVr7w/qVtqWm3ctlf2774bmF9jo9fUv7XP7C+v8AwHvJdb8PRT674Okb7yIXmsf9h/8AY/26+SC2a/s3KM4y7irBXhLmUt0eDOE6Ez9Qv2Rv+Cg9h4vS28FfE+WO11GT9zbanJ/qbv8A2Zf7j079rL/gnfZ+NxeeMPhisVnq8i+dNpqf6m7/ANz+49fl+j7fuV9i/sq/t/a78Ins/DXjN59e8K/cSd233Fon/s6f7Ffj+fcHY/h/ESzTIJWX2of8A7aVeFb3Kp8tJJ4l+F3i3/l88PeIdMl/24Zonr9If2TP+CkFhrSWfhX4mSRaZqvyRW+rf8sZv+uv9x69Y+LP7P3wu/bV8HW2u6Lc2r6i8X+ia1p5+f8A3X/v/wDA6/Lz44/s6+M/gF4gew8Sae5s3b/R9TgXdbXC/wC9/fry4YnKeNKH1XMI+yxMfkzTlq0Pfh8J+9VlqNvqVtHcW86TwyruR0fcjVS8T+EdJ8Z6VPpusWMGoWU6bJYJk3I9fjZ+zJ+3J4w+Ak0OlahLL4i8J7ubCaX99b/9cn/9kr9W/gx+0L4M+O3h6HVfDWsw3Py/vbZzsmt3/uOlfj+fcL5hw5W57c0Pszj/AFod1CvCsfC37UX/AATMuNMN34i+FzNPD9+XQ5m+f/ti/wD7JX5/a3oOpeHNSudP1Wyn0+/t32SwXSbHSv6O/LDp8/z14Z+0B+yR4F/aBsD/AGxpyW2rov7jVLUbLhP+B/xV93wr4l4vK+XDY736f83Vf5nNiMGp+9A/CXHvUea+mP2hP2GvHvwKnmvorWXxH4cXlL+yi3vEn/TZP4K+atlf1XkvEmX51S58PV5jxp0p0/iJobWW6nSKJWmmf5VRPvV9LfB39mzZ9m1rxhp891/HDoqI/wA/+3NXzrout32galDqGn3D2t5b/PFMn8Fd9D+038ULSPyofGeoon/Aa+Q43y3Oc0w31XK5qPNvLqduAq0KM+arHmP0P8GXen2sMKXtlLawxfJDaw22yFK9ItvHGj7Nnmsmz/pjsr8xdN/bO+L2nIif8JW8+z/nvbwv/wCyVsp+3b8WEdGfULCbb/A+np89fwfnv0eOIM0xE8RWmp/M+4o5/h4Q5OU/TOz8R6VqM3lW92vnVqw3zwfx18Z/Ar9qvSvjTMmg+K/svh7xP9+3vYP3MM3+xX0JpvjSXQ7lNM1v5Ef7l1/A9fypxX4eZvwhiHTlDlZ9BhcVQxseaB6pN4mt9OsJri7m2Qp9+uS8SeMbjVdKeXTNEnnTZ8k8z7Eride8W2+sPc6hdypa+G9M/fTTO+zfX55/tA/tH+IPi34wvJbLULzS/D0X7m00+C5dE2f36/VPDXw8zPi6MnWfJTj8Uv0PMx+MpYLb4z9JPDHjFPE1m+heJX06y1jf/okCXaTO9VtK1+78Haw+n3aM8O//AL4r45/Yq+DtxPf/APCyNd837HYvs05Hf/XTV9h+GNHfxPr02sag7PCn+pr4vxFyLBcN4yWFw9TmjHf1PRy+vPE0eepE9Ohu0khSVN+x6uQ3VZX+59yn7H/gr8Co46rTnzQOmVLnOktrtP460oZ0rjPtTpVmHVdlfY4PiCMPjOKrhTtkniaq15BFOjpsR0rnrbWax9e+KMWlXiafFbtdXj19xhc7o4yHJAxjhZkOseHP7Dme70q3W1f+PZ8m+uVm8d+H/Ed+nh/WJYoNVl/1Kb/ner/iT/hI9csJpdQvYtB03Z87zTeTXlHgD/hVX/C14bS08Vr4h8W26O8Pkf6lK7J5DiMRh54xQlyROmGIhT9w2/FWjXHg7UoXt7v/AFz/ACV3ngnVbvVdHS4unSuJ+JG++1v/AHE2f9913/huBLHQbaJPv7K/Ls2hCOHUpfEexL4DY8z/AGzT/tT1Cke+pvIT+/XxFJT+wcsh6XzpU39o1WeOJP46h8yKT7j769eGIxdH4WZ8kZml/alPTVf9qsemU45ri19of1eBvPrDpZu6ffRK8f8A+Eg1Dxjr32S7uFT99sRP4K9F/wCWbrXi15dPo3jZ/wCDZNvSvrMozCeM5oVfsm1KlE9i1jVfC3wc0qPUNau0aZ/ki/23/wBiuHm+JWsfE1/9E2WWlfwIn33qb9oTSvD/AIj+HVtqHiKV7XTbR/Oe6h++lcB8N7Gyktku/BniWy1u22f6lH+f/viv0HD5biMZhJ4jDwl7n3HLGcITtV+I9d8N+DrfTv8A0N9n8ddnZ+TaJ8iV5pbfEaXTnhi1jT5YH+5vruYbrz4YZV+46b6/NcZjsXhJ/vYl1KHP750kN3V+HUUjrj/tT0/7ZLWuH4icDllhTs/7VWof7Wrj3vpah+1zf3q6ZcWTI+pD/Hnj9NO2afafPeS1lQz6V8OdBfxH4guIkmf/AFKXT7N71leOdGl1mw+0W/8Ax+W/zo/8b1wfjnwxp/7RHwuvPCmqy7NYtPnt5v8AbSvquHK1DOcXCGInyxcvuNq9KVGhemVrPxj4g8XeJJtQ1jT1nh3/AOjpazJNsSvUfDHiO0vt9pFvgmi+/BOmx6/IPVZ/Fvwo8VXmlf2hqWkalYy7P3MzpX21+zT8c/8AhZOgvLd3C/8ACVaT/wAfCO/z3MP9+v3DjrwhxODyqGb5fU54f3TyMJmca0/YTjyn2N9qlf8Aj2VT1LUotOh827u1hT/brif+Fo6elhDLF+/vJvuWqffrlfHnjvR/AGiTeK/HWoJAifPaaQj/AL6b/gFfzXkfCWaZ3i1g6cJSkz2qs6OGhz1D0ibxpo6f8ve//gFcl4n1zQtZTzYpbiC8i/1N1DC9fDniz9vfx3qWpTf2JaaXpGm7/wBzB9kR32f7b1zdz+2z8VZ0+TWLWD/rhYolf1Nk30cM/wDcxPMo/M+fln9COkYn1P8AEv4V+HPjvYPFrdo2neJETZb60kOzf/v18O/FD4O+JfhDqz2Wu2jpC7/6Pep/qZq3b79rH4rX77pfGF1H/wBcURK5nxb8ZPGvjmx+w6/4hvNUt9+/yrna9f2b4fcL8S8LyjSxdVTp9u3ofKZlisPi/fpx5ZHD1Jtq/pel3utXsNhp9pLfXkz7IoLZGd3/AOA19w/s1/8ABMrXfGRtta+I7S6FpTfOmkwv/pEv+/8A3K/Y884yy/IqXNWq6/y9TxaWHnW+E+Sfhd8HPF/xo1yPR/Cujz6hM3359uyGH/bd6/UH9l3/AIJ5eGvhH9j1zxX5fiLxMnzp5if6PbN/sJ/7PX098PfhN4Z+FGgR6R4Y0i20uzj/AIIE+/8A7Tf3mrsmcICXwor+TuJ/EHMM+cqFD93S/F+p7dDBwpe9IitYIrRBHEgSNfkVa5n4h/E7w58L/D1zrXiLVbfTbG3XLzTP/wCg14X+0z+3T4O+A8E2nW7prviXb8mn2r/6r/rq/wDBX5QfGj4++Mfjxr76j4m1J5oUb/RtPh+S2t/9hErg4d4KxudzjiMQvZ0v5n1NKmJhT92J79+1d/wUD134vT3fh/wY0+g+FvuPdbtlzd//ABCV87fB74I+L/jh4qi0fwvp8t0//Lxev/qbdP77vXt37Lv7CHi3463FtrOvRz6B4RDb/OmTZNd/7if+z196eL/iP8Jv2FvAMGnWUVta3Oz/AEXTbX57u7f++/8A8W9fp9bOcFw/H+yuH6XtK70vvr5nFGnOr79X4Sn8Ef2a/h7+xn4NuPEfiHULWbVoov8ATtXvPk2/7EdfFX7XH7eusfGK6uvDvg9pdK8Ij5Gm+7Nff/EJ/s15F+0J+094z/aL8QPca1dPZ6JE/wDomkwv+5i/+LavGK+p4Y4Eq1q39p53L2lR9OkTCrire5SADNKse+rWnWN1qt3DaWlvLdXUz7IoYU3u71+k37Gv/BPCPTzYeMvidZpJf/LNaaHN86Rf3Hl/2/8AYr7fiTivL+GMLy83v/Zic1KjKtI8y/Yw/YD1D4mTW/jDx9ay2PhxGWa00xxte+/3/wC6lfqzoGh2PhvSbbT9NtorSxt0VIoIV2Ki1btrJLKNIoUSONV2qFq2i4FfxdxBxDjeIMU62Kn7v2Y9EfRUqEKUfdHU+iivmDYKKKKACiiigAooooAKKKKACiiigAooooAKKKKACiiigAooooAKKKKACiiigAooooAKKKKACiiigAooooAKKKKACiiigApmyn0h6UAZep6Xb6vYy2t1Ck1vImx45F3Ky1+bP7X/APwTklgkvPFvwxtvkbfNd6En/ocP/wARX6bY4GTSbd2ea+gyXPsdkWIVfCTt3XRmNWjCrpI/m4v7G4068mtLuKW1uYX2SwTJsdH/ANyqgGa/aD9qz9hXwx8fLafV9Iji0HxcifJfQp8lx/sS1+TPxT+EHiv4K+J5tC8VaXLZXKv+6n/5YzJ/fR6/sThPj3AZ/S9jiPdq/wArPAr4WdHY2Pgd+0R4z+AOvpqPhrUXWzdv9J0uZ91tcL/tJX6g/CX9pb4Xfti+GJPD/iKztYNYni2XGi6ht+f/AK5P/HX41n71XtM1K70a/t72yupbO8t23xTwttdHpcT8CYPN19Zwf7usvtR/Uqhipw9yR9t/tN/8E3db8Cvea/8ADfzdc0X/AFz6S/z3Nv8A7n9+vkHwf448T/CjxOupeH9SvNC1e0fY+z5HX/YdK+2v2Xf+Cll74dNn4d+J6vqNh9yLWYf9bF/12T+P/fr6L+MX7KPwu/a10D/hJvDl3Z2WsXCb7fWNN+dZf+uqfx1+XUs8x2RP+zOI6PtKWyna+h2eyhU9+ieefsyf8FM9G8TyWehfElItE1R/kTU4f+PaX/f/ALlfeWka1aa7YRXVncRXUEq70mhfcjV+EPxy/Zj8d/AXU5otf0x59K37ItXsxut5f/iK1PgD+1549+ANykOj3/8Aaehbtz6TePuh/wCAf3K83NuBsFm1H69w/Vvf7H+RdPETpS5Kx+6V5ZW99C0U8azRt8rK43bq+RP2iv8AgnV4K+LIudW8Op/wi/iB/n861T/R5n/24q6j9nf9u/wF8cYreykvV0LxA/D6ZfyKm5v9hv4q+mreSOZd6HcK/I41c04bxOnNTnH+vmd37rEQPwU+M/7L3xB+Bd3J/wAJHokr6bu+TU7JPNtm/wCB/wAFeO7K/o+1jQLHXrKa11C1iu7aZdksMyblevjT49/8Ey/Bfj5rrVfBs7+E9Xf5/JjTfaO/+5/B/wAAr944c8WbKNDNY2/vL9TzKuA/kPyL5pOpr2r4yfsp/Ej4JzTf2/oEs+nJ9zVNP/e27/8AxFeL1/RWV57gM1pc+GqqSPMnTlD4h0bvHIjxs0bp916+rPgX+1qn2OHwp8RZvtVh9y21d/v2/wDv18nU/dXyvFPBGVcWUPZ4mGv83VHVhcbVwkuaB9TftYfHq11a0h8A+FLhH0e3+e+uof8Al4evJfgP8J5fiv4zhtJd0Oj2n76+uv7iV5qAc/3K+qfhd+0D8LfhP4JttHi0fXNXml+e+dESHzn/AO+/uV+bZrw9U4QyF5fkVFynPTm/U9ClXji8R7WvL3T6K/4Sq0jSz0fR4ltdB09PJh2fx16Ro/xD0+0tobe00+6dE/2Nm+vk9v29/D+lrjQvhlBHs/5+rjfvrOvv+Cjni4o6aT4U0HS8/wCxvr+Lcd4K8TZ/XdbE09X3Z9tHPMLRhyQ+yfayePL6f/j30S4eria54ru/+PfQtn+/vr89dV/b/wDi3qL7rfUrPTk/6drRK5PWP2v/AIta5cpcS+MbyDZ9yOHYiV6OF+jRmnLedonJLiOj9mJ+lqePL3Srn7Prdk8D/wC5srpNN1my1hPNtLhX/wDQ6+FfhX+3/M8KaV8S9MXV7b/oIWqfvkr6K8N33hf4jQ/2n8P/ABFBdP8Af+y79kyV+HcYeDeb5BV9+jaP80dUezg80w2L+1yntnmbN77/ALledeDJ31/4kTXD/Olu++sS88a67odtc6fqtozu6bEfZserPw6ni0Pwx4h1u43J5Vu++vz/AIfyKtQxkKM/tTUT1arhCjOaPiP9tT4saz4n+M2t6VFqt0mj2OyH7Klw+zfXdf8ABOnQ4v7c8Va7dxLJ5NukMLun3P43r5P8Zax/b/ijWdUfd/pd3NN/4/X3H+y7BL4H/Zs/tB02TancTXO/+N/4K/0Z43y7BZBwPSowhyzqRS/zPzrAznicaeqXniaLXPEk2z5/OuPk/wCAV6omuWWlWcKXFxEmxP79fPfgnwr4g1nZLZWl1vl/5b7NleqaP8C7iNPtGrX0Vr/f86bfX+fWKyCWZONOkr2P0urVo0l750Nz8TdKtPkt3a6f/YrKm+I2p337qytET/f+d6yte8cfB/4XI/8Abfii1nmT/lgk29/++EryjxV/wUY8CeGEe38H+F7jUZk+Tz3RIU/+Lr7DJPCPN8xl+4w8n6nh183w1I9vtvD/AIw8Tf637QkL/wDAEp9z8PfEujfvbWaV9n/PB99fC3jn/goP8UPFW+LTZbLQbZ/4LWHe/wD33XG+Gv2yPix4ZuXmTxNLqO7+C9XzUr9sw/0dM5rYT2k0oy/lPF/1ipc+x+hP/CW+ItDfZd2+/wD302Vfs/ixafIl3aSwf7lfKvhP/gpLqAh+z+LvCkGof9N7J/8A2R69f8N/tO/BL4jbElvW8PXj/wAF0nk1+T554K53lr/eYaXL3jqexQzrC1t5HtNn440nUf8AVXsX/A680+IuyDxPDKj/ACS/xpWr/wAK90TxNbfa/D/iCz1GF/nTY/8A8RXPax8OfEGnOjvFLOkXz/J86V+bQ4Zq5TV/ewlD/Ee3Qq0Z+9CZ6Fr1injj4Iaxp8u199o6V+RNnrWreDtVm/srUrrTrm3l2b7WZ0r9cPhFfSz2GpaZcIyP/cf5K/L39oPws/g74x+J9M8poUS7d0/3Hr+wfAf6pjp4nLMTDnjLU+J4gc4TjWgfe/wu8VXHxU+A/hvXbuXfeW/7m4ff990+/Xt/hLVUvtEs/wC+ibHr4r/Yf8WxP8NPGHh95n+02832mGH/AGNle4+D/iTcWNg8VvafaryV/kT+BK/nnxT4Tngc7r4alDlipXj6M+hyqr9Yw0Zs9/M8MfzS/In9+ua1X4jWNi/lWifbZv8AY+4lcxD4c1vXLP8AtDxBqEWkaanzu87+SleV/Ej9r34ZfB3zrLw0n/CX68n/AC2T/Uo/+/XyvDHhhmed1IKjRlJ/gbYrG4bDQ5pTPb01zxXJD9o/sffC/wBz5KrTeNdWsf8Aj70KVP8Acr85fG37Z3xT8Y6x9rTxHPpEKf6m1svkRKksP23Pi7Y7P+Km8/8A67W6PX9Fy+jNmlWjGsrKX8p4H+sVHsfoa/xUig3+bpl0lcNf+J7ex8SJquk+bBvf50r5PsP+CgXxGj2fbbLRtRRP+e1v9+uhh/4KBTXX/IQ+H+lzf33hm2V43/EAeIcqm50qfN/hZ2Us9wr3PTf2t/gnafGLwYnjjw5D/wAVDYp/pcKf8tkr4Y8B+NNT+Hvie21vTJWjubd9jp/fT+NK+w/Df7ffgqxebzvBN/p3m/f+yzJMj/8AfdfLnxs1zwf4m8bXWr+DYrq1sb799LZXMWzyX/2K/qvw0ynOvqNTI88oy9n9ly/I+RzCrR9t7fDyPqmD9pbwP4E8G/8ACVW//E317UYv9B0j/n2f+PfXx/8AEX4leIPip4km1rxBevdXL/cT+CFP7iVyVAOK/ZeG/DbJ+HK08TShecur/I8fE5nWxOkhlOAq5Z2c2o3KW9vFLdXDvsSOFN7vX1B8D/8Agnt8Svi3LbXmo248JaG/zvdagn750/2If/i6+wzbijLMkpWxFSxxQozn8J8swwPPIiRI7zP9xE/ir6p+AH/BPf4hfGE217q8DeEfDz/P9pvU/wBJf/ci/wDi6/RH4D/sOfDv4JLDdQ6Yusa4v/MR1JfNdP8Ac/uV9GxW6W0QSJQK/m7iTxUr4vmoZZHkX8zPVpYD+c8N+BP7Ivw++AVnF/Yunrdamg/e6nefvbl//iP+A17uuFXjpWTrWuafoNhNe6ldxWdrEm95pn2KtfDf7Rv/AAU50DwibjRPh7br4j1RPkfUHO20i/3f79fkWGwWacSYj3VKpJ7y6fed8pUsPE+xPiX8V/DPwo8PS634l1S10uwi/jnf73+7X5mftMf8FKde8dyXOifDpZfD+iv8kurP/wAfM3+5/cWvk34k/Ffxf8ZPETar4q1W51e7Z/kT+BP9xK+gP2c/2APG3xlmt9T8Rwy+EvDP3/OmTFzcJ/sJ/wCzvX7JgOFMq4ZpLG51VjOa+z/wOpwyr1a/u0j528H+C/E/xd8VDTtCsbzxDrd2+99nzv8A77vX6Q/sz/8ABOvQPhxHbeJ/iU0Gsa3Evmpp7/8AHpaf7/8Aff8A8dr1mTUfg3+wj4K2J9lsJnT7ifvb68f/ANDr89v2lv26PGfx5uLnT7CWTw14XZtiWFtN++mT/ps9dDxudcYz+qZXD2OG/m2v/XkTy0sP70/iPq39pv8A4KKaL8PrS58KfC9bXV9Wi/cvqI/49rT/AHP771+aHi/xlrfjrXbnWtf1K41PVbh98tzM3z1ib39aZ92v2Xhvg7LuHKXtJrmqP4pM86riJ1tB4HmGuu+H3wy8SfFfxNbeH/C2lS6pqU3VE+4if33/ALterfs0fsb+MP2iNSiuI420Twmjf6Tq90n3/wDYhT+Nq/XX4F/s+eDvgH4bTTPDenrC7f8AHxeSfPNcP/fd6+O4v8RsNlcZ4TL3z1PwidOHwc5+/P4Txn9kj9g/Q/gRDDruupFrfjB0+a6dPktf9iH/AOLr6/RAgox60uOMV/JWYZjiszryxGKnzSZ7kKcaUeWJJRRRXnlhRRRQAUUUUAFFFFABRRRQAUUUUAFFFFABRRRQAUUUUAFFFFABRRRQAUUUUAFFFFABRRRQAUUUUAFFFFABRRRQAUUUUAFFFFABRRRQAUUUUAR4x0rzj4vfBPwt8Z/Dk2jeJNNivrd+VfZ+9if++j/wtXpJ570wnsadKtVw8/a0ZWkgcebc/GX9p79gXxh8E5rvWfDUU3ibwqDvd40BubRf9tP/AGZK+R2XFf0kXlpHdwNFMiSRsMMj/davi39p7/gnJ4a+KZudd8GeV4c8Rv8AO6In+jXD/wC2n8Nf0Twf4oVMNyYXNdv5v8zyK+C+1A/IgDNeofBf9oXx38CNcTUPC2ryw2//AC8afN89tMv+0n/s1ZXxV+Dvi74Ma8+j+LNHn0u5X/VSbP3M3+4/8dcKUc9q/oudPKuKMJryzjI8r36Ej9dPgj+3N8Of2ibFPC3je3s9E1e4XyXstS+e0u/9x/8A2R64L9oL/gmbo3iJLnXfhbcxaVcyr5v9kyN/oz/7jfwf+gV+ZO9o5N6/I619M/s+ft4fEH4HyW9ld3J8UeH0/wCXC/f54U/6ZPX4pmXA+acP1njMgqu38h6MMVCtHlqnivjn4a+KvhLr7ab4l0m80PUrd/kMqbEb/bR/46+gPgH/AMFCfiH8IDb2GsTN4u0BP+WN6/8ApMSf7Ev/AMXX3V4L+OPwW/bM0T+w9ShspdQlT59K1dUS5T/cb/4ivm/9oD/glzfaV9p1b4Zak17bff8A7F1B8un+wk38X/A68hcQ5fmn+wcSYf2dTvb9ehfsJw9+jI+xPgf+2b8N/jrarFp2rpp+rfxaZfP5U3/AP7//AACvfo545UypU/Q1/Ov4m8JeJ/hj4i+xa1pt/wCH9Xt/uLMjxP8A8Ar6H+Bn/BQ/4j/COSGz1qX/AIS7Q1+Tybp/3yJ/sS181mvh05w+t5NV9pD+U3p4q3u1T9mNR0y11KBoLqFLiF/vJIm5a+V/jV/wTs+GXxUaa+0+w/4RXWXH/H1pfyI7/wC3F9ytv4Jft7fDL4y/Z7Qap/wj2tP8n9n6h8nz/wCw/wB16+kLW9tryPfA4kRv40r80jPNuH6+nNTkvVf8BnVy0q0T8ZfjL/wTw+Kfwue5vdMsl8XaTFz52nD98qf9cfvf98V8v6hpd3pN69pe2s9pcp9+GaLY61/SH5SyLxg15X8Tv2bPh98XYWXxL4csr53XHnbNky/8DWv1fIvFfGYP91j4c6/mW5xVcBF/AfgGTmm5Nfpj8V/+CTVrP5178P8AxNJan7yafqqb0/7+p/8AEV8efEv9kD4q/CySZ9W8J3l1Zp/y96cv2iL/AMcr93ynj/JM3snU5Zfyy0PLnhatE8QoqZ0aN9joyP8A3Hpmyv0vDYnDYiPNTdzi1GUUUV6WjIHZya09C1/U/DN/De6Tf3GnXKPvWa1fY9ZXSnZavEx+U4XMqXssVTUonTCpKHwn1z8OP29dTt7a20r4gaVFr1gnyfbU/wBclexfEv46eCp/2cvEl34P1iCd7uHyUtXm2TQu/wDBsr86AMikL5r8Ex/gzktbMKePoQ5ZQlzcq2Z7NPN6/sZUnITG/wCX+/X3Zo/7VHwv+HXg/wAN6YjXXiibTLFIfssEOyHztn996+FR92m7cAGvuuIeBcDxNQpYfF35Kf2TkwuPq4eUpwPrzxb/AMFG/GV9C9v4X0TTtBh/gd0850rwTxr8eviD8Q3f+3fFeo3UL/8ALFJtif8AfC151S8iscp8Nsgym3scPH1eo6+Y4jEfHIkd2kfe+53/ANuk49qjpcGv07CZbhcJHlpQsef7RsSiiivX5Uc4UUUVxV8LRxCtNDNvRvFGt+G7lLjSdVvNPlTvazOle2eCf23/AIoeEtkVxqsGvWafwahDvf8A77r56oxmvgs24DyPOIcuJw8X8j06ONxFH4JH334Q/wCCifh/UZk/4Sbw5daVMn/L1p7+clfP37X/AI78K/En4k23iXwrqX222u7RPOjMOx4XrwdznqKZjHNfHZB4V5Rw7mLzDAJwf8vQ0xGZ18TT9nUPeP2Q/GNr4Z+JFzZXs0UNtq1o9t5k8uxEevffEP7WXw/+Dtg9l4P09/EviH+O9f8A1ML18G78vupUfmufPPCvLeIM0WY4r/wHozooZvWw1D2NM9M+Kn7RXjv4xXH/ABUGuyvZ/wAFlB8kKV5jRTOtfqOU8N5fktKNPC0oxUTy6uInWlzTCiiivr9DjDFLup2ytPRtB1LxLfiy0rT7rUbx/uQ2sLSu9eNi8fhMLHmqz5TojFz2MoinV9PfDH/gnt8WviOYpbvSYvDFi/Pnak2x/wDvj71fZvwm/wCCW3gPweIrvxdf3fiy+QZ8l/3Nt/3yvzNX5VnHiRkuV6U5e0n/AHTup4OrM/Ljwh8PvEvxB1JNP8NaFf6zdt/BZW7vX2V8Gv8Aglp4u8T+Te+O9Ti8O2bfP9jsv3tz/wDELX6ceDPhn4Z8A6eln4e0Wz0u1TpDawqldWzJjrX4TnvihmeZXpYVezh+J6NLBQh8Z4d8Hf2RPht8Eo4n8P6DbvqAX59Qu0865f8A4G9e2okMa7QAg9Kx/EXi7SPCdhLfarqFtYWcQ+ea5mVESvjT44f8FP8AwT4LFzp/gyBvFuqJ8iTRvts0b/f/AI6/OaOCzXiCteEZ1Jd/+Cdcp06MT7Z1HVbbSrR7i6uIreFBud5n2qtfHfx5/wCClHgb4Zm50vwu/wDwlmtINn+iN/o0L/7cv8X/AACvzm+Mn7VvxH+Nly//AAkGuS2umv8Ac0vT/wB1bL/wH+Osj4Qfs6ePvjfqMdv4U0Ke5tt/z6hMmy2T/gdfq+W+H+EwFL63n1dQj/KcNTETm+Wianxv/ak+Inx3vnbxFrUsOlbv3Ok2R8q3T/gH8dSfA79lT4gfHi/X/hH9GltdI3/vdXvU8q2T/wCL/wCAV95fAz/gm54K+GiRa78Rr2LxBqUPztA58qyh/wDi/wDgdXPjh/wUF+HPwVs30DwDawa/qlunkqll8lnb/wDA1/8AZK9uXEsV/wAJ3C2Gv/etoZ+w+3Xmbvwe/Yr+GH7M+m/8JL4xurLU9Ut03vqurbEht/8AcR/kSvJP2jv+CnFrp32nQ/hVAs0ifJ/bNwn7lP8ArklfFXxi/aN8efHTUnuPFWtSz22791p8PyW0X/AK8tr6XJfDutj6v17P6vPP+XoZVcUoe5RNzxd4v1rx7rFxq+u6pc6vqNw+95rl971gtT/nr339nX9jnx5+0Jew3Gn2jaN4e3fvdXu0+T/gH9+v1bFZhlXDGEtOUYRicMITryPFNE0TUPEeo22maVZXGoX9w+yG2tot7u9fof8Astf8Ezsmw8S/FFd7/wCui0RB8n/bZ/8A2SvrX9nj9kXwR+z5pkf9mWCXuslf9I1S6G6Z/wD4mveVQjrX8v8AFniVis15sLgfcp9+r/yPaoYKMPekZuiaFY+HLCCx0+1itLS3TZFDCmxEWtgAUlOzxmvw2UpTfNM9EWiiimAUUUUAFFFFABRRRQAUUUUAFFFFABRRRQAUUUUAFFFFABRRRQAUUUUAFFFFABRRRQAUUUUAFFFFABRRRQAUUUUAFFFFABRRRQAUUUUAFFFFABRRRQAUUUUAFMp9FQBwXxI+FXhj4raBLo3inSbfVLGQf6uZc7f9pf7tfmr+0p/wTL13wdLc6z8OZ5Nd0tfnbSZ2/wBIi/3P79frGOlIUBr6nJOJcyyKrz4Wr7v8vQ56tCFb4j+b7WNEvdB1Caw1K0nsryF9jwTpsdKzVB6V+8fxw/ZL+H3x4014te0eKHUtmIdUtV2XMX/A/wCL/gVfmj8f/wDgnh8QfhEbnUNBibxfoKb332af6TCn+3F/8RX9ScN+J+CzFKjjv3dT8GePXwU6fwHypbXUtjMktvK8EyPvSRH2OlfWPwN/4KMfEH4Vx21hr8v/AAlujxfJ/pL/AOkon+xL/wDF18l3Mb2kzwzRNDMnyvG6bHWoK/QcxyDKOI6PNUhGXn/wTmhVnRP2Z8OfGT4F/tl+H00rUksLm8f/AJhmqp5VzE/+w/8A8RXgvxw/4JXuzXGp/DTV0P8AH/Zd8/8A6BN/8XX50W9zLZzpLBK0EyfckQ7WWvpj4Jf8FAfiZ8Jmhsr3UP8AhJ9DT5Ps2ondMif7E336/HsXwVnfD03iMirNw/kl/X9dzujioVvdqxPFviJ8H/Gnwo1B7HxT4dvNJmV9iSTRfuX/ANx67z4Qfth/E/4MtFHo+vT6hpUX/MM1N/Oh/wDsK/Qv4b/txfBf49aemjeLIrbRLmf5HstdjTyH/wBx/uVg/Fb/AIJqfDb4jwvqvgPUG8N3cvzolq3m2b/8A/8AiK8qXFVGs/qnE2E5fPl0NPYfbozKfwd/4Kp+FfEDQWXjjTZ/Dd23yfbIT5tsf/Z1r7L8F/Fjwp8QtPS98P67Y6lbN3tp1evxt+L/AOwl8V/hQ89xJoTeJNKj5+26T+9+X/bT79eHaL4i8ReBNU+0aVf6joWoxN/yxd4XSuDEcEZJncHXybEcvluEcTVpe7NH9Gscm8e1Vns4pflkjR091r8dfhR/wUr+J/gTyrXXja+K7BP4rlfJuf8AvtP/AGavsD4Yf8FQfhj4x8q38Rfa/Cd4/wAv+lJvh/77SvzfMeCs6yxufs+eHeOv/BOuniaVU9y+JX7Kvwy+LAZ9f8LWF1cP966jh8qb/vta+VviL/wSX8Oaj5tx4R8R3ujzfwQXqfaIf/iq+3vCnxS8L+O7JLrQte0/U7Z/uyWdyj11KyIwrysHn+c5RLlpVZw8n/wSp0aVY/Ff4hf8E6PjJ4I82a00mz8Q2af8ttLuPn/74f5q+ffEvw48UeDJ2i13w9qWluv/AD9WrpX9FgSN+q5rK1HwvpWrRGK80+2uYm6pPErV+lZZ4s5thPdxEVP8Dknl8fsn840i7KjyRX7s+Nv2Jvg9473vfeC9MhuX/wCW1on2d/8AxyvAvGH/AASZ8Darvl0LXtV0V3/glKTIlfpeX+L+X1NMVTlB/ecs8BOPwn5S7vek/OvvTxT/AMEmPGdjufQfFVhqCf3LqF4nryPxJ/wTz+N3h0v5XhqLV4l/j0+7R/8A0PZX3uD8Q8ixa0rRT89PzOaWFrR+yfMtP3e9ej67+z38S/DDv/avgLxBAE/jGnu6Vxd54d1TTS/2rTr21ZP+e1u6V9TQ4iy3Ex5qdaL+ZnKlOBlbaXmnum2m7K9eGZYSfwTRl7KQ3JpKM0uTXV9aofzEcoZNGTRk0ZNV9Zo/zBysMmjdTqZmpliqEN5ByC7qSn1IkDz/AHEd65JZpg4bzRXs5DCcU0cVvaZ4H8Ray+yw0HUr1/7kNo713+h/sqfFvxMyHT/h5rTo/wDHPb/Z0/8AH9lePiOJcsw38WvFfNGypTl0PI+PWmnFfWXhj/gmp8ZteKPe6fp+iQt/z9XiO6/98V694U/4JF6tIUfxD4zgt1/iSytt/wD6HXyON8SMhwmjqqX+HU2jhasvsn547KckLu+xEZ3r9fPB3/BLT4VaE6Pq8mo+IJl+8t1ceUj/APAEr33wX+zD8L/h3Ai6J4M0m0dP+WwtlZ/++mr88zHxhwkfdwlKUvwN4ZfP7R+I/g74A/EX4hSIuheDtWvd/wDH9maNP++3r6Q+HX/BLX4l+JjFN4jvNP8AC9s3O3f9om/74T/4uv1zttLsrRQkFvHEn91Uq2qrH0r81zLxTzjF+5h0qa+9/wBfI7oYGEfiPiT4df8ABLP4beFmS41+7v8AxTcp/wA9n8qH/vhK+pvA/wAHPB3w2sFtPDvh3T9NhH/PrbIldbJdW9qPnl2fWvNfiR+0p8OfhbbyN4j8WWGnuv8Ayw87fN/3wvzV+e18yzjOZ8tSpOpfpr+SOqNKlS2PURCijpTZ7pIB8521+fPxQ/4KyeHNOaa28E+H73WpvuJdXf8Ao8P/AHx9+vj74qft0/Fr4pGaG48QPoWmv/y6aT+6/wDH/v19Jlvh9nOYtTqQ9nD+9/kZyxdKB+tvxP8A2o/hr8I7aV/EXiaztpkX/j2hfzZm/wCALXw/8Yf+CrV3qDy2Pw+0T7LD9z+09XPz/wDAYlr4J0XQPEfj/WPs+m6ff+IdSmf7lrE8zvX1V8JP+CZ/xH8crb3XimWDwjpr/wDLOb97clP9z+Cv0Glwrw5w9FVs1r88/wCX/gHNKvVq/BE+dfiP8ZvG3xd1H7V4r8R32rfP8ls8v7lP9xPuV1/wi/ZK+Jfxmmik0XQJbPTX+/qepjybdf8A4uv0d8E/sjfAv9mSxOueI2sLq7iG9tS164Rtn+4j/JXn/wAXv+Cn3hHwck2m/DfSn1u5i+Rb2ZPKs0/9neuyPFGKxS+qcNYO0f5rWRHsIR9+tM1Pg/8A8E2vh/8ADCCHVviBfp4hu4vnZLr91aJ/wD+OtH4wft//AAx+Bdq2heBILfxBqEHyLa6ZsitYf99//iK/O34u/tS/Ef423jv4k8QT/YP4NMsn8m2T/gFeRV72XeHuPzeX1vP67k/5FsZTxUIe7RPcPjb+118Q/j1NNFresNZaO7fJpWnv5UP/AAP+/XiICGoq3PC/g7WvG2sQ6V4f0q81jUpW+S1s4t71+wYXB5Tw5h7xjGnGJ58pTrGMRiuy+G3wl8WfFrWotK8KaJc6xeM3zmFPkT/ff+Cvtn9nz/glrqGrzW2r/E67Nlbff/sayfc7/wCy71+inw9+FHhb4WaPFpXhfRbbSbOLHyWybS/+838X41+QcT+KuHoc2HyyPNP+bodtDAylrM+NP2b/APgmJo3hGWz1z4iyxeIdWT5106H/AI84W/2v79fdukaLaaHZxWtlbx2tvEu1Iol2otaYX3o6iv5izTOcdm9b2uLqOX5fce1TpQpaRFSn0UV45qFFFFABRRRQAUUUUAFFFFABRRRQAUUUUAFFFFABRRRQAUUUUAFFFFABRRRQAUUUUAFFFFABRRRQAUUUUAFFFFABRRRQAUUUUAFFFFABRRRQAUUUUAFFFFABRRRQAUUUUAFFFFABRRRQAzZUckSOvzpmp6KL2A+bfjp+xJ8NvjjFPcX2krpGtNymp6f+5m3f7X8L1+dfxu/4J1/Ej4Uvc3uhw/8ACX6MnzpLaJ++RP8AbSv2iHSkeJZF+YV9xkfGea5JJKjU5ofyy1OSrhoVT+bS7tZtPuXt7qJ7adH2vHIm11qqozX7xfGj9kT4dfHBHk17Q4E1DZsTUrQeVcp/wOvgv41/8EuvGfhNp77wJqMHiSwHz/YJ/wB1cr/7I9f0hkPipl+O5aeO/dz/APJfvPKq4GcPgPhOvU/hf+0n8Rfg9Oj+F/FV5a2yf8uU7+dbf98PXGeLPAviHwLqUmn+JNEvdFu1/wCWN5C6Vzq1+nVcNlGfUtYwnGXzORSnSP0i+E//AAVXS4WKx+Inh0pn5H1HTPnT/gcTV7w1v+zf+1lZ5Mmh6nqEv9z/AEe8X/2evxlJqxb3M1pMk1vK8MyfckjfYy1+aZj4X4eMvbZVWlSn5bHXDGP7Z+kXxL/4JQWV35138P8AxVLb/wAaafqSb0/4DKtfJPxI/Yx+LXwxklfUfCd1e2if8vml/wCkJ/45V74YftufFn4WskVp4ol1eyT/AJddX/0hP++/v19XfDf/AIKv6Vd+TaePvC0tqW+R73TX85P9/Y9fLTpcY8Or3kq9P8f6+86P9nrf3T86tK1/XfBepebpuoX+iX6f88JXievfvh3/AMFAfjH4D8lP+EiTXbNP+WOqReb/AOP/AH6+/YvHH7Mv7TFqiXMnh7VLyVPuahF9nuV/77+euD8a/wDBLz4c+Kle78La5e6E7/PF5c32iH/x+uGfFOU4z91nmB5Jecf6YewqQ/hTOW+H/wDwVxtCiQ+MfB8ts/8AHc6Zcean/fD/APxdfR/gb9v/AODfjXYkXimLTbl/+WOoL5VfB3jz/glx8VPDO+bQLzTPE9sn8CS/Z5v++H+T/wAfr588X/s9fEnwHK/9u+C9YskRv9cLdpU/77SuP/VrhHN1zYPE8k+1/wDMv22Ih8Z+8eh/EDw74ogSfTNZsb6FvmD21wjiuiSZJV+Rt9fzkadrOseGL3zrK9v9IvE/jhmeF0r1bwn+2R8YfBQRLDxzqM8Sf8sdQf7R/wCh142J8L8Q/ewWIjM0hjY/bP3mBzTCqdx+lfj94a/4KmfFjSiiapZaVq6L/fieF/8AxyvWvDf/AAV3gIRPEHge4QfxyWF2j/8Ajr18tivD/PsN/wAuub/CzWOLpSP0heytpfvwIfwrKvvB2jaqmy50u0uE9JoEevkDw/8A8FUfhTquz7fFrWjO33vPtN6J/wB8PXpWh/t/fBHXhiPxxa2rf9PcTw/+hrXz1XIs5wj1ozXyf6GvtaUj0zUv2d/hzrH/AB++DdGuP9+ySuU1P9iz4OapvMvgTStzf3IdtbOm/tSfCvVwv2XxxokjP0AvErprT4seD9SH+j+IdOm/3LlKzjUznDbSqR/8CQfupnj17/wT6+CF5/rfBcCf9cZ3T/2asi4/4Jt/BS46eFXi/wBy+m/+Lr6Qh8WaPNjytStH3f3Jlqymv6Y/3L2J/wDgdUs5zqn/AMvp/ex+zpnyyv8AwTP+Co/5gNx/4GzU5P8Agmb8FE66FO31vpa+pf7esf8An6i/77o/t6x/5+Yv++60/t7Of+f8/vYvZ0ux802//BOL4IW3/MqGT/fu5v8A4utrT/2BvgpZfc8FWj/9dnd//Z696fxJpkf376Bf+BiqNz460OzH77V7SP8A351qXm+c1dPbVPvYezpdjznTf2QvhDpn/Hv4F0ZP9+2Rq6zTPgn4G0T/AI8fDGl2u3+5aJRf/GzwNpis134o0mEL/fu0rktT/a++EOiLi68e6Kn+5do//oNZ3zjEf8/Jf+BD9w9UttA0y0TbDZQwhf7iBavi2iT7kSj8K+X/ABB/wUb+COiBwPFTXzJ/z5Wksv8A7JXmniD/AIKzfDnTt/8AZeha9q7/AN9YUiT/AMfet6XD2c4t+5Qm/k/1IlXpQPutQo//AFVJkf3q/MDxR/wV41O73poXgmGA/wAD393u/wDQK8g8Vf8ABTD4xa4zpZXem6Krf8+ttl//AB+vo8J4d57iPip8n+JmTxtI/ZSe9ig/1kmyuJ8VfHDwN4IRm13xTpWlBP4Z7tFf/vmvw78W/tJfE/xwXGseO9bmif78Md20Kf8AfCVwtrpureI7n/R7W91S5f8AuI8zvX1eG8MHBc2OxUYf15kSxv8AJE/YHx1/wUt+EHhHfFp+p3niG5T+DT7f5P8Avt6+b/iH/wAFZ/EWp+bD4Q8K2umJ/Dc6nN5r/wDfCV8xeCP2O/i747lRdM8E39vC3/LbUE+zp/4/X0b4C/4JR+MNQ8qfxf4nstIi/jg09PtD/wDfb/JXp/2Lwbkrvia3tZ+t/wAEYe1xFX4T51+IH7YHxa+I7umq+MLyC2f/AJd9P/0dP/HK8s0fQNd8caqlvpmn3+vX8v8ABCjzO9fq54V/4J9fBD4ZW633iaX+1Wi+d5dZu9sX/fHyVp6/+2B+zx8BbFtP0FrCeaH7tloFqj/+P/c/8frtp8W4aj+5yHAc3/bugewl/wAvZnw18Nf+Cd/xa8fyRTXum2/hqxf78+pS/P8A98fer60+G/8AwTG+HHgdFvvHGsXXiS5iG90dxb2y/wCf9+vI/iN/wVe8Sak01v4I8NW2kw/wXWpv5s3/AHwnyV8pfEv9ob4ifFi4f/hJPFuoXts3/LnHL5MP/fCfJXasBxjn7tWn7Cm+kd/w/wAyObD0z9Ptf/aZ/Z9/Zq02Wx0FtN+2Q/L9h0SJJXb/AIFXyx8XP+Co/jbxO01n4N0218NWDf8AL5P/AKRcv/7ItfDBBFAzX2WV+GOAov2+Ocqs/wC8YTxk38J0/jL4ieJ/iLqTah4k12/1q5b+O6md65ql216V8LfgF8QfjDdw2/hTw1eahE//AC9Omy2T/ed/kr7+pVyjIaN24QjH5HL79Y8xro/B/gjxB491ZNK8O6Pea1fv9yG1i31+iPwW/wCCU1pZvb6h8SNYN44+dtP0/wCSH/gT19z/AA5+D3hL4T6Wum+GNCtNLs1H3beHDv8A7zfxV+P8QeLWGofucshzS79DupYCUvjPzl+A/wDwS01vxDc22pfEfUDo9j9/+y9PbfM/+w7/AMFfoX8J/gH4J+DGlrYeFtBttOTbh5tm6WX/AH3r0vqKCM1/Oec8T5nnc74qq+X+VaI9WlQhR+AWnYFLRXy50hRRRQAUUUUAFFFFABRRRQAUUUUAFFFFABRRRQAUUUUAFFFFABRRRQAUUUUAFFFFABRRRQAUUUUAFFFFABRRRQAUUUUAFFFFABRRRQAUUUUAFFFFABRRRQAUUUUAFFFFABRRRQAUUUUAFFFFABRRRQAUUUUAFFFFADKKdkUZFKwHF+OPhZ4W+I2myaf4j0Kx1azf70dzEHr4x+Lv/BKjwr4ilnvPA2rXXhq5b5ls7kefbH/2da/QDOaYyFu+K93Lc9zHKp82FrSj89PuMZUIT+I/DX4rfsL/ABb+FZmuLnw5LrmnR/8AL5ov+kf+Offr5+ubWW0uHhnie3kT76TJsZa/pFa3SWP94qvXlnxG/Zk+G3xVRj4g8MWN3M//AC8RxbJv++1r9mybxcxmG/d4+HOu6OKrgY/YPwH200Lmv1C+KP8AwSX0HUfOu/AviW60qZvuWepL9oh/77+/Xyh8SP2APjD8PDNL/wAI7/wkFmn/AC30l/N/8c+9X7PlfiLkeaL36nJL+WWh5s8LVgfN6Ptrv/BPx2+IXw6eN/DvjHVtPiX/AJYrcO8P/fD/AC1yOteHdU8OXj2uq6ddaXcp9+G6ieF//HqzK+tnhcnzmOsYTXyZhzVIH2X4B/4KifFPw4YYdetrDxLCv35Hi+zTf+OfJ/45X0B4S/4KreBNZTyvFHhbUNMdvvvEEuEr8st1Or4/H+GeR4v3qUeSX912No42rE/YqH43/stfGyNYtRuvDMsz/wDLPVrRIH/8fSqWr/sHfs9fEWFrnRytg833Z9H1Hcn/AHx86V+QVauleJNW0CTdpup3unP/AH7W5eKvkKnhnmGEd8vxk4/16nT9chP44H6QeJv+CSeizq7+HfG95bN/AlzEj/8AoFeU67/wSm+Jenu50rWtL1RP4PMZ4nr598O/tWfFnwsUOn+O9WZE/gnl85P/AB+vU/Dn/BS/4zaEESfUNM1ZP+n20/8AiNlcv9jccZf/AAq8anqV7XCy+yYev/8ABPX436Dv2+FV1OP/AKc7tHrzzVv2ZPiroG/+0Ph74gXZ/wA87F5v/QK+q9D/AOCt3i222prPgrTdQ97W7eH/AOLrvtH/AOCtfhefYmq+BdStX/6YzwzIn/oFc/8Aa/GeEf8AtGEjP+vUfssP9mZ+cuoeAPFGkvsvfDurWbr/AM9rR0rM8jULX/lldQf7+9K/V6z/AOCoPwb1XYt3o2q2v/XaxRv/AGetRP26f2ddY/4+5YU3/wDPzp3/ANhWb4rzaH+8ZW/6+QewpfYmfkmmuaxa/c1C9g/3JnSrkPjzxLB/qvEGqJ/29vX6y/8ADRf7Kuqf8fE2gfP/AM9tO2f+yU9fiX+yNen5n8JfP/fskT/2So/1vmv4uVS/8B/4AvY/yzPyb/4WJ4r/AOhm1b/wMlpP+Fg+K/8AoZtX/wDAyWv1qTxn+yK/8fgz/wAB0/8AiKaPG/7Iafx+Dv8AwHT/AOIpf65Uv+hVL/wH/gB9Wl/OfkbN4x8QT/63W9Sf/fu3qCTVdSn+9d3U/wD22d6/XV/i3+yTp33W8Kf9s7FG/wDZKZ/w1T+y3pX/AB7y6J8n3PJ07/7CqXGFWX8HKpfd/wAAfsP75+RUOm6lff6q0urr/cR3rd034V+NNU2Lp/g/Xrvf9zydOmb/ANkr9UZv+Cgn7P8Aoqf6KZJNna20t/8ACsPUv+CqHwosV/0Dw/q96/8A0ztkRP8A0OrjxXndTTDZX+H/AABexpfbmfAWhfsifGLxGU+xeANXTf8A8/MPk/8Aodej6B/wTV+NeulPP0ew0hP+ny9Q/wDoFfQer/8ABXTTkTGkfD+6m/6+7xE/9ASvOPEH/BWL4h35caP4X0jSx/AZ3e4b/wBkrT+0ONsY/wBzhY0/69Q5MLH7ZoeHf+CTPjO72Nrvimw09P41tYXlevVfDX/BKHwFp2x/EHi/Ur9l/gh8q3T/ANnr5O8R/wDBRL42+Ig4/wCEkg0xH/gsrRFrynxD+0B8R/FbP/avjjW50b+AXbIn/jldC4e41zH/AHjEqmv7oe1wsPhifqNafsvfsw/CCL7Vq0Gh74h/rtcvfNH/AHw77Kg1X9s/9nX4Up9k0WWwuni+RIdGsf8A2evyGub2W+meW4mlnm/vzPvqAMf9yuyj4XYnEy5syxc5/Mz+upfBA/Snxn/wVl021E0XhLwZPKV+5PfTbE/74Svnfx3/AMFGPjL44EkNprFr4btH/g0y3+f/AL7fe1fLFLzX2uA8N8iy/wB+UOd/3tTnliqszpPEvxB8T+Mrl7jxB4g1LV5W/jvbh3rmqfsrrPB/ww8W/EG5SDw34a1HWnf+O2tnZP8Avuvp5SybJofYhEz/AHszkSKf89fX3w6/4JkfFXxo8Mut/YfC1o33nuH86b/vha+ufhj/AMEuvht4P8m58R3F54qv1+dvOPlQ/wDfCV8NmviZkuW6UZe0n/d/qxvTwdWZ+UPh/wAKa14u1FLLRdKvdXvH/wCWNlbvK9fU/wAJf+CZ/wAUvHvlXfiBIPCVi/P+kPvm2/7iV+snhD4VeFPAVott4e0Gx0yBeiWsCpXWBABX4rnXivmeNvDBx9nH72ejSwMIfGfIvwk/4Ju/C/4bvDd6rbSeLNVTnztT/wBSrf7EX3K+ptI8O2Og2aWthaQWcCL8kcSbVWtZRmnV+O43NsbmM/aYqrKb8zvhThD4Q2UU+ivONAooooAKKKKACiiigAooooAKKKKACiiigAooooAKKKKACiiigAooooAKKKKACiiigAooooAKKKKACiiigAooooAKKKKACiiigAooooAKKKKACiiigAooooAKKKKACiiigAooooAKKKKACiiigAooooAKKKKACiiigAooooAKKKKACiiigAooooATbS0UUAM2UjRI3UVJRQBxfjD4W+FPHtk9pr3h3TdYt2/5Z3lqkv8A6FXzp46/4JnfCDxg7y2Gm3Xhy5f+PTZ/kT/gDV9d9aR0r1MJm+PwMubDVpQ9GROlCfxH5c+Ov+CSGs24eXwn4vt7pP4INTt9v/j6V8/+M/2BvjV4K3tL4SbV7ZP+W+lXCS/+Offr9x/xprx7utff5f4lZ7g3aU1Nf3kcksFSkfzp+IPhv4o8JTPFrHh3VNLdPv8A2q0dK5tk2NsJ+ev6Pr3QLDVIjFeWVvcJ/cliVq818S/srfCvxiHOreCNHuXb77/ZEV//AB2v0TB+MlZaYqh/4Czlll38sj8BqK/ZXxR/wTD+DWus72mm6hoszf8APlfPs/74ffXmHiH/AIJDeHZ97aN431Gz+X5UvLdJv/QNlfaYTxdymqrVoyh8r/kc0sBUPy8p+8+tfeWt/wDBJPxpanOm+KtOvV/6bRNFXC6x/wAExfjPpqbre30rUP8AYgvNn/odfUUPEPh7E6urFeuhnLC1YfZPkTI/vUV9E6n+wF8cdKfZ/wAIXLdf7dtcQv8A+z1y2p/sk/GPTJHWX4da44T/AJ4W3nf+gV6seLuH6y0rQ+8z9hU/lPH6N9ejTfs5/FWD7/w18W/8A0S4f/2Sof8Ahn34o/8ARNfGH/hP3f8A8RT/ANZOH/8An7D70Hsqv8pwOR60m1fWvQP+Ge/ij/0TPxl/4T93/wDEUv8Awz58Uv8AomfjD/wn7v8A+Ip/6xcO/wDP2H3or2VX+U893fWgYr0D/hnv4pf9E18Xf+CG7/8AiKt2v7N/xXun2p8NPFXzf39GuE/9DSl/rLw/D/l7D70Hsq38p5lj3p+9PWvbNK/Y1+NOq/6r4e6sn/X0qQ/+h11Glf8ABPP44aqm/wD4RRLIelzeRK1Zz4w4fo/8vofeH1er/KfNWTRk19k6P/wS0+LV+6fbLvRrFG/vXDvs/wDHK7/RP+CRuvThDq/ja2tv70draM1ePX8SeH8P/wAvL+mpUcHWl9k/Peiv1X8Pf8ElPA1iqPrPiPWNUZW+dIdluj1614W/4Jy/BPwwEc+GDqcy/wAd/dPLXyuL8XsrpfwYSn+H5mscBUe5+KkVrNdPsiRp3/6Z/PXc+G/gT8RPGzJ/YvgvWb4P910tGRP++3r90vDfwG+H/hFEXR/Cum6ft/542yiu2tdOtrKHZDAkS/7CbK+HxvjDiZ/7rRt/iZ2Qy9fbPxj8G/8ABNj4yeKjE1/p1j4etn/iv7v5/wDvlN9fRPgb/gkfpsW2Xxb4vuLtv44dPt/KT/vpq/SBelN2V+fY/wARM+xz/jci/unRHB0onzb4D/YI+Dfw9KzW/hKHV7lBn7TqrfaX/wDH/lr3zSfDmm6FaJb6fYW1pAn3YreJUWtdcCnV8FicwxmMnz4irKfq7nTGEYbCbEal2U+iuIsSloooAKKKKACiiigAooooAKKKKACiiigAooooAKKKKACiiigAooooAKKKKACiiigAooooAKKKKACiiigAooooAKKKKACiiigAooooAKKKKACiiigAooooAKKKKACiiigAooooAKKKKACiiigAooooAKKKKACiiigAooooAKKKKACiiigAooooAKKKKACiiigAooooAKKKKACiiigAooooAKKKKAEwKWiigBKWiigBMCloooAb5a+lJ5Kf3B+VPop3Ai8iL+4PypfJX+4v5VJRRdgReUv91aPKX+6tS0UXYEXlL/dWl8lP7tSUUXYDfLX0paWikAmBRgUtFABRRRQAmBS0UUAFFFFACYFLRRQAUUUUAFFFFABRRRQAUUUUAFFFFABRRRQAUUUUAFFFFABRRRQAUUUUAFFFFABRRRQAUUUUAFFFFABRRRQAUUUUAFFFFABRRRQAUUUUAFFFFAH/2Q=="/>
  <p:tag name="MMPROD_UIDATA" val="&lt;database version=&quot;10.0&quot;&gt;&lt;object type=&quot;1&quot; unique_id=&quot;10001&quot;&gt;&lt;property id=&quot;20141&quot; value=&quot;Bài 65: Tác động của con người đến môi trường rừng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C:\Users\MyPC\Desktop\Elearning tổng hợp 2018 copy usb\Diệu\BAIDUTHI1&quot;/&gt;&lt;property id=&quot;20250&quot; value=&quot;0&quot;/&gt;&lt;property id=&quot;20251&quot; value=&quot;1&quot;/&gt;&lt;property id=&quot;20259&quot; value=&quot;1&quot;/&gt;&lt;property id=&quot;20263&quot; value=&quot;3&quot;/&gt;&lt;property id=&quot;20264&quot; value=&quot;1&quot;/&gt;&lt;property id=&quot;20700&quot; value=&quot;0&quot;/&gt;&lt;object type=&quot;2&quot; unique_id=&quot;30521&quot;&gt;&lt;object type=&quot;3&quot; unique_id=&quot;30522&quot;&gt;&lt;property id=&quot;20148&quot; value=&quot;5&quot;/&gt;&lt;property id=&quot;20300&quot; value=&quot;Slide 1 - &amp;quot;SỞ GIÁO DỤC ĐÀO TẠO VĨNH PHÚC Cuộc thi Thiết kế bài giảng E-learning năm học 2017 - 2018   Bài giảng: Tác động của &quot;/&gt;&lt;property id=&quot;20301&quot; value=&quot;Trang bìa&quot;/&gt;&lt;property id=&quot;20303&quot; value=&quot;Nguyễn Minh Diệu&quot;/&gt;&lt;property id=&quot;20307&quot; value=&quot;257&quot;/&gt;&lt;property id=&quot;20309&quot; value=&quot;30813&quot;/&gt;&lt;/object&gt;&lt;object type=&quot;3&quot; unique_id=&quot;30528&quot;&gt;&lt;property id=&quot;20148&quot; value=&quot;5&quot;/&gt;&lt;property id=&quot;20300&quot; value=&quot;Slide 6 - &amp;quot;Môi trường tự nhiên &amp;quot;&quot;/&gt;&lt;property id=&quot;20301&quot; value=&quot;Nhắc lại&quot;/&gt;&lt;property id=&quot;20303&quot; value=&quot;Nguyễn Minh Diệu&quot;/&gt;&lt;property id=&quot;20307&quot; value=&quot;263&quot;/&gt;&lt;property id=&quot;20309&quot; value=&quot;30813&quot;/&gt;&lt;/object&gt;&lt;object type=&quot;3&quot; unique_id=&quot;30531&quot;&gt;&lt;property id=&quot;20148&quot; value=&quot;5&quot;/&gt;&lt;property id=&quot;20300&quot; value=&quot;Slide 9 - &amp;quot;I. Nguyên nhân khiến rừng bị tàn phá&amp;quot;&quot;/&gt;&lt;property id=&quot;20301&quot; value=&quot;Nguyên nhân 1&quot;/&gt;&lt;property id=&quot;20303&quot; value=&quot;Nguyễn Minh Diệu&quot;/&gt;&lt;property id=&quot;20307&quot; value=&quot;266&quot;/&gt;&lt;property id=&quot;20309&quot; value=&quot;30813&quot;/&gt;&lt;/object&gt;&lt;object type=&quot;3&quot; unique_id=&quot;30532&quot;&gt;&lt;property id=&quot;20148&quot; value=&quot;5&quot;/&gt;&lt;property id=&quot;20300&quot; value=&quot;Slide 10 - &amp;quot;I. Nguyên nhân khiến rừng bị tàn phá&amp;quot;&quot;/&gt;&lt;property id=&quot;20301&quot; value=&quot;Nguyên nhân 2&quot;/&gt;&lt;property id=&quot;20303&quot; value=&quot;Nguyễn Minh Diệu&quot;/&gt;&lt;property id=&quot;20307&quot; value=&quot;267&quot;/&gt;&lt;property id=&quot;20309&quot; value=&quot;30813&quot;/&gt;&lt;/object&gt;&lt;object type=&quot;3&quot; unique_id=&quot;30533&quot;&gt;&lt;property id=&quot;20148&quot; value=&quot;5&quot;/&gt;&lt;property id=&quot;20300&quot; value=&quot;Slide 11 - &amp;quot;I. Nguyên nhân khiến rừng bị tàn phá&amp;quot;&quot;/&gt;&lt;property id=&quot;20301&quot; value=&quot;Nguyên nhân 3&quot;/&gt;&lt;property id=&quot;20303&quot; value=&quot;Nguyễn Minh Diệu&quot;/&gt;&lt;property id=&quot;20307&quot; value=&quot;268&quot;/&gt;&lt;property id=&quot;20309&quot; value=&quot;30813&quot;/&gt;&lt;/object&gt;&lt;object type=&quot;3&quot; unique_id=&quot;30534&quot;&gt;&lt;property id=&quot;20148&quot; value=&quot;5&quot;/&gt;&lt;property id=&quot;20300&quot; value=&quot;Slide 12 - &amp;quot;I. Nguyên nhân khiến rừng bị tàn phá&amp;quot;&quot;/&gt;&lt;property id=&quot;20301&quot; value=&quot;Nguyên nhân 4&quot;/&gt;&lt;property id=&quot;20303&quot; value=&quot;Nguyễn Minh Diệu&quot;/&gt;&lt;property id=&quot;20307&quot; value=&quot;269&quot;/&gt;&lt;property id=&quot;20309&quot; value=&quot;30813&quot;/&gt;&lt;/object&gt;&lt;object type=&quot;3&quot; unique_id=&quot;30535&quot;&gt;&lt;property id=&quot;20148&quot; value=&quot;5&quot;/&gt;&lt;property id=&quot;20300&quot; value=&quot;Slide 13 - &amp;quot;I. Nguyên nhân khiến rừng bị tàn phá&amp;quot;&quot;/&gt;&lt;property id=&quot;20301&quot; value=&quot;Nguyên nhân 5&quot;/&gt;&lt;property id=&quot;20303&quot; value=&quot;Nguyễn Minh Diệu&quot;/&gt;&lt;property id=&quot;20307&quot; value=&quot;270&quot;/&gt;&lt;property id=&quot;20309&quot; value=&quot;30813&quot;/&gt;&lt;/object&gt;&lt;object type=&quot;3&quot; unique_id=&quot;30536&quot;&gt;&lt;property id=&quot;20148&quot; value=&quot;5&quot;/&gt;&lt;property id=&quot;20300&quot; value=&quot;Slide 14 - &amp;quot;I. Nguyên nhân khiến rừng bị tàn phá&amp;quot;&quot;/&gt;&lt;property id=&quot;20301&quot; value=&quot;Nguyên nhân 6&quot;/&gt;&lt;property id=&quot;20303&quot; value=&quot;Nguyễn Minh Diệu&quot;/&gt;&lt;property id=&quot;20307&quot; value=&quot;271&quot;/&gt;&lt;property id=&quot;20309&quot; value=&quot;30813&quot;/&gt;&lt;/object&gt;&lt;object type=&quot;3&quot; unique_id=&quot;30537&quot;&gt;&lt;property id=&quot;20148&quot; value=&quot;5&quot;/&gt;&lt;property id=&quot;20300&quot; value=&quot;Slide 16 - &amp;quot;II. Tác hại của việc phá rừng&amp;quot;&quot;/&gt;&lt;property id=&quot;20301&quot; value=&quot;Tác hại 1&quot;/&gt;&lt;property id=&quot;20303&quot; value=&quot;Nguyễn Minh Diệu&quot;/&gt;&lt;property id=&quot;20307&quot; value=&quot;272&quot;/&gt;&lt;property id=&quot;20309&quot; value=&quot;30813&quot;/&gt;&lt;/object&gt;&lt;object type=&quot;3&quot; unique_id=&quot;30538&quot;&gt;&lt;property id=&quot;20148&quot; value=&quot;5&quot;/&gt;&lt;property id=&quot;20300&quot; value=&quot;Slide 17 - &amp;quot;II. Tác hại của việc phá rừng&amp;quot;&quot;/&gt;&lt;property id=&quot;20301&quot; value=&quot;Tác hại 2&quot;/&gt;&lt;property id=&quot;20303&quot; value=&quot;Nguyễn Minh Diệu&quot;/&gt;&lt;property id=&quot;20307&quot; value=&quot;273&quot;/&gt;&lt;property id=&quot;20309&quot; value=&quot;30813&quot;/&gt;&lt;/object&gt;&lt;object type=&quot;3&quot; unique_id=&quot;30539&quot;&gt;&lt;property id=&quot;20148&quot; value=&quot;5&quot;/&gt;&lt;property id=&quot;20300&quot; value=&quot;Slide 18&quot;/&gt;&lt;property id=&quot;20301&quot; value=&quot;Tác hại 3&quot;/&gt;&lt;property id=&quot;20303&quot; value=&quot;Nguyễn Minh Diệu&quot;/&gt;&lt;property id=&quot;20307&quot; value=&quot;274&quot;/&gt;&lt;property id=&quot;20309&quot; value=&quot;30813&quot;/&gt;&lt;/object&gt;&lt;object type=&quot;3&quot; unique_id=&quot;30540&quot;&gt;&lt;property id=&quot;20148&quot; value=&quot;5&quot;/&gt;&lt;property id=&quot;20300&quot; value=&quot;Slide 20&quot;/&gt;&lt;property id=&quot;20301&quot; value=&quot;Làm gì để bảo vệ rừng?&quot;/&gt;&lt;property id=&quot;20303&quot; value=&quot;Nguyễn Minh Diệu&quot;/&gt;&lt;property id=&quot;20307&quot; value=&quot;275&quot;/&gt;&lt;property id=&quot;20309&quot; value=&quot;30813&quot;/&gt;&lt;/object&gt;&lt;object type=&quot;3&quot; unique_id=&quot;30541&quot;&gt;&lt;property id=&quot;20148&quot; value=&quot;5&quot;/&gt;&lt;property id=&quot;20300&quot; value=&quot;Slide 21 - &amp;quot;III. Các biện pháp để bảo vệ môi trường rừng&amp;quot;&quot;/&gt;&lt;property id=&quot;20301&quot; value=&quot;Biện pháp bảo vệ 1&quot;/&gt;&lt;property id=&quot;20303&quot; value=&quot;Nguyễn Minh Diệu&quot;/&gt;&lt;property id=&quot;20307&quot; value=&quot;276&quot;/&gt;&lt;property id=&quot;20309&quot; value=&quot;30813&quot;/&gt;&lt;/object&gt;&lt;object type=&quot;3&quot; unique_id=&quot;30542&quot;&gt;&lt;property id=&quot;20148&quot; value=&quot;5&quot;/&gt;&lt;property id=&quot;20300&quot; value=&quot;Slide 22 - &amp;quot;III. Các biện pháp để bảo vệ môi trường rừng&amp;quot;&quot;/&gt;&lt;property id=&quot;20301&quot; value=&quot;Biện pháp bảo vệ 2&quot;/&gt;&lt;property id=&quot;20303&quot; value=&quot;Nguyễn Minh Diệu&quot;/&gt;&lt;property id=&quot;20307&quot; value=&quot;277&quot;/&gt;&lt;property id=&quot;20309&quot; value=&quot;30813&quot;/&gt;&lt;/object&gt;&lt;object type=&quot;3&quot; unique_id=&quot;30543&quot;&gt;&lt;property id=&quot;20148&quot; value=&quot;5&quot;/&gt;&lt;property id=&quot;20300&quot; value=&quot;Slide 23 - &amp;quot;III. Các biện pháp để bảo vệ môi trường rừng&amp;quot;&quot;/&gt;&lt;property id=&quot;20301&quot; value=&quot;Biện pháp bảo vệ 3&quot;/&gt;&lt;property id=&quot;20303&quot; value=&quot;Nguyễn Minh Diệu&quot;/&gt;&lt;property id=&quot;20307&quot; value=&quot;278&quot;/&gt;&lt;property id=&quot;20309&quot; value=&quot;30813&quot;/&gt;&lt;/object&gt;&lt;object type=&quot;3&quot; unique_id=&quot;30547&quot;&gt;&lt;property id=&quot;20148&quot; value=&quot;5&quot;/&gt;&lt;property id=&quot;20300&quot; value=&quot;Slide 28 - &amp;quot;Tổng kết nội dung&amp;quot;&quot;/&gt;&lt;property id=&quot;20301&quot; value=&quot;Tổng kết nội dung&quot;/&gt;&lt;property id=&quot;20303&quot; value=&quot;Nguyễn Minh Diệu&quot;/&gt;&lt;property id=&quot;20307&quot; value=&quot;282&quot;/&gt;&lt;property id=&quot;20309&quot; value=&quot;30813&quot;/&gt;&lt;/object&gt;&lt;object type=&quot;3&quot; unique_id=&quot;30548&quot;&gt;&lt;property id=&quot;20148&quot; value=&quot;5&quot;/&gt;&lt;property id=&quot;20300&quot; value=&quot;Slide 29 - &amp;quot;Tài liệu tham khảo&amp;quot;&quot;/&gt;&lt;property id=&quot;20301&quot; value=&quot;Tài liệu tham khảo&quot;/&gt;&lt;property id=&quot;20303&quot; value=&quot;Nguyễn Minh Diệu&quot;/&gt;&lt;property id=&quot;20307&quot; value=&quot;283&quot;/&gt;&lt;property id=&quot;20309&quot; value=&quot;30813&quot;/&gt;&lt;/object&gt;&lt;object type=&quot;3&quot; unique_id=&quot;31012&quot;&gt;&lt;property id=&quot;20148&quot; value=&quot;5&quot;/&gt;&lt;property id=&quot;20300&quot; value=&quot;Slide 3 - &amp;quot; Nói &amp;quot;Môi trường là tập hợp tất cả những yếu tố tự nhiên và xã hội bao quanh con người, làm ảnh hưởng tới con người&quot;/&gt;&lt;property id=&quot;20301&quot; value=&quot;Câu hỏi 1&quot;/&gt;&lt;property id=&quot;20303&quot; value=&quot;Nguyễn Minh Diệu&quot;/&gt;&lt;property id=&quot;20307&quot; value=&quot;284&quot;/&gt;&lt;property id=&quot;20309&quot; value=&quot;30813&quot;/&gt;&lt;/object&gt;&lt;object type=&quot;3&quot; unique_id=&quot;31283&quot;&gt;&lt;property id=&quot;20148&quot; value=&quot;5&quot;/&gt;&lt;property id=&quot;20300&quot; value=&quot;Slide 4 - &amp;quot;Môi trường tự nhiên cung cấp cho con người những gì?&amp;quot;&quot;/&gt;&lt;property id=&quot;20301&quot; value=&quot;Câu hỏi 2&quot;/&gt;&lt;property id=&quot;20303&quot; value=&quot;Nguyễn Minh Diệu&quot;/&gt;&lt;property id=&quot;20307&quot; value=&quot;286&quot;/&gt;&lt;property id=&quot;20309&quot; value=&quot;30813&quot;/&gt;&lt;/object&gt;&lt;object type=&quot;3&quot; unique_id=&quot;31284&quot;&gt;&lt;property id=&quot;20148&quot; value=&quot;5&quot;/&gt;&lt;property id=&quot;20300&quot; value=&quot;Slide 5 - &amp;quot;Môi trường tự nhiên nhận từ con người những gì?&amp;quot;&quot;/&gt;&lt;property id=&quot;20301&quot; value=&quot;Câu hỏi 3&quot;/&gt;&lt;property id=&quot;20303&quot; value=&quot;Nguyễn Minh Diệu&quot;/&gt;&lt;property id=&quot;20307&quot; value=&quot;287&quot;/&gt;&lt;property id=&quot;20309&quot; value=&quot;30813&quot;/&gt;&lt;/object&gt;&lt;object type=&quot;3&quot; unique_id=&quot;31285&quot;&gt;&lt;property id=&quot;20148&quot; value=&quot;5&quot;/&gt;&lt;property id=&quot;20300&quot; value=&quot;Slide 25 - &amp;quot;Đáp án nào sau đây không phải là nguyên nhân khiến rừng bị tàn phá?&amp;quot;&quot;/&gt;&lt;property id=&quot;20301&quot; value=&quot;Câu hỏi 4&quot;/&gt;&lt;property id=&quot;20303&quot; value=&quot;Nguyễn Minh Diệu&quot;/&gt;&lt;property id=&quot;20307&quot; value=&quot;288&quot;/&gt;&lt;property id=&quot;20309&quot; value=&quot;30813&quot;/&gt;&lt;/object&gt;&lt;object type=&quot;3&quot; unique_id=&quot;31286&quot;&gt;&lt;property id=&quot;20148&quot; value=&quot;5&quot;/&gt;&lt;property id=&quot;20300&quot; value=&quot;Slide 26 - &amp;quot;Tác hại của việc phá rừng:&amp;quot;&quot;/&gt;&lt;property id=&quot;20301&quot; value=&quot;Câu hỏi 5&quot;/&gt;&lt;property id=&quot;20303&quot; value=&quot;Nguyễn Minh Diệu&quot;/&gt;&lt;property id=&quot;20307&quot; value=&quot;289&quot;/&gt;&lt;property id=&quot;20309&quot; value=&quot;30813&quot;/&gt;&lt;/object&gt;&lt;object type=&quot;3&quot; unique_id=&quot;31287&quot;&gt;&lt;property id=&quot;20148&quot; value=&quot;5&quot;/&gt;&lt;property id=&quot;20300&quot; value=&quot;Slide 27 - &amp;quot;Để bảo vệ môi trường, em cần có ý thức cao, tuyệt đối không phá rừng, không khai thác gỗ, luôn có ý thức trồng cây&quot;/&gt;&lt;property id=&quot;20301&quot; value=&quot;Câu hỏi 6&quot;/&gt;&lt;property id=&quot;20303&quot; value=&quot;Nguyễn Minh Diệu&quot;/&gt;&lt;property id=&quot;20307&quot; value=&quot;290&quot;/&gt;&lt;property id=&quot;20309&quot; value=&quot;30813&quot;/&gt;&lt;/object&gt;&lt;object type=&quot;3&quot; unique_id=&quot;32490&quot;&gt;&lt;property id=&quot;20148&quot; value=&quot;5&quot;/&gt;&lt;property id=&quot;20300&quot; value=&quot;Slide 2 - &amp;quot;Video giới thiệu&amp;quot;&quot;/&gt;&lt;property id=&quot;20307&quot; value=&quot;291&quot;/&gt;&lt;property id=&quot;20309&quot; value=&quot;-1&quot;/&gt;&lt;/object&gt;&lt;object type=&quot;3&quot; unique_id=&quot;32491&quot;&gt;&lt;property id=&quot;20148&quot; value=&quot;5&quot;/&gt;&lt;property id=&quot;20300&quot; value=&quot;Slide 15 - &amp;quot;Video nguyên nhân khiến rừng bị tàn phá&amp;quot;&quot;/&gt;&lt;property id=&quot;20307&quot; value=&quot;292&quot;/&gt;&lt;property id=&quot;20309&quot; value=&quot;-1&quot;/&gt;&lt;/object&gt;&lt;object type=&quot;3&quot; unique_id=&quot;32492&quot;&gt;&lt;property id=&quot;20148&quot; value=&quot;5&quot;/&gt;&lt;property id=&quot;20300&quot; value=&quot;Slide 19 - &amp;quot;Video tác hại của việc phá rừng&amp;quot;&quot;/&gt;&lt;property id=&quot;20307&quot; value=&quot;293&quot;/&gt;&lt;property id=&quot;20309&quot; value=&quot;-1&quot;/&gt;&lt;/object&gt;&lt;object type=&quot;3&quot; unique_id=&quot;32493&quot;&gt;&lt;property id=&quot;20148&quot; value=&quot;5&quot;/&gt;&lt;property id=&quot;20300&quot; value=&quot;Slide 24 - &amp;quot;Video thông điệp bảo vệ rừng&amp;quot;&quot;/&gt;&lt;property id=&quot;20307&quot; value=&quot;294&quot;/&gt;&lt;property id=&quot;20309&quot; value=&quot;-1&quot;/&gt;&lt;/object&gt;&lt;object type=&quot;3&quot; unique_id=&quot;229696&quot;&gt;&lt;property id=&quot;20148&quot; value=&quot;5&quot;/&gt;&lt;property id=&quot;20300&quot; value=&quot;Slide 7&quot;/&gt;&lt;property id=&quot;20307&quot; value=&quot;295&quot;/&gt;&lt;property id=&quot;20309&quot; value=&quot;-1&quot;/&gt;&lt;/object&gt;&lt;object type=&quot;3&quot; unique_id=&quot;230075&quot;&gt;&lt;property id=&quot;20148&quot; value=&quot;5&quot;/&gt;&lt;property id=&quot;20300&quot; value=&quot;Slide 8&quot;/&gt;&lt;property id=&quot;20307&quot; value=&quot;296&quot;/&gt;&lt;property id=&quot;20309&quot; value=&quot;-1&quot;/&gt;&lt;/object&gt;&lt;/object&gt;&lt;object type=&quot;8&quot; unique_id=&quot;30577&quot;&gt;&lt;/object&gt;&lt;object type=&quot;10&quot; unique_id=&quot;30810&quot;&gt;&lt;object type=&quot;11&quot; unique_id=&quot;30811&quot;&gt;&lt;property id=&quot;20180&quot; value=&quot;1&quot;/&gt;&lt;property id=&quot;20181&quot; value=&quot;1&quot;/&gt;&lt;property id=&quot;20183&quot; value=&quot;1&quot;/&gt;&lt;/object&gt;&lt;object type=&quot;12&quot; unique_id=&quot;32282&quot;&gt;&lt;/object&gt;&lt;/object&gt;&lt;object type=&quot;4&quot; unique_id=&quot;30812&quot;&gt;&lt;object type=&quot;5&quot; unique_id=&quot;30813&quot;&gt;&lt;property id=&quot;20149&quot; value=&quot;Nguyễn Minh Diệu&quot;/&gt;&lt;property id=&quot;20150&quot; value=&quot;Giáo viên trường Tiểu học Đồng Cương&quot;/&gt;&lt;property id=&quot;20151&quot; value=&quot;Anh chan dung.jpg&quot;/&gt;&lt;property id=&quot;20153&quot; value=&quot;c1dongcuong.yenlac@vinhphuc.edu.vn&quot;/&gt;&lt;property id=&quot;20159&quot; value=&quot;Logo truong Tieu hoc Dong Cuong.jpg&quot;/&gt;&lt;/object&gt;&lt;object type=&quot;5&quot; unique_id=&quot;31984&quot;&gt;&lt;property id=&quot;20149&quot; value=&quot;Nguyễn Thị Hà&quot;/&gt;&lt;property id=&quot;20150&quot; value=&quot;Giáo viên&quot;/&gt;&lt;property id=&quot;20151&quot; value=&quot;18664137_1452735651508689_4654428808714089562_n.jpg&quot;/&gt;&lt;property id=&quot;20153&quot; value=&quot;Nguyenhahnue@gmail.com&quot;/&gt;&lt;property id=&quot;20159&quot; value=&quot;27659099_1715012511947667_1969943838_n.jpg&quot;/&gt;&lt;/object&gt;&lt;/object&gt;&lt;/object&gt;&lt;/database&gt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Giao an E-Learning Phuong\TEP NGUON\nhạc ko lời\Love Is Blue.mp3"/>
  <p:tag name="PPSNARRATION" val="1,1151525261,C:\Users\MyPC\Desktop\Elearning tổng hợp 2018 copy usb\Diệu\TEPNGUON\Powerpoint\Bài giảng_pptx\Media.ppcx"/>
  <p:tag name="HTML_SHAPEINFO" val="&lt;SlideThumbPath val=&quot;Slide1.PNG&quot;/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6&quot;/&gt;&lt;lineCharCount val=&quot;30&quot;/&gt;&lt;lineCharCount val=&quot;54&quot;/&gt;&lt;lineCharCount val=&quot;5&quot;/&gt;&lt;lineCharCount val=&quot;1&quot;/&gt;&lt;lineCharCount val=&quot;1&quot;/&gt;&lt;lineCharCount val=&quot;54&quot;/&gt;&lt;lineCharCount val=&quot;20&quot;/&gt;&lt;lineCharCount val=&quot;1&quot;/&gt;&lt;lineCharCount val=&quot;28&quot;/&gt;&lt;lineCharCount val=&quot;44&quot;/&gt;&lt;lineCharCount val=&quot;33&quot;/&gt;&lt;lineCharCount val=&quot;1&quot;/&gt;&lt;lineCharCount val=&quot;27&quot;/&gt;&lt;lineCharCount val=&quot;45&quot;/&gt;&lt;lineChar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2CC9AE30-18D0-4218-92CC-3DD31F79CFF0}_1.png&quot;/&gt;&lt;left val=&quot;29&quot;/&gt;&lt;top val=&quot;47&quot;/&gt;&lt;width val=&quot;648&quot;/&gt;&lt;height val=&quot;486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9,1151525261,C:\Users\MyPC\Desktop\Elearning tổng hợp 2018 copy usb\Diệu\TEPNGUON\Powerpoint\Bài giảng_pptx\Media.ppcx"/>
  <p:tag name="HTML_SHAPEINFO" val="&lt;SlideThumbPath val=&quot;Slide6.PNG&quot;/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DDC91342-7669-4CFF-817B-01D7A345B4FD}_6.png&quot;/&gt;&lt;left val=&quot;39&quot;/&gt;&lt;top val=&quot;47&quot;/&gt;&lt;width val=&quot;508&quot;/&gt;&lt;height val=&quot;105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extEffect&gt;&lt;Image&gt;&lt;filename val=&quot;C:\Users\MyPC\AppData\Local\Temp\PR\data\asimages\{80B9903F-1488-4A8B-94BF-B2AE4E41E31D}_1.png_crop.png&quot;/&gt;&lt;left val=&quot;40&quot;/&gt;&lt;top val=&quot;184&quot;/&gt;&lt;width val=&quot;223&quot;/&gt;&lt;height val=&quot;21&quot;/&gt;&lt;hasText val=&quot;1&quot;/&gt;&lt;paraId val=&quot;1&quot;/&gt;&lt;/Image&gt;&lt;/TextEffect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extEffect&gt;&lt;Image&gt;&lt;filename val=&quot;C:\Users\MyPC\AppData\Local\Temp\PR\data\asimages\{FA7F403F-D002-4A2D-8FAD-E2A4D414F9C4}_1.png_crop.png&quot;/&gt;&lt;left val=&quot;383&quot;/&gt;&lt;top val=&quot;187&quot;/&gt;&lt;width val=&quot;196&quot;/&gt;&lt;height val=&quot;18&quot;/&gt;&lt;hasText val=&quot;1&quot;/&gt;&lt;paraId val=&quot;1&quot;/&gt;&lt;/Image&gt;&lt;/TextEffect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21&quot;/&gt;&lt;lineCharCount val=&quot;31&quot;/&gt;&lt;lineCharCount val=&quot;22&quot;/&gt;&lt;lineCharCount val=&quot;31&quot;/&gt;&lt;lineCharCount val=&quot;31&quot;/&gt;&lt;lineCharCount val=&quot;24&quot;/&gt;&lt;lineCharCount val=&quot;26&quot;/&gt;&lt;lineCharCount val=&quot;30&quot;/&gt;&lt;lineCharCount val=&quot;18&quot;/&gt;&lt;/TableIndex&gt;&lt;/ShapeTextInfo&gt;"/>
  <p:tag name="HTML_SHAPEINFO" val="&lt;TextEffect&gt;&lt;Image&gt;&lt;filename val=&quot;C:\Users\MyPC\AppData\Local\Temp\PR\data\asimages\{974360EE-491C-436B-A3E7-7D9703BAF53F}_1.png_crop.png&quot;/&gt;&lt;left val=&quot;46&quot;/&gt;&lt;top val=&quot;218&quot;/&gt;&lt;width val=&quot;206&quot;/&gt;&lt;height val=&quot;22&quot;/&gt;&lt;hasText val=&quot;1&quot;/&gt;&lt;paraId val=&quot;1&quot;/&gt;&lt;/Image&gt;&lt;Image&gt;&lt;filename val=&quot;C:\Users\MyPC\AppData\Local\Temp\PR\data\asimages\{6D4FA719-130D-420B-87F4-6C4E9961DED9}_1.png_crop.png&quot;/&gt;&lt;left val=&quot;46&quot;/&gt;&lt;top val=&quot;244&quot;/&gt;&lt;width val=&quot;288&quot;/&gt;&lt;height val=&quot;46&quot;/&gt;&lt;hasText val=&quot;1&quot;/&gt;&lt;paraId val=&quot;2&quot;/&gt;&lt;/Image&gt;&lt;Image&gt;&lt;filename val=&quot;C:\Users\MyPC\AppData\Local\Temp\PR\data\asimages\{F1DEC667-239A-4AA7-8540-C270704E68F2}_1.png_crop.png&quot;/&gt;&lt;left val=&quot;46&quot;/&gt;&lt;top val=&quot;295&quot;/&gt;&lt;width val=&quot;279&quot;/&gt;&lt;height val=&quot;22&quot;/&gt;&lt;hasText val=&quot;1&quot;/&gt;&lt;paraId val=&quot;3&quot;/&gt;&lt;/Image&gt;&lt;Image&gt;&lt;filename val=&quot;C:\Users\MyPC\AppData\Local\Temp\PR\data\asimages\{F4260A63-88E8-49E3-B5B5-EAF1FE79255F}_1.png_crop.png&quot;/&gt;&lt;left val=&quot;46&quot;/&gt;&lt;top val=&quot;322&quot;/&gt;&lt;width val=&quot;288&quot;/&gt;&lt;height val=&quot;46&quot;/&gt;&lt;hasText val=&quot;1&quot;/&gt;&lt;paraId val=&quot;4&quot;/&gt;&lt;/Image&gt;&lt;Image&gt;&lt;filename val=&quot;C:\Users\MyPC\AppData\Local\Temp\PR\data\asimages\{F083E7AE-88B8-4C2B-8B54-2646D16BBB09}_1.png_crop.png&quot;/&gt;&lt;left val=&quot;46&quot;/&gt;&lt;top val=&quot;377&quot;/&gt;&lt;width val=&quot;289&quot;/&gt;&lt;height val=&quot;66&quot;/&gt;&lt;hasText val=&quot;1&quot;/&gt;&lt;paraId val=&quot;5&quot;/&gt;&lt;/Image&gt;&lt;/TextEffect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27&quot;/&gt;&lt;lineCharCount val=&quot;31&quot;/&gt;&lt;lineCharCount val=&quot;28&quot;/&gt;&lt;lineCharCount val=&quot;15&quot;/&gt;&lt;lineCharCount val=&quot;27&quot;/&gt;&lt;lineCharCount val=&quot;26&quot;/&gt;&lt;lineCharCount val=&quot;20&quot;/&gt;&lt;/TableIndex&gt;&lt;/ShapeTextInfo&gt;"/>
  <p:tag name="HTML_SHAPEINFO" val="&lt;TextEffect&gt;&lt;Image&gt;&lt;filename val=&quot;C:\Users\MyPC\AppData\Local\Temp\PR\data\asimages\{6B01C71C-757F-4920-A395-3D1FC09BD140}_1.png_crop.png&quot;/&gt;&lt;left val=&quot;388&quot;/&gt;&lt;top val=&quot;218&quot;/&gt;&lt;width val=&quot;280&quot;/&gt;&lt;height val=&quot;94&quot;/&gt;&lt;hasText val=&quot;1&quot;/&gt;&lt;paraId val=&quot;1&quot;/&gt;&lt;/Image&gt;&lt;Image&gt;&lt;filename val=&quot;C:\Users\MyPC\AppData\Local\Temp\PR\data\asimages\{58C5F917-8591-4409-B0E2-3AB06069B9F6}_1.png_crop.png&quot;/&gt;&lt;left val=&quot;388&quot;/&gt;&lt;top val=&quot;316&quot;/&gt;&lt;width val=&quot;228&quot;/&gt;&lt;height val=&quot;21&quot;/&gt;&lt;hasText val=&quot;1&quot;/&gt;&lt;paraId val=&quot;2&quot;/&gt;&lt;/Image&gt;&lt;Image&gt;&lt;filename val=&quot;C:\Users\MyPC\AppData\Local\Temp\PR\data\asimages\{4DCD013A-F946-478B-B142-58EE2C5DF79E}_1.png_crop.png&quot;/&gt;&lt;left val=&quot;388&quot;/&gt;&lt;top val=&quot;343&quot;/&gt;&lt;width val=&quot;249&quot;/&gt;&lt;height val=&quot;46&quot;/&gt;&lt;hasText val=&quot;1&quot;/&gt;&lt;paraId val=&quot;3&quot;/&gt;&lt;/Image&gt;&lt;/TextEffect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151525261,C:\Users\MyPC\Desktop\Elearning tổng hợp 2018 copy usb\Diệu\TEPNGUON\Powerpoint\Bài giảng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DB820EB1-40A7-4E0F-9D3E-17040C97078B}_8.png&quot;/&gt;&lt;left val=&quot;193&quot;/&gt;&lt;top val=&quot;50&quot;/&gt;&lt;width val=&quot;272&quot;/&gt;&lt;height val=&quot;92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17&quot;/&gt;&lt;lineCharCount val=&quot;39&quot;/&gt;&lt;lineCharCount val=&quot;11&quot;/&gt;&lt;lineCharCount val=&quot;35&quot;/&gt;&lt;lineCharCount val=&quot;15&quot;/&gt;&lt;lineCharCount val=&quot;41&quot;/&gt;&lt;lineCharCount val=&quot;12&quot;/&gt;&lt;lineCharCount val=&quot;15&quot;/&gt;&lt;lineCharCount val=&quot;25&quot;/&gt;&lt;lineCharCount val=&quot;33&quot;/&gt;&lt;/TableIndex&gt;&lt;/ShapeTextInfo&gt;"/>
  <p:tag name="HTML_SHAPEINFO" val="&lt;TextEffect&gt;&lt;Image&gt;&lt;filename val=&quot;C:\Users\MyPC\AppData\Local\Temp\PR\data\asimages\{1589271E-328A-43C7-895E-7063EDAD87DB}_1.png_crop.png&quot;/&gt;&lt;left val=&quot;127&quot;/&gt;&lt;top val=&quot;170&quot;/&gt;&lt;width val=&quot;167&quot;/&gt;&lt;height val=&quot;25&quot;/&gt;&lt;hasText val=&quot;1&quot;/&gt;&lt;paraId val=&quot;1&quot;/&gt;&lt;/Image&gt;&lt;Image&gt;&lt;filename val=&quot;C:\Users\MyPC\AppData\Local\Temp\PR\data\asimages\{A83ED8D8-EA1F-4F23-97B6-C27C31285823}_1.png_crop.png&quot;/&gt;&lt;left val=&quot;137&quot;/&gt;&lt;top val=&quot;199&quot;/&gt;&lt;width val=&quot;478&quot;/&gt;&lt;height val=&quot;52&quot;/&gt;&lt;hasText val=&quot;1&quot;/&gt;&lt;paraId val=&quot;2&quot;/&gt;&lt;/Image&gt;&lt;Image&gt;&lt;filename val=&quot;C:\Users\MyPC\AppData\Local\Temp\PR\data\asimages\{AAD62CF1-140D-4ED9-AF31-C4BE27F0329D}_1.png_crop.png&quot;/&gt;&lt;left val=&quot;137&quot;/&gt;&lt;top val=&quot;253&quot;/&gt;&lt;width val=&quot;407&quot;/&gt;&lt;height val=&quot;26&quot;/&gt;&lt;hasText val=&quot;1&quot;/&gt;&lt;paraId val=&quot;3&quot;/&gt;&lt;/Image&gt;&lt;Image&gt;&lt;filename val=&quot;C:\Users\MyPC\AppData\Local\Temp\PR\data\asimages\{E1F99409-764E-406D-A123-742E2B5A9754}_1.png_crop.png&quot;/&gt;&lt;left val=&quot;127&quot;/&gt;&lt;top val=&quot;283&quot;/&gt;&lt;width val=&quot;148&quot;/&gt;&lt;height val=&quot;26&quot;/&gt;&lt;hasText val=&quot;1&quot;/&gt;&lt;paraId val=&quot;4&quot;/&gt;&lt;/Image&gt;&lt;Image&gt;&lt;filename val=&quot;C:\Users\MyPC\AppData\Local\Temp\PR\data\asimages\{A356BEBA-7365-49F0-A67F-AA21BCCBB7C8}_1.png_crop.png&quot;/&gt;&lt;left val=&quot;137&quot;/&gt;&lt;top val=&quot;311&quot;/&gt;&lt;width val=&quot;471&quot;/&gt;&lt;height val=&quot;52&quot;/&gt;&lt;hasText val=&quot;1&quot;/&gt;&lt;paraId val=&quot;5&quot;/&gt;&lt;/Image&gt;&lt;Image&gt;&lt;filename val=&quot;C:\Users\MyPC\AppData\Local\Temp\PR\data\asimages\{A063B607-8D3A-4A25-9DBD-A0AF4B905588}_1.png_crop.png&quot;/&gt;&lt;left val=&quot;127&quot;/&gt;&lt;top val=&quot;366&quot;/&gt;&lt;width val=&quot;141&quot;/&gt;&lt;height val=&quot;25&quot;/&gt;&lt;hasText val=&quot;1&quot;/&gt;&lt;paraId val=&quot;6&quot;/&gt;&lt;/Image&gt;&lt;Image&gt;&lt;filename val=&quot;C:\Users\MyPC\AppData\Local\Temp\PR\data\asimages\{1BEDF074-DDA6-4D95-A742-D3C1F51F8191}_1.png_crop.png&quot;/&gt;&lt;left val=&quot;137&quot;/&gt;&lt;top val=&quot;399&quot;/&gt;&lt;width val=&quot;306&quot;/&gt;&lt;height val=&quot;22&quot;/&gt;&lt;hasText val=&quot;1&quot;/&gt;&lt;paraId val=&quot;7&quot;/&gt;&lt;/Image&gt;&lt;Image&gt;&lt;filename val=&quot;C:\Users\MyPC\AppData\Local\Temp\PR\data\asimages\{827CB465-D686-4E82-BD36-C95926D26035}_1.png_crop.png&quot;/&gt;&lt;left val=&quot;137&quot;/&gt;&lt;top val=&quot;427&quot;/&gt;&lt;width val=&quot;382&quot;/&gt;&lt;height val=&quot;23&quot;/&gt;&lt;hasText val=&quot;1&quot;/&gt;&lt;paraId val=&quot;8&quot;/&gt;&lt;/Image&gt;&lt;/TextEffect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151525261,C:\Users\MyPC\Desktop\Elearning tổng hợp 2018 copy usb\Diệu\TEPNGUON\Powerpoint\Bài giảng_pptx\Media.ppcx"/>
  <p:tag name="HTML_SHAPEINFO" val="&lt;SlideThumbPath val=&quot;Slide9.PNG&quot;/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6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D38E3C65-F290-4055-82B2-BC7B17C82351}_9.png&quot;/&gt;&lt;left val=&quot;61&quot;/&gt;&lt;top val=&quot;53&quot;/&gt;&lt;width val=&quot;514&quot;/&gt;&lt;height val=&quot;6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6&quot;/&gt;&lt;lineCharCount val=&quot;27&quot;/&gt;&lt;/TableIndex&gt;&lt;/ShapeTextInfo&gt;"/>
  <p:tag name="HTML_SHAPEINFO" val="&lt;TextEffect&gt;&lt;Image&gt;&lt;filename val=&quot;C:\Users\MyPC\AppData\Local\Temp\PR\data\asimages\{17666C93-47C9-4627-AA2F-6CF96B5F9364}_1.png_crop.png&quot;/&gt;&lt;left val=&quot;17&quot;/&gt;&lt;top val=&quot;111&quot;/&gt;&lt;width val=&quot;675&quot;/&gt;&lt;height val=&quot;56&quot;/&gt;&lt;hasText val=&quot;1&quot;/&gt;&lt;paraId val=&quot;1&quot;/&gt;&lt;/Image&gt;&lt;/TextEffect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151525261,C:\Users\MyPC\Desktop\Elearning tổng hợp 2018 copy usb\Diệu\TEPNGUON\Powerpoint\Bài giảng_pptx\Media.ppcx"/>
  <p:tag name="HTML_SHAPEINFO" val="&lt;SlideThumbPath val=&quot;Slide10.PNG&quot;/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6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96A2A368-8067-48A6-8921-7E7B5CF1E7CD}_10.png&quot;/&gt;&lt;left val=&quot;61&quot;/&gt;&lt;top val=&quot;39&quot;/&gt;&lt;width val=&quot;515&quot;/&gt;&lt;height val=&quot;72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4&quot;/&gt;&lt;lineCharCount val=&quot;8&quot;/&gt;&lt;/TableIndex&gt;&lt;/ShapeTextInfo&gt;"/>
  <p:tag name="HTML_SHAPEINFO" val="&lt;TextEffect&gt;&lt;Image&gt;&lt;filename val=&quot;C:\Users\MyPC\AppData\Local\Temp\PR\data\asimages\{A586CB66-5C2D-42EF-BC10-BF065536AD93}_1.png_crop.png&quot;/&gt;&lt;left val=&quot;18&quot;/&gt;&lt;top val=&quot;106&quot;/&gt;&lt;width val=&quot;642&quot;/&gt;&lt;height val=&quot;51&quot;/&gt;&lt;hasText val=&quot;1&quot;/&gt;&lt;paraId val=&quot;1&quot;/&gt;&lt;/Image&gt;&lt;/TextEffect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151525261,C:\Users\MyPC\Desktop\Elearning tổng hợp 2018 copy usb\Diệu\TEPNGUON\Powerpoint\Bài giảng_pptx\Media.ppcx"/>
  <p:tag name="HTML_SHAPEINFO" val="&lt;SlideThumbPath val=&quot;Slide11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6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98BF70A0-4D9E-45F6-BDEE-67FFF230A0C2}_11.png&quot;/&gt;&lt;left val=&quot;43&quot;/&gt;&lt;top val=&quot;29&quot;/&gt;&lt;width val=&quot;521&quot;/&gt;&lt;height val=&quot;72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7&quot;/&gt;&lt;/TableIndex&gt;&lt;/ShapeTextInfo&gt;"/>
  <p:tag name="HTML_SHAPEINFO" val="&lt;TextEffect&gt;&lt;Image&gt;&lt;filename val=&quot;C:\Users\MyPC\AppData\Local\Temp\PR\data\asimages\{3CF3945D-5A41-488D-AA0C-F7151AA0EEAD}_1.png_crop.png&quot;/&gt;&lt;left val=&quot;17&quot;/&gt;&lt;top val=&quot;95&quot;/&gt;&lt;width val=&quot;558&quot;/&gt;&lt;height val=&quot;26&quot;/&gt;&lt;hasText val=&quot;1&quot;/&gt;&lt;paraId val=&quot;1&quot;/&gt;&lt;/Image&gt;&lt;/TextEffect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151525261,C:\Users\MyPC\Desktop\Elearning tổng hợp 2018 copy usb\Diệu\TEPNGUON\Powerpoint\Bài giảng_pptx\Media.ppcx"/>
  <p:tag name="HTML_SHAPEINFO" val="&lt;SlideThumbPath val=&quot;Slide12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6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4522B826-0245-46A3-83BF-DB691A12560A}_12.png&quot;/&gt;&lt;left val=&quot;31&quot;/&gt;&lt;top val=&quot;39&quot;/&gt;&lt;width val=&quot;514&quot;/&gt;&lt;height val=&quot;66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HTML_SHAPEINFO" val="&lt;TextEffect&gt;&lt;Image&gt;&lt;filename val=&quot;C:\Users\MyPC\AppData\Local\Temp\PR\data\asimages\{0E339F76-5386-47AC-8B71-2783EB7DB16E}_1.png_crop.png&quot;/&gt;&lt;left val=&quot;113&quot;/&gt;&lt;top val=&quot;99&quot;/&gt;&lt;width val=&quot;457&quot;/&gt;&lt;height val=&quot;30&quot;/&gt;&lt;hasText val=&quot;1&quot;/&gt;&lt;paraId val=&quot;1&quot;/&gt;&lt;/Image&gt;&lt;/TextEffect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151525261,C:\Users\MyPC\Desktop\Elearning tổng hợp 2018 copy usb\Diệu\TEPNGUON\Powerpoint\Bài giảng_pptx\Media.ppcx"/>
  <p:tag name="HTML_SHAPEINFO" val="&lt;SlideThumbPath val=&quot;Slide13.PNG&quot;/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6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66B52D82-EEB5-4A47-8540-EBB59BD83735}_13.png&quot;/&gt;&lt;left val=&quot;31&quot;/&gt;&lt;top val=&quot;39&quot;/&gt;&lt;width val=&quot;520&quot;/&gt;&lt;height val=&quot;63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5&quot;/&gt;&lt;/TableIndex&gt;&lt;/ShapeTextInfo&gt;"/>
  <p:tag name="HTML_SHAPEINFO" val="&lt;TextEffect&gt;&lt;Image&gt;&lt;filename val=&quot;C:\Users\MyPC\AppData\Local\Temp\PR\data\asimages\{87F81257-1E7C-4098-A988-4DCC74036FC9}_1.png_crop.png&quot;/&gt;&lt;left val=&quot;38&quot;/&gt;&lt;top val=&quot;98&quot;/&gt;&lt;width val=&quot;495&quot;/&gt;&lt;height val=&quot;56&quot;/&gt;&lt;hasText val=&quot;1&quot;/&gt;&lt;paraId val=&quot;1&quot;/&gt;&lt;/Image&gt;&lt;/TextEffect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151525261,C:\Users\MyPC\Desktop\Elearning tổng hợp 2018 copy usb\Diệu\TEPNGUON\Powerpoint\Bài giảng_pptx\Media.ppcx"/>
  <p:tag name="HTML_SHAPEINFO" val="&lt;SlideThumbPath val=&quot;Slide14.PNG&quot;/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6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8B1FA37D-6F6C-453A-82EC-852722C47B3D}_14.png&quot;/&gt;&lt;left val=&quot;27&quot;/&gt;&lt;top val=&quot;43&quot;/&gt;&lt;width val=&quot;603&quot;/&gt;&lt;height val=&quot;70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1&quot;/&gt;&lt;lineCharCount val=&quot;46&quot;/&gt;&lt;lineCharCount val=&quot;19&quot;/&gt;&lt;/TableIndex&gt;&lt;/ShapeTextInfo&gt;"/>
  <p:tag name="HTML_SHAPEINFO" val="&lt;TextEffect&gt;&lt;Image&gt;&lt;filename val=&quot;C:\Users\MyPC\AppData\Local\Temp\PR\data\asimages\{EC67452E-5038-4B0F-9284-434F253D9E9A}_1.png_crop.png&quot;/&gt;&lt;left val=&quot;36&quot;/&gt;&lt;top val=&quot;99&quot;/&gt;&lt;width val=&quot;491&quot;/&gt;&lt;height val=&quot;80&quot;/&gt;&lt;hasText val=&quot;1&quot;/&gt;&lt;paraId val=&quot;1&quot;/&gt;&lt;/Image&gt;&lt;/TextEffect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3F87192C-925A-481E-B4CE-478CACD9C9BD}_14.png&quot;/&gt;&lt;left val=&quot;27&quot;/&gt;&lt;top val=&quot;474&quot;/&gt;&lt;width val=&quot;384&quot;/&gt;&lt;height val=&quot;39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151525261,C:\Users\MyPC\Desktop\Elearning tổng hợp 2018 copy usb\Diệu\TEPNGUON\Powerpoint\Bài giảng_pptx\Media.ppcx"/>
  <p:tag name="HTML_SHAPEINFO" val="&lt;SlideThumbPath val=&quot;Slide16.PNG&quot;/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3A1B1F2B-A888-4FBF-B975-4B5B2536A74B}_16.png&quot;/&gt;&lt;left val=&quot;24&quot;/&gt;&lt;top val=&quot;47&quot;/&gt;&lt;width val=&quot;623&quot;/&gt;&lt;height val=&quot;80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HTML_SHAPEINFO" val="&lt;TextEffect&gt;&lt;Image&gt;&lt;filename val=&quot;C:\Users\MyPC\AppData\Local\Temp\PR\data\asimages\{7BDF2256-FD56-4AB4-B1B1-521B9ABB74C5}_1.png_crop.png&quot;/&gt;&lt;left val=&quot;57&quot;/&gt;&lt;top val=&quot;122&quot;/&gt;&lt;width val=&quot;376&quot;/&gt;&lt;height val=&quot;27&quot;/&gt;&lt;hasText val=&quot;1&quot;/&gt;&lt;paraId val=&quot;1&quot;/&gt;&lt;/Image&gt;&lt;/TextEffect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151525261,C:\Users\MyPC\Desktop\Elearning tổng hợp 2018 copy usb\Diệu\TEPNGUON\Powerpoint\Bài giảng_pptx\Media.ppcx"/>
  <p:tag name="HTML_SHAPEINFO" val="&lt;SlideThumbPath val=&quot;Slide17.PNG&quot;/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74B74C97-3BEE-47E4-8F94-598B529E2787}_17.png&quot;/&gt;&lt;left val=&quot;24&quot;/&gt;&lt;top val=&quot;47&quot;/&gt;&lt;width val=&quot;523&quot;/&gt;&lt;height val=&quot;81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1&quot;/&gt;&lt;lineCharCount val=&quot;15&quot;/&gt;&lt;/TableIndex&gt;&lt;/ShapeTextInfo&gt;"/>
  <p:tag name="HTML_SHAPEINFO" val="&lt;TextEffect&gt;&lt;Image&gt;&lt;filename val=&quot;C:\Users\MyPC\AppData\Local\Temp\PR\data\asimages\{B1C0873B-B6C7-498E-82B9-E043B3632C85}_1.png_crop.png&quot;/&gt;&lt;left val=&quot;57&quot;/&gt;&lt;top val=&quot;110&quot;/&gt;&lt;width val=&quot;455&quot;/&gt;&lt;height val=&quot;55&quot;/&gt;&lt;hasText val=&quot;1&quot;/&gt;&lt;paraId val=&quot;1&quot;/&gt;&lt;/Image&gt;&lt;/TextEffect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151525261,C:\Users\MyPC\Desktop\Elearning tổng hợp 2018 copy usb\Diệu\TEPNGUON\Powerpoint\Bài giảng_pptx\Media.ppcx"/>
  <p:tag name="HTML_SHAPEINFO" val="&lt;SlideThumbPath val=&quot;Slide18.PNG&quot;/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5&quot;/&gt;&lt;lineCharCount val=&quot;3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2F2C68AD-F4A8-4024-B460-11686151983E}_18.png&quot;/&gt;&lt;left val=&quot;377&quot;/&gt;&lt;top val=&quot;138&quot;/&gt;&lt;width val=&quot;237&quot;/&gt;&lt;height val=&quot;61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9&quot;/&gt;&lt;lineCharCount val=&quot;23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AF99C7BB-FA26-4C6A-81B4-6C592844AE99}_18.png&quot;/&gt;&lt;left val=&quot;360&quot;/&gt;&lt;top val=&quot;365&quot;/&gt;&lt;width val=&quot;270&quot;/&gt;&lt;height val=&quot;61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66C029F2-0AEA-4E15-862A-46F7C15CA16B}_18.png&quot;/&gt;&lt;left val=&quot;27&quot;/&gt;&lt;top val=&quot;36&quot;/&gt;&lt;width val=&quot;499&quot;/&gt;&lt;height val=&quot;76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9&quot;/&gt;&lt;lineCharCount val=&quot;30&quot;/&gt;&lt;lineCharCount val=&quot;17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B699AE49-7112-4175-8B55-A65071EB2F5D}_18.png&quot;/&gt;&lt;left val=&quot;13&quot;/&gt;&lt;top val=&quot;81&quot;/&gt;&lt;width val=&quot;372&quot;/&gt;&lt;height val=&quot;11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151525261,C:\Users\MyPC\Desktop\Elearning tổng hợp 2018 copy usb\Diệu\TEPNGUON\Powerpoint\Bài giảng_pptx\Media.ppcx"/>
  <p:tag name="HTML_SHAPEINFO" val="&lt;SlideThumbPath val=&quot;Slide20.PNG&quot;/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25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5D0DCA66-54F6-40BF-BA1B-9C9C8149685A}_20.png&quot;/&gt;&lt;left val=&quot;84&quot;/&gt;&lt;top val=&quot;48&quot;/&gt;&lt;width val=&quot;542&quot;/&gt;&lt;height val=&quot;106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151525261,C:\Users\MyPC\Desktop\Elearning tổng hợp 2018 copy usb\Diệu\TEPNGUON\Powerpoint\Bài giảng_pptx\Media.ppcx"/>
  <p:tag name="HTML_SHAPEINFO" val="&lt;SlideThumbPath val=&quot;Slide21.PNG&quot;/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9&quot;/&gt;&lt;lineCharCount val=&quot;15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0737115C-9247-49B7-89F9-552334C50D32}_21.png&quot;/&gt;&lt;left val=&quot;19&quot;/&gt;&lt;top val=&quot;27&quot;/&gt;&lt;width val=&quot;431&quot;/&gt;&lt;height val=&quot;96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43&quot;/&gt;&lt;lineCharCount val=&quot;41&quot;/&gt;&lt;lineCharCount val=&quot;31&quot;/&gt;&lt;lineCharCount val=&quot;1&quot;/&gt;&lt;lineCharCount val=&quot;1&quot;/&gt;&lt;lineCharCount val=&quot;1&quot;/&gt;&lt;lineCharCount val=&quot;1&quot;/&gt;&lt;/TableIndex&gt;&lt;/ShapeTextInfo&gt;"/>
  <p:tag name="HTML_SHAPEINFO" val="&lt;TextEffect&gt;&lt;Image&gt;&lt;filename val=&quot;C:\Users\MyPC\AppData\Local\Temp\PR\data\asimages\{C312C71D-49C2-4D1F-92FA-03421704503D}_1.png_crop.png&quot;/&gt;&lt;left val=&quot;31&quot;/&gt;&lt;top val=&quot;114&quot;/&gt;&lt;width val=&quot;481&quot;/&gt;&lt;height val=&quot;81&quot;/&gt;&lt;hasText val=&quot;1&quot;/&gt;&lt;paraId val=&quot;1&quot;/&gt;&lt;/Image&gt;&lt;Image&gt;&lt;filename val=&quot;C:\Users\MyPC\AppData\Local\Temp\PR\data\asimages\{AE66D759-F6CE-4304-B4F7-A79D175C64B4}_1.png_crop.png&quot;/&gt;&lt;left val=&quot;522&quot;/&gt;&lt;top val=&quot;214&quot;/&gt;&lt;width val=&quot;0&quot;/&gt;&lt;height val=&quot;0&quot;/&gt;&lt;hasText val=&quot;1&quot;/&gt;&lt;paraId val=&quot;2&quot;/&gt;&lt;/Image&gt;&lt;Image&gt;&lt;filename val=&quot;C:\Users\MyPC\AppData\Local\Temp\PR\data\asimages\{1D4B849D-2FD0-4981-9750-29DDBCAF3079}_1.png_crop.png&quot;/&gt;&lt;left val=&quot;522&quot;/&gt;&lt;top val=&quot;214&quot;/&gt;&lt;width val=&quot;0&quot;/&gt;&lt;height val=&quot;0&quot;/&gt;&lt;hasText val=&quot;1&quot;/&gt;&lt;paraId val=&quot;3&quot;/&gt;&lt;/Image&gt;&lt;Image&gt;&lt;filename val=&quot;C:\Users\MyPC\AppData\Local\Temp\PR\data\asimages\{9489604F-85C4-46B7-94A3-8987C6536903}_1.png_crop.png&quot;/&gt;&lt;left val=&quot;522&quot;/&gt;&lt;top val=&quot;214&quot;/&gt;&lt;width val=&quot;0&quot;/&gt;&lt;height val=&quot;0&quot;/&gt;&lt;hasText val=&quot;1&quot;/&gt;&lt;paraId val=&quot;4&quot;/&gt;&lt;/Image&gt;&lt;Image&gt;&lt;filename val=&quot;C:\Users\MyPC\AppData\Local\Temp\PR\data\asimages\{FC726845-C8F7-4027-BA91-A24AD8543A27}_1.png_crop.png&quot;/&gt;&lt;left val=&quot;522&quot;/&gt;&lt;top val=&quot;214&quot;/&gt;&lt;width val=&quot;0&quot;/&gt;&lt;height val=&quot;0&quot;/&gt;&lt;hasText val=&quot;1&quot;/&gt;&lt;paraId val=&quot;5&quot;/&gt;&lt;/Image&gt;&lt;/TextEffect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151525261,C:\Users\MyPC\Desktop\Elearning tổng hợp 2018 copy usb\Diệu\TEPNGUON\Powerpoint\Bài giảng_pptx\Media.ppcx"/>
  <p:tag name="HTML_SHAPEINFO" val="&lt;SlideThumbPath val=&quot;Slide22.PNG&quot;/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11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48E42CD0-0B84-47D2-A2FF-0C6D7EE717D4}_22.png&quot;/&gt;&lt;left val=&quot;25&quot;/&gt;&lt;top val=&quot;34&quot;/&gt;&lt;width val=&quot;518&quot;/&gt;&lt;height val=&quot;96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9&quot;/&gt;&lt;lineCharCount val=&quot;4&quot;/&gt;&lt;/TableIndex&gt;&lt;/ShapeTextInfo&gt;"/>
  <p:tag name="HTML_SHAPEINFO" val="&lt;TextEffect&gt;&lt;Image&gt;&lt;filename val=&quot;C:\Users\MyPC\AppData\Local\Temp\PR\data\asimages\{49637751-C851-4759-9551-77E1131E6DAE}_1.png_crop.png&quot;/&gt;&lt;left val=&quot;57&quot;/&gt;&lt;top val=&quot;113&quot;/&gt;&lt;width val=&quot;455&quot;/&gt;&lt;height val=&quot;49&quot;/&gt;&lt;hasText val=&quot;1&quot;/&gt;&lt;paraId val=&quot;1&quot;/&gt;&lt;/Image&gt;&lt;/TextEffect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3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E88F2F8E-12DE-44DE-985A-1368E9560D60}_22.png&quot;/&gt;&lt;left val=&quot;171&quot;/&gt;&lt;top val=&quot;192&quot;/&gt;&lt;width val=&quot;160&quot;/&gt;&lt;height val=&quot;114&quot;/&gt;&lt;hasText val=&quot;1&quot;/&gt;&lt;/Image&gt;&lt;/ThreeDShape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3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1F4A59BC-BFE5-4B66-A7BF-2C1196E98AF0}_22.png&quot;/&gt;&lt;left val=&quot;478&quot;/&gt;&lt;top val=&quot;192&quot;/&gt;&lt;width val=&quot;160&quot;/&gt;&lt;height val=&quot;114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151525261,C:\Users\MyPC\Desktop\Elearning tổng hợp 2018 copy usb\Diệu\TEPNGUON\Powerpoint\Bài giảng_pptx\Media.ppcx"/>
  <p:tag name="HTML_SHAPEINFO" val="&lt;SlideThumbPath val=&quot;Slide23.PNG&quot;/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11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0043FC25-449C-4CC1-95EC-DEC944D3919D}_23.png&quot;/&gt;&lt;left val=&quot;29&quot;/&gt;&lt;top val=&quot;38&quot;/&gt;&lt;width val=&quot;518&quot;/&gt;&lt;height val=&quot;96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3&quot;/&gt;&lt;/TableIndex&gt;&lt;/ShapeTextInfo&gt;"/>
  <p:tag name="HTML_SHAPEINFO" val="&lt;TextEffect&gt;&lt;Image&gt;&lt;filename val=&quot;C:\Users\MyPC\AppData\Local\Temp\PR\data\asimages\{30C1BC0B-1CFA-454F-9485-DB6410270830}_1.png_crop.png&quot;/&gt;&lt;left val=&quot;57&quot;/&gt;&lt;top val=&quot;120&quot;/&gt;&lt;width val=&quot;445&quot;/&gt;&lt;height val=&quot;54&quot;/&gt;&lt;hasText val=&quot;1&quot;/&gt;&lt;paraId val=&quot;1&quot;/&gt;&lt;/Image&gt;&lt;/TextEffect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151525261,C:\Users\MyPC\Desktop\Elearning tổng hợp 2018 copy usb\Diệu\TEPNGUON\Powerpoint\Bài giảng_pptx\Media.ppcx"/>
  <p:tag name="HTML_SHAPEINFO" val="&lt;SlideThumbPath val=&quot;Slide28.PNG&quot;/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E8197665-5F7A-4F59-85B7-1E9DD0B5BFE5}_28.png&quot;/&gt;&lt;left val=&quot;28&quot;/&gt;&lt;top val=&quot;24&quot;/&gt;&lt;width val=&quot;508&quot;/&gt;&lt;height val=&quot;76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8&quot;/&gt;&lt;lineCharCount val=&quot;37&quot;/&gt;&lt;lineCharCount val=&quot;65&quot;/&gt;&lt;lineCharCount val=&quot;67&quot;/&gt;&lt;lineCharCount val=&quot;48&quot;/&gt;&lt;lineCharCount val=&quot;33&quot;/&gt;&lt;lineCharCount val=&quot;46&quot;/&gt;&lt;lineCharCount val=&quot;64&quot;/&gt;&lt;lineCharCount val=&quot;42&quot;/&gt;&lt;lineCharCount val=&quot;30&quot;/&gt;&lt;lineCharCount val=&quot;31&quot;/&gt;&lt;lineCharCount val=&quot;57&quot;/&gt;&lt;lineCharCount val=&quot;70&quot;/&gt;&lt;lineCharCount val=&quot;6&quot;/&gt;&lt;lineCharCount val=&quot;42&quot;/&gt;&lt;lineCharCount val=&quot;65&quot;/&gt;&lt;lineCharCount val=&quot;50&quot;/&gt;&lt;lineCharCount val=&quot;43&quot;/&gt;&lt;lineCharCount val=&quot;53&quot;/&gt;&lt;/TableIndex&gt;&lt;/ShapeTextInfo&gt;"/>
  <p:tag name="HTML_SHAPEINFO" val="&lt;TextEffect&gt;&lt;Image&gt;&lt;filename val=&quot;C:\Users\MyPC\AppData\Local\Temp\PR\data\asimages\{B99F3788-0BDE-474D-89BD-6A23CD180DDC}_1.png_crop.png&quot;/&gt;&lt;left val=&quot;28&quot;/&gt;&lt;top val=&quot;79&quot;/&gt;&lt;width val=&quot;407&quot;/&gt;&lt;height val=&quot;25&quot;/&gt;&lt;hasText val=&quot;1&quot;/&gt;&lt;paraId val=&quot;1&quot;/&gt;&lt;/Image&gt;&lt;Image&gt;&lt;filename val=&quot;C:\Users\MyPC\AppData\Local\Temp\PR\data\asimages\{2F10CB4A-F525-4086-9884-445D32FB18ED}_1.png_crop.png&quot;/&gt;&lt;left val=&quot;75&quot;/&gt;&lt;top val=&quot;107&quot;/&gt;&lt;width val=&quot;581&quot;/&gt;&lt;height val=&quot;41&quot;/&gt;&lt;hasText val=&quot;1&quot;/&gt;&lt;paraId val=&quot;2&quot;/&gt;&lt;/Image&gt;&lt;Image&gt;&lt;filename val=&quot;C:\Users\MyPC\AppData\Local\Temp\PR\data\asimages\{56E541F7-0282-4791-A44E-EF18F5B80573}_1.png_crop.png&quot;/&gt;&lt;left val=&quot;75&quot;/&gt;&lt;top val=&quot;151&quot;/&gt;&lt;width val=&quot;444&quot;/&gt;&lt;height val=&quot;21&quot;/&gt;&lt;hasText val=&quot;1&quot;/&gt;&lt;paraId val=&quot;3&quot;/&gt;&lt;/Image&gt;&lt;Image&gt;&lt;filename val=&quot;C:\Users\MyPC\AppData\Local\Temp\PR\data\asimages\{D85D506F-6284-47EA-9DC8-56E2D87A792B}_1.png_crop.png&quot;/&gt;&lt;left val=&quot;75&quot;/&gt;&lt;top val=&quot;174&quot;/&gt;&lt;width val=&quot;313&quot;/&gt;&lt;height val=&quot;21&quot;/&gt;&lt;hasText val=&quot;1&quot;/&gt;&lt;paraId val=&quot;4&quot;/&gt;&lt;/Image&gt;&lt;Image&gt;&lt;filename val=&quot;C:\Users\MyPC\AppData\Local\Temp\PR\data\asimages\{8A982B5C-7818-42E0-9EC0-6D020903BDA0}_1.png_crop.png&quot;/&gt;&lt;left val=&quot;75&quot;/&gt;&lt;top val=&quot;198&quot;/&gt;&lt;width val=&quot;426&quot;/&gt;&lt;height val=&quot;21&quot;/&gt;&lt;hasText val=&quot;1&quot;/&gt;&lt;paraId val=&quot;5&quot;/&gt;&lt;/Image&gt;&lt;Image&gt;&lt;filename val=&quot;C:\Users\MyPC\AppData\Local\Temp\PR\data\asimages\{225EDE2A-C9DD-424E-A1E9-CC61C680A344}_1.png_crop.png&quot;/&gt;&lt;left val=&quot;75&quot;/&gt;&lt;top val=&quot;224&quot;/&gt;&lt;width val=&quot;575&quot;/&gt;&lt;height val=&quot;38&quot;/&gt;&lt;hasText val=&quot;1&quot;/&gt;&lt;paraId val=&quot;6&quot;/&gt;&lt;/Image&gt;&lt;Image&gt;&lt;filename val=&quot;C:\Users\MyPC\AppData\Local\Temp\PR\data\asimages\{64A582CC-BFCE-4094-95E5-226835F1D383}_1.png_crop.png&quot;/&gt;&lt;left val=&quot;28&quot;/&gt;&lt;top val=&quot;268&quot;/&gt;&lt;width val=&quot;313&quot;/&gt;&lt;height val=&quot;21&quot;/&gt;&lt;hasText val=&quot;1&quot;/&gt;&lt;paraId val=&quot;7&quot;/&gt;&lt;/Image&gt;&lt;Image&gt;&lt;filename val=&quot;C:\Users\MyPC\AppData\Local\Temp\PR\data\asimages\{794BC1F9-61FB-4A6B-8BCF-A9686E9B2E06}_1.png_crop.png&quot;/&gt;&lt;left val=&quot;75&quot;/&gt;&lt;top val=&quot;292&quot;/&gt;&lt;width val=&quot;280&quot;/&gt;&lt;height val=&quot;19&quot;/&gt;&lt;hasText val=&quot;1&quot;/&gt;&lt;paraId val=&quot;8&quot;/&gt;&lt;/Image&gt;&lt;Image&gt;&lt;filename val=&quot;C:\Users\MyPC\AppData\Local\Temp\PR\data\asimages\{82C4BAA4-0FFA-41A6-975B-97AFE16951B7}_1.png_crop.png&quot;/&gt;&lt;left val=&quot;75&quot;/&gt;&lt;top val=&quot;316&quot;/&gt;&lt;width val=&quot;482&quot;/&gt;&lt;height val=&quot;21&quot;/&gt;&lt;hasText val=&quot;1&quot;/&gt;&lt;paraId val=&quot;9&quot;/&gt;&lt;/Image&gt;&lt;Image&gt;&lt;filename val=&quot;C:\Users\MyPC\AppData\Local\Temp\PR\data\asimages\{5FE48416-9CA0-453B-A1CF-BCA7249E0D45}_1.png_crop.png&quot;/&gt;&lt;left val=&quot;75&quot;/&gt;&lt;top val=&quot;339&quot;/&gt;&lt;width val=&quot;605&quot;/&gt;&lt;height val=&quot;41&quot;/&gt;&lt;hasText val=&quot;1&quot;/&gt;&lt;paraId val=&quot;10&quot;/&gt;&lt;/Image&gt;&lt;Image&gt;&lt;filename val=&quot;C:\Users\MyPC\AppData\Local\Temp\PR\data\asimages\{BFC0D40C-A454-4A7B-8CDD-5B4CB5870252}_1.png_crop.png&quot;/&gt;&lt;left val=&quot;28&quot;/&gt;&lt;top val=&quot;386&quot;/&gt;&lt;width val=&quot;458&quot;/&gt;&lt;height val=&quot;21&quot;/&gt;&lt;hasText val=&quot;1&quot;/&gt;&lt;paraId val=&quot;11&quot;/&gt;&lt;/Image&gt;&lt;Image&gt;&lt;filename val=&quot;C:\Users\MyPC\AppData\Local\Temp\PR\data\asimages\{176B4B1C-8AC4-4AFA-A951-819936A9B548}_1.png_crop.png&quot;/&gt;&lt;left val=&quot;75&quot;/&gt;&lt;top val=&quot;412&quot;/&gt;&lt;width val=&quot;581&quot;/&gt;&lt;height val=&quot;39&quot;/&gt;&lt;hasText val=&quot;1&quot;/&gt;&lt;paraId val=&quot;12&quot;/&gt;&lt;/Image&gt;&lt;Image&gt;&lt;filename val=&quot;C:\Users\MyPC\AppData\Local\Temp\PR\data\asimages\{365056B4-7F7B-4D73-B12C-625626481022}_1.png_crop.png&quot;/&gt;&lt;left val=&quot;75&quot;/&gt;&lt;top val=&quot;454&quot;/&gt;&lt;width val=&quot;392&quot;/&gt;&lt;height val=&quot;20&quot;/&gt;&lt;hasText val=&quot;1&quot;/&gt;&lt;paraId val=&quot;13&quot;/&gt;&lt;/Image&gt;&lt;Image&gt;&lt;filename val=&quot;C:\Users\MyPC\AppData\Local\Temp\PR\data\asimages\{F8B83750-A181-4AD5-921C-4C809DD60A59}_1.png_crop.png&quot;/&gt;&lt;left val=&quot;75&quot;/&gt;&lt;top val=&quot;477&quot;/&gt;&lt;width val=&quot;454&quot;/&gt;&lt;height val=&quot;21&quot;/&gt;&lt;hasText val=&quot;1&quot;/&gt;&lt;paraId val=&quot;14&quot;/&gt;&lt;/Image&gt;&lt;/TextEffect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Giao an E-Learning Phuong\TEP NGUON\nhạc ko lời\Love Is Blue.mp3"/>
  <p:tag name="PPSNARRATION" val="25,1151525261,C:\Users\MyPC\Desktop\Elearning tổng hợp 2018 copy usb\Diệu\TEPNGUON\Powerpoint\Bài giảng_pptx\Media.ppcx"/>
  <p:tag name="HTML_SHAPEINFO" val="&lt;SlideThumbPath val=&quot;Slide29.PNG&quot;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C:\Users\MyPC\AppData\Local\Temp\PR\data\asimages\{0B7D4E97-4B67-4B43-A605-E8B212A51681}_29.png&quot;/&gt;&lt;left val=&quot;95&quot;/&gt;&lt;top val=&quot;44&quot;/&gt;&lt;width val=&quot;508&quot;/&gt;&lt;height val=&quot;76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8&quot;/&gt;&lt;lineCharCount val=&quot;16&quot;/&gt;&lt;lineCharCount val=&quot;48&quot;/&gt;&lt;lineCharCount val=&quot;7&quot;/&gt;&lt;lineCharCount val=&quot;24&quot;/&gt;&lt;lineCharCount val=&quot;43&quot;/&gt;&lt;lineCharCount val=&quot;35&quot;/&gt;&lt;lineCharCount val=&quot;37&quot;/&gt;&lt;/TableIndex&gt;&lt;/ShapeTextInfo&gt;"/>
  <p:tag name="HTML_SHAPEINFO" val="&lt;TextEffect&gt;&lt;Image&gt;&lt;filename val=&quot;C:\Users\MyPC\AppData\Local\Temp\PR\data\asimages\{26B168D1-4C39-4135-AC5B-203D6CBFB73F}_1.png_crop.png&quot;/&gt;&lt;left val=&quot;90&quot;/&gt;&lt;top val=&quot;161&quot;/&gt;&lt;width val=&quot;337&quot;/&gt;&lt;height val=&quot;30&quot;/&gt;&lt;hasText val=&quot;1&quot;/&gt;&lt;paraId val=&quot;1&quot;/&gt;&lt;/Image&gt;&lt;Image&gt;&lt;filename val=&quot;C:\Users\MyPC\AppData\Local\Temp\PR\data\asimages\{1F3B337C-8BAE-401F-A8F0-5CA6701074C2}_1.png_crop.png&quot;/&gt;&lt;left val=&quot;101&quot;/&gt;&lt;top val=&quot;201&quot;/&gt;&lt;width val=&quot;194&quot;/&gt;&lt;height val=&quot;22&quot;/&gt;&lt;hasText val=&quot;1&quot;/&gt;&lt;paraId val=&quot;2&quot;/&gt;&lt;/Image&gt;&lt;Image&gt;&lt;filename val=&quot;C:\Users\MyPC\AppData\Local\Temp\PR\data\asimages\{13CDCF4C-67D6-4D99-B527-BECE2E9BADF1}_1.png_crop.png&quot;/&gt;&lt;left val=&quot;101&quot;/&gt;&lt;top val=&quot;232&quot;/&gt;&lt;width val=&quot;548&quot;/&gt;&lt;height val=&quot;47&quot;/&gt;&lt;hasText val=&quot;1&quot;/&gt;&lt;paraId val=&quot;3&quot;/&gt;&lt;/Image&gt;&lt;Image&gt;&lt;filename val=&quot;C:\Users\MyPC\AppData\Local\Temp\PR\data\asimages\{377D170E-D6E6-4A09-A815-D3EC6778EBB7}_1.png_crop.png&quot;/&gt;&lt;left val=&quot;90&quot;/&gt;&lt;top val=&quot;290&quot;/&gt;&lt;width val=&quot;331&quot;/&gt;&lt;height val=&quot;30&quot;/&gt;&lt;hasText val=&quot;1&quot;/&gt;&lt;paraId val=&quot;4&quot;/&gt;&lt;/Image&gt;&lt;Image&gt;&lt;filename val=&quot;C:\Users\MyPC\AppData\Local\Temp\PR\data\asimages\{CD0C5CE9-C9E9-445F-9617-249653C9F1BA}_1.png_crop.png&quot;/&gt;&lt;left val=&quot;101&quot;/&gt;&lt;top val=&quot;330&quot;/&gt;&lt;width val=&quot;487&quot;/&gt;&lt;height val=&quot;22&quot;/&gt;&lt;hasText val=&quot;1&quot;/&gt;&lt;paraId val=&quot;5&quot;/&gt;&lt;/Image&gt;&lt;Image&gt;&lt;filename val=&quot;C:\Users\MyPC\AppData\Local\Temp\PR\data\asimages\{409160C8-98F3-45F2-AC72-267C132A16D6}_1.png_crop.png&quot;/&gt;&lt;left val=&quot;101&quot;/&gt;&lt;top val=&quot;362&quot;/&gt;&lt;width val=&quot;406&quot;/&gt;&lt;height val=&quot;22&quot;/&gt;&lt;hasText val=&quot;1&quot;/&gt;&lt;paraId val=&quot;6&quot;/&gt;&lt;/Image&gt;&lt;Image&gt;&lt;filename val=&quot;C:\Users\MyPC\AppData\Local\Temp\PR\data\asimages\{75BA1456-F9F7-4354-B8F9-E047F17C3179}_1.png_crop.png&quot;/&gt;&lt;left val=&quot;101&quot;/&gt;&lt;top val=&quot;393&quot;/&gt;&lt;width val=&quot;432&quot;/&gt;&lt;height val=&quot;23&quot;/&gt;&lt;hasText val=&quot;1&quot;/&gt;&lt;paraId val=&quot;7&quot;/&gt;&lt;/Image&gt;&lt;/TextEffect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436</TotalTime>
  <Words>895</Words>
  <Application>Microsoft Office PowerPoint</Application>
  <PresentationFormat>On-screen Show (4:3)</PresentationFormat>
  <Paragraphs>96</Paragraphs>
  <Slides>18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Urban</vt:lpstr>
      <vt:lpstr>Bài : Tác động của con người  đến môi trường rừng </vt:lpstr>
      <vt:lpstr>Môi trường tự nhiên </vt:lpstr>
      <vt:lpstr>PowerPoint Presentation</vt:lpstr>
      <vt:lpstr>I. Nguyên nhân khiến rừng bị tàn phá</vt:lpstr>
      <vt:lpstr>I. Nguyên nhân khiến rừng bị tàn phá</vt:lpstr>
      <vt:lpstr>I. Nguyên nhân khiến rừng bị tàn phá</vt:lpstr>
      <vt:lpstr>I. Nguyên nhân khiến rừng bị tàn phá</vt:lpstr>
      <vt:lpstr>I. Nguyên nhân khiến rừng bị tàn phá</vt:lpstr>
      <vt:lpstr>I. Nguyên nhân khiến rừng bị tàn phá</vt:lpstr>
      <vt:lpstr>II. Tác hại của việc phá rừng</vt:lpstr>
      <vt:lpstr>II. Tác hại của việc phá rừng</vt:lpstr>
      <vt:lpstr>PowerPoint Presentation</vt:lpstr>
      <vt:lpstr>PowerPoint Presentation</vt:lpstr>
      <vt:lpstr>III. Các biện pháp để bảo vệ môi trường rừng</vt:lpstr>
      <vt:lpstr>III. Các biện pháp để bảo vệ môi trường rừng</vt:lpstr>
      <vt:lpstr>III. Các biện pháp để bảo vệ môi trường rừng</vt:lpstr>
      <vt:lpstr>Tổng kết nội dung</vt:lpstr>
      <vt:lpstr>Tài liệu tham khảo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SỞ GIÁO DỤC ĐÀO TẠO VĨNH PHÚC Cuộc thi Thiết kế bài giảng E-learning năm học 2017 - 2018   Bài giảng: Tác động của con người đến môi trường rừng Môn: Khoa học  Giáo viên: Nguyễn Minh Diệu Email: c1dongcuong.yenlac@vinhphuc.edu.vn  Điện thoại di động: 0981.581.123  Trường Tiểu học Đồng Cương Xã Đồng Cương, huyện Yên Lạc, tỉnh Vĩnh Phúc Tháng 1/ 2018</dc:title>
  <dc:creator>Sky123.Org</dc:creator>
  <cp:lastModifiedBy>Windows User</cp:lastModifiedBy>
  <cp:revision>117</cp:revision>
  <dcterms:created xsi:type="dcterms:W3CDTF">2018-02-05T01:53:06Z</dcterms:created>
  <dcterms:modified xsi:type="dcterms:W3CDTF">2020-07-09T05:37:55Z</dcterms:modified>
</cp:coreProperties>
</file>