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5" r:id="rId3"/>
    <p:sldId id="259" r:id="rId4"/>
    <p:sldId id="260" r:id="rId5"/>
    <p:sldId id="273" r:id="rId6"/>
    <p:sldId id="261" r:id="rId7"/>
    <p:sldId id="262" r:id="rId8"/>
    <p:sldId id="264" r:id="rId9"/>
    <p:sldId id="265" r:id="rId10"/>
    <p:sldId id="282" r:id="rId11"/>
    <p:sldId id="266" r:id="rId12"/>
    <p:sldId id="268" r:id="rId13"/>
    <p:sldId id="271" r:id="rId14"/>
    <p:sldId id="283" r:id="rId15"/>
    <p:sldId id="284" r:id="rId16"/>
    <p:sldId id="276" r:id="rId17"/>
    <p:sldId id="277" r:id="rId18"/>
    <p:sldId id="280" r:id="rId19"/>
    <p:sldId id="272" r:id="rId20"/>
    <p:sldId id="2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CF2"/>
    <a:srgbClr val="0000FF"/>
    <a:srgbClr val="F1F5F9"/>
    <a:srgbClr val="FFFFFF"/>
    <a:srgbClr val="5F7D95"/>
    <a:srgbClr val="FEDEE9"/>
    <a:srgbClr val="FCE3DF"/>
    <a:srgbClr val="BAC8D3"/>
    <a:srgbClr val="A5B7C6"/>
    <a:srgbClr val="EDF2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2" autoAdjust="0"/>
    <p:restoredTop sz="84555" autoAdjust="0"/>
  </p:normalViewPr>
  <p:slideViewPr>
    <p:cSldViewPr snapToGrid="0">
      <p:cViewPr varScale="1">
        <p:scale>
          <a:sx n="50" d="100"/>
          <a:sy n="50" d="100"/>
        </p:scale>
        <p:origin x="66" y="8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655E7-C416-4EFC-BAAE-AB30BA1B30F5}" type="datetimeFigureOut">
              <a:rPr lang="en-US" smtClean="0"/>
              <a:t>4/7/2021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814DE-1666-45CB-9381-88DE376FE2CB}" type="slidenum">
              <a:rPr lang="en-US" smtClean="0"/>
              <a:t>‹#›</a:t>
            </a:fld>
            <a:endParaRPr lang="en-US"/>
          </a:p>
        </p:txBody>
      </p:sp>
    </p:spTree>
    <p:extLst>
      <p:ext uri="{BB962C8B-B14F-4D97-AF65-F5344CB8AC3E}">
        <p14:creationId xmlns:p14="http://schemas.microsoft.com/office/powerpoint/2010/main" val="3132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mtClean="0"/>
              <a:t>muốn</a:t>
            </a:r>
            <a:r>
              <a:rPr lang="en-US" baseline="0" smtClean="0"/>
              <a:t> giải đc bài toán thì đầu tiên cta cần xác định đc 2 yếu tố nào?</a:t>
            </a:r>
          </a:p>
          <a:p>
            <a:pPr marL="171450" indent="-171450">
              <a:buFontTx/>
              <a:buChar char="-"/>
            </a:pPr>
            <a:r>
              <a:rPr lang="en-US" baseline="0" smtClean="0"/>
              <a:t>Tìm số bé ta lm ntn?</a:t>
            </a:r>
          </a:p>
          <a:p>
            <a:pPr marL="171450" indent="-171450">
              <a:buFontTx/>
              <a:buChar char="-"/>
            </a:pPr>
            <a:r>
              <a:rPr lang="en-US" baseline="0" smtClean="0"/>
              <a:t>Tìm số lớn ta làm ntn?</a:t>
            </a:r>
            <a:endParaRPr lang="en-US"/>
          </a:p>
        </p:txBody>
      </p:sp>
      <p:sp>
        <p:nvSpPr>
          <p:cNvPr id="4" name="Slide Number Placeholder 3"/>
          <p:cNvSpPr>
            <a:spLocks noGrp="1"/>
          </p:cNvSpPr>
          <p:nvPr>
            <p:ph type="sldNum" sz="quarter" idx="10"/>
          </p:nvPr>
        </p:nvSpPr>
        <p:spPr/>
        <p:txBody>
          <a:bodyPr/>
          <a:lstStyle/>
          <a:p>
            <a:fld id="{44B814DE-1666-45CB-9381-88DE376FE2CB}" type="slidenum">
              <a:rPr lang="en-US" smtClean="0"/>
              <a:t>4</a:t>
            </a:fld>
            <a:endParaRPr lang="en-US"/>
          </a:p>
        </p:txBody>
      </p:sp>
    </p:spTree>
    <p:extLst>
      <p:ext uri="{BB962C8B-B14F-4D97-AF65-F5344CB8AC3E}">
        <p14:creationId xmlns:p14="http://schemas.microsoft.com/office/powerpoint/2010/main" val="3148299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Ngta kh</a:t>
            </a:r>
            <a:r>
              <a:rPr lang="en-US" baseline="0" smtClean="0"/>
              <a:t> cho mình bài toán nữa, chỉ cho mình sơ đồ, nhìn vào sơ đồ bn nào có thể cho cô biết, tổng là bnhiu? Tỉ số là bnhiu.</a:t>
            </a:r>
          </a:p>
          <a:p>
            <a:r>
              <a:rPr lang="en-US" baseline="0" smtClean="0"/>
              <a:t>Vậy thì 10s bn nào có thể tìm xem, bn nam có bnhiu quyển, bạn minh có bnhiu quyển.</a:t>
            </a:r>
            <a:endParaRPr lang="en-US"/>
          </a:p>
        </p:txBody>
      </p:sp>
      <p:sp>
        <p:nvSpPr>
          <p:cNvPr id="4" name="Slide Number Placeholder 3"/>
          <p:cNvSpPr>
            <a:spLocks noGrp="1"/>
          </p:cNvSpPr>
          <p:nvPr>
            <p:ph type="sldNum" sz="quarter" idx="10"/>
          </p:nvPr>
        </p:nvSpPr>
        <p:spPr/>
        <p:txBody>
          <a:bodyPr/>
          <a:lstStyle/>
          <a:p>
            <a:fld id="{44B814DE-1666-45CB-9381-88DE376FE2CB}" type="slidenum">
              <a:rPr lang="en-US" smtClean="0"/>
              <a:t>17</a:t>
            </a:fld>
            <a:endParaRPr lang="en-US"/>
          </a:p>
        </p:txBody>
      </p:sp>
    </p:spTree>
    <p:extLst>
      <p:ext uri="{BB962C8B-B14F-4D97-AF65-F5344CB8AC3E}">
        <p14:creationId xmlns:p14="http://schemas.microsoft.com/office/powerpoint/2010/main" val="2700933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B814DE-1666-45CB-9381-88DE376FE2CB}" type="slidenum">
              <a:rPr lang="en-US" smtClean="0"/>
              <a:t>18</a:t>
            </a:fld>
            <a:endParaRPr lang="en-US"/>
          </a:p>
        </p:txBody>
      </p:sp>
    </p:spTree>
    <p:extLst>
      <p:ext uri="{BB962C8B-B14F-4D97-AF65-F5344CB8AC3E}">
        <p14:creationId xmlns:p14="http://schemas.microsoft.com/office/powerpoint/2010/main" val="170005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Bài</a:t>
            </a:r>
            <a:r>
              <a:rPr lang="en-US" baseline="0" smtClean="0"/>
              <a:t> toán này thuộc dạng gì? Tổng là bnhiu, tỉ số là bao nhiu?</a:t>
            </a:r>
          </a:p>
          <a:p>
            <a:r>
              <a:rPr lang="en-US" baseline="0" smtClean="0"/>
              <a:t>Bạn nào có thể giải nhanh bài này và tìm ra đáp án, giơ tay.</a:t>
            </a:r>
            <a:endParaRPr lang="en-US"/>
          </a:p>
        </p:txBody>
      </p:sp>
      <p:sp>
        <p:nvSpPr>
          <p:cNvPr id="4" name="Slide Number Placeholder 3"/>
          <p:cNvSpPr>
            <a:spLocks noGrp="1"/>
          </p:cNvSpPr>
          <p:nvPr>
            <p:ph type="sldNum" sz="quarter" idx="10"/>
          </p:nvPr>
        </p:nvSpPr>
        <p:spPr/>
        <p:txBody>
          <a:bodyPr/>
          <a:lstStyle/>
          <a:p>
            <a:fld id="{44B814DE-1666-45CB-9381-88DE376FE2CB}" type="slidenum">
              <a:rPr lang="en-US" smtClean="0"/>
              <a:t>5</a:t>
            </a:fld>
            <a:endParaRPr lang="en-US"/>
          </a:p>
        </p:txBody>
      </p:sp>
    </p:spTree>
    <p:extLst>
      <p:ext uri="{BB962C8B-B14F-4D97-AF65-F5344CB8AC3E}">
        <p14:creationId xmlns:p14="http://schemas.microsoft.com/office/powerpoint/2010/main" val="3372043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814DE-1666-45CB-9381-88DE376FE2CB}" type="slidenum">
              <a:rPr lang="en-US" smtClean="0"/>
              <a:t>6</a:t>
            </a:fld>
            <a:endParaRPr lang="en-US"/>
          </a:p>
        </p:txBody>
      </p:sp>
    </p:spTree>
    <p:extLst>
      <p:ext uri="{BB962C8B-B14F-4D97-AF65-F5344CB8AC3E}">
        <p14:creationId xmlns:p14="http://schemas.microsoft.com/office/powerpoint/2010/main" val="3170483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Cô</a:t>
            </a:r>
            <a:r>
              <a:rPr lang="en-US" baseline="0" dirty="0" smtClean="0"/>
              <a:t> </a:t>
            </a:r>
            <a:r>
              <a:rPr lang="en-US" baseline="0" dirty="0" err="1" smtClean="0"/>
              <a:t>mời</a:t>
            </a:r>
            <a:r>
              <a:rPr lang="en-US" baseline="0" dirty="0" smtClean="0"/>
              <a:t> 1 </a:t>
            </a:r>
            <a:r>
              <a:rPr lang="en-US" baseline="0" dirty="0" err="1" smtClean="0"/>
              <a:t>bạn</a:t>
            </a:r>
            <a:r>
              <a:rPr lang="en-US" baseline="0" dirty="0" smtClean="0"/>
              <a:t> </a:t>
            </a:r>
            <a:r>
              <a:rPr lang="en-US" baseline="0" dirty="0" err="1" smtClean="0"/>
              <a:t>đọc</a:t>
            </a:r>
            <a:r>
              <a:rPr lang="en-US" baseline="0" dirty="0" smtClean="0"/>
              <a:t> bt1. </a:t>
            </a:r>
          </a:p>
          <a:p>
            <a:r>
              <a:rPr lang="en-US" baseline="0" dirty="0" err="1" smtClean="0"/>
              <a:t>Bài</a:t>
            </a:r>
            <a:r>
              <a:rPr lang="en-US" baseline="0" dirty="0" smtClean="0"/>
              <a:t> </a:t>
            </a:r>
            <a:r>
              <a:rPr lang="en-US" baseline="0" dirty="0" err="1" smtClean="0"/>
              <a:t>toán</a:t>
            </a:r>
            <a:r>
              <a:rPr lang="en-US" baseline="0" dirty="0" smtClean="0"/>
              <a:t> </a:t>
            </a:r>
            <a:r>
              <a:rPr lang="en-US" baseline="0" dirty="0" err="1" smtClean="0"/>
              <a:t>cho</a:t>
            </a:r>
            <a:r>
              <a:rPr lang="en-US" baseline="0" dirty="0" smtClean="0"/>
              <a:t> ta </a:t>
            </a:r>
            <a:r>
              <a:rPr lang="en-US" baseline="0" dirty="0" err="1" smtClean="0"/>
              <a:t>biết</a:t>
            </a:r>
            <a:r>
              <a:rPr lang="en-US" baseline="0" dirty="0" smtClean="0"/>
              <a:t> </a:t>
            </a:r>
            <a:r>
              <a:rPr lang="en-US" baseline="0" dirty="0" err="1" smtClean="0"/>
              <a:t>gì</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Vậy</a:t>
            </a:r>
            <a:r>
              <a:rPr lang="en-US" baseline="0" dirty="0" smtClean="0"/>
              <a:t> </a:t>
            </a:r>
            <a:r>
              <a:rPr lang="en-US" baseline="0" dirty="0" err="1" smtClean="0"/>
              <a:t>bài</a:t>
            </a:r>
            <a:r>
              <a:rPr lang="en-US" baseline="0" dirty="0" smtClean="0"/>
              <a:t> </a:t>
            </a:r>
            <a:r>
              <a:rPr lang="en-US" baseline="0" dirty="0" err="1" smtClean="0"/>
              <a:t>toán</a:t>
            </a:r>
            <a:r>
              <a:rPr lang="en-US" baseline="0" dirty="0" smtClean="0"/>
              <a:t> </a:t>
            </a:r>
            <a:r>
              <a:rPr lang="en-US" baseline="0" dirty="0" err="1" smtClean="0"/>
              <a:t>yêu</a:t>
            </a:r>
            <a:r>
              <a:rPr lang="en-US" baseline="0" dirty="0" smtClean="0"/>
              <a:t> </a:t>
            </a:r>
            <a:r>
              <a:rPr lang="en-US" baseline="0" dirty="0" err="1" smtClean="0"/>
              <a:t>cầu</a:t>
            </a:r>
            <a:r>
              <a:rPr lang="en-US" baseline="0" dirty="0" smtClean="0"/>
              <a:t> </a:t>
            </a:r>
            <a:r>
              <a:rPr lang="en-US" baseline="0" dirty="0" err="1" smtClean="0"/>
              <a:t>chúng</a:t>
            </a:r>
            <a:r>
              <a:rPr lang="en-US" baseline="0" dirty="0" smtClean="0"/>
              <a:t> ta.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Vậy</a:t>
            </a:r>
            <a:r>
              <a:rPr lang="en-US" baseline="0" dirty="0" smtClean="0"/>
              <a:t> </a:t>
            </a:r>
            <a:r>
              <a:rPr lang="en-US" baseline="0" dirty="0" err="1" smtClean="0"/>
              <a:t>cta</a:t>
            </a:r>
            <a:r>
              <a:rPr lang="en-US" baseline="0" dirty="0" smtClean="0"/>
              <a:t> </a:t>
            </a:r>
            <a:r>
              <a:rPr lang="en-US" baseline="0" dirty="0" err="1" smtClean="0"/>
              <a:t>đã</a:t>
            </a:r>
            <a:r>
              <a:rPr lang="en-US" baseline="0" dirty="0" smtClean="0"/>
              <a:t> </a:t>
            </a:r>
            <a:r>
              <a:rPr lang="en-US" baseline="0" dirty="0" err="1" smtClean="0"/>
              <a:t>xác</a:t>
            </a:r>
            <a:r>
              <a:rPr lang="en-US" baseline="0" dirty="0" smtClean="0"/>
              <a:t> </a:t>
            </a:r>
            <a:r>
              <a:rPr lang="en-US" baseline="0" dirty="0" err="1" smtClean="0"/>
              <a:t>định</a:t>
            </a:r>
            <a:r>
              <a:rPr lang="en-US" baseline="0" dirty="0" smtClean="0"/>
              <a:t> </a:t>
            </a:r>
            <a:r>
              <a:rPr lang="en-US" baseline="0" dirty="0" err="1" smtClean="0"/>
              <a:t>đủ</a:t>
            </a:r>
            <a:r>
              <a:rPr lang="en-US" baseline="0" dirty="0" smtClean="0"/>
              <a:t> 2 </a:t>
            </a:r>
            <a:r>
              <a:rPr lang="en-US" baseline="0" dirty="0" err="1" smtClean="0"/>
              <a:t>yếu</a:t>
            </a:r>
            <a:r>
              <a:rPr lang="en-US" baseline="0" dirty="0" smtClean="0"/>
              <a:t> </a:t>
            </a:r>
            <a:r>
              <a:rPr lang="en-US" baseline="0" dirty="0" err="1" smtClean="0"/>
              <a:t>tố</a:t>
            </a:r>
            <a:r>
              <a:rPr lang="en-US" baseline="0" dirty="0" smtClean="0"/>
              <a:t> </a:t>
            </a:r>
            <a:r>
              <a:rPr lang="en-US" baseline="0" dirty="0" err="1" smtClean="0"/>
              <a:t>chưa</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44B814DE-1666-45CB-9381-88DE376FE2CB}" type="slidenum">
              <a:rPr lang="en-US" smtClean="0"/>
              <a:t>7</a:t>
            </a:fld>
            <a:endParaRPr lang="en-US"/>
          </a:p>
        </p:txBody>
      </p:sp>
    </p:spTree>
    <p:extLst>
      <p:ext uri="{BB962C8B-B14F-4D97-AF65-F5344CB8AC3E}">
        <p14:creationId xmlns:p14="http://schemas.microsoft.com/office/powerpoint/2010/main" val="1997073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smtClean="0"/>
              <a:t>Vậy đầu tiên cta làm gì? Vẽ sơ đồ rồi thì cta tính gì tiếp theo?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smtClean="0"/>
              <a:t>Cô mời 1 bạn lên vẽ sơ đồ. Cô mời 1 bạn nx.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smtClean="0"/>
              <a:t>Cô cho lớp cta 2 phút để làm vào vở.</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smtClean="0"/>
              <a:t>Cô mời 1 bạn lên giải tìm số bé trước (cách 1), 1 bạn lên giải tìm số lớn trước (cách 2). </a:t>
            </a:r>
          </a:p>
        </p:txBody>
      </p:sp>
      <p:sp>
        <p:nvSpPr>
          <p:cNvPr id="4" name="Slide Number Placeholder 3"/>
          <p:cNvSpPr>
            <a:spLocks noGrp="1"/>
          </p:cNvSpPr>
          <p:nvPr>
            <p:ph type="sldNum" sz="quarter" idx="10"/>
          </p:nvPr>
        </p:nvSpPr>
        <p:spPr/>
        <p:txBody>
          <a:bodyPr/>
          <a:lstStyle/>
          <a:p>
            <a:fld id="{44B814DE-1666-45CB-9381-88DE376FE2CB}" type="slidenum">
              <a:rPr lang="en-US" smtClean="0"/>
              <a:t>8</a:t>
            </a:fld>
            <a:endParaRPr lang="en-US"/>
          </a:p>
        </p:txBody>
      </p:sp>
    </p:spTree>
    <p:extLst>
      <p:ext uri="{BB962C8B-B14F-4D97-AF65-F5344CB8AC3E}">
        <p14:creationId xmlns:p14="http://schemas.microsoft.com/office/powerpoint/2010/main" val="2030973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Bao nhiêu</a:t>
            </a:r>
            <a:r>
              <a:rPr lang="en-US" baseline="0" smtClean="0"/>
              <a:t> bạn lm theo cách này?</a:t>
            </a:r>
            <a:endParaRPr lang="en-US"/>
          </a:p>
        </p:txBody>
      </p:sp>
      <p:sp>
        <p:nvSpPr>
          <p:cNvPr id="4" name="Slide Number Placeholder 3"/>
          <p:cNvSpPr>
            <a:spLocks noGrp="1"/>
          </p:cNvSpPr>
          <p:nvPr>
            <p:ph type="sldNum" sz="quarter" idx="10"/>
          </p:nvPr>
        </p:nvSpPr>
        <p:spPr/>
        <p:txBody>
          <a:bodyPr/>
          <a:lstStyle/>
          <a:p>
            <a:fld id="{44B814DE-1666-45CB-9381-88DE376FE2CB}" type="slidenum">
              <a:rPr lang="en-US" smtClean="0"/>
              <a:t>9</a:t>
            </a:fld>
            <a:endParaRPr lang="en-US"/>
          </a:p>
        </p:txBody>
      </p:sp>
    </p:spTree>
    <p:extLst>
      <p:ext uri="{BB962C8B-B14F-4D97-AF65-F5344CB8AC3E}">
        <p14:creationId xmlns:p14="http://schemas.microsoft.com/office/powerpoint/2010/main" val="2714908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mtClean="0"/>
              <a:t>Cô</a:t>
            </a:r>
            <a:r>
              <a:rPr lang="en-US" baseline="0" smtClean="0"/>
              <a:t> mời 1 bạn đọc bt 2.</a:t>
            </a:r>
          </a:p>
          <a:p>
            <a:pPr marL="171450" indent="-171450">
              <a:buFontTx/>
              <a:buChar char="-"/>
            </a:pPr>
            <a:r>
              <a:rPr lang="en-US" baseline="0" smtClean="0"/>
              <a:t>Bài toán cho ta biết gì? Tổng là bnhiu?, tỉ số là bnhiu, số cam có bnhiu phần, số quýt có bnhiu phần?</a:t>
            </a:r>
          </a:p>
          <a:p>
            <a:pPr marL="171450" indent="-171450">
              <a:buFontTx/>
              <a:buChar char="-"/>
            </a:pPr>
            <a:r>
              <a:rPr lang="en-US" baseline="0" smtClean="0"/>
              <a:t>Bt yêu cầu chúng ta lm gì?</a:t>
            </a:r>
          </a:p>
          <a:p>
            <a:pPr marL="171450" indent="-171450">
              <a:buFontTx/>
              <a:buChar char="-"/>
            </a:pPr>
            <a:r>
              <a:rPr lang="en-US" baseline="0" smtClean="0"/>
              <a:t>Cta đã xác định đủ 2 yếu tố chưa?</a:t>
            </a:r>
          </a:p>
          <a:p>
            <a:pPr marL="171450" indent="-171450">
              <a:buFontTx/>
              <a:buChar char="-"/>
            </a:pPr>
            <a:r>
              <a:rPr lang="en-US" baseline="0" smtClean="0"/>
              <a:t>Đủ 2 yếu tố rồi vậy thì bước 1 chúng ta làm gì?. Vẽ sơ đồ rồi cta bắt đầu bài giải, tìm cái gì đầu tiên nè?</a:t>
            </a:r>
            <a:endParaRPr lang="en-US"/>
          </a:p>
        </p:txBody>
      </p:sp>
      <p:sp>
        <p:nvSpPr>
          <p:cNvPr id="4" name="Slide Number Placeholder 3"/>
          <p:cNvSpPr>
            <a:spLocks noGrp="1"/>
          </p:cNvSpPr>
          <p:nvPr>
            <p:ph type="sldNum" sz="quarter" idx="10"/>
          </p:nvPr>
        </p:nvSpPr>
        <p:spPr/>
        <p:txBody>
          <a:bodyPr/>
          <a:lstStyle/>
          <a:p>
            <a:fld id="{44B814DE-1666-45CB-9381-88DE376FE2CB}" type="slidenum">
              <a:rPr lang="en-US" smtClean="0"/>
              <a:t>11</a:t>
            </a:fld>
            <a:endParaRPr lang="en-US"/>
          </a:p>
        </p:txBody>
      </p:sp>
    </p:spTree>
    <p:extLst>
      <p:ext uri="{BB962C8B-B14F-4D97-AF65-F5344CB8AC3E}">
        <p14:creationId xmlns:p14="http://schemas.microsoft.com/office/powerpoint/2010/main" val="3294317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Các</a:t>
            </a:r>
            <a:r>
              <a:rPr lang="en-US" baseline="0" smtClean="0"/>
              <a:t> em có 2 phút để làm vào vở, sau đó cô sẽ gọi lên bảng sửa.</a:t>
            </a:r>
          </a:p>
          <a:p>
            <a:r>
              <a:rPr lang="en-US" baseline="0" smtClean="0"/>
              <a:t>Sau đây cô sẽ tổ chức cho lớp cta chơi 1 trò chơi. Đó là trò chơi ai nhanh ai đúng. </a:t>
            </a:r>
          </a:p>
          <a:p>
            <a:r>
              <a:rPr lang="en-US" baseline="0" smtClean="0"/>
              <a:t>Trc khi chơi thì bạn nào nhắc lại cho cô, gaiir bài toán tổng tỉ bao gồm mấy bước?. À vậy bây giờ cô sẽ chia lớp cta làm 2 nhóm. Mỗi nhóm cử cho cô 5 bạn. Cta sẽ thi giải bt 2, mỗi bạn sẽ thực hiện 1 bước, lưu ý là sẽ giải theo 5 bước cơ bản luôn nha. Kh đc làm tắt. 1 bn sẽ vẽ sơ đò, sau khi vẽ sơ đồ xong thì bn tiếp theo sẽ lên để làm bước 2, và bn về thì cta mới đc lên lm tiếp, tiếp tục cho đến bạn cuối cùng. Nhóm nào lm đúng và nhanh nhất sẽ giành chiến thắng. </a:t>
            </a:r>
          </a:p>
        </p:txBody>
      </p:sp>
      <p:sp>
        <p:nvSpPr>
          <p:cNvPr id="4" name="Slide Number Placeholder 3"/>
          <p:cNvSpPr>
            <a:spLocks noGrp="1"/>
          </p:cNvSpPr>
          <p:nvPr>
            <p:ph type="sldNum" sz="quarter" idx="10"/>
          </p:nvPr>
        </p:nvSpPr>
        <p:spPr/>
        <p:txBody>
          <a:bodyPr/>
          <a:lstStyle/>
          <a:p>
            <a:fld id="{44B814DE-1666-45CB-9381-88DE376FE2CB}" type="slidenum">
              <a:rPr lang="en-US" smtClean="0"/>
              <a:t>12</a:t>
            </a:fld>
            <a:endParaRPr lang="en-US"/>
          </a:p>
        </p:txBody>
      </p:sp>
    </p:spTree>
    <p:extLst>
      <p:ext uri="{BB962C8B-B14F-4D97-AF65-F5344CB8AC3E}">
        <p14:creationId xmlns:p14="http://schemas.microsoft.com/office/powerpoint/2010/main" val="123820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Thời gian 10 giây,</a:t>
            </a:r>
            <a:r>
              <a:rPr lang="en-US" baseline="0" smtClean="0"/>
              <a:t> bn nào có thể tìm nhanh đáp án? </a:t>
            </a:r>
            <a:endParaRPr lang="en-US"/>
          </a:p>
        </p:txBody>
      </p:sp>
      <p:sp>
        <p:nvSpPr>
          <p:cNvPr id="4" name="Slide Number Placeholder 3"/>
          <p:cNvSpPr>
            <a:spLocks noGrp="1"/>
          </p:cNvSpPr>
          <p:nvPr>
            <p:ph type="sldNum" sz="quarter" idx="10"/>
          </p:nvPr>
        </p:nvSpPr>
        <p:spPr/>
        <p:txBody>
          <a:bodyPr/>
          <a:lstStyle/>
          <a:p>
            <a:fld id="{44B814DE-1666-45CB-9381-88DE376FE2CB}" type="slidenum">
              <a:rPr lang="en-US" smtClean="0"/>
              <a:t>16</a:t>
            </a:fld>
            <a:endParaRPr lang="en-US"/>
          </a:p>
        </p:txBody>
      </p:sp>
    </p:spTree>
    <p:extLst>
      <p:ext uri="{BB962C8B-B14F-4D97-AF65-F5344CB8AC3E}">
        <p14:creationId xmlns:p14="http://schemas.microsoft.com/office/powerpoint/2010/main" val="4188853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5E7A33-759F-420D-BFAF-5E3CA8177EB2}"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39EEA-8804-4BDD-B8D5-F051A8E240AA}" type="slidenum">
              <a:rPr lang="en-US" smtClean="0"/>
              <a:t>‹#›</a:t>
            </a:fld>
            <a:endParaRPr lang="en-US"/>
          </a:p>
        </p:txBody>
      </p:sp>
    </p:spTree>
    <p:extLst>
      <p:ext uri="{BB962C8B-B14F-4D97-AF65-F5344CB8AC3E}">
        <p14:creationId xmlns:p14="http://schemas.microsoft.com/office/powerpoint/2010/main" val="2285297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5E7A33-759F-420D-BFAF-5E3CA8177EB2}"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39EEA-8804-4BDD-B8D5-F051A8E240AA}" type="slidenum">
              <a:rPr lang="en-US" smtClean="0"/>
              <a:t>‹#›</a:t>
            </a:fld>
            <a:endParaRPr lang="en-US"/>
          </a:p>
        </p:txBody>
      </p:sp>
    </p:spTree>
    <p:extLst>
      <p:ext uri="{BB962C8B-B14F-4D97-AF65-F5344CB8AC3E}">
        <p14:creationId xmlns:p14="http://schemas.microsoft.com/office/powerpoint/2010/main" val="408764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5E7A33-759F-420D-BFAF-5E3CA8177EB2}"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39EEA-8804-4BDD-B8D5-F051A8E240AA}" type="slidenum">
              <a:rPr lang="en-US" smtClean="0"/>
              <a:t>‹#›</a:t>
            </a:fld>
            <a:endParaRPr lang="en-US"/>
          </a:p>
        </p:txBody>
      </p:sp>
    </p:spTree>
    <p:extLst>
      <p:ext uri="{BB962C8B-B14F-4D97-AF65-F5344CB8AC3E}">
        <p14:creationId xmlns:p14="http://schemas.microsoft.com/office/powerpoint/2010/main" val="417030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5E7A33-759F-420D-BFAF-5E3CA8177EB2}"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39EEA-8804-4BDD-B8D5-F051A8E240AA}" type="slidenum">
              <a:rPr lang="en-US" smtClean="0"/>
              <a:t>‹#›</a:t>
            </a:fld>
            <a:endParaRPr lang="en-US"/>
          </a:p>
        </p:txBody>
      </p:sp>
    </p:spTree>
    <p:extLst>
      <p:ext uri="{BB962C8B-B14F-4D97-AF65-F5344CB8AC3E}">
        <p14:creationId xmlns:p14="http://schemas.microsoft.com/office/powerpoint/2010/main" val="2024062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5E7A33-759F-420D-BFAF-5E3CA8177EB2}"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39EEA-8804-4BDD-B8D5-F051A8E240AA}" type="slidenum">
              <a:rPr lang="en-US" smtClean="0"/>
              <a:t>‹#›</a:t>
            </a:fld>
            <a:endParaRPr lang="en-US"/>
          </a:p>
        </p:txBody>
      </p:sp>
    </p:spTree>
    <p:extLst>
      <p:ext uri="{BB962C8B-B14F-4D97-AF65-F5344CB8AC3E}">
        <p14:creationId xmlns:p14="http://schemas.microsoft.com/office/powerpoint/2010/main" val="151917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5E7A33-759F-420D-BFAF-5E3CA8177EB2}"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39EEA-8804-4BDD-B8D5-F051A8E240AA}" type="slidenum">
              <a:rPr lang="en-US" smtClean="0"/>
              <a:t>‹#›</a:t>
            </a:fld>
            <a:endParaRPr lang="en-US"/>
          </a:p>
        </p:txBody>
      </p:sp>
    </p:spTree>
    <p:extLst>
      <p:ext uri="{BB962C8B-B14F-4D97-AF65-F5344CB8AC3E}">
        <p14:creationId xmlns:p14="http://schemas.microsoft.com/office/powerpoint/2010/main" val="3357362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5E7A33-759F-420D-BFAF-5E3CA8177EB2}" type="datetimeFigureOut">
              <a:rPr lang="en-US" smtClean="0"/>
              <a:t>4/7/2021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39EEA-8804-4BDD-B8D5-F051A8E240AA}" type="slidenum">
              <a:rPr lang="en-US" smtClean="0"/>
              <a:t>‹#›</a:t>
            </a:fld>
            <a:endParaRPr lang="en-US"/>
          </a:p>
        </p:txBody>
      </p:sp>
    </p:spTree>
    <p:extLst>
      <p:ext uri="{BB962C8B-B14F-4D97-AF65-F5344CB8AC3E}">
        <p14:creationId xmlns:p14="http://schemas.microsoft.com/office/powerpoint/2010/main" val="618864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5E7A33-759F-420D-BFAF-5E3CA8177EB2}" type="datetimeFigureOut">
              <a:rPr lang="en-US" smtClean="0"/>
              <a:t>4/7/2021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39EEA-8804-4BDD-B8D5-F051A8E240AA}" type="slidenum">
              <a:rPr lang="en-US" smtClean="0"/>
              <a:t>‹#›</a:t>
            </a:fld>
            <a:endParaRPr lang="en-US"/>
          </a:p>
        </p:txBody>
      </p:sp>
    </p:spTree>
    <p:extLst>
      <p:ext uri="{BB962C8B-B14F-4D97-AF65-F5344CB8AC3E}">
        <p14:creationId xmlns:p14="http://schemas.microsoft.com/office/powerpoint/2010/main" val="2610257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5E7A33-759F-420D-BFAF-5E3CA8177EB2}" type="datetimeFigureOut">
              <a:rPr lang="en-US" smtClean="0"/>
              <a:t>4/7/2021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239EEA-8804-4BDD-B8D5-F051A8E240AA}" type="slidenum">
              <a:rPr lang="en-US" smtClean="0"/>
              <a:t>‹#›</a:t>
            </a:fld>
            <a:endParaRPr lang="en-US"/>
          </a:p>
        </p:txBody>
      </p:sp>
    </p:spTree>
    <p:extLst>
      <p:ext uri="{BB962C8B-B14F-4D97-AF65-F5344CB8AC3E}">
        <p14:creationId xmlns:p14="http://schemas.microsoft.com/office/powerpoint/2010/main" val="3010498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D5E7A33-759F-420D-BFAF-5E3CA8177EB2}"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39EEA-8804-4BDD-B8D5-F051A8E240AA}" type="slidenum">
              <a:rPr lang="en-US" smtClean="0"/>
              <a:t>‹#›</a:t>
            </a:fld>
            <a:endParaRPr lang="en-US"/>
          </a:p>
        </p:txBody>
      </p:sp>
    </p:spTree>
    <p:extLst>
      <p:ext uri="{BB962C8B-B14F-4D97-AF65-F5344CB8AC3E}">
        <p14:creationId xmlns:p14="http://schemas.microsoft.com/office/powerpoint/2010/main" val="3680038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D5E7A33-759F-420D-BFAF-5E3CA8177EB2}"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39EEA-8804-4BDD-B8D5-F051A8E240AA}" type="slidenum">
              <a:rPr lang="en-US" smtClean="0"/>
              <a:t>‹#›</a:t>
            </a:fld>
            <a:endParaRPr lang="en-US"/>
          </a:p>
        </p:txBody>
      </p:sp>
    </p:spTree>
    <p:extLst>
      <p:ext uri="{BB962C8B-B14F-4D97-AF65-F5344CB8AC3E}">
        <p14:creationId xmlns:p14="http://schemas.microsoft.com/office/powerpoint/2010/main" val="3506958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E7A33-759F-420D-BFAF-5E3CA8177EB2}" type="datetimeFigureOut">
              <a:rPr lang="en-US" smtClean="0"/>
              <a:t>4/7/2021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39EEA-8804-4BDD-B8D5-F051A8E240AA}" type="slidenum">
              <a:rPr lang="en-US" smtClean="0"/>
              <a:t>‹#›</a:t>
            </a:fld>
            <a:endParaRPr lang="en-US"/>
          </a:p>
        </p:txBody>
      </p:sp>
    </p:spTree>
    <p:extLst>
      <p:ext uri="{BB962C8B-B14F-4D97-AF65-F5344CB8AC3E}">
        <p14:creationId xmlns:p14="http://schemas.microsoft.com/office/powerpoint/2010/main" val="4000550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074;p52"/>
          <p:cNvPicPr preferRelativeResize="0"/>
          <p:nvPr/>
        </p:nvPicPr>
        <p:blipFill>
          <a:blip r:embed="rId2">
            <a:alphaModFix/>
          </a:blip>
          <a:stretch>
            <a:fillRect/>
          </a:stretch>
        </p:blipFill>
        <p:spPr>
          <a:xfrm>
            <a:off x="3809966" y="2929469"/>
            <a:ext cx="4509651" cy="2634900"/>
          </a:xfrm>
          <a:prstGeom prst="rect">
            <a:avLst/>
          </a:prstGeom>
          <a:noFill/>
          <a:ln>
            <a:noFill/>
          </a:ln>
        </p:spPr>
      </p:pic>
      <p:sp>
        <p:nvSpPr>
          <p:cNvPr id="4" name="TextBox 3"/>
          <p:cNvSpPr txBox="1"/>
          <p:nvPr/>
        </p:nvSpPr>
        <p:spPr>
          <a:xfrm>
            <a:off x="3557119" y="3137633"/>
            <a:ext cx="4765964" cy="461665"/>
          </a:xfrm>
          <a:prstGeom prst="rect">
            <a:avLst/>
          </a:prstGeom>
          <a:noFill/>
        </p:spPr>
        <p:txBody>
          <a:bodyPr wrap="square" rtlCol="0">
            <a:spAutoFit/>
          </a:bodyPr>
          <a:lstStyle/>
          <a:p>
            <a:pPr algn="ctr"/>
            <a:r>
              <a:rPr lang="en-US" sz="2400" dirty="0" err="1">
                <a:solidFill>
                  <a:schemeClr val="accent1">
                    <a:lumMod val="50000"/>
                  </a:schemeClr>
                </a:solidFill>
                <a:latin typeface="Arial" panose="020B0604020202020204" pitchFamily="34" charset="0"/>
                <a:cs typeface="Arial" panose="020B0604020202020204" pitchFamily="34" charset="0"/>
              </a:rPr>
              <a:t>Lớp</a:t>
            </a:r>
            <a:r>
              <a:rPr lang="en-US" sz="2400" dirty="0">
                <a:solidFill>
                  <a:schemeClr val="accent1">
                    <a:lumMod val="50000"/>
                  </a:schemeClr>
                </a:solidFill>
                <a:latin typeface="Arial" panose="020B0604020202020204" pitchFamily="34" charset="0"/>
                <a:cs typeface="Arial" panose="020B0604020202020204" pitchFamily="34" charset="0"/>
              </a:rPr>
              <a:t>: </a:t>
            </a:r>
            <a:r>
              <a:rPr lang="en-US" sz="2400" dirty="0" smtClean="0">
                <a:solidFill>
                  <a:schemeClr val="accent1">
                    <a:lumMod val="50000"/>
                  </a:schemeClr>
                </a:solidFill>
                <a:latin typeface="Arial" panose="020B0604020202020204" pitchFamily="34" charset="0"/>
                <a:cs typeface="Arial" panose="020B0604020202020204" pitchFamily="34" charset="0"/>
              </a:rPr>
              <a:t>4</a:t>
            </a:r>
            <a:endParaRPr lang="en-US" sz="2400" dirty="0">
              <a:solidFill>
                <a:schemeClr val="accent1">
                  <a:lumMod val="50000"/>
                </a:schemeClr>
              </a:solidFill>
              <a:latin typeface="Arial" panose="020B0604020202020204" pitchFamily="34" charset="0"/>
              <a:cs typeface="Arial" panose="020B0604020202020204" pitchFamily="34" charset="0"/>
            </a:endParaRPr>
          </a:p>
        </p:txBody>
      </p:sp>
      <p:sp>
        <p:nvSpPr>
          <p:cNvPr id="6" name="TextBox 5"/>
          <p:cNvSpPr txBox="1"/>
          <p:nvPr/>
        </p:nvSpPr>
        <p:spPr>
          <a:xfrm>
            <a:off x="3681810" y="3646782"/>
            <a:ext cx="4765964" cy="461665"/>
          </a:xfrm>
          <a:prstGeom prst="rect">
            <a:avLst/>
          </a:prstGeom>
          <a:noFill/>
        </p:spPr>
        <p:txBody>
          <a:bodyPr wrap="square" rtlCol="0">
            <a:spAutoFit/>
          </a:bodyPr>
          <a:lstStyle/>
          <a:p>
            <a:pPr algn="ctr"/>
            <a:r>
              <a:rPr lang="en-US" sz="2400" err="1">
                <a:solidFill>
                  <a:schemeClr val="accent1">
                    <a:lumMod val="50000"/>
                  </a:schemeClr>
                </a:solidFill>
                <a:latin typeface="Arial" panose="020B0604020202020204" pitchFamily="34" charset="0"/>
                <a:cs typeface="Arial" panose="020B0604020202020204" pitchFamily="34" charset="0"/>
              </a:rPr>
              <a:t>Môn</a:t>
            </a:r>
            <a:r>
              <a:rPr lang="en-US" sz="2400">
                <a:solidFill>
                  <a:schemeClr val="accent1">
                    <a:lumMod val="50000"/>
                  </a:schemeClr>
                </a:solidFill>
                <a:latin typeface="Arial" panose="020B0604020202020204" pitchFamily="34" charset="0"/>
                <a:cs typeface="Arial" panose="020B0604020202020204" pitchFamily="34" charset="0"/>
              </a:rPr>
              <a:t>: </a:t>
            </a:r>
            <a:r>
              <a:rPr lang="en-US" sz="2400" smtClean="0">
                <a:solidFill>
                  <a:schemeClr val="accent1">
                    <a:lumMod val="50000"/>
                  </a:schemeClr>
                </a:solidFill>
                <a:latin typeface="Arial" panose="020B0604020202020204" pitchFamily="34" charset="0"/>
                <a:cs typeface="Arial" panose="020B0604020202020204" pitchFamily="34" charset="0"/>
              </a:rPr>
              <a:t>Toán</a:t>
            </a:r>
            <a:endParaRPr lang="en-US" sz="2400">
              <a:solidFill>
                <a:schemeClr val="accent1">
                  <a:lumMod val="50000"/>
                </a:schemeClr>
              </a:solidFill>
              <a:latin typeface="Arial" panose="020B0604020202020204" pitchFamily="34" charset="0"/>
              <a:cs typeface="Arial" panose="020B0604020202020204" pitchFamily="34" charset="0"/>
            </a:endParaRPr>
          </a:p>
        </p:txBody>
      </p:sp>
      <p:sp>
        <p:nvSpPr>
          <p:cNvPr id="7" name="Google Shape;272;p35"/>
          <p:cNvSpPr/>
          <p:nvPr/>
        </p:nvSpPr>
        <p:spPr>
          <a:xfrm rot="5926631">
            <a:off x="176588" y="-920695"/>
            <a:ext cx="1813418" cy="3260990"/>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 name="Google Shape;272;p35"/>
          <p:cNvSpPr/>
          <p:nvPr/>
        </p:nvSpPr>
        <p:spPr>
          <a:xfrm rot="16200000">
            <a:off x="9654796" y="4411701"/>
            <a:ext cx="1813418" cy="3260990"/>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 name="Google Shape;148;p32"/>
          <p:cNvSpPr/>
          <p:nvPr/>
        </p:nvSpPr>
        <p:spPr>
          <a:xfrm>
            <a:off x="66073" y="4617596"/>
            <a:ext cx="1484942" cy="2760501"/>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8;p32"/>
          <p:cNvSpPr/>
          <p:nvPr/>
        </p:nvSpPr>
        <p:spPr>
          <a:xfrm rot="2223846">
            <a:off x="1586672" y="4835319"/>
            <a:ext cx="1484942" cy="2760501"/>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4;p32"/>
          <p:cNvSpPr/>
          <p:nvPr/>
        </p:nvSpPr>
        <p:spPr>
          <a:xfrm>
            <a:off x="694512" y="4617596"/>
            <a:ext cx="2082041" cy="4931403"/>
          </a:xfrm>
          <a:custGeom>
            <a:avLst/>
            <a:gdLst/>
            <a:ahLst/>
            <a:cxnLst/>
            <a:rect l="l" t="t" r="r" b="b"/>
            <a:pathLst>
              <a:path w="49959" h="118330" extrusionOk="0">
                <a:moveTo>
                  <a:pt x="28091" y="2280"/>
                </a:moveTo>
                <a:cubicBezTo>
                  <a:pt x="28375" y="2280"/>
                  <a:pt x="28054" y="3887"/>
                  <a:pt x="28054" y="4020"/>
                </a:cubicBezTo>
                <a:cubicBezTo>
                  <a:pt x="27777" y="4783"/>
                  <a:pt x="27500" y="5476"/>
                  <a:pt x="27084" y="6100"/>
                </a:cubicBezTo>
                <a:cubicBezTo>
                  <a:pt x="26460" y="7001"/>
                  <a:pt x="25698" y="7764"/>
                  <a:pt x="24796" y="8318"/>
                </a:cubicBezTo>
                <a:cubicBezTo>
                  <a:pt x="25767" y="7556"/>
                  <a:pt x="26599" y="6585"/>
                  <a:pt x="27292" y="5476"/>
                </a:cubicBezTo>
                <a:cubicBezTo>
                  <a:pt x="27638" y="4922"/>
                  <a:pt x="27777" y="4298"/>
                  <a:pt x="27846" y="3674"/>
                </a:cubicBezTo>
                <a:cubicBezTo>
                  <a:pt x="27916" y="3258"/>
                  <a:pt x="27985" y="2773"/>
                  <a:pt x="28054" y="2357"/>
                </a:cubicBezTo>
                <a:lnTo>
                  <a:pt x="28054" y="2288"/>
                </a:lnTo>
                <a:cubicBezTo>
                  <a:pt x="28068" y="2282"/>
                  <a:pt x="28080" y="2280"/>
                  <a:pt x="28091" y="2280"/>
                </a:cubicBezTo>
                <a:close/>
                <a:moveTo>
                  <a:pt x="20393" y="814"/>
                </a:moveTo>
                <a:cubicBezTo>
                  <a:pt x="20550" y="814"/>
                  <a:pt x="20790" y="1056"/>
                  <a:pt x="21192" y="1525"/>
                </a:cubicBezTo>
                <a:cubicBezTo>
                  <a:pt x="22786" y="3674"/>
                  <a:pt x="22994" y="5961"/>
                  <a:pt x="22717" y="8457"/>
                </a:cubicBezTo>
                <a:cubicBezTo>
                  <a:pt x="22578" y="8110"/>
                  <a:pt x="22370" y="7833"/>
                  <a:pt x="22162" y="7556"/>
                </a:cubicBezTo>
                <a:cubicBezTo>
                  <a:pt x="22125" y="7537"/>
                  <a:pt x="22088" y="7529"/>
                  <a:pt x="22054" y="7529"/>
                </a:cubicBezTo>
                <a:cubicBezTo>
                  <a:pt x="21959" y="7529"/>
                  <a:pt x="21885" y="7593"/>
                  <a:pt x="21885" y="7694"/>
                </a:cubicBezTo>
                <a:cubicBezTo>
                  <a:pt x="21885" y="7764"/>
                  <a:pt x="21885" y="7833"/>
                  <a:pt x="21885" y="7902"/>
                </a:cubicBezTo>
                <a:cubicBezTo>
                  <a:pt x="21538" y="7001"/>
                  <a:pt x="21053" y="6169"/>
                  <a:pt x="20429" y="5476"/>
                </a:cubicBezTo>
                <a:cubicBezTo>
                  <a:pt x="20152" y="4783"/>
                  <a:pt x="20013" y="4090"/>
                  <a:pt x="19944" y="3397"/>
                </a:cubicBezTo>
                <a:cubicBezTo>
                  <a:pt x="19944" y="2773"/>
                  <a:pt x="19944" y="2218"/>
                  <a:pt x="20083" y="1664"/>
                </a:cubicBezTo>
                <a:cubicBezTo>
                  <a:pt x="20154" y="1091"/>
                  <a:pt x="20226" y="814"/>
                  <a:pt x="20393" y="814"/>
                </a:cubicBezTo>
                <a:close/>
                <a:moveTo>
                  <a:pt x="27422" y="1160"/>
                </a:moveTo>
                <a:cubicBezTo>
                  <a:pt x="28030" y="1160"/>
                  <a:pt x="27500" y="2470"/>
                  <a:pt x="27500" y="2773"/>
                </a:cubicBezTo>
                <a:cubicBezTo>
                  <a:pt x="27361" y="4159"/>
                  <a:pt x="26876" y="5476"/>
                  <a:pt x="26044" y="6516"/>
                </a:cubicBezTo>
                <a:cubicBezTo>
                  <a:pt x="25490" y="7070"/>
                  <a:pt x="24935" y="7694"/>
                  <a:pt x="24311" y="8180"/>
                </a:cubicBezTo>
                <a:lnTo>
                  <a:pt x="23687" y="8734"/>
                </a:lnTo>
                <a:cubicBezTo>
                  <a:pt x="24519" y="7417"/>
                  <a:pt x="25074" y="6031"/>
                  <a:pt x="25351" y="4644"/>
                </a:cubicBezTo>
                <a:lnTo>
                  <a:pt x="25351" y="4575"/>
                </a:lnTo>
                <a:cubicBezTo>
                  <a:pt x="25420" y="4090"/>
                  <a:pt x="25420" y="3674"/>
                  <a:pt x="25351" y="3189"/>
                </a:cubicBezTo>
                <a:cubicBezTo>
                  <a:pt x="25698" y="2357"/>
                  <a:pt x="26321" y="1664"/>
                  <a:pt x="27084" y="1248"/>
                </a:cubicBezTo>
                <a:cubicBezTo>
                  <a:pt x="27223" y="1187"/>
                  <a:pt x="27334" y="1160"/>
                  <a:pt x="27422" y="1160"/>
                </a:cubicBezTo>
                <a:close/>
                <a:moveTo>
                  <a:pt x="30966" y="4020"/>
                </a:moveTo>
                <a:cubicBezTo>
                  <a:pt x="31520" y="4020"/>
                  <a:pt x="31312" y="4159"/>
                  <a:pt x="31104" y="4575"/>
                </a:cubicBezTo>
                <a:cubicBezTo>
                  <a:pt x="30827" y="4922"/>
                  <a:pt x="30550" y="5476"/>
                  <a:pt x="30273" y="5892"/>
                </a:cubicBezTo>
                <a:cubicBezTo>
                  <a:pt x="29094" y="7625"/>
                  <a:pt x="26945" y="8249"/>
                  <a:pt x="25074" y="9011"/>
                </a:cubicBezTo>
                <a:cubicBezTo>
                  <a:pt x="25004" y="8873"/>
                  <a:pt x="24866" y="8873"/>
                  <a:pt x="24796" y="8873"/>
                </a:cubicBezTo>
                <a:cubicBezTo>
                  <a:pt x="24796" y="8873"/>
                  <a:pt x="24796" y="8803"/>
                  <a:pt x="24796" y="8803"/>
                </a:cubicBezTo>
                <a:cubicBezTo>
                  <a:pt x="26321" y="7902"/>
                  <a:pt x="27500" y="6447"/>
                  <a:pt x="28124" y="4783"/>
                </a:cubicBezTo>
                <a:cubicBezTo>
                  <a:pt x="28717" y="4297"/>
                  <a:pt x="29521" y="4022"/>
                  <a:pt x="30306" y="4022"/>
                </a:cubicBezTo>
                <a:cubicBezTo>
                  <a:pt x="30529" y="4022"/>
                  <a:pt x="30751" y="4044"/>
                  <a:pt x="30966" y="4090"/>
                </a:cubicBezTo>
                <a:lnTo>
                  <a:pt x="30966" y="4020"/>
                </a:lnTo>
                <a:close/>
                <a:moveTo>
                  <a:pt x="29163" y="7556"/>
                </a:moveTo>
                <a:cubicBezTo>
                  <a:pt x="29718" y="7556"/>
                  <a:pt x="30273" y="7625"/>
                  <a:pt x="30827" y="7833"/>
                </a:cubicBezTo>
                <a:cubicBezTo>
                  <a:pt x="30961" y="7833"/>
                  <a:pt x="32459" y="8807"/>
                  <a:pt x="31864" y="8807"/>
                </a:cubicBezTo>
                <a:cubicBezTo>
                  <a:pt x="31844" y="8807"/>
                  <a:pt x="31822" y="8806"/>
                  <a:pt x="31798" y="8803"/>
                </a:cubicBezTo>
                <a:cubicBezTo>
                  <a:pt x="31625" y="8775"/>
                  <a:pt x="31453" y="8758"/>
                  <a:pt x="31286" y="8758"/>
                </a:cubicBezTo>
                <a:cubicBezTo>
                  <a:pt x="31049" y="8758"/>
                  <a:pt x="30822" y="8792"/>
                  <a:pt x="30619" y="8873"/>
                </a:cubicBezTo>
                <a:cubicBezTo>
                  <a:pt x="29346" y="9020"/>
                  <a:pt x="28246" y="9374"/>
                  <a:pt x="27099" y="9374"/>
                </a:cubicBezTo>
                <a:cubicBezTo>
                  <a:pt x="26622" y="9374"/>
                  <a:pt x="26137" y="9313"/>
                  <a:pt x="25628" y="9150"/>
                </a:cubicBezTo>
                <a:cubicBezTo>
                  <a:pt x="26807" y="8803"/>
                  <a:pt x="27985" y="8249"/>
                  <a:pt x="29094" y="7556"/>
                </a:cubicBezTo>
                <a:close/>
                <a:moveTo>
                  <a:pt x="24379" y="473"/>
                </a:moveTo>
                <a:cubicBezTo>
                  <a:pt x="24456" y="473"/>
                  <a:pt x="24507" y="537"/>
                  <a:pt x="24519" y="693"/>
                </a:cubicBezTo>
                <a:cubicBezTo>
                  <a:pt x="24519" y="1040"/>
                  <a:pt x="24658" y="1456"/>
                  <a:pt x="24727" y="1802"/>
                </a:cubicBezTo>
                <a:cubicBezTo>
                  <a:pt x="25351" y="4228"/>
                  <a:pt x="24588" y="6100"/>
                  <a:pt x="23687" y="8180"/>
                </a:cubicBezTo>
                <a:cubicBezTo>
                  <a:pt x="23687" y="8180"/>
                  <a:pt x="23687" y="8110"/>
                  <a:pt x="23687" y="8110"/>
                </a:cubicBezTo>
                <a:cubicBezTo>
                  <a:pt x="23653" y="8006"/>
                  <a:pt x="23566" y="7954"/>
                  <a:pt x="23479" y="7954"/>
                </a:cubicBezTo>
                <a:cubicBezTo>
                  <a:pt x="23393" y="7954"/>
                  <a:pt x="23306" y="8006"/>
                  <a:pt x="23271" y="8110"/>
                </a:cubicBezTo>
                <a:cubicBezTo>
                  <a:pt x="23202" y="8596"/>
                  <a:pt x="23063" y="9081"/>
                  <a:pt x="22994" y="9635"/>
                </a:cubicBezTo>
                <a:cubicBezTo>
                  <a:pt x="22925" y="9289"/>
                  <a:pt x="22855" y="9011"/>
                  <a:pt x="22717" y="8665"/>
                </a:cubicBezTo>
                <a:cubicBezTo>
                  <a:pt x="22786" y="8665"/>
                  <a:pt x="22925" y="8665"/>
                  <a:pt x="22925" y="8596"/>
                </a:cubicBezTo>
                <a:cubicBezTo>
                  <a:pt x="23410" y="7070"/>
                  <a:pt x="23341" y="5476"/>
                  <a:pt x="22855" y="3951"/>
                </a:cubicBezTo>
                <a:cubicBezTo>
                  <a:pt x="22855" y="3327"/>
                  <a:pt x="22925" y="2634"/>
                  <a:pt x="23063" y="2010"/>
                </a:cubicBezTo>
                <a:cubicBezTo>
                  <a:pt x="23063" y="1953"/>
                  <a:pt x="24012" y="473"/>
                  <a:pt x="24379" y="473"/>
                </a:cubicBezTo>
                <a:close/>
                <a:moveTo>
                  <a:pt x="17421" y="3487"/>
                </a:moveTo>
                <a:cubicBezTo>
                  <a:pt x="18513" y="4040"/>
                  <a:pt x="19469" y="4795"/>
                  <a:pt x="20291" y="5753"/>
                </a:cubicBezTo>
                <a:cubicBezTo>
                  <a:pt x="20360" y="5892"/>
                  <a:pt x="20429" y="5961"/>
                  <a:pt x="20568" y="6100"/>
                </a:cubicBezTo>
                <a:cubicBezTo>
                  <a:pt x="20637" y="6239"/>
                  <a:pt x="20637" y="6308"/>
                  <a:pt x="20707" y="6377"/>
                </a:cubicBezTo>
                <a:cubicBezTo>
                  <a:pt x="21192" y="7209"/>
                  <a:pt x="21538" y="8041"/>
                  <a:pt x="21746" y="8873"/>
                </a:cubicBezTo>
                <a:cubicBezTo>
                  <a:pt x="21677" y="8942"/>
                  <a:pt x="21677" y="9011"/>
                  <a:pt x="21677" y="9081"/>
                </a:cubicBezTo>
                <a:cubicBezTo>
                  <a:pt x="21746" y="9289"/>
                  <a:pt x="21816" y="9566"/>
                  <a:pt x="21885" y="9843"/>
                </a:cubicBezTo>
                <a:cubicBezTo>
                  <a:pt x="21677" y="9635"/>
                  <a:pt x="21469" y="9497"/>
                  <a:pt x="21192" y="9358"/>
                </a:cubicBezTo>
                <a:cubicBezTo>
                  <a:pt x="21192" y="9219"/>
                  <a:pt x="21192" y="9081"/>
                  <a:pt x="21192" y="8942"/>
                </a:cubicBezTo>
                <a:cubicBezTo>
                  <a:pt x="21192" y="8873"/>
                  <a:pt x="21140" y="8838"/>
                  <a:pt x="21088" y="8838"/>
                </a:cubicBezTo>
                <a:cubicBezTo>
                  <a:pt x="21036" y="8838"/>
                  <a:pt x="20984" y="8873"/>
                  <a:pt x="20984" y="8942"/>
                </a:cubicBezTo>
                <a:lnTo>
                  <a:pt x="20984" y="9219"/>
                </a:lnTo>
                <a:cubicBezTo>
                  <a:pt x="20360" y="8873"/>
                  <a:pt x="19875" y="8457"/>
                  <a:pt x="19320" y="8041"/>
                </a:cubicBezTo>
                <a:cubicBezTo>
                  <a:pt x="18627" y="7278"/>
                  <a:pt x="18142" y="6308"/>
                  <a:pt x="17934" y="5268"/>
                </a:cubicBezTo>
                <a:cubicBezTo>
                  <a:pt x="17868" y="5005"/>
                  <a:pt x="17677" y="3680"/>
                  <a:pt x="17421" y="3487"/>
                </a:cubicBezTo>
                <a:close/>
                <a:moveTo>
                  <a:pt x="24311" y="9081"/>
                </a:moveTo>
                <a:cubicBezTo>
                  <a:pt x="24311" y="9150"/>
                  <a:pt x="24311" y="9289"/>
                  <a:pt x="24242" y="9358"/>
                </a:cubicBezTo>
                <a:cubicBezTo>
                  <a:pt x="24034" y="9635"/>
                  <a:pt x="23826" y="9913"/>
                  <a:pt x="23687" y="10259"/>
                </a:cubicBezTo>
                <a:cubicBezTo>
                  <a:pt x="23826" y="9843"/>
                  <a:pt x="24034" y="9427"/>
                  <a:pt x="24242" y="9081"/>
                </a:cubicBezTo>
                <a:close/>
                <a:moveTo>
                  <a:pt x="21400" y="9843"/>
                </a:moveTo>
                <a:lnTo>
                  <a:pt x="21400" y="9843"/>
                </a:lnTo>
                <a:cubicBezTo>
                  <a:pt x="21608" y="9982"/>
                  <a:pt x="21816" y="10121"/>
                  <a:pt x="22024" y="10190"/>
                </a:cubicBezTo>
                <a:cubicBezTo>
                  <a:pt x="22093" y="10606"/>
                  <a:pt x="22370" y="10883"/>
                  <a:pt x="22717" y="11091"/>
                </a:cubicBezTo>
                <a:lnTo>
                  <a:pt x="22509" y="11091"/>
                </a:lnTo>
                <a:cubicBezTo>
                  <a:pt x="22232" y="10952"/>
                  <a:pt x="22024" y="10814"/>
                  <a:pt x="21816" y="10536"/>
                </a:cubicBezTo>
                <a:cubicBezTo>
                  <a:pt x="21608" y="10328"/>
                  <a:pt x="21469" y="10121"/>
                  <a:pt x="21400" y="9843"/>
                </a:cubicBezTo>
                <a:close/>
                <a:moveTo>
                  <a:pt x="23549" y="14626"/>
                </a:moveTo>
                <a:lnTo>
                  <a:pt x="23549" y="14626"/>
                </a:lnTo>
                <a:cubicBezTo>
                  <a:pt x="23271" y="15181"/>
                  <a:pt x="22994" y="15735"/>
                  <a:pt x="22648" y="16221"/>
                </a:cubicBezTo>
                <a:lnTo>
                  <a:pt x="22717" y="15597"/>
                </a:lnTo>
                <a:cubicBezTo>
                  <a:pt x="22925" y="15181"/>
                  <a:pt x="23202" y="14903"/>
                  <a:pt x="23549" y="14626"/>
                </a:cubicBezTo>
                <a:close/>
                <a:moveTo>
                  <a:pt x="21123" y="17954"/>
                </a:moveTo>
                <a:lnTo>
                  <a:pt x="21123" y="17954"/>
                </a:lnTo>
                <a:cubicBezTo>
                  <a:pt x="21301" y="18429"/>
                  <a:pt x="21377" y="18955"/>
                  <a:pt x="21483" y="19445"/>
                </a:cubicBezTo>
                <a:lnTo>
                  <a:pt x="21483" y="19445"/>
                </a:lnTo>
                <a:cubicBezTo>
                  <a:pt x="21345" y="18965"/>
                  <a:pt x="21217" y="18476"/>
                  <a:pt x="21123" y="17954"/>
                </a:cubicBezTo>
                <a:close/>
                <a:moveTo>
                  <a:pt x="21729" y="19747"/>
                </a:moveTo>
                <a:cubicBezTo>
                  <a:pt x="21712" y="19866"/>
                  <a:pt x="21694" y="19984"/>
                  <a:pt x="21677" y="20102"/>
                </a:cubicBezTo>
                <a:cubicBezTo>
                  <a:pt x="21644" y="19992"/>
                  <a:pt x="21611" y="19881"/>
                  <a:pt x="21578" y="19770"/>
                </a:cubicBezTo>
                <a:lnTo>
                  <a:pt x="21578" y="19770"/>
                </a:lnTo>
                <a:cubicBezTo>
                  <a:pt x="21596" y="19784"/>
                  <a:pt x="21619" y="19790"/>
                  <a:pt x="21642" y="19790"/>
                </a:cubicBezTo>
                <a:cubicBezTo>
                  <a:pt x="21676" y="19790"/>
                  <a:pt x="21709" y="19776"/>
                  <a:pt x="21729" y="19747"/>
                </a:cubicBezTo>
                <a:close/>
                <a:moveTo>
                  <a:pt x="12138" y="17474"/>
                </a:moveTo>
                <a:cubicBezTo>
                  <a:pt x="12238" y="17474"/>
                  <a:pt x="12305" y="17572"/>
                  <a:pt x="12319" y="17815"/>
                </a:cubicBezTo>
                <a:cubicBezTo>
                  <a:pt x="12388" y="18716"/>
                  <a:pt x="12180" y="19617"/>
                  <a:pt x="11695" y="20380"/>
                </a:cubicBezTo>
                <a:cubicBezTo>
                  <a:pt x="11349" y="21004"/>
                  <a:pt x="10863" y="21627"/>
                  <a:pt x="10309" y="22113"/>
                </a:cubicBezTo>
                <a:cubicBezTo>
                  <a:pt x="10240" y="22113"/>
                  <a:pt x="10170" y="22182"/>
                  <a:pt x="10101" y="22251"/>
                </a:cubicBezTo>
                <a:lnTo>
                  <a:pt x="10101" y="21766"/>
                </a:lnTo>
                <a:cubicBezTo>
                  <a:pt x="10448" y="20934"/>
                  <a:pt x="10586" y="20102"/>
                  <a:pt x="10517" y="19201"/>
                </a:cubicBezTo>
                <a:lnTo>
                  <a:pt x="10517" y="19201"/>
                </a:lnTo>
                <a:lnTo>
                  <a:pt x="10586" y="19271"/>
                </a:lnTo>
                <a:lnTo>
                  <a:pt x="10725" y="19271"/>
                </a:lnTo>
                <a:cubicBezTo>
                  <a:pt x="10890" y="18940"/>
                  <a:pt x="11754" y="17474"/>
                  <a:pt x="12138" y="17474"/>
                </a:cubicBezTo>
                <a:close/>
                <a:moveTo>
                  <a:pt x="9294" y="16309"/>
                </a:moveTo>
                <a:cubicBezTo>
                  <a:pt x="9826" y="16309"/>
                  <a:pt x="10252" y="18610"/>
                  <a:pt x="10309" y="19063"/>
                </a:cubicBezTo>
                <a:cubicBezTo>
                  <a:pt x="10378" y="19825"/>
                  <a:pt x="10240" y="20657"/>
                  <a:pt x="9962" y="21350"/>
                </a:cubicBezTo>
                <a:cubicBezTo>
                  <a:pt x="9893" y="21350"/>
                  <a:pt x="9824" y="21419"/>
                  <a:pt x="9754" y="21489"/>
                </a:cubicBezTo>
                <a:cubicBezTo>
                  <a:pt x="9555" y="21821"/>
                  <a:pt x="9419" y="22281"/>
                  <a:pt x="9286" y="22684"/>
                </a:cubicBezTo>
                <a:lnTo>
                  <a:pt x="9286" y="22684"/>
                </a:lnTo>
                <a:lnTo>
                  <a:pt x="9269" y="22667"/>
                </a:lnTo>
                <a:cubicBezTo>
                  <a:pt x="9338" y="22390"/>
                  <a:pt x="9338" y="22113"/>
                  <a:pt x="9338" y="21766"/>
                </a:cubicBezTo>
                <a:lnTo>
                  <a:pt x="9338" y="21697"/>
                </a:lnTo>
                <a:cubicBezTo>
                  <a:pt x="9200" y="20934"/>
                  <a:pt x="8923" y="20241"/>
                  <a:pt x="8507" y="19617"/>
                </a:cubicBezTo>
                <a:cubicBezTo>
                  <a:pt x="8368" y="18647"/>
                  <a:pt x="8507" y="17607"/>
                  <a:pt x="8923" y="16706"/>
                </a:cubicBezTo>
                <a:cubicBezTo>
                  <a:pt x="9050" y="16426"/>
                  <a:pt x="9175" y="16309"/>
                  <a:pt x="9294" y="16309"/>
                </a:cubicBezTo>
                <a:close/>
                <a:moveTo>
                  <a:pt x="6198" y="17227"/>
                </a:moveTo>
                <a:cubicBezTo>
                  <a:pt x="6266" y="17227"/>
                  <a:pt x="6342" y="17278"/>
                  <a:pt x="6427" y="17399"/>
                </a:cubicBezTo>
                <a:cubicBezTo>
                  <a:pt x="7120" y="18231"/>
                  <a:pt x="7744" y="19063"/>
                  <a:pt x="8299" y="19964"/>
                </a:cubicBezTo>
                <a:cubicBezTo>
                  <a:pt x="8368" y="20380"/>
                  <a:pt x="8576" y="20865"/>
                  <a:pt x="8853" y="21281"/>
                </a:cubicBezTo>
                <a:cubicBezTo>
                  <a:pt x="8923" y="21627"/>
                  <a:pt x="8923" y="21905"/>
                  <a:pt x="8923" y="22251"/>
                </a:cubicBezTo>
                <a:cubicBezTo>
                  <a:pt x="8784" y="22321"/>
                  <a:pt x="8715" y="22390"/>
                  <a:pt x="8715" y="22459"/>
                </a:cubicBezTo>
                <a:lnTo>
                  <a:pt x="8784" y="22529"/>
                </a:lnTo>
                <a:cubicBezTo>
                  <a:pt x="8715" y="22736"/>
                  <a:pt x="8715" y="23014"/>
                  <a:pt x="8784" y="23291"/>
                </a:cubicBezTo>
                <a:cubicBezTo>
                  <a:pt x="8784" y="23291"/>
                  <a:pt x="8784" y="23360"/>
                  <a:pt x="8784" y="23360"/>
                </a:cubicBezTo>
                <a:lnTo>
                  <a:pt x="8507" y="23152"/>
                </a:lnTo>
                <a:cubicBezTo>
                  <a:pt x="8437" y="23083"/>
                  <a:pt x="8368" y="23014"/>
                  <a:pt x="8299" y="22875"/>
                </a:cubicBezTo>
                <a:cubicBezTo>
                  <a:pt x="8368" y="22806"/>
                  <a:pt x="8299" y="22806"/>
                  <a:pt x="8299" y="22736"/>
                </a:cubicBezTo>
                <a:lnTo>
                  <a:pt x="8160" y="22736"/>
                </a:lnTo>
                <a:cubicBezTo>
                  <a:pt x="7813" y="22251"/>
                  <a:pt x="7328" y="21835"/>
                  <a:pt x="6774" y="21558"/>
                </a:cubicBezTo>
                <a:cubicBezTo>
                  <a:pt x="6427" y="21142"/>
                  <a:pt x="6150" y="20657"/>
                  <a:pt x="6011" y="20172"/>
                </a:cubicBezTo>
                <a:cubicBezTo>
                  <a:pt x="5803" y="19686"/>
                  <a:pt x="5734" y="19201"/>
                  <a:pt x="5734" y="18716"/>
                </a:cubicBezTo>
                <a:cubicBezTo>
                  <a:pt x="5734" y="18373"/>
                  <a:pt x="5876" y="17227"/>
                  <a:pt x="6198" y="17227"/>
                </a:cubicBezTo>
                <a:close/>
                <a:moveTo>
                  <a:pt x="14177" y="19268"/>
                </a:moveTo>
                <a:cubicBezTo>
                  <a:pt x="14845" y="19268"/>
                  <a:pt x="14116" y="20525"/>
                  <a:pt x="13913" y="20796"/>
                </a:cubicBezTo>
                <a:cubicBezTo>
                  <a:pt x="13498" y="21419"/>
                  <a:pt x="12943" y="21974"/>
                  <a:pt x="12388" y="22390"/>
                </a:cubicBezTo>
                <a:cubicBezTo>
                  <a:pt x="11765" y="22806"/>
                  <a:pt x="11071" y="23152"/>
                  <a:pt x="10378" y="23430"/>
                </a:cubicBezTo>
                <a:cubicBezTo>
                  <a:pt x="10448" y="23222"/>
                  <a:pt x="10448" y="23014"/>
                  <a:pt x="10517" y="22806"/>
                </a:cubicBezTo>
                <a:cubicBezTo>
                  <a:pt x="11695" y="21558"/>
                  <a:pt x="12111" y="19409"/>
                  <a:pt x="14052" y="19271"/>
                </a:cubicBezTo>
                <a:lnTo>
                  <a:pt x="14121" y="19271"/>
                </a:lnTo>
                <a:cubicBezTo>
                  <a:pt x="14141" y="19269"/>
                  <a:pt x="14159" y="19268"/>
                  <a:pt x="14177" y="19268"/>
                </a:cubicBezTo>
                <a:close/>
                <a:moveTo>
                  <a:pt x="13646" y="21590"/>
                </a:moveTo>
                <a:cubicBezTo>
                  <a:pt x="13640" y="21599"/>
                  <a:pt x="13636" y="21611"/>
                  <a:pt x="13636" y="21627"/>
                </a:cubicBezTo>
                <a:cubicBezTo>
                  <a:pt x="13775" y="22043"/>
                  <a:pt x="13983" y="22251"/>
                  <a:pt x="13567" y="22598"/>
                </a:cubicBezTo>
                <a:cubicBezTo>
                  <a:pt x="13220" y="22944"/>
                  <a:pt x="12804" y="23152"/>
                  <a:pt x="12319" y="23291"/>
                </a:cubicBezTo>
                <a:cubicBezTo>
                  <a:pt x="11695" y="23568"/>
                  <a:pt x="11002" y="23776"/>
                  <a:pt x="10378" y="23846"/>
                </a:cubicBezTo>
                <a:cubicBezTo>
                  <a:pt x="11210" y="23499"/>
                  <a:pt x="12042" y="23014"/>
                  <a:pt x="12735" y="22459"/>
                </a:cubicBezTo>
                <a:cubicBezTo>
                  <a:pt x="13080" y="22201"/>
                  <a:pt x="13384" y="21909"/>
                  <a:pt x="13646" y="21590"/>
                </a:cubicBezTo>
                <a:close/>
                <a:moveTo>
                  <a:pt x="3749" y="20938"/>
                </a:moveTo>
                <a:cubicBezTo>
                  <a:pt x="5264" y="21150"/>
                  <a:pt x="6641" y="21841"/>
                  <a:pt x="7744" y="22944"/>
                </a:cubicBezTo>
                <a:cubicBezTo>
                  <a:pt x="7675" y="23014"/>
                  <a:pt x="7605" y="23083"/>
                  <a:pt x="7675" y="23222"/>
                </a:cubicBezTo>
                <a:cubicBezTo>
                  <a:pt x="7883" y="23638"/>
                  <a:pt x="8160" y="24054"/>
                  <a:pt x="8507" y="24400"/>
                </a:cubicBezTo>
                <a:cubicBezTo>
                  <a:pt x="6520" y="23989"/>
                  <a:pt x="4466" y="22969"/>
                  <a:pt x="3749" y="20938"/>
                </a:cubicBezTo>
                <a:close/>
                <a:moveTo>
                  <a:pt x="31590" y="11507"/>
                </a:moveTo>
                <a:lnTo>
                  <a:pt x="31590" y="11507"/>
                </a:lnTo>
                <a:cubicBezTo>
                  <a:pt x="29163" y="16706"/>
                  <a:pt x="24380" y="21073"/>
                  <a:pt x="22162" y="26410"/>
                </a:cubicBezTo>
                <a:cubicBezTo>
                  <a:pt x="22578" y="23638"/>
                  <a:pt x="23549" y="21004"/>
                  <a:pt x="24935" y="18647"/>
                </a:cubicBezTo>
                <a:cubicBezTo>
                  <a:pt x="26668" y="15874"/>
                  <a:pt x="29441" y="13933"/>
                  <a:pt x="31590" y="11507"/>
                </a:cubicBezTo>
                <a:close/>
                <a:moveTo>
                  <a:pt x="34166" y="25716"/>
                </a:moveTo>
                <a:cubicBezTo>
                  <a:pt x="34202" y="25716"/>
                  <a:pt x="34224" y="25737"/>
                  <a:pt x="34224" y="25787"/>
                </a:cubicBezTo>
                <a:cubicBezTo>
                  <a:pt x="34224" y="26618"/>
                  <a:pt x="34016" y="27381"/>
                  <a:pt x="33669" y="28143"/>
                </a:cubicBezTo>
                <a:cubicBezTo>
                  <a:pt x="33253" y="28975"/>
                  <a:pt x="32629" y="29668"/>
                  <a:pt x="31798" y="30223"/>
                </a:cubicBezTo>
                <a:cubicBezTo>
                  <a:pt x="32421" y="29252"/>
                  <a:pt x="32768" y="28143"/>
                  <a:pt x="32837" y="27034"/>
                </a:cubicBezTo>
                <a:cubicBezTo>
                  <a:pt x="32976" y="26896"/>
                  <a:pt x="33045" y="26688"/>
                  <a:pt x="33184" y="26480"/>
                </a:cubicBezTo>
                <a:cubicBezTo>
                  <a:pt x="33184" y="26480"/>
                  <a:pt x="33948" y="25716"/>
                  <a:pt x="34166" y="25716"/>
                </a:cubicBezTo>
                <a:close/>
                <a:moveTo>
                  <a:pt x="32560" y="24816"/>
                </a:moveTo>
                <a:cubicBezTo>
                  <a:pt x="32560" y="25440"/>
                  <a:pt x="32560" y="26133"/>
                  <a:pt x="32560" y="26826"/>
                </a:cubicBezTo>
                <a:cubicBezTo>
                  <a:pt x="32491" y="28143"/>
                  <a:pt x="31936" y="29460"/>
                  <a:pt x="30966" y="30431"/>
                </a:cubicBezTo>
                <a:cubicBezTo>
                  <a:pt x="30966" y="30362"/>
                  <a:pt x="30966" y="30292"/>
                  <a:pt x="30966" y="30223"/>
                </a:cubicBezTo>
                <a:cubicBezTo>
                  <a:pt x="31451" y="29183"/>
                  <a:pt x="31451" y="27935"/>
                  <a:pt x="30966" y="26896"/>
                </a:cubicBezTo>
                <a:lnTo>
                  <a:pt x="30966" y="26618"/>
                </a:lnTo>
                <a:cubicBezTo>
                  <a:pt x="30966" y="26618"/>
                  <a:pt x="30966" y="26549"/>
                  <a:pt x="30966" y="26480"/>
                </a:cubicBezTo>
                <a:cubicBezTo>
                  <a:pt x="31078" y="26255"/>
                  <a:pt x="31236" y="25938"/>
                  <a:pt x="31255" y="25938"/>
                </a:cubicBezTo>
                <a:lnTo>
                  <a:pt x="31255" y="25938"/>
                </a:lnTo>
                <a:cubicBezTo>
                  <a:pt x="31259" y="25938"/>
                  <a:pt x="31256" y="25955"/>
                  <a:pt x="31243" y="25994"/>
                </a:cubicBezTo>
                <a:lnTo>
                  <a:pt x="31382" y="25648"/>
                </a:lnTo>
                <a:cubicBezTo>
                  <a:pt x="31659" y="25232"/>
                  <a:pt x="32075" y="24885"/>
                  <a:pt x="32560" y="24816"/>
                </a:cubicBezTo>
                <a:close/>
                <a:moveTo>
                  <a:pt x="20083" y="29322"/>
                </a:moveTo>
                <a:lnTo>
                  <a:pt x="20083" y="29322"/>
                </a:lnTo>
                <a:cubicBezTo>
                  <a:pt x="20429" y="29460"/>
                  <a:pt x="20637" y="29807"/>
                  <a:pt x="20637" y="30223"/>
                </a:cubicBezTo>
                <a:lnTo>
                  <a:pt x="20568" y="30985"/>
                </a:lnTo>
                <a:lnTo>
                  <a:pt x="20429" y="30639"/>
                </a:lnTo>
                <a:cubicBezTo>
                  <a:pt x="20291" y="30223"/>
                  <a:pt x="20152" y="29807"/>
                  <a:pt x="20083" y="29322"/>
                </a:cubicBezTo>
                <a:close/>
                <a:moveTo>
                  <a:pt x="28609" y="25163"/>
                </a:moveTo>
                <a:lnTo>
                  <a:pt x="28609" y="25163"/>
                </a:lnTo>
                <a:cubicBezTo>
                  <a:pt x="28748" y="25856"/>
                  <a:pt x="28955" y="26480"/>
                  <a:pt x="29233" y="27104"/>
                </a:cubicBezTo>
                <a:cubicBezTo>
                  <a:pt x="29787" y="28213"/>
                  <a:pt x="29995" y="29530"/>
                  <a:pt x="29857" y="30708"/>
                </a:cubicBezTo>
                <a:cubicBezTo>
                  <a:pt x="29787" y="30569"/>
                  <a:pt x="29649" y="30431"/>
                  <a:pt x="29579" y="30223"/>
                </a:cubicBezTo>
                <a:cubicBezTo>
                  <a:pt x="29555" y="30174"/>
                  <a:pt x="29504" y="30151"/>
                  <a:pt x="29452" y="30151"/>
                </a:cubicBezTo>
                <a:cubicBezTo>
                  <a:pt x="29357" y="30151"/>
                  <a:pt x="29257" y="30227"/>
                  <a:pt x="29302" y="30362"/>
                </a:cubicBezTo>
                <a:lnTo>
                  <a:pt x="29579" y="30985"/>
                </a:lnTo>
                <a:cubicBezTo>
                  <a:pt x="27846" y="30362"/>
                  <a:pt x="27430" y="26618"/>
                  <a:pt x="28609" y="25163"/>
                </a:cubicBezTo>
                <a:close/>
                <a:moveTo>
                  <a:pt x="29282" y="25322"/>
                </a:moveTo>
                <a:cubicBezTo>
                  <a:pt x="29766" y="25322"/>
                  <a:pt x="30837" y="27262"/>
                  <a:pt x="30896" y="27381"/>
                </a:cubicBezTo>
                <a:cubicBezTo>
                  <a:pt x="31104" y="28143"/>
                  <a:pt x="31104" y="28906"/>
                  <a:pt x="30896" y="29668"/>
                </a:cubicBezTo>
                <a:cubicBezTo>
                  <a:pt x="30859" y="29650"/>
                  <a:pt x="30827" y="29641"/>
                  <a:pt x="30800" y="29641"/>
                </a:cubicBezTo>
                <a:cubicBezTo>
                  <a:pt x="30726" y="29641"/>
                  <a:pt x="30688" y="29705"/>
                  <a:pt x="30688" y="29807"/>
                </a:cubicBezTo>
                <a:cubicBezTo>
                  <a:pt x="30480" y="30223"/>
                  <a:pt x="30273" y="30708"/>
                  <a:pt x="30203" y="31193"/>
                </a:cubicBezTo>
                <a:cubicBezTo>
                  <a:pt x="30134" y="31193"/>
                  <a:pt x="30134" y="31263"/>
                  <a:pt x="30203" y="31332"/>
                </a:cubicBezTo>
                <a:lnTo>
                  <a:pt x="30134" y="31471"/>
                </a:lnTo>
                <a:lnTo>
                  <a:pt x="29995" y="31193"/>
                </a:lnTo>
                <a:cubicBezTo>
                  <a:pt x="30065" y="31193"/>
                  <a:pt x="30065" y="31124"/>
                  <a:pt x="29995" y="31055"/>
                </a:cubicBezTo>
                <a:cubicBezTo>
                  <a:pt x="31174" y="29322"/>
                  <a:pt x="29649" y="27381"/>
                  <a:pt x="29094" y="25579"/>
                </a:cubicBezTo>
                <a:cubicBezTo>
                  <a:pt x="29094" y="25579"/>
                  <a:pt x="29094" y="25509"/>
                  <a:pt x="29094" y="25509"/>
                </a:cubicBezTo>
                <a:cubicBezTo>
                  <a:pt x="29134" y="25378"/>
                  <a:pt x="29200" y="25322"/>
                  <a:pt x="29282" y="25322"/>
                </a:cubicBezTo>
                <a:close/>
                <a:moveTo>
                  <a:pt x="46694" y="29734"/>
                </a:moveTo>
                <a:cubicBezTo>
                  <a:pt x="46796" y="29734"/>
                  <a:pt x="46854" y="29775"/>
                  <a:pt x="46840" y="29876"/>
                </a:cubicBezTo>
                <a:cubicBezTo>
                  <a:pt x="46354" y="32094"/>
                  <a:pt x="44621" y="33204"/>
                  <a:pt x="42958" y="34451"/>
                </a:cubicBezTo>
                <a:cubicBezTo>
                  <a:pt x="43304" y="33550"/>
                  <a:pt x="43651" y="32718"/>
                  <a:pt x="44136" y="31887"/>
                </a:cubicBezTo>
                <a:cubicBezTo>
                  <a:pt x="44413" y="31332"/>
                  <a:pt x="44760" y="30847"/>
                  <a:pt x="45176" y="30431"/>
                </a:cubicBezTo>
                <a:cubicBezTo>
                  <a:pt x="45286" y="30321"/>
                  <a:pt x="46307" y="29734"/>
                  <a:pt x="46694" y="29734"/>
                </a:cubicBezTo>
                <a:close/>
                <a:moveTo>
                  <a:pt x="42606" y="27685"/>
                </a:moveTo>
                <a:cubicBezTo>
                  <a:pt x="42632" y="27685"/>
                  <a:pt x="42657" y="27698"/>
                  <a:pt x="42681" y="27727"/>
                </a:cubicBezTo>
                <a:cubicBezTo>
                  <a:pt x="43096" y="28351"/>
                  <a:pt x="43374" y="28975"/>
                  <a:pt x="43582" y="29668"/>
                </a:cubicBezTo>
                <a:cubicBezTo>
                  <a:pt x="43859" y="30847"/>
                  <a:pt x="43651" y="32025"/>
                  <a:pt x="42958" y="33065"/>
                </a:cubicBezTo>
                <a:cubicBezTo>
                  <a:pt x="42923" y="33030"/>
                  <a:pt x="42888" y="33013"/>
                  <a:pt x="42854" y="33013"/>
                </a:cubicBezTo>
                <a:cubicBezTo>
                  <a:pt x="42819" y="33013"/>
                  <a:pt x="42784" y="33030"/>
                  <a:pt x="42750" y="33065"/>
                </a:cubicBezTo>
                <a:cubicBezTo>
                  <a:pt x="42334" y="33550"/>
                  <a:pt x="41987" y="34174"/>
                  <a:pt x="41849" y="34867"/>
                </a:cubicBezTo>
                <a:lnTo>
                  <a:pt x="41779" y="34937"/>
                </a:lnTo>
                <a:cubicBezTo>
                  <a:pt x="41641" y="33065"/>
                  <a:pt x="41710" y="31124"/>
                  <a:pt x="41918" y="29252"/>
                </a:cubicBezTo>
                <a:cubicBezTo>
                  <a:pt x="41918" y="29252"/>
                  <a:pt x="42324" y="27685"/>
                  <a:pt x="42606" y="27685"/>
                </a:cubicBezTo>
                <a:close/>
                <a:moveTo>
                  <a:pt x="40601" y="29807"/>
                </a:moveTo>
                <a:cubicBezTo>
                  <a:pt x="40670" y="30084"/>
                  <a:pt x="40740" y="30292"/>
                  <a:pt x="40878" y="30431"/>
                </a:cubicBezTo>
                <a:cubicBezTo>
                  <a:pt x="41017" y="30639"/>
                  <a:pt x="41225" y="30847"/>
                  <a:pt x="41363" y="30985"/>
                </a:cubicBezTo>
                <a:cubicBezTo>
                  <a:pt x="41294" y="32372"/>
                  <a:pt x="41433" y="33827"/>
                  <a:pt x="41502" y="35283"/>
                </a:cubicBezTo>
                <a:lnTo>
                  <a:pt x="41502" y="35352"/>
                </a:lnTo>
                <a:lnTo>
                  <a:pt x="41363" y="35352"/>
                </a:lnTo>
                <a:cubicBezTo>
                  <a:pt x="40601" y="34590"/>
                  <a:pt x="40254" y="33481"/>
                  <a:pt x="40324" y="32372"/>
                </a:cubicBezTo>
                <a:cubicBezTo>
                  <a:pt x="40254" y="31817"/>
                  <a:pt x="40324" y="31263"/>
                  <a:pt x="40462" y="30639"/>
                </a:cubicBezTo>
                <a:cubicBezTo>
                  <a:pt x="40462" y="30500"/>
                  <a:pt x="40532" y="30292"/>
                  <a:pt x="40601" y="30154"/>
                </a:cubicBezTo>
                <a:cubicBezTo>
                  <a:pt x="40601" y="30015"/>
                  <a:pt x="40532" y="29946"/>
                  <a:pt x="40532" y="29807"/>
                </a:cubicBezTo>
                <a:close/>
                <a:moveTo>
                  <a:pt x="42888" y="35075"/>
                </a:moveTo>
                <a:lnTo>
                  <a:pt x="42888" y="35075"/>
                </a:lnTo>
                <a:cubicBezTo>
                  <a:pt x="42681" y="35214"/>
                  <a:pt x="42403" y="35352"/>
                  <a:pt x="42195" y="35491"/>
                </a:cubicBezTo>
                <a:lnTo>
                  <a:pt x="42126" y="35491"/>
                </a:lnTo>
                <a:cubicBezTo>
                  <a:pt x="42126" y="35422"/>
                  <a:pt x="42126" y="35422"/>
                  <a:pt x="42057" y="35422"/>
                </a:cubicBezTo>
                <a:cubicBezTo>
                  <a:pt x="42057" y="35352"/>
                  <a:pt x="42057" y="35352"/>
                  <a:pt x="42057" y="35352"/>
                </a:cubicBezTo>
                <a:cubicBezTo>
                  <a:pt x="42334" y="35283"/>
                  <a:pt x="42611" y="35145"/>
                  <a:pt x="42888" y="35075"/>
                </a:cubicBezTo>
                <a:close/>
                <a:moveTo>
                  <a:pt x="47755" y="32320"/>
                </a:moveTo>
                <a:cubicBezTo>
                  <a:pt x="47940" y="32320"/>
                  <a:pt x="48122" y="32337"/>
                  <a:pt x="48295" y="32372"/>
                </a:cubicBezTo>
                <a:cubicBezTo>
                  <a:pt x="49404" y="32649"/>
                  <a:pt x="48711" y="33481"/>
                  <a:pt x="48226" y="33827"/>
                </a:cubicBezTo>
                <a:cubicBezTo>
                  <a:pt x="46909" y="34659"/>
                  <a:pt x="45453" y="35214"/>
                  <a:pt x="43928" y="35560"/>
                </a:cubicBezTo>
                <a:cubicBezTo>
                  <a:pt x="43928" y="35491"/>
                  <a:pt x="43859" y="35491"/>
                  <a:pt x="43720" y="35491"/>
                </a:cubicBezTo>
                <a:lnTo>
                  <a:pt x="43027" y="35560"/>
                </a:lnTo>
                <a:cubicBezTo>
                  <a:pt x="43443" y="35352"/>
                  <a:pt x="43720" y="35006"/>
                  <a:pt x="43928" y="34659"/>
                </a:cubicBezTo>
                <a:cubicBezTo>
                  <a:pt x="43998" y="34521"/>
                  <a:pt x="43928" y="34382"/>
                  <a:pt x="43790" y="34313"/>
                </a:cubicBezTo>
                <a:cubicBezTo>
                  <a:pt x="43928" y="34243"/>
                  <a:pt x="43998" y="34105"/>
                  <a:pt x="44206" y="33966"/>
                </a:cubicBezTo>
                <a:lnTo>
                  <a:pt x="44413" y="33758"/>
                </a:lnTo>
                <a:cubicBezTo>
                  <a:pt x="44968" y="33412"/>
                  <a:pt x="45592" y="33065"/>
                  <a:pt x="46216" y="32788"/>
                </a:cubicBezTo>
                <a:lnTo>
                  <a:pt x="46146" y="32788"/>
                </a:lnTo>
                <a:cubicBezTo>
                  <a:pt x="46614" y="32476"/>
                  <a:pt x="47199" y="32320"/>
                  <a:pt x="47755" y="32320"/>
                </a:cubicBezTo>
                <a:close/>
                <a:moveTo>
                  <a:pt x="21885" y="33897"/>
                </a:moveTo>
                <a:lnTo>
                  <a:pt x="21885" y="33897"/>
                </a:lnTo>
                <a:cubicBezTo>
                  <a:pt x="21816" y="34382"/>
                  <a:pt x="21746" y="34867"/>
                  <a:pt x="21538" y="35283"/>
                </a:cubicBezTo>
                <a:cubicBezTo>
                  <a:pt x="21400" y="35560"/>
                  <a:pt x="21192" y="35907"/>
                  <a:pt x="21053" y="36184"/>
                </a:cubicBezTo>
                <a:cubicBezTo>
                  <a:pt x="21053" y="35352"/>
                  <a:pt x="21330" y="34521"/>
                  <a:pt x="21885" y="33897"/>
                </a:cubicBezTo>
                <a:close/>
                <a:moveTo>
                  <a:pt x="13983" y="35352"/>
                </a:moveTo>
                <a:lnTo>
                  <a:pt x="14052" y="35422"/>
                </a:lnTo>
                <a:cubicBezTo>
                  <a:pt x="14052" y="35768"/>
                  <a:pt x="13983" y="36115"/>
                  <a:pt x="13983" y="36392"/>
                </a:cubicBezTo>
                <a:cubicBezTo>
                  <a:pt x="13913" y="36739"/>
                  <a:pt x="13844" y="37016"/>
                  <a:pt x="13705" y="37293"/>
                </a:cubicBezTo>
                <a:cubicBezTo>
                  <a:pt x="13636" y="36670"/>
                  <a:pt x="13705" y="35976"/>
                  <a:pt x="13983" y="35352"/>
                </a:cubicBezTo>
                <a:close/>
                <a:moveTo>
                  <a:pt x="46382" y="35517"/>
                </a:moveTo>
                <a:cubicBezTo>
                  <a:pt x="47669" y="35517"/>
                  <a:pt x="48986" y="35792"/>
                  <a:pt x="49543" y="36739"/>
                </a:cubicBezTo>
                <a:cubicBezTo>
                  <a:pt x="49890" y="37293"/>
                  <a:pt x="46354" y="37293"/>
                  <a:pt x="46077" y="37293"/>
                </a:cubicBezTo>
                <a:cubicBezTo>
                  <a:pt x="45176" y="37155"/>
                  <a:pt x="44344" y="36808"/>
                  <a:pt x="43512" y="36323"/>
                </a:cubicBezTo>
                <a:cubicBezTo>
                  <a:pt x="43582" y="36254"/>
                  <a:pt x="43582" y="36254"/>
                  <a:pt x="43512" y="36184"/>
                </a:cubicBezTo>
                <a:cubicBezTo>
                  <a:pt x="44206" y="36046"/>
                  <a:pt x="44829" y="35838"/>
                  <a:pt x="45453" y="35560"/>
                </a:cubicBezTo>
                <a:cubicBezTo>
                  <a:pt x="45753" y="35533"/>
                  <a:pt x="46067" y="35517"/>
                  <a:pt x="46382" y="35517"/>
                </a:cubicBezTo>
                <a:close/>
                <a:moveTo>
                  <a:pt x="30827" y="37085"/>
                </a:moveTo>
                <a:lnTo>
                  <a:pt x="30827" y="37085"/>
                </a:lnTo>
                <a:cubicBezTo>
                  <a:pt x="30758" y="37432"/>
                  <a:pt x="30550" y="37709"/>
                  <a:pt x="30342" y="37987"/>
                </a:cubicBezTo>
                <a:cubicBezTo>
                  <a:pt x="30273" y="38056"/>
                  <a:pt x="30134" y="38195"/>
                  <a:pt x="29995" y="38264"/>
                </a:cubicBezTo>
                <a:cubicBezTo>
                  <a:pt x="29995" y="38195"/>
                  <a:pt x="29995" y="38125"/>
                  <a:pt x="29926" y="38125"/>
                </a:cubicBezTo>
                <a:cubicBezTo>
                  <a:pt x="29995" y="38056"/>
                  <a:pt x="29995" y="38056"/>
                  <a:pt x="30065" y="37987"/>
                </a:cubicBezTo>
                <a:cubicBezTo>
                  <a:pt x="30273" y="37640"/>
                  <a:pt x="30480" y="37363"/>
                  <a:pt x="30827" y="37085"/>
                </a:cubicBezTo>
                <a:close/>
                <a:moveTo>
                  <a:pt x="38799" y="37848"/>
                </a:moveTo>
                <a:cubicBezTo>
                  <a:pt x="39076" y="37848"/>
                  <a:pt x="39423" y="37917"/>
                  <a:pt x="39631" y="38125"/>
                </a:cubicBezTo>
                <a:cubicBezTo>
                  <a:pt x="39631" y="38195"/>
                  <a:pt x="39561" y="38264"/>
                  <a:pt x="39492" y="38333"/>
                </a:cubicBezTo>
                <a:cubicBezTo>
                  <a:pt x="39284" y="38402"/>
                  <a:pt x="39076" y="38472"/>
                  <a:pt x="38868" y="38472"/>
                </a:cubicBezTo>
                <a:cubicBezTo>
                  <a:pt x="38521" y="38472"/>
                  <a:pt x="38175" y="38402"/>
                  <a:pt x="37898" y="38333"/>
                </a:cubicBezTo>
                <a:lnTo>
                  <a:pt x="38521" y="37848"/>
                </a:lnTo>
                <a:close/>
                <a:moveTo>
                  <a:pt x="35835" y="37424"/>
                </a:moveTo>
                <a:lnTo>
                  <a:pt x="35835" y="37424"/>
                </a:lnTo>
                <a:cubicBezTo>
                  <a:pt x="36001" y="38093"/>
                  <a:pt x="35598" y="38698"/>
                  <a:pt x="35194" y="39304"/>
                </a:cubicBezTo>
                <a:cubicBezTo>
                  <a:pt x="35127" y="38636"/>
                  <a:pt x="35382" y="37968"/>
                  <a:pt x="35835" y="37424"/>
                </a:cubicBezTo>
                <a:close/>
                <a:moveTo>
                  <a:pt x="43096" y="36462"/>
                </a:moveTo>
                <a:cubicBezTo>
                  <a:pt x="43998" y="37224"/>
                  <a:pt x="45107" y="37709"/>
                  <a:pt x="46285" y="37779"/>
                </a:cubicBezTo>
                <a:cubicBezTo>
                  <a:pt x="46978" y="38472"/>
                  <a:pt x="47602" y="39304"/>
                  <a:pt x="48018" y="40274"/>
                </a:cubicBezTo>
                <a:cubicBezTo>
                  <a:pt x="45731" y="40066"/>
                  <a:pt x="44067" y="38333"/>
                  <a:pt x="42888" y="36462"/>
                </a:cubicBezTo>
                <a:close/>
                <a:moveTo>
                  <a:pt x="19822" y="39660"/>
                </a:moveTo>
                <a:cubicBezTo>
                  <a:pt x="20181" y="40313"/>
                  <a:pt x="20370" y="41021"/>
                  <a:pt x="20499" y="41730"/>
                </a:cubicBezTo>
                <a:cubicBezTo>
                  <a:pt x="20165" y="41063"/>
                  <a:pt x="19960" y="40332"/>
                  <a:pt x="19822" y="39660"/>
                </a:cubicBezTo>
                <a:close/>
                <a:moveTo>
                  <a:pt x="16825" y="42423"/>
                </a:moveTo>
                <a:lnTo>
                  <a:pt x="16825" y="42423"/>
                </a:lnTo>
                <a:cubicBezTo>
                  <a:pt x="17102" y="42978"/>
                  <a:pt x="17171" y="43601"/>
                  <a:pt x="17033" y="44225"/>
                </a:cubicBezTo>
                <a:cubicBezTo>
                  <a:pt x="16825" y="43601"/>
                  <a:pt x="16755" y="42978"/>
                  <a:pt x="16825" y="42423"/>
                </a:cubicBezTo>
                <a:close/>
                <a:moveTo>
                  <a:pt x="24796" y="32926"/>
                </a:moveTo>
                <a:lnTo>
                  <a:pt x="24796" y="32926"/>
                </a:lnTo>
                <a:cubicBezTo>
                  <a:pt x="25212" y="33620"/>
                  <a:pt x="25767" y="34174"/>
                  <a:pt x="26391" y="34729"/>
                </a:cubicBezTo>
                <a:cubicBezTo>
                  <a:pt x="28817" y="37293"/>
                  <a:pt x="28540" y="40759"/>
                  <a:pt x="27638" y="43948"/>
                </a:cubicBezTo>
                <a:cubicBezTo>
                  <a:pt x="27638" y="43948"/>
                  <a:pt x="27638" y="44017"/>
                  <a:pt x="27638" y="44087"/>
                </a:cubicBezTo>
                <a:cubicBezTo>
                  <a:pt x="27569" y="44364"/>
                  <a:pt x="27430" y="44641"/>
                  <a:pt x="27361" y="44918"/>
                </a:cubicBezTo>
                <a:cubicBezTo>
                  <a:pt x="27916" y="42007"/>
                  <a:pt x="27569" y="39026"/>
                  <a:pt x="26460" y="36323"/>
                </a:cubicBezTo>
                <a:cubicBezTo>
                  <a:pt x="26460" y="36303"/>
                  <a:pt x="26448" y="36294"/>
                  <a:pt x="26431" y="36294"/>
                </a:cubicBezTo>
                <a:cubicBezTo>
                  <a:pt x="26391" y="36294"/>
                  <a:pt x="26321" y="36343"/>
                  <a:pt x="26321" y="36392"/>
                </a:cubicBezTo>
                <a:cubicBezTo>
                  <a:pt x="26807" y="38056"/>
                  <a:pt x="27084" y="39789"/>
                  <a:pt x="27292" y="41591"/>
                </a:cubicBezTo>
                <a:cubicBezTo>
                  <a:pt x="27361" y="42978"/>
                  <a:pt x="27084" y="44364"/>
                  <a:pt x="27015" y="45820"/>
                </a:cubicBezTo>
                <a:cubicBezTo>
                  <a:pt x="26876" y="46235"/>
                  <a:pt x="26668" y="46651"/>
                  <a:pt x="26460" y="46998"/>
                </a:cubicBezTo>
                <a:cubicBezTo>
                  <a:pt x="26668" y="45542"/>
                  <a:pt x="26529" y="44087"/>
                  <a:pt x="26183" y="42700"/>
                </a:cubicBezTo>
                <a:lnTo>
                  <a:pt x="26113" y="42700"/>
                </a:lnTo>
                <a:cubicBezTo>
                  <a:pt x="25490" y="39858"/>
                  <a:pt x="25143" y="36947"/>
                  <a:pt x="25074" y="34035"/>
                </a:cubicBezTo>
                <a:cubicBezTo>
                  <a:pt x="25074" y="33620"/>
                  <a:pt x="25004" y="33273"/>
                  <a:pt x="24796" y="32926"/>
                </a:cubicBezTo>
                <a:close/>
                <a:moveTo>
                  <a:pt x="22162" y="45265"/>
                </a:moveTo>
                <a:cubicBezTo>
                  <a:pt x="22162" y="45958"/>
                  <a:pt x="22024" y="46651"/>
                  <a:pt x="21677" y="47275"/>
                </a:cubicBezTo>
                <a:cubicBezTo>
                  <a:pt x="21608" y="46929"/>
                  <a:pt x="21608" y="46651"/>
                  <a:pt x="21608" y="46374"/>
                </a:cubicBezTo>
                <a:cubicBezTo>
                  <a:pt x="21677" y="45958"/>
                  <a:pt x="21885" y="45612"/>
                  <a:pt x="22162" y="45265"/>
                </a:cubicBezTo>
                <a:close/>
                <a:moveTo>
                  <a:pt x="17518" y="49147"/>
                </a:moveTo>
                <a:lnTo>
                  <a:pt x="17518" y="49147"/>
                </a:lnTo>
                <a:cubicBezTo>
                  <a:pt x="18073" y="49424"/>
                  <a:pt x="18627" y="49771"/>
                  <a:pt x="19043" y="50256"/>
                </a:cubicBezTo>
                <a:cubicBezTo>
                  <a:pt x="18419" y="50048"/>
                  <a:pt x="17865" y="49632"/>
                  <a:pt x="17518" y="49147"/>
                </a:cubicBezTo>
                <a:close/>
                <a:moveTo>
                  <a:pt x="19528" y="56841"/>
                </a:moveTo>
                <a:lnTo>
                  <a:pt x="19528" y="56841"/>
                </a:lnTo>
                <a:cubicBezTo>
                  <a:pt x="19805" y="57257"/>
                  <a:pt x="19875" y="57812"/>
                  <a:pt x="19875" y="58366"/>
                </a:cubicBezTo>
                <a:cubicBezTo>
                  <a:pt x="19598" y="57881"/>
                  <a:pt x="19528" y="57326"/>
                  <a:pt x="19528" y="56841"/>
                </a:cubicBezTo>
                <a:close/>
                <a:moveTo>
                  <a:pt x="36437" y="54584"/>
                </a:moveTo>
                <a:cubicBezTo>
                  <a:pt x="36678" y="54584"/>
                  <a:pt x="36903" y="56163"/>
                  <a:pt x="36925" y="56163"/>
                </a:cubicBezTo>
                <a:cubicBezTo>
                  <a:pt x="36926" y="56163"/>
                  <a:pt x="36927" y="56158"/>
                  <a:pt x="36927" y="56148"/>
                </a:cubicBezTo>
                <a:lnTo>
                  <a:pt x="36927" y="56148"/>
                </a:lnTo>
                <a:cubicBezTo>
                  <a:pt x="36927" y="56980"/>
                  <a:pt x="36719" y="57742"/>
                  <a:pt x="36373" y="58505"/>
                </a:cubicBezTo>
                <a:cubicBezTo>
                  <a:pt x="36095" y="59129"/>
                  <a:pt x="35679" y="59683"/>
                  <a:pt x="35263" y="60169"/>
                </a:cubicBezTo>
                <a:cubicBezTo>
                  <a:pt x="35263" y="60099"/>
                  <a:pt x="35263" y="60030"/>
                  <a:pt x="35263" y="59961"/>
                </a:cubicBezTo>
                <a:cubicBezTo>
                  <a:pt x="35263" y="59811"/>
                  <a:pt x="35119" y="59697"/>
                  <a:pt x="34987" y="59697"/>
                </a:cubicBezTo>
                <a:cubicBezTo>
                  <a:pt x="34936" y="59697"/>
                  <a:pt x="34886" y="59714"/>
                  <a:pt x="34848" y="59753"/>
                </a:cubicBezTo>
                <a:lnTo>
                  <a:pt x="34709" y="59891"/>
                </a:lnTo>
                <a:cubicBezTo>
                  <a:pt x="34709" y="59753"/>
                  <a:pt x="34709" y="59614"/>
                  <a:pt x="34709" y="59475"/>
                </a:cubicBezTo>
                <a:cubicBezTo>
                  <a:pt x="34709" y="59406"/>
                  <a:pt x="34709" y="59337"/>
                  <a:pt x="34640" y="59337"/>
                </a:cubicBezTo>
                <a:cubicBezTo>
                  <a:pt x="34709" y="58782"/>
                  <a:pt x="34709" y="58297"/>
                  <a:pt x="34640" y="57742"/>
                </a:cubicBezTo>
                <a:cubicBezTo>
                  <a:pt x="34986" y="56564"/>
                  <a:pt x="35541" y="55455"/>
                  <a:pt x="36373" y="54623"/>
                </a:cubicBezTo>
                <a:cubicBezTo>
                  <a:pt x="36394" y="54596"/>
                  <a:pt x="36415" y="54584"/>
                  <a:pt x="36437" y="54584"/>
                </a:cubicBezTo>
                <a:close/>
                <a:moveTo>
                  <a:pt x="32144" y="54685"/>
                </a:moveTo>
                <a:cubicBezTo>
                  <a:pt x="32223" y="54685"/>
                  <a:pt x="32315" y="54708"/>
                  <a:pt x="32421" y="54762"/>
                </a:cubicBezTo>
                <a:cubicBezTo>
                  <a:pt x="33184" y="55178"/>
                  <a:pt x="33808" y="55871"/>
                  <a:pt x="34085" y="56703"/>
                </a:cubicBezTo>
                <a:cubicBezTo>
                  <a:pt x="34224" y="57118"/>
                  <a:pt x="34293" y="57534"/>
                  <a:pt x="34362" y="57881"/>
                </a:cubicBezTo>
                <a:cubicBezTo>
                  <a:pt x="34224" y="58505"/>
                  <a:pt x="34154" y="59129"/>
                  <a:pt x="34154" y="59753"/>
                </a:cubicBezTo>
                <a:cubicBezTo>
                  <a:pt x="34154" y="59822"/>
                  <a:pt x="34085" y="59961"/>
                  <a:pt x="34016" y="60030"/>
                </a:cubicBezTo>
                <a:cubicBezTo>
                  <a:pt x="33946" y="59753"/>
                  <a:pt x="33877" y="59475"/>
                  <a:pt x="33738" y="59198"/>
                </a:cubicBezTo>
                <a:cubicBezTo>
                  <a:pt x="33712" y="59145"/>
                  <a:pt x="33655" y="59122"/>
                  <a:pt x="33599" y="59122"/>
                </a:cubicBezTo>
                <a:cubicBezTo>
                  <a:pt x="33508" y="59122"/>
                  <a:pt x="33418" y="59182"/>
                  <a:pt x="33461" y="59267"/>
                </a:cubicBezTo>
                <a:cubicBezTo>
                  <a:pt x="33531" y="59891"/>
                  <a:pt x="33600" y="60446"/>
                  <a:pt x="33738" y="61000"/>
                </a:cubicBezTo>
                <a:cubicBezTo>
                  <a:pt x="33600" y="60862"/>
                  <a:pt x="33461" y="60654"/>
                  <a:pt x="33323" y="60446"/>
                </a:cubicBezTo>
                <a:cubicBezTo>
                  <a:pt x="33184" y="59822"/>
                  <a:pt x="32837" y="59198"/>
                  <a:pt x="32352" y="58713"/>
                </a:cubicBezTo>
                <a:lnTo>
                  <a:pt x="32352" y="58782"/>
                </a:lnTo>
                <a:cubicBezTo>
                  <a:pt x="32005" y="57881"/>
                  <a:pt x="31728" y="56980"/>
                  <a:pt x="31659" y="56079"/>
                </a:cubicBezTo>
                <a:cubicBezTo>
                  <a:pt x="31659" y="55777"/>
                  <a:pt x="31606" y="54685"/>
                  <a:pt x="32144" y="54685"/>
                </a:cubicBezTo>
                <a:close/>
                <a:moveTo>
                  <a:pt x="39977" y="56772"/>
                </a:moveTo>
                <a:lnTo>
                  <a:pt x="39908" y="56841"/>
                </a:lnTo>
                <a:cubicBezTo>
                  <a:pt x="39284" y="57812"/>
                  <a:pt x="38521" y="58713"/>
                  <a:pt x="37690" y="59475"/>
                </a:cubicBezTo>
                <a:cubicBezTo>
                  <a:pt x="37135" y="59891"/>
                  <a:pt x="36581" y="60307"/>
                  <a:pt x="36095" y="60654"/>
                </a:cubicBezTo>
                <a:lnTo>
                  <a:pt x="35333" y="60931"/>
                </a:lnTo>
                <a:cubicBezTo>
                  <a:pt x="35263" y="61000"/>
                  <a:pt x="35263" y="61208"/>
                  <a:pt x="35333" y="61208"/>
                </a:cubicBezTo>
                <a:lnTo>
                  <a:pt x="34986" y="61486"/>
                </a:lnTo>
                <a:lnTo>
                  <a:pt x="34778" y="61416"/>
                </a:lnTo>
                <a:cubicBezTo>
                  <a:pt x="34848" y="61278"/>
                  <a:pt x="34917" y="61139"/>
                  <a:pt x="34986" y="60931"/>
                </a:cubicBezTo>
                <a:cubicBezTo>
                  <a:pt x="35679" y="60307"/>
                  <a:pt x="36234" y="59545"/>
                  <a:pt x="36581" y="58713"/>
                </a:cubicBezTo>
                <a:cubicBezTo>
                  <a:pt x="37343" y="57604"/>
                  <a:pt x="38591" y="56911"/>
                  <a:pt x="39977" y="56772"/>
                </a:cubicBezTo>
                <a:close/>
                <a:moveTo>
                  <a:pt x="30125" y="58040"/>
                </a:moveTo>
                <a:cubicBezTo>
                  <a:pt x="30219" y="58040"/>
                  <a:pt x="30337" y="58057"/>
                  <a:pt x="30480" y="58089"/>
                </a:cubicBezTo>
                <a:cubicBezTo>
                  <a:pt x="30896" y="58158"/>
                  <a:pt x="31312" y="58366"/>
                  <a:pt x="31590" y="58713"/>
                </a:cubicBezTo>
                <a:cubicBezTo>
                  <a:pt x="31867" y="58851"/>
                  <a:pt x="32075" y="59129"/>
                  <a:pt x="32283" y="59337"/>
                </a:cubicBezTo>
                <a:cubicBezTo>
                  <a:pt x="32421" y="59753"/>
                  <a:pt x="32629" y="60099"/>
                  <a:pt x="32907" y="60515"/>
                </a:cubicBezTo>
                <a:cubicBezTo>
                  <a:pt x="32976" y="60862"/>
                  <a:pt x="33045" y="61208"/>
                  <a:pt x="33115" y="61555"/>
                </a:cubicBezTo>
                <a:cubicBezTo>
                  <a:pt x="31659" y="61208"/>
                  <a:pt x="30411" y="60099"/>
                  <a:pt x="29926" y="58644"/>
                </a:cubicBezTo>
                <a:lnTo>
                  <a:pt x="29926" y="58713"/>
                </a:lnTo>
                <a:cubicBezTo>
                  <a:pt x="29766" y="58233"/>
                  <a:pt x="29811" y="58040"/>
                  <a:pt x="30125" y="58040"/>
                </a:cubicBezTo>
                <a:close/>
                <a:moveTo>
                  <a:pt x="39561" y="60099"/>
                </a:moveTo>
                <a:lnTo>
                  <a:pt x="39492" y="60169"/>
                </a:lnTo>
                <a:cubicBezTo>
                  <a:pt x="38521" y="60862"/>
                  <a:pt x="37343" y="61347"/>
                  <a:pt x="36165" y="61555"/>
                </a:cubicBezTo>
                <a:cubicBezTo>
                  <a:pt x="36165" y="61416"/>
                  <a:pt x="36234" y="61347"/>
                  <a:pt x="36303" y="61208"/>
                </a:cubicBezTo>
                <a:cubicBezTo>
                  <a:pt x="36373" y="61139"/>
                  <a:pt x="36303" y="61070"/>
                  <a:pt x="36234" y="61070"/>
                </a:cubicBezTo>
                <a:cubicBezTo>
                  <a:pt x="37343" y="60792"/>
                  <a:pt x="38452" y="60446"/>
                  <a:pt x="39561" y="60099"/>
                </a:cubicBezTo>
                <a:close/>
                <a:moveTo>
                  <a:pt x="24103" y="59545"/>
                </a:moveTo>
                <a:lnTo>
                  <a:pt x="24103" y="59545"/>
                </a:lnTo>
                <a:cubicBezTo>
                  <a:pt x="24034" y="59961"/>
                  <a:pt x="23965" y="60376"/>
                  <a:pt x="23757" y="60792"/>
                </a:cubicBezTo>
                <a:cubicBezTo>
                  <a:pt x="23687" y="61139"/>
                  <a:pt x="23479" y="61416"/>
                  <a:pt x="23341" y="61763"/>
                </a:cubicBezTo>
                <a:cubicBezTo>
                  <a:pt x="23341" y="61763"/>
                  <a:pt x="23341" y="61694"/>
                  <a:pt x="23341" y="61694"/>
                </a:cubicBezTo>
                <a:cubicBezTo>
                  <a:pt x="23410" y="60931"/>
                  <a:pt x="23687" y="60169"/>
                  <a:pt x="24103" y="59545"/>
                </a:cubicBezTo>
                <a:close/>
                <a:moveTo>
                  <a:pt x="33600" y="61832"/>
                </a:moveTo>
                <a:cubicBezTo>
                  <a:pt x="33669" y="62109"/>
                  <a:pt x="33738" y="62317"/>
                  <a:pt x="33808" y="62525"/>
                </a:cubicBezTo>
                <a:cubicBezTo>
                  <a:pt x="33808" y="62664"/>
                  <a:pt x="33738" y="62733"/>
                  <a:pt x="33738" y="62803"/>
                </a:cubicBezTo>
                <a:cubicBezTo>
                  <a:pt x="33669" y="62456"/>
                  <a:pt x="33531" y="62109"/>
                  <a:pt x="33461" y="61832"/>
                </a:cubicBezTo>
                <a:close/>
                <a:moveTo>
                  <a:pt x="34709" y="65021"/>
                </a:moveTo>
                <a:lnTo>
                  <a:pt x="34709" y="65021"/>
                </a:lnTo>
                <a:cubicBezTo>
                  <a:pt x="34235" y="65630"/>
                  <a:pt x="33629" y="66174"/>
                  <a:pt x="33019" y="66586"/>
                </a:cubicBezTo>
                <a:lnTo>
                  <a:pt x="33019" y="66586"/>
                </a:lnTo>
                <a:cubicBezTo>
                  <a:pt x="33039" y="66545"/>
                  <a:pt x="33025" y="66477"/>
                  <a:pt x="32976" y="66477"/>
                </a:cubicBezTo>
                <a:cubicBezTo>
                  <a:pt x="33392" y="65853"/>
                  <a:pt x="34016" y="65298"/>
                  <a:pt x="34709" y="65021"/>
                </a:cubicBezTo>
                <a:close/>
                <a:moveTo>
                  <a:pt x="17310" y="55247"/>
                </a:moveTo>
                <a:lnTo>
                  <a:pt x="17310" y="55247"/>
                </a:lnTo>
                <a:cubicBezTo>
                  <a:pt x="17310" y="55247"/>
                  <a:pt x="17934" y="57119"/>
                  <a:pt x="17934" y="57188"/>
                </a:cubicBezTo>
                <a:cubicBezTo>
                  <a:pt x="18280" y="58436"/>
                  <a:pt x="18488" y="59822"/>
                  <a:pt x="18488" y="61208"/>
                </a:cubicBezTo>
                <a:cubicBezTo>
                  <a:pt x="18558" y="62872"/>
                  <a:pt x="18488" y="64605"/>
                  <a:pt x="18280" y="66338"/>
                </a:cubicBezTo>
                <a:cubicBezTo>
                  <a:pt x="18003" y="64536"/>
                  <a:pt x="17865" y="62733"/>
                  <a:pt x="17795" y="60862"/>
                </a:cubicBezTo>
                <a:cubicBezTo>
                  <a:pt x="17795" y="60792"/>
                  <a:pt x="17743" y="60758"/>
                  <a:pt x="17691" y="60758"/>
                </a:cubicBezTo>
                <a:cubicBezTo>
                  <a:pt x="17639" y="60758"/>
                  <a:pt x="17587" y="60792"/>
                  <a:pt x="17587" y="60862"/>
                </a:cubicBezTo>
                <a:cubicBezTo>
                  <a:pt x="17518" y="62941"/>
                  <a:pt x="17795" y="64951"/>
                  <a:pt x="18211" y="66962"/>
                </a:cubicBezTo>
                <a:cubicBezTo>
                  <a:pt x="18211" y="66962"/>
                  <a:pt x="18211" y="67031"/>
                  <a:pt x="18211" y="67100"/>
                </a:cubicBezTo>
                <a:cubicBezTo>
                  <a:pt x="17033" y="63219"/>
                  <a:pt x="16686" y="59198"/>
                  <a:pt x="17310" y="55247"/>
                </a:cubicBezTo>
                <a:close/>
                <a:moveTo>
                  <a:pt x="30827" y="68140"/>
                </a:moveTo>
                <a:cubicBezTo>
                  <a:pt x="31174" y="68764"/>
                  <a:pt x="31312" y="69457"/>
                  <a:pt x="31382" y="70150"/>
                </a:cubicBezTo>
                <a:cubicBezTo>
                  <a:pt x="31035" y="69527"/>
                  <a:pt x="30896" y="68833"/>
                  <a:pt x="30827" y="68140"/>
                </a:cubicBezTo>
                <a:close/>
                <a:moveTo>
                  <a:pt x="13371" y="65625"/>
                </a:moveTo>
                <a:cubicBezTo>
                  <a:pt x="13486" y="65625"/>
                  <a:pt x="13567" y="65762"/>
                  <a:pt x="13567" y="66130"/>
                </a:cubicBezTo>
                <a:cubicBezTo>
                  <a:pt x="13567" y="66754"/>
                  <a:pt x="13498" y="67308"/>
                  <a:pt x="13428" y="67932"/>
                </a:cubicBezTo>
                <a:cubicBezTo>
                  <a:pt x="13428" y="68625"/>
                  <a:pt x="13290" y="69319"/>
                  <a:pt x="13220" y="70081"/>
                </a:cubicBezTo>
                <a:cubicBezTo>
                  <a:pt x="13199" y="70038"/>
                  <a:pt x="13164" y="70022"/>
                  <a:pt x="13126" y="70022"/>
                </a:cubicBezTo>
                <a:cubicBezTo>
                  <a:pt x="13042" y="70022"/>
                  <a:pt x="12943" y="70103"/>
                  <a:pt x="12943" y="70150"/>
                </a:cubicBezTo>
                <a:lnTo>
                  <a:pt x="12943" y="70220"/>
                </a:lnTo>
                <a:cubicBezTo>
                  <a:pt x="12804" y="69734"/>
                  <a:pt x="12596" y="69319"/>
                  <a:pt x="12388" y="68903"/>
                </a:cubicBezTo>
                <a:cubicBezTo>
                  <a:pt x="12250" y="68002"/>
                  <a:pt x="12388" y="67031"/>
                  <a:pt x="12804" y="66199"/>
                </a:cubicBezTo>
                <a:cubicBezTo>
                  <a:pt x="12968" y="65912"/>
                  <a:pt x="13205" y="65625"/>
                  <a:pt x="13371" y="65625"/>
                </a:cubicBezTo>
                <a:close/>
                <a:moveTo>
                  <a:pt x="9281" y="66414"/>
                </a:moveTo>
                <a:cubicBezTo>
                  <a:pt x="10178" y="66899"/>
                  <a:pt x="11005" y="67589"/>
                  <a:pt x="11626" y="68417"/>
                </a:cubicBezTo>
                <a:cubicBezTo>
                  <a:pt x="11834" y="68695"/>
                  <a:pt x="11973" y="68972"/>
                  <a:pt x="12111" y="69249"/>
                </a:cubicBezTo>
                <a:cubicBezTo>
                  <a:pt x="12176" y="69507"/>
                  <a:pt x="12240" y="69765"/>
                  <a:pt x="12361" y="70024"/>
                </a:cubicBezTo>
                <a:lnTo>
                  <a:pt x="12361" y="70024"/>
                </a:lnTo>
                <a:cubicBezTo>
                  <a:pt x="12351" y="70017"/>
                  <a:pt x="12337" y="70012"/>
                  <a:pt x="12319" y="70012"/>
                </a:cubicBezTo>
                <a:cubicBezTo>
                  <a:pt x="12301" y="69993"/>
                  <a:pt x="12272" y="69985"/>
                  <a:pt x="12240" y="69985"/>
                </a:cubicBezTo>
                <a:cubicBezTo>
                  <a:pt x="12153" y="69985"/>
                  <a:pt x="12042" y="70049"/>
                  <a:pt x="12042" y="70150"/>
                </a:cubicBezTo>
                <a:cubicBezTo>
                  <a:pt x="12042" y="70358"/>
                  <a:pt x="12042" y="70636"/>
                  <a:pt x="12042" y="70913"/>
                </a:cubicBezTo>
                <a:cubicBezTo>
                  <a:pt x="11903" y="70774"/>
                  <a:pt x="11695" y="70636"/>
                  <a:pt x="11487" y="70566"/>
                </a:cubicBezTo>
                <a:cubicBezTo>
                  <a:pt x="11210" y="70150"/>
                  <a:pt x="10794" y="69873"/>
                  <a:pt x="10448" y="69596"/>
                </a:cubicBezTo>
                <a:cubicBezTo>
                  <a:pt x="10309" y="69319"/>
                  <a:pt x="10170" y="69041"/>
                  <a:pt x="10101" y="68903"/>
                </a:cubicBezTo>
                <a:cubicBezTo>
                  <a:pt x="9697" y="68094"/>
                  <a:pt x="9423" y="67286"/>
                  <a:pt x="9281" y="66414"/>
                </a:cubicBezTo>
                <a:close/>
                <a:moveTo>
                  <a:pt x="14676" y="67031"/>
                </a:moveTo>
                <a:lnTo>
                  <a:pt x="14676" y="67031"/>
                </a:lnTo>
                <a:cubicBezTo>
                  <a:pt x="14953" y="68279"/>
                  <a:pt x="14399" y="69665"/>
                  <a:pt x="13983" y="70913"/>
                </a:cubicBezTo>
                <a:cubicBezTo>
                  <a:pt x="13983" y="70566"/>
                  <a:pt x="13913" y="70289"/>
                  <a:pt x="13913" y="70012"/>
                </a:cubicBezTo>
                <a:lnTo>
                  <a:pt x="13913" y="70081"/>
                </a:lnTo>
                <a:cubicBezTo>
                  <a:pt x="13844" y="69942"/>
                  <a:pt x="13775" y="69942"/>
                  <a:pt x="13705" y="69942"/>
                </a:cubicBezTo>
                <a:cubicBezTo>
                  <a:pt x="13775" y="69457"/>
                  <a:pt x="13775" y="68972"/>
                  <a:pt x="13844" y="68417"/>
                </a:cubicBezTo>
                <a:cubicBezTo>
                  <a:pt x="14260" y="68071"/>
                  <a:pt x="14537" y="67586"/>
                  <a:pt x="14676" y="67031"/>
                </a:cubicBezTo>
                <a:close/>
                <a:moveTo>
                  <a:pt x="20083" y="68348"/>
                </a:moveTo>
                <a:lnTo>
                  <a:pt x="20083" y="68348"/>
                </a:lnTo>
                <a:cubicBezTo>
                  <a:pt x="19944" y="69249"/>
                  <a:pt x="19598" y="70150"/>
                  <a:pt x="19043" y="70913"/>
                </a:cubicBezTo>
                <a:lnTo>
                  <a:pt x="19043" y="70774"/>
                </a:lnTo>
                <a:cubicBezTo>
                  <a:pt x="19320" y="69942"/>
                  <a:pt x="19667" y="69111"/>
                  <a:pt x="20083" y="68348"/>
                </a:cubicBezTo>
                <a:close/>
                <a:moveTo>
                  <a:pt x="7880" y="68610"/>
                </a:moveTo>
                <a:cubicBezTo>
                  <a:pt x="8730" y="68610"/>
                  <a:pt x="9663" y="69360"/>
                  <a:pt x="10240" y="69873"/>
                </a:cubicBezTo>
                <a:lnTo>
                  <a:pt x="10448" y="70081"/>
                </a:lnTo>
                <a:cubicBezTo>
                  <a:pt x="10655" y="70497"/>
                  <a:pt x="11002" y="70844"/>
                  <a:pt x="11418" y="71052"/>
                </a:cubicBezTo>
                <a:lnTo>
                  <a:pt x="11626" y="71259"/>
                </a:lnTo>
                <a:cubicBezTo>
                  <a:pt x="11626" y="71259"/>
                  <a:pt x="11695" y="71329"/>
                  <a:pt x="11695" y="71398"/>
                </a:cubicBezTo>
                <a:cubicBezTo>
                  <a:pt x="11418" y="71329"/>
                  <a:pt x="11071" y="71259"/>
                  <a:pt x="10794" y="71259"/>
                </a:cubicBezTo>
                <a:cubicBezTo>
                  <a:pt x="10725" y="71259"/>
                  <a:pt x="10655" y="71329"/>
                  <a:pt x="10655" y="71398"/>
                </a:cubicBezTo>
                <a:lnTo>
                  <a:pt x="10655" y="71467"/>
                </a:lnTo>
                <a:cubicBezTo>
                  <a:pt x="10240" y="71259"/>
                  <a:pt x="9824" y="71121"/>
                  <a:pt x="9408" y="71052"/>
                </a:cubicBezTo>
                <a:cubicBezTo>
                  <a:pt x="9061" y="70913"/>
                  <a:pt x="8715" y="70774"/>
                  <a:pt x="8368" y="70636"/>
                </a:cubicBezTo>
                <a:cubicBezTo>
                  <a:pt x="8021" y="70428"/>
                  <a:pt x="7605" y="70220"/>
                  <a:pt x="7259" y="69942"/>
                </a:cubicBezTo>
                <a:cubicBezTo>
                  <a:pt x="6704" y="69527"/>
                  <a:pt x="6982" y="68625"/>
                  <a:pt x="7675" y="68625"/>
                </a:cubicBezTo>
                <a:cubicBezTo>
                  <a:pt x="7742" y="68615"/>
                  <a:pt x="7811" y="68610"/>
                  <a:pt x="7880" y="68610"/>
                </a:cubicBezTo>
                <a:close/>
                <a:moveTo>
                  <a:pt x="12388" y="70497"/>
                </a:moveTo>
                <a:cubicBezTo>
                  <a:pt x="12527" y="70705"/>
                  <a:pt x="12596" y="70844"/>
                  <a:pt x="12735" y="71052"/>
                </a:cubicBezTo>
                <a:cubicBezTo>
                  <a:pt x="12804" y="71190"/>
                  <a:pt x="12804" y="71398"/>
                  <a:pt x="12943" y="71537"/>
                </a:cubicBezTo>
                <a:lnTo>
                  <a:pt x="12874" y="71606"/>
                </a:lnTo>
                <a:lnTo>
                  <a:pt x="12804" y="71606"/>
                </a:lnTo>
                <a:cubicBezTo>
                  <a:pt x="12735" y="71467"/>
                  <a:pt x="12596" y="71329"/>
                  <a:pt x="12527" y="71259"/>
                </a:cubicBezTo>
                <a:cubicBezTo>
                  <a:pt x="12388" y="70982"/>
                  <a:pt x="12388" y="70774"/>
                  <a:pt x="12388" y="70497"/>
                </a:cubicBezTo>
                <a:close/>
                <a:moveTo>
                  <a:pt x="13428" y="71052"/>
                </a:moveTo>
                <a:cubicBezTo>
                  <a:pt x="13567" y="71329"/>
                  <a:pt x="13636" y="71606"/>
                  <a:pt x="13636" y="71883"/>
                </a:cubicBezTo>
                <a:cubicBezTo>
                  <a:pt x="13636" y="71953"/>
                  <a:pt x="13636" y="71953"/>
                  <a:pt x="13636" y="72022"/>
                </a:cubicBezTo>
                <a:lnTo>
                  <a:pt x="13636" y="72369"/>
                </a:lnTo>
                <a:cubicBezTo>
                  <a:pt x="13636" y="72230"/>
                  <a:pt x="13567" y="72091"/>
                  <a:pt x="13498" y="71953"/>
                </a:cubicBezTo>
                <a:cubicBezTo>
                  <a:pt x="13428" y="71745"/>
                  <a:pt x="13359" y="71537"/>
                  <a:pt x="13359" y="71259"/>
                </a:cubicBezTo>
                <a:cubicBezTo>
                  <a:pt x="13359" y="71190"/>
                  <a:pt x="13359" y="71121"/>
                  <a:pt x="13428" y="71052"/>
                </a:cubicBezTo>
                <a:close/>
                <a:moveTo>
                  <a:pt x="11374" y="71748"/>
                </a:moveTo>
                <a:lnTo>
                  <a:pt x="11374" y="71748"/>
                </a:lnTo>
                <a:cubicBezTo>
                  <a:pt x="11689" y="71771"/>
                  <a:pt x="12004" y="71902"/>
                  <a:pt x="12319" y="72091"/>
                </a:cubicBezTo>
                <a:cubicBezTo>
                  <a:pt x="12527" y="72230"/>
                  <a:pt x="12735" y="72438"/>
                  <a:pt x="13012" y="72507"/>
                </a:cubicBezTo>
                <a:cubicBezTo>
                  <a:pt x="13012" y="72542"/>
                  <a:pt x="13030" y="72559"/>
                  <a:pt x="13056" y="72559"/>
                </a:cubicBezTo>
                <a:cubicBezTo>
                  <a:pt x="13082" y="72559"/>
                  <a:pt x="13116" y="72542"/>
                  <a:pt x="13151" y="72507"/>
                </a:cubicBezTo>
                <a:lnTo>
                  <a:pt x="13290" y="72507"/>
                </a:lnTo>
                <a:cubicBezTo>
                  <a:pt x="13290" y="72646"/>
                  <a:pt x="13359" y="72715"/>
                  <a:pt x="13359" y="72784"/>
                </a:cubicBezTo>
                <a:cubicBezTo>
                  <a:pt x="12635" y="72587"/>
                  <a:pt x="11973" y="72202"/>
                  <a:pt x="11374" y="71748"/>
                </a:cubicBezTo>
                <a:close/>
                <a:moveTo>
                  <a:pt x="29371" y="72577"/>
                </a:moveTo>
                <a:cubicBezTo>
                  <a:pt x="29718" y="73408"/>
                  <a:pt x="29926" y="74309"/>
                  <a:pt x="29926" y="75211"/>
                </a:cubicBezTo>
                <a:cubicBezTo>
                  <a:pt x="29441" y="74379"/>
                  <a:pt x="29233" y="73478"/>
                  <a:pt x="29371" y="72577"/>
                </a:cubicBezTo>
                <a:close/>
                <a:moveTo>
                  <a:pt x="26475" y="74237"/>
                </a:moveTo>
                <a:cubicBezTo>
                  <a:pt x="26714" y="75388"/>
                  <a:pt x="26104" y="76409"/>
                  <a:pt x="25628" y="77429"/>
                </a:cubicBezTo>
                <a:cubicBezTo>
                  <a:pt x="25493" y="76279"/>
                  <a:pt x="25754" y="75129"/>
                  <a:pt x="26475" y="74237"/>
                </a:cubicBezTo>
                <a:close/>
                <a:moveTo>
                  <a:pt x="39700" y="68556"/>
                </a:moveTo>
                <a:cubicBezTo>
                  <a:pt x="39700" y="68556"/>
                  <a:pt x="38175" y="72022"/>
                  <a:pt x="37967" y="72438"/>
                </a:cubicBezTo>
                <a:cubicBezTo>
                  <a:pt x="36996" y="74102"/>
                  <a:pt x="35887" y="75765"/>
                  <a:pt x="34709" y="77360"/>
                </a:cubicBezTo>
                <a:cubicBezTo>
                  <a:pt x="32768" y="79994"/>
                  <a:pt x="30966" y="82697"/>
                  <a:pt x="28886" y="85331"/>
                </a:cubicBezTo>
                <a:cubicBezTo>
                  <a:pt x="29025" y="84707"/>
                  <a:pt x="29163" y="84083"/>
                  <a:pt x="29233" y="83390"/>
                </a:cubicBezTo>
                <a:cubicBezTo>
                  <a:pt x="29718" y="82073"/>
                  <a:pt x="30273" y="80756"/>
                  <a:pt x="30966" y="79508"/>
                </a:cubicBezTo>
                <a:cubicBezTo>
                  <a:pt x="32560" y="76944"/>
                  <a:pt x="34640" y="74656"/>
                  <a:pt x="35957" y="71883"/>
                </a:cubicBezTo>
                <a:cubicBezTo>
                  <a:pt x="35957" y="71798"/>
                  <a:pt x="35904" y="71738"/>
                  <a:pt x="35847" y="71738"/>
                </a:cubicBezTo>
                <a:cubicBezTo>
                  <a:pt x="35812" y="71738"/>
                  <a:pt x="35775" y="71761"/>
                  <a:pt x="35749" y="71814"/>
                </a:cubicBezTo>
                <a:cubicBezTo>
                  <a:pt x="34154" y="74379"/>
                  <a:pt x="32421" y="76805"/>
                  <a:pt x="30758" y="79370"/>
                </a:cubicBezTo>
                <a:cubicBezTo>
                  <a:pt x="30203" y="80271"/>
                  <a:pt x="29787" y="81172"/>
                  <a:pt x="29441" y="82073"/>
                </a:cubicBezTo>
                <a:cubicBezTo>
                  <a:pt x="29579" y="81241"/>
                  <a:pt x="29718" y="80410"/>
                  <a:pt x="29857" y="79508"/>
                </a:cubicBezTo>
                <a:cubicBezTo>
                  <a:pt x="31590" y="74725"/>
                  <a:pt x="34917" y="70289"/>
                  <a:pt x="39700" y="68556"/>
                </a:cubicBezTo>
                <a:close/>
                <a:moveTo>
                  <a:pt x="24450" y="83321"/>
                </a:moveTo>
                <a:lnTo>
                  <a:pt x="24450" y="83321"/>
                </a:lnTo>
                <a:cubicBezTo>
                  <a:pt x="25212" y="83875"/>
                  <a:pt x="25767" y="84569"/>
                  <a:pt x="26183" y="85470"/>
                </a:cubicBezTo>
                <a:lnTo>
                  <a:pt x="26113" y="85470"/>
                </a:lnTo>
                <a:cubicBezTo>
                  <a:pt x="25212" y="85054"/>
                  <a:pt x="24588" y="84291"/>
                  <a:pt x="24450" y="83321"/>
                </a:cubicBezTo>
                <a:close/>
                <a:moveTo>
                  <a:pt x="22232" y="70428"/>
                </a:moveTo>
                <a:cubicBezTo>
                  <a:pt x="22301" y="72299"/>
                  <a:pt x="22786" y="74309"/>
                  <a:pt x="22786" y="76181"/>
                </a:cubicBezTo>
                <a:cubicBezTo>
                  <a:pt x="22786" y="79578"/>
                  <a:pt x="22509" y="82974"/>
                  <a:pt x="22370" y="86371"/>
                </a:cubicBezTo>
                <a:cubicBezTo>
                  <a:pt x="22370" y="86232"/>
                  <a:pt x="22301" y="86094"/>
                  <a:pt x="22301" y="85955"/>
                </a:cubicBezTo>
                <a:lnTo>
                  <a:pt x="22232" y="85955"/>
                </a:lnTo>
                <a:cubicBezTo>
                  <a:pt x="22093" y="83252"/>
                  <a:pt x="21677" y="80617"/>
                  <a:pt x="21885" y="77914"/>
                </a:cubicBezTo>
                <a:cubicBezTo>
                  <a:pt x="21885" y="77879"/>
                  <a:pt x="21850" y="77862"/>
                  <a:pt x="21816" y="77862"/>
                </a:cubicBezTo>
                <a:cubicBezTo>
                  <a:pt x="21781" y="77862"/>
                  <a:pt x="21746" y="77879"/>
                  <a:pt x="21746" y="77914"/>
                </a:cubicBezTo>
                <a:cubicBezTo>
                  <a:pt x="21538" y="80202"/>
                  <a:pt x="21538" y="82558"/>
                  <a:pt x="21816" y="84846"/>
                </a:cubicBezTo>
                <a:cubicBezTo>
                  <a:pt x="21608" y="84153"/>
                  <a:pt x="21330" y="83460"/>
                  <a:pt x="21123" y="82766"/>
                </a:cubicBezTo>
                <a:cubicBezTo>
                  <a:pt x="21123" y="82697"/>
                  <a:pt x="21123" y="82697"/>
                  <a:pt x="21123" y="82628"/>
                </a:cubicBezTo>
                <a:cubicBezTo>
                  <a:pt x="20429" y="80063"/>
                  <a:pt x="20360" y="77360"/>
                  <a:pt x="20915" y="74725"/>
                </a:cubicBezTo>
                <a:cubicBezTo>
                  <a:pt x="21261" y="73270"/>
                  <a:pt x="21816" y="71814"/>
                  <a:pt x="22232" y="70428"/>
                </a:cubicBezTo>
                <a:close/>
                <a:moveTo>
                  <a:pt x="11188" y="77182"/>
                </a:moveTo>
                <a:cubicBezTo>
                  <a:pt x="11373" y="77182"/>
                  <a:pt x="11688" y="77236"/>
                  <a:pt x="12180" y="77360"/>
                </a:cubicBezTo>
                <a:cubicBezTo>
                  <a:pt x="13913" y="77775"/>
                  <a:pt x="15577" y="79162"/>
                  <a:pt x="16894" y="80340"/>
                </a:cubicBezTo>
                <a:cubicBezTo>
                  <a:pt x="18974" y="82212"/>
                  <a:pt x="20707" y="84430"/>
                  <a:pt x="22024" y="86856"/>
                </a:cubicBezTo>
                <a:cubicBezTo>
                  <a:pt x="22162" y="87133"/>
                  <a:pt x="22232" y="87411"/>
                  <a:pt x="22370" y="87688"/>
                </a:cubicBezTo>
                <a:cubicBezTo>
                  <a:pt x="22162" y="87411"/>
                  <a:pt x="21885" y="87133"/>
                  <a:pt x="21608" y="86925"/>
                </a:cubicBezTo>
                <a:cubicBezTo>
                  <a:pt x="20845" y="85886"/>
                  <a:pt x="20083" y="84915"/>
                  <a:pt x="19182" y="83945"/>
                </a:cubicBezTo>
                <a:cubicBezTo>
                  <a:pt x="18003" y="82628"/>
                  <a:pt x="16340" y="81727"/>
                  <a:pt x="15161" y="80340"/>
                </a:cubicBezTo>
                <a:cubicBezTo>
                  <a:pt x="15124" y="80322"/>
                  <a:pt x="15092" y="80313"/>
                  <a:pt x="15066" y="80313"/>
                </a:cubicBezTo>
                <a:cubicBezTo>
                  <a:pt x="14995" y="80313"/>
                  <a:pt x="14972" y="80377"/>
                  <a:pt x="15023" y="80479"/>
                </a:cubicBezTo>
                <a:cubicBezTo>
                  <a:pt x="16062" y="81727"/>
                  <a:pt x="17518" y="82558"/>
                  <a:pt x="18627" y="83806"/>
                </a:cubicBezTo>
                <a:cubicBezTo>
                  <a:pt x="19320" y="84569"/>
                  <a:pt x="19944" y="85331"/>
                  <a:pt x="20568" y="86163"/>
                </a:cubicBezTo>
                <a:cubicBezTo>
                  <a:pt x="19875" y="85678"/>
                  <a:pt x="19182" y="85262"/>
                  <a:pt x="18488" y="84915"/>
                </a:cubicBezTo>
                <a:cubicBezTo>
                  <a:pt x="15577" y="83252"/>
                  <a:pt x="13913" y="81241"/>
                  <a:pt x="11973" y="78607"/>
                </a:cubicBezTo>
                <a:cubicBezTo>
                  <a:pt x="11487" y="77852"/>
                  <a:pt x="10541" y="77182"/>
                  <a:pt x="11188" y="77182"/>
                </a:cubicBezTo>
                <a:close/>
                <a:moveTo>
                  <a:pt x="22151" y="91335"/>
                </a:moveTo>
                <a:lnTo>
                  <a:pt x="22151" y="91335"/>
                </a:lnTo>
                <a:cubicBezTo>
                  <a:pt x="22611" y="91673"/>
                  <a:pt x="23008" y="92077"/>
                  <a:pt x="23341" y="92610"/>
                </a:cubicBezTo>
                <a:cubicBezTo>
                  <a:pt x="22824" y="92286"/>
                  <a:pt x="22427" y="91843"/>
                  <a:pt x="22151" y="91335"/>
                </a:cubicBezTo>
                <a:close/>
                <a:moveTo>
                  <a:pt x="29005" y="93722"/>
                </a:moveTo>
                <a:lnTo>
                  <a:pt x="29005" y="93722"/>
                </a:lnTo>
                <a:cubicBezTo>
                  <a:pt x="28731" y="94735"/>
                  <a:pt x="28391" y="95682"/>
                  <a:pt x="27985" y="96630"/>
                </a:cubicBezTo>
                <a:lnTo>
                  <a:pt x="27985" y="95937"/>
                </a:lnTo>
                <a:cubicBezTo>
                  <a:pt x="28245" y="95157"/>
                  <a:pt x="28566" y="94438"/>
                  <a:pt x="29005" y="93722"/>
                </a:cubicBezTo>
                <a:close/>
                <a:moveTo>
                  <a:pt x="22024" y="55593"/>
                </a:moveTo>
                <a:cubicBezTo>
                  <a:pt x="22301" y="57950"/>
                  <a:pt x="22648" y="60376"/>
                  <a:pt x="22994" y="62803"/>
                </a:cubicBezTo>
                <a:lnTo>
                  <a:pt x="22925" y="62803"/>
                </a:lnTo>
                <a:cubicBezTo>
                  <a:pt x="23618" y="68002"/>
                  <a:pt x="24450" y="73200"/>
                  <a:pt x="25282" y="78399"/>
                </a:cubicBezTo>
                <a:cubicBezTo>
                  <a:pt x="25212" y="78399"/>
                  <a:pt x="25212" y="78469"/>
                  <a:pt x="25282" y="78469"/>
                </a:cubicBezTo>
                <a:cubicBezTo>
                  <a:pt x="25559" y="80479"/>
                  <a:pt x="25836" y="82489"/>
                  <a:pt x="26113" y="84499"/>
                </a:cubicBezTo>
                <a:cubicBezTo>
                  <a:pt x="25698" y="83737"/>
                  <a:pt x="25074" y="83113"/>
                  <a:pt x="24242" y="82766"/>
                </a:cubicBezTo>
                <a:cubicBezTo>
                  <a:pt x="24229" y="82753"/>
                  <a:pt x="24213" y="82747"/>
                  <a:pt x="24196" y="82747"/>
                </a:cubicBezTo>
                <a:cubicBezTo>
                  <a:pt x="24125" y="82747"/>
                  <a:pt x="24034" y="82849"/>
                  <a:pt x="24034" y="82905"/>
                </a:cubicBezTo>
                <a:cubicBezTo>
                  <a:pt x="24034" y="84291"/>
                  <a:pt x="25004" y="85470"/>
                  <a:pt x="26321" y="85816"/>
                </a:cubicBezTo>
                <a:cubicBezTo>
                  <a:pt x="26529" y="87411"/>
                  <a:pt x="26737" y="89074"/>
                  <a:pt x="26876" y="90738"/>
                </a:cubicBezTo>
                <a:cubicBezTo>
                  <a:pt x="27153" y="93233"/>
                  <a:pt x="27292" y="95798"/>
                  <a:pt x="27292" y="98363"/>
                </a:cubicBezTo>
                <a:cubicBezTo>
                  <a:pt x="26321" y="94273"/>
                  <a:pt x="24034" y="90322"/>
                  <a:pt x="22509" y="86579"/>
                </a:cubicBezTo>
                <a:cubicBezTo>
                  <a:pt x="22578" y="86579"/>
                  <a:pt x="22578" y="86579"/>
                  <a:pt x="22578" y="86510"/>
                </a:cubicBezTo>
                <a:cubicBezTo>
                  <a:pt x="23063" y="84153"/>
                  <a:pt x="23271" y="81727"/>
                  <a:pt x="23133" y="79300"/>
                </a:cubicBezTo>
                <a:cubicBezTo>
                  <a:pt x="23341" y="76597"/>
                  <a:pt x="23202" y="73894"/>
                  <a:pt x="22855" y="71190"/>
                </a:cubicBezTo>
                <a:cubicBezTo>
                  <a:pt x="22925" y="70566"/>
                  <a:pt x="22786" y="69942"/>
                  <a:pt x="22509" y="69388"/>
                </a:cubicBezTo>
                <a:cubicBezTo>
                  <a:pt x="22648" y="68903"/>
                  <a:pt x="22717" y="68487"/>
                  <a:pt x="22786" y="68071"/>
                </a:cubicBezTo>
                <a:cubicBezTo>
                  <a:pt x="22786" y="67903"/>
                  <a:pt x="22684" y="67811"/>
                  <a:pt x="22589" y="67811"/>
                </a:cubicBezTo>
                <a:cubicBezTo>
                  <a:pt x="22527" y="67811"/>
                  <a:pt x="22467" y="67850"/>
                  <a:pt x="22440" y="67932"/>
                </a:cubicBezTo>
                <a:cubicBezTo>
                  <a:pt x="22370" y="68279"/>
                  <a:pt x="22301" y="68625"/>
                  <a:pt x="22301" y="68903"/>
                </a:cubicBezTo>
                <a:cubicBezTo>
                  <a:pt x="22162" y="69596"/>
                  <a:pt x="21954" y="70220"/>
                  <a:pt x="21816" y="70844"/>
                </a:cubicBezTo>
                <a:cubicBezTo>
                  <a:pt x="21330" y="72438"/>
                  <a:pt x="20776" y="74032"/>
                  <a:pt x="20429" y="75696"/>
                </a:cubicBezTo>
                <a:cubicBezTo>
                  <a:pt x="20152" y="77082"/>
                  <a:pt x="20152" y="78607"/>
                  <a:pt x="20429" y="80063"/>
                </a:cubicBezTo>
                <a:cubicBezTo>
                  <a:pt x="19736" y="77360"/>
                  <a:pt x="19320" y="74587"/>
                  <a:pt x="19182" y="71745"/>
                </a:cubicBezTo>
                <a:cubicBezTo>
                  <a:pt x="19528" y="71190"/>
                  <a:pt x="19875" y="70497"/>
                  <a:pt x="20083" y="69873"/>
                </a:cubicBezTo>
                <a:cubicBezTo>
                  <a:pt x="20429" y="69180"/>
                  <a:pt x="20568" y="68487"/>
                  <a:pt x="20429" y="67794"/>
                </a:cubicBezTo>
                <a:cubicBezTo>
                  <a:pt x="20395" y="67690"/>
                  <a:pt x="20325" y="67638"/>
                  <a:pt x="20256" y="67638"/>
                </a:cubicBezTo>
                <a:cubicBezTo>
                  <a:pt x="20187" y="67638"/>
                  <a:pt x="20117" y="67690"/>
                  <a:pt x="20083" y="67794"/>
                </a:cubicBezTo>
                <a:cubicBezTo>
                  <a:pt x="19667" y="68348"/>
                  <a:pt x="19320" y="69041"/>
                  <a:pt x="19043" y="69734"/>
                </a:cubicBezTo>
                <a:cubicBezTo>
                  <a:pt x="19043" y="68764"/>
                  <a:pt x="19043" y="67863"/>
                  <a:pt x="19112" y="66892"/>
                </a:cubicBezTo>
                <a:cubicBezTo>
                  <a:pt x="19320" y="63288"/>
                  <a:pt x="20152" y="59822"/>
                  <a:pt x="21608" y="56495"/>
                </a:cubicBezTo>
                <a:cubicBezTo>
                  <a:pt x="21608" y="56772"/>
                  <a:pt x="21677" y="57049"/>
                  <a:pt x="21746" y="57326"/>
                </a:cubicBezTo>
                <a:cubicBezTo>
                  <a:pt x="21746" y="57396"/>
                  <a:pt x="21798" y="57430"/>
                  <a:pt x="21850" y="57430"/>
                </a:cubicBezTo>
                <a:cubicBezTo>
                  <a:pt x="21902" y="57430"/>
                  <a:pt x="21954" y="57396"/>
                  <a:pt x="21954" y="57326"/>
                </a:cubicBezTo>
                <a:cubicBezTo>
                  <a:pt x="21954" y="56911"/>
                  <a:pt x="21885" y="56425"/>
                  <a:pt x="21816" y="56079"/>
                </a:cubicBezTo>
                <a:cubicBezTo>
                  <a:pt x="21885" y="55940"/>
                  <a:pt x="21954" y="55732"/>
                  <a:pt x="22024" y="55593"/>
                </a:cubicBezTo>
                <a:close/>
                <a:moveTo>
                  <a:pt x="25568" y="100934"/>
                </a:moveTo>
                <a:cubicBezTo>
                  <a:pt x="26529" y="101630"/>
                  <a:pt x="26530" y="103150"/>
                  <a:pt x="26876" y="104324"/>
                </a:cubicBezTo>
                <a:cubicBezTo>
                  <a:pt x="26129" y="103306"/>
                  <a:pt x="25714" y="102154"/>
                  <a:pt x="25568" y="100934"/>
                </a:cubicBezTo>
                <a:close/>
                <a:moveTo>
                  <a:pt x="29579" y="103493"/>
                </a:moveTo>
                <a:lnTo>
                  <a:pt x="29579" y="103493"/>
                </a:lnTo>
                <a:cubicBezTo>
                  <a:pt x="29441" y="105087"/>
                  <a:pt x="28470" y="106265"/>
                  <a:pt x="27569" y="107444"/>
                </a:cubicBezTo>
                <a:cubicBezTo>
                  <a:pt x="27638" y="107305"/>
                  <a:pt x="27638" y="107097"/>
                  <a:pt x="27638" y="106889"/>
                </a:cubicBezTo>
                <a:cubicBezTo>
                  <a:pt x="28262" y="105780"/>
                  <a:pt x="28540" y="104324"/>
                  <a:pt x="29579" y="103493"/>
                </a:cubicBezTo>
                <a:close/>
                <a:moveTo>
                  <a:pt x="24588" y="0"/>
                </a:moveTo>
                <a:cubicBezTo>
                  <a:pt x="22994" y="485"/>
                  <a:pt x="22648" y="1941"/>
                  <a:pt x="22578" y="3466"/>
                </a:cubicBezTo>
                <a:cubicBezTo>
                  <a:pt x="22093" y="2218"/>
                  <a:pt x="21330" y="1109"/>
                  <a:pt x="20429" y="139"/>
                </a:cubicBezTo>
                <a:cubicBezTo>
                  <a:pt x="20389" y="118"/>
                  <a:pt x="20348" y="110"/>
                  <a:pt x="20311" y="110"/>
                </a:cubicBezTo>
                <a:cubicBezTo>
                  <a:pt x="20221" y="110"/>
                  <a:pt x="20152" y="159"/>
                  <a:pt x="20152" y="208"/>
                </a:cubicBezTo>
                <a:cubicBezTo>
                  <a:pt x="19528" y="1733"/>
                  <a:pt x="19528" y="3397"/>
                  <a:pt x="20013" y="4991"/>
                </a:cubicBezTo>
                <a:cubicBezTo>
                  <a:pt x="19182" y="4159"/>
                  <a:pt x="18211" y="3535"/>
                  <a:pt x="17171" y="3050"/>
                </a:cubicBezTo>
                <a:cubicBezTo>
                  <a:pt x="17158" y="3037"/>
                  <a:pt x="17142" y="3031"/>
                  <a:pt x="17126" y="3031"/>
                </a:cubicBezTo>
                <a:cubicBezTo>
                  <a:pt x="17057" y="3031"/>
                  <a:pt x="16977" y="3133"/>
                  <a:pt x="17033" y="3189"/>
                </a:cubicBezTo>
                <a:cubicBezTo>
                  <a:pt x="17795" y="4783"/>
                  <a:pt x="17795" y="6516"/>
                  <a:pt x="18835" y="7972"/>
                </a:cubicBezTo>
                <a:cubicBezTo>
                  <a:pt x="19459" y="8665"/>
                  <a:pt x="20221" y="9289"/>
                  <a:pt x="21053" y="9705"/>
                </a:cubicBezTo>
                <a:cubicBezTo>
                  <a:pt x="21123" y="10121"/>
                  <a:pt x="21330" y="10467"/>
                  <a:pt x="21538" y="10814"/>
                </a:cubicBezTo>
                <a:cubicBezTo>
                  <a:pt x="21885" y="11230"/>
                  <a:pt x="22370" y="11507"/>
                  <a:pt x="22855" y="11576"/>
                </a:cubicBezTo>
                <a:cubicBezTo>
                  <a:pt x="22530" y="14243"/>
                  <a:pt x="22144" y="16910"/>
                  <a:pt x="21754" y="19577"/>
                </a:cubicBezTo>
                <a:lnTo>
                  <a:pt x="21754" y="19577"/>
                </a:lnTo>
                <a:cubicBezTo>
                  <a:pt x="21797" y="18782"/>
                  <a:pt x="21587" y="17992"/>
                  <a:pt x="21123" y="17330"/>
                </a:cubicBezTo>
                <a:cubicBezTo>
                  <a:pt x="21091" y="17267"/>
                  <a:pt x="21032" y="17233"/>
                  <a:pt x="20976" y="17233"/>
                </a:cubicBezTo>
                <a:cubicBezTo>
                  <a:pt x="20908" y="17233"/>
                  <a:pt x="20845" y="17284"/>
                  <a:pt x="20845" y="17399"/>
                </a:cubicBezTo>
                <a:cubicBezTo>
                  <a:pt x="20776" y="18508"/>
                  <a:pt x="21123" y="19617"/>
                  <a:pt x="21677" y="20588"/>
                </a:cubicBezTo>
                <a:cubicBezTo>
                  <a:pt x="21261" y="23568"/>
                  <a:pt x="20915" y="26549"/>
                  <a:pt x="20707" y="29530"/>
                </a:cubicBezTo>
                <a:cubicBezTo>
                  <a:pt x="20499" y="29252"/>
                  <a:pt x="20221" y="29114"/>
                  <a:pt x="19944" y="29044"/>
                </a:cubicBezTo>
                <a:cubicBezTo>
                  <a:pt x="19805" y="29044"/>
                  <a:pt x="19736" y="29114"/>
                  <a:pt x="19736" y="29252"/>
                </a:cubicBezTo>
                <a:cubicBezTo>
                  <a:pt x="19805" y="30015"/>
                  <a:pt x="20013" y="30708"/>
                  <a:pt x="20360" y="31401"/>
                </a:cubicBezTo>
                <a:cubicBezTo>
                  <a:pt x="20429" y="31540"/>
                  <a:pt x="20499" y="31679"/>
                  <a:pt x="20568" y="31817"/>
                </a:cubicBezTo>
                <a:cubicBezTo>
                  <a:pt x="20499" y="33342"/>
                  <a:pt x="20429" y="34798"/>
                  <a:pt x="20429" y="36323"/>
                </a:cubicBezTo>
                <a:cubicBezTo>
                  <a:pt x="20429" y="37640"/>
                  <a:pt x="20499" y="39026"/>
                  <a:pt x="20568" y="40413"/>
                </a:cubicBezTo>
                <a:cubicBezTo>
                  <a:pt x="20360" y="39858"/>
                  <a:pt x="20083" y="39373"/>
                  <a:pt x="19667" y="38957"/>
                </a:cubicBezTo>
                <a:cubicBezTo>
                  <a:pt x="19624" y="38914"/>
                  <a:pt x="19574" y="38898"/>
                  <a:pt x="19528" y="38898"/>
                </a:cubicBezTo>
                <a:cubicBezTo>
                  <a:pt x="19426" y="38898"/>
                  <a:pt x="19342" y="38979"/>
                  <a:pt x="19390" y="39026"/>
                </a:cubicBezTo>
                <a:cubicBezTo>
                  <a:pt x="19528" y="40343"/>
                  <a:pt x="20013" y="41591"/>
                  <a:pt x="20707" y="42700"/>
                </a:cubicBezTo>
                <a:lnTo>
                  <a:pt x="20776" y="42700"/>
                </a:lnTo>
                <a:cubicBezTo>
                  <a:pt x="21053" y="46651"/>
                  <a:pt x="21469" y="50603"/>
                  <a:pt x="21954" y="54554"/>
                </a:cubicBezTo>
                <a:cubicBezTo>
                  <a:pt x="21816" y="54762"/>
                  <a:pt x="21746" y="54900"/>
                  <a:pt x="21677" y="55108"/>
                </a:cubicBezTo>
                <a:cubicBezTo>
                  <a:pt x="20915" y="51573"/>
                  <a:pt x="19112" y="48176"/>
                  <a:pt x="17310" y="44988"/>
                </a:cubicBezTo>
                <a:cubicBezTo>
                  <a:pt x="17310" y="44918"/>
                  <a:pt x="17310" y="44918"/>
                  <a:pt x="17310" y="44849"/>
                </a:cubicBezTo>
                <a:cubicBezTo>
                  <a:pt x="17449" y="44364"/>
                  <a:pt x="17518" y="43879"/>
                  <a:pt x="17449" y="43393"/>
                </a:cubicBezTo>
                <a:cubicBezTo>
                  <a:pt x="17449" y="42770"/>
                  <a:pt x="17241" y="42215"/>
                  <a:pt x="16894" y="41799"/>
                </a:cubicBezTo>
                <a:cubicBezTo>
                  <a:pt x="16837" y="41770"/>
                  <a:pt x="16779" y="41754"/>
                  <a:pt x="16727" y="41754"/>
                </a:cubicBezTo>
                <a:cubicBezTo>
                  <a:pt x="16653" y="41754"/>
                  <a:pt x="16588" y="41787"/>
                  <a:pt x="16548" y="41868"/>
                </a:cubicBezTo>
                <a:cubicBezTo>
                  <a:pt x="16409" y="42423"/>
                  <a:pt x="16409" y="42908"/>
                  <a:pt x="16478" y="43393"/>
                </a:cubicBezTo>
                <a:cubicBezTo>
                  <a:pt x="16340" y="43116"/>
                  <a:pt x="16201" y="42839"/>
                  <a:pt x="15993" y="42562"/>
                </a:cubicBezTo>
                <a:cubicBezTo>
                  <a:pt x="15161" y="41037"/>
                  <a:pt x="14399" y="39373"/>
                  <a:pt x="13705" y="37779"/>
                </a:cubicBezTo>
                <a:cubicBezTo>
                  <a:pt x="14399" y="37155"/>
                  <a:pt x="14329" y="35699"/>
                  <a:pt x="14260" y="34798"/>
                </a:cubicBezTo>
                <a:cubicBezTo>
                  <a:pt x="14260" y="34750"/>
                  <a:pt x="14161" y="34669"/>
                  <a:pt x="14077" y="34669"/>
                </a:cubicBezTo>
                <a:cubicBezTo>
                  <a:pt x="14039" y="34669"/>
                  <a:pt x="14004" y="34686"/>
                  <a:pt x="13983" y="34729"/>
                </a:cubicBezTo>
                <a:cubicBezTo>
                  <a:pt x="13498" y="35352"/>
                  <a:pt x="13290" y="36184"/>
                  <a:pt x="13290" y="37016"/>
                </a:cubicBezTo>
                <a:cubicBezTo>
                  <a:pt x="11765" y="33204"/>
                  <a:pt x="10586" y="29252"/>
                  <a:pt x="9685" y="25232"/>
                </a:cubicBezTo>
                <a:cubicBezTo>
                  <a:pt x="9754" y="25093"/>
                  <a:pt x="9824" y="25024"/>
                  <a:pt x="9893" y="24885"/>
                </a:cubicBezTo>
                <a:cubicBezTo>
                  <a:pt x="10101" y="24677"/>
                  <a:pt x="10309" y="24400"/>
                  <a:pt x="10378" y="24123"/>
                </a:cubicBezTo>
                <a:cubicBezTo>
                  <a:pt x="11349" y="23984"/>
                  <a:pt x="12250" y="23707"/>
                  <a:pt x="13151" y="23291"/>
                </a:cubicBezTo>
                <a:cubicBezTo>
                  <a:pt x="13567" y="23014"/>
                  <a:pt x="14884" y="21974"/>
                  <a:pt x="13775" y="21558"/>
                </a:cubicBezTo>
                <a:cubicBezTo>
                  <a:pt x="13725" y="21558"/>
                  <a:pt x="13676" y="21558"/>
                  <a:pt x="13652" y="21583"/>
                </a:cubicBezTo>
                <a:lnTo>
                  <a:pt x="13652" y="21583"/>
                </a:lnTo>
                <a:cubicBezTo>
                  <a:pt x="14230" y="20877"/>
                  <a:pt x="14602" y="20037"/>
                  <a:pt x="14745" y="19132"/>
                </a:cubicBezTo>
                <a:cubicBezTo>
                  <a:pt x="14745" y="19030"/>
                  <a:pt x="14708" y="18966"/>
                  <a:pt x="14661" y="18966"/>
                </a:cubicBezTo>
                <a:cubicBezTo>
                  <a:pt x="14644" y="18966"/>
                  <a:pt x="14625" y="18975"/>
                  <a:pt x="14607" y="18993"/>
                </a:cubicBezTo>
                <a:cubicBezTo>
                  <a:pt x="14476" y="18976"/>
                  <a:pt x="14346" y="18967"/>
                  <a:pt x="14218" y="18967"/>
                </a:cubicBezTo>
                <a:cubicBezTo>
                  <a:pt x="13329" y="18967"/>
                  <a:pt x="12527" y="19384"/>
                  <a:pt x="12042" y="20172"/>
                </a:cubicBezTo>
                <a:cubicBezTo>
                  <a:pt x="12458" y="19063"/>
                  <a:pt x="12596" y="17884"/>
                  <a:pt x="12388" y="16775"/>
                </a:cubicBezTo>
                <a:cubicBezTo>
                  <a:pt x="12388" y="16694"/>
                  <a:pt x="12341" y="16660"/>
                  <a:pt x="12301" y="16660"/>
                </a:cubicBezTo>
                <a:cubicBezTo>
                  <a:pt x="12274" y="16660"/>
                  <a:pt x="12250" y="16677"/>
                  <a:pt x="12250" y="16706"/>
                </a:cubicBezTo>
                <a:cubicBezTo>
                  <a:pt x="11557" y="17399"/>
                  <a:pt x="10933" y="18161"/>
                  <a:pt x="10517" y="18993"/>
                </a:cubicBezTo>
                <a:cubicBezTo>
                  <a:pt x="10378" y="17884"/>
                  <a:pt x="10032" y="16775"/>
                  <a:pt x="9477" y="15805"/>
                </a:cubicBezTo>
                <a:cubicBezTo>
                  <a:pt x="9442" y="15770"/>
                  <a:pt x="9390" y="15753"/>
                  <a:pt x="9338" y="15753"/>
                </a:cubicBezTo>
                <a:cubicBezTo>
                  <a:pt x="9286" y="15753"/>
                  <a:pt x="9234" y="15770"/>
                  <a:pt x="9200" y="15805"/>
                </a:cubicBezTo>
                <a:cubicBezTo>
                  <a:pt x="8368" y="16706"/>
                  <a:pt x="8021" y="17884"/>
                  <a:pt x="8160" y="19063"/>
                </a:cubicBezTo>
                <a:cubicBezTo>
                  <a:pt x="7536" y="18231"/>
                  <a:pt x="6843" y="17468"/>
                  <a:pt x="6427" y="16775"/>
                </a:cubicBezTo>
                <a:cubicBezTo>
                  <a:pt x="6392" y="16706"/>
                  <a:pt x="6340" y="16671"/>
                  <a:pt x="6288" y="16671"/>
                </a:cubicBezTo>
                <a:cubicBezTo>
                  <a:pt x="6236" y="16671"/>
                  <a:pt x="6184" y="16706"/>
                  <a:pt x="6150" y="16775"/>
                </a:cubicBezTo>
                <a:cubicBezTo>
                  <a:pt x="5179" y="18092"/>
                  <a:pt x="5179" y="19964"/>
                  <a:pt x="6219" y="21281"/>
                </a:cubicBezTo>
                <a:cubicBezTo>
                  <a:pt x="5318" y="20865"/>
                  <a:pt x="4417" y="20657"/>
                  <a:pt x="3446" y="20518"/>
                </a:cubicBezTo>
                <a:cubicBezTo>
                  <a:pt x="3377" y="20518"/>
                  <a:pt x="3308" y="20657"/>
                  <a:pt x="3308" y="20726"/>
                </a:cubicBezTo>
                <a:cubicBezTo>
                  <a:pt x="4001" y="23291"/>
                  <a:pt x="6427" y="24400"/>
                  <a:pt x="8853" y="24677"/>
                </a:cubicBezTo>
                <a:lnTo>
                  <a:pt x="9061" y="24677"/>
                </a:lnTo>
                <a:cubicBezTo>
                  <a:pt x="9130" y="24677"/>
                  <a:pt x="9200" y="24539"/>
                  <a:pt x="9130" y="24469"/>
                </a:cubicBezTo>
                <a:cubicBezTo>
                  <a:pt x="8992" y="24331"/>
                  <a:pt x="8784" y="24123"/>
                  <a:pt x="8715" y="23984"/>
                </a:cubicBezTo>
                <a:lnTo>
                  <a:pt x="8715" y="23846"/>
                </a:lnTo>
                <a:cubicBezTo>
                  <a:pt x="8853" y="24054"/>
                  <a:pt x="9061" y="24192"/>
                  <a:pt x="9200" y="24400"/>
                </a:cubicBezTo>
                <a:cubicBezTo>
                  <a:pt x="9200" y="24539"/>
                  <a:pt x="9269" y="24608"/>
                  <a:pt x="9408" y="24608"/>
                </a:cubicBezTo>
                <a:lnTo>
                  <a:pt x="9408" y="24816"/>
                </a:lnTo>
                <a:lnTo>
                  <a:pt x="9338" y="24955"/>
                </a:lnTo>
                <a:cubicBezTo>
                  <a:pt x="9269" y="25093"/>
                  <a:pt x="9338" y="25232"/>
                  <a:pt x="9546" y="25232"/>
                </a:cubicBezTo>
                <a:cubicBezTo>
                  <a:pt x="9893" y="27173"/>
                  <a:pt x="10378" y="29044"/>
                  <a:pt x="10933" y="30916"/>
                </a:cubicBezTo>
                <a:cubicBezTo>
                  <a:pt x="10101" y="30916"/>
                  <a:pt x="9477" y="30362"/>
                  <a:pt x="9408" y="29530"/>
                </a:cubicBezTo>
                <a:lnTo>
                  <a:pt x="9408" y="29530"/>
                </a:lnTo>
                <a:cubicBezTo>
                  <a:pt x="9616" y="29738"/>
                  <a:pt x="9824" y="29876"/>
                  <a:pt x="10032" y="30084"/>
                </a:cubicBezTo>
                <a:cubicBezTo>
                  <a:pt x="10170" y="30362"/>
                  <a:pt x="10448" y="30639"/>
                  <a:pt x="10655" y="30847"/>
                </a:cubicBezTo>
                <a:cubicBezTo>
                  <a:pt x="10674" y="30865"/>
                  <a:pt x="10698" y="30874"/>
                  <a:pt x="10721" y="30874"/>
                </a:cubicBezTo>
                <a:cubicBezTo>
                  <a:pt x="10784" y="30874"/>
                  <a:pt x="10845" y="30810"/>
                  <a:pt x="10794" y="30708"/>
                </a:cubicBezTo>
                <a:cubicBezTo>
                  <a:pt x="10725" y="30362"/>
                  <a:pt x="10517" y="30084"/>
                  <a:pt x="10240" y="29807"/>
                </a:cubicBezTo>
                <a:cubicBezTo>
                  <a:pt x="10032" y="29530"/>
                  <a:pt x="9685" y="29322"/>
                  <a:pt x="9408" y="29114"/>
                </a:cubicBezTo>
                <a:cubicBezTo>
                  <a:pt x="9367" y="29093"/>
                  <a:pt x="9332" y="29085"/>
                  <a:pt x="9302" y="29085"/>
                </a:cubicBezTo>
                <a:cubicBezTo>
                  <a:pt x="9228" y="29085"/>
                  <a:pt x="9179" y="29134"/>
                  <a:pt x="9130" y="29183"/>
                </a:cubicBezTo>
                <a:cubicBezTo>
                  <a:pt x="8930" y="30255"/>
                  <a:pt x="9699" y="31197"/>
                  <a:pt x="10752" y="31197"/>
                </a:cubicBezTo>
                <a:cubicBezTo>
                  <a:pt x="10789" y="31197"/>
                  <a:pt x="10826" y="31196"/>
                  <a:pt x="10863" y="31193"/>
                </a:cubicBezTo>
                <a:cubicBezTo>
                  <a:pt x="10863" y="31193"/>
                  <a:pt x="10933" y="31193"/>
                  <a:pt x="10933" y="31124"/>
                </a:cubicBezTo>
                <a:cubicBezTo>
                  <a:pt x="11765" y="34035"/>
                  <a:pt x="12804" y="36877"/>
                  <a:pt x="14052" y="39581"/>
                </a:cubicBezTo>
                <a:cubicBezTo>
                  <a:pt x="13428" y="38680"/>
                  <a:pt x="12735" y="37848"/>
                  <a:pt x="12111" y="37016"/>
                </a:cubicBezTo>
                <a:cubicBezTo>
                  <a:pt x="9546" y="32718"/>
                  <a:pt x="5873" y="28490"/>
                  <a:pt x="466" y="28421"/>
                </a:cubicBezTo>
                <a:cubicBezTo>
                  <a:pt x="327" y="28421"/>
                  <a:pt x="327" y="28559"/>
                  <a:pt x="466" y="28559"/>
                </a:cubicBezTo>
                <a:cubicBezTo>
                  <a:pt x="3238" y="29183"/>
                  <a:pt x="5595" y="29876"/>
                  <a:pt x="7744" y="31748"/>
                </a:cubicBezTo>
                <a:cubicBezTo>
                  <a:pt x="8992" y="32926"/>
                  <a:pt x="10101" y="34243"/>
                  <a:pt x="11002" y="35699"/>
                </a:cubicBezTo>
                <a:cubicBezTo>
                  <a:pt x="8229" y="32441"/>
                  <a:pt x="5041" y="29599"/>
                  <a:pt x="604" y="28767"/>
                </a:cubicBezTo>
                <a:cubicBezTo>
                  <a:pt x="535" y="28767"/>
                  <a:pt x="535" y="28906"/>
                  <a:pt x="604" y="28906"/>
                </a:cubicBezTo>
                <a:cubicBezTo>
                  <a:pt x="3793" y="29946"/>
                  <a:pt x="6704" y="31748"/>
                  <a:pt x="9130" y="34035"/>
                </a:cubicBezTo>
                <a:cubicBezTo>
                  <a:pt x="10170" y="35075"/>
                  <a:pt x="11141" y="36184"/>
                  <a:pt x="12042" y="37363"/>
                </a:cubicBezTo>
                <a:cubicBezTo>
                  <a:pt x="10725" y="35907"/>
                  <a:pt x="8715" y="35214"/>
                  <a:pt x="6982" y="34382"/>
                </a:cubicBezTo>
                <a:cubicBezTo>
                  <a:pt x="4278" y="32996"/>
                  <a:pt x="2268" y="30777"/>
                  <a:pt x="188" y="28698"/>
                </a:cubicBezTo>
                <a:cubicBezTo>
                  <a:pt x="168" y="28678"/>
                  <a:pt x="142" y="28669"/>
                  <a:pt x="117" y="28669"/>
                </a:cubicBezTo>
                <a:cubicBezTo>
                  <a:pt x="56" y="28669"/>
                  <a:pt x="1" y="28718"/>
                  <a:pt x="50" y="28767"/>
                </a:cubicBezTo>
                <a:cubicBezTo>
                  <a:pt x="1575" y="30569"/>
                  <a:pt x="3238" y="32164"/>
                  <a:pt x="5110" y="33550"/>
                </a:cubicBezTo>
                <a:cubicBezTo>
                  <a:pt x="7328" y="35145"/>
                  <a:pt x="9962" y="35976"/>
                  <a:pt x="12180" y="37709"/>
                </a:cubicBezTo>
                <a:lnTo>
                  <a:pt x="12319" y="37709"/>
                </a:lnTo>
                <a:lnTo>
                  <a:pt x="12319" y="37779"/>
                </a:lnTo>
                <a:lnTo>
                  <a:pt x="12458" y="37779"/>
                </a:lnTo>
                <a:lnTo>
                  <a:pt x="14399" y="40274"/>
                </a:lnTo>
                <a:cubicBezTo>
                  <a:pt x="16062" y="43532"/>
                  <a:pt x="17795" y="46651"/>
                  <a:pt x="19251" y="49909"/>
                </a:cubicBezTo>
                <a:cubicBezTo>
                  <a:pt x="18696" y="49216"/>
                  <a:pt x="17934" y="48800"/>
                  <a:pt x="17102" y="48731"/>
                </a:cubicBezTo>
                <a:cubicBezTo>
                  <a:pt x="16963" y="48731"/>
                  <a:pt x="16894" y="48870"/>
                  <a:pt x="16963" y="49008"/>
                </a:cubicBezTo>
                <a:cubicBezTo>
                  <a:pt x="17449" y="49909"/>
                  <a:pt x="18350" y="50464"/>
                  <a:pt x="19320" y="50533"/>
                </a:cubicBezTo>
                <a:cubicBezTo>
                  <a:pt x="19390" y="50533"/>
                  <a:pt x="19459" y="50464"/>
                  <a:pt x="19459" y="50395"/>
                </a:cubicBezTo>
                <a:cubicBezTo>
                  <a:pt x="20221" y="52128"/>
                  <a:pt x="20845" y="53861"/>
                  <a:pt x="21330" y="55732"/>
                </a:cubicBezTo>
                <a:cubicBezTo>
                  <a:pt x="20915" y="56633"/>
                  <a:pt x="20499" y="57673"/>
                  <a:pt x="20152" y="58644"/>
                </a:cubicBezTo>
                <a:cubicBezTo>
                  <a:pt x="20360" y="57812"/>
                  <a:pt x="20152" y="56911"/>
                  <a:pt x="19528" y="56287"/>
                </a:cubicBezTo>
                <a:cubicBezTo>
                  <a:pt x="19499" y="56258"/>
                  <a:pt x="19459" y="56241"/>
                  <a:pt x="19416" y="56241"/>
                </a:cubicBezTo>
                <a:cubicBezTo>
                  <a:pt x="19356" y="56241"/>
                  <a:pt x="19292" y="56275"/>
                  <a:pt x="19251" y="56356"/>
                </a:cubicBezTo>
                <a:cubicBezTo>
                  <a:pt x="19043" y="57257"/>
                  <a:pt x="19320" y="58228"/>
                  <a:pt x="19875" y="58990"/>
                </a:cubicBezTo>
                <a:lnTo>
                  <a:pt x="19875" y="59129"/>
                </a:lnTo>
                <a:lnTo>
                  <a:pt x="19944" y="59129"/>
                </a:lnTo>
                <a:cubicBezTo>
                  <a:pt x="19528" y="60376"/>
                  <a:pt x="19251" y="61624"/>
                  <a:pt x="18974" y="62872"/>
                </a:cubicBezTo>
                <a:cubicBezTo>
                  <a:pt x="18904" y="63357"/>
                  <a:pt x="18835" y="63842"/>
                  <a:pt x="18766" y="64258"/>
                </a:cubicBezTo>
                <a:cubicBezTo>
                  <a:pt x="18835" y="63219"/>
                  <a:pt x="18835" y="62179"/>
                  <a:pt x="18835" y="61139"/>
                </a:cubicBezTo>
                <a:cubicBezTo>
                  <a:pt x="18835" y="58713"/>
                  <a:pt x="18003" y="56564"/>
                  <a:pt x="17518" y="54207"/>
                </a:cubicBezTo>
                <a:cubicBezTo>
                  <a:pt x="17518" y="54138"/>
                  <a:pt x="17449" y="54103"/>
                  <a:pt x="17371" y="54103"/>
                </a:cubicBezTo>
                <a:cubicBezTo>
                  <a:pt x="17293" y="54103"/>
                  <a:pt x="17206" y="54138"/>
                  <a:pt x="17171" y="54207"/>
                </a:cubicBezTo>
                <a:cubicBezTo>
                  <a:pt x="16201" y="58921"/>
                  <a:pt x="16617" y="63842"/>
                  <a:pt x="18419" y="68348"/>
                </a:cubicBezTo>
                <a:cubicBezTo>
                  <a:pt x="18350" y="72299"/>
                  <a:pt x="18835" y="76181"/>
                  <a:pt x="19875" y="80063"/>
                </a:cubicBezTo>
                <a:cubicBezTo>
                  <a:pt x="18280" y="77429"/>
                  <a:pt x="16409" y="75072"/>
                  <a:pt x="14260" y="72923"/>
                </a:cubicBezTo>
                <a:cubicBezTo>
                  <a:pt x="14191" y="72369"/>
                  <a:pt x="14121" y="71883"/>
                  <a:pt x="14052" y="71329"/>
                </a:cubicBezTo>
                <a:cubicBezTo>
                  <a:pt x="14607" y="69734"/>
                  <a:pt x="15508" y="68002"/>
                  <a:pt x="14884" y="66407"/>
                </a:cubicBezTo>
                <a:cubicBezTo>
                  <a:pt x="14849" y="66338"/>
                  <a:pt x="14780" y="66303"/>
                  <a:pt x="14711" y="66303"/>
                </a:cubicBezTo>
                <a:cubicBezTo>
                  <a:pt x="14641" y="66303"/>
                  <a:pt x="14572" y="66338"/>
                  <a:pt x="14537" y="66407"/>
                </a:cubicBezTo>
                <a:cubicBezTo>
                  <a:pt x="14329" y="66892"/>
                  <a:pt x="14121" y="67308"/>
                  <a:pt x="13844" y="67794"/>
                </a:cubicBezTo>
                <a:cubicBezTo>
                  <a:pt x="13844" y="66892"/>
                  <a:pt x="13844" y="66061"/>
                  <a:pt x="13913" y="65159"/>
                </a:cubicBezTo>
                <a:cubicBezTo>
                  <a:pt x="13913" y="65090"/>
                  <a:pt x="13775" y="65021"/>
                  <a:pt x="13705" y="65021"/>
                </a:cubicBezTo>
                <a:cubicBezTo>
                  <a:pt x="12527" y="65575"/>
                  <a:pt x="11834" y="66892"/>
                  <a:pt x="11973" y="68209"/>
                </a:cubicBezTo>
                <a:cubicBezTo>
                  <a:pt x="11210" y="67239"/>
                  <a:pt x="10309" y="66477"/>
                  <a:pt x="9200" y="65922"/>
                </a:cubicBezTo>
                <a:cubicBezTo>
                  <a:pt x="9181" y="65903"/>
                  <a:pt x="9158" y="65895"/>
                  <a:pt x="9133" y="65895"/>
                </a:cubicBezTo>
                <a:cubicBezTo>
                  <a:pt x="9066" y="65895"/>
                  <a:pt x="8992" y="65959"/>
                  <a:pt x="8992" y="66061"/>
                </a:cubicBezTo>
                <a:cubicBezTo>
                  <a:pt x="9061" y="67170"/>
                  <a:pt x="9408" y="68209"/>
                  <a:pt x="9962" y="69180"/>
                </a:cubicBezTo>
                <a:lnTo>
                  <a:pt x="9824" y="69111"/>
                </a:lnTo>
                <a:cubicBezTo>
                  <a:pt x="9370" y="68758"/>
                  <a:pt x="8514" y="68222"/>
                  <a:pt x="7787" y="68222"/>
                </a:cubicBezTo>
                <a:cubicBezTo>
                  <a:pt x="7514" y="68222"/>
                  <a:pt x="7259" y="68297"/>
                  <a:pt x="7051" y="68487"/>
                </a:cubicBezTo>
                <a:cubicBezTo>
                  <a:pt x="5942" y="69527"/>
                  <a:pt x="7120" y="70428"/>
                  <a:pt x="8507" y="70982"/>
                </a:cubicBezTo>
                <a:lnTo>
                  <a:pt x="7883" y="70982"/>
                </a:lnTo>
                <a:cubicBezTo>
                  <a:pt x="6358" y="71121"/>
                  <a:pt x="6219" y="72438"/>
                  <a:pt x="6774" y="73616"/>
                </a:cubicBezTo>
                <a:cubicBezTo>
                  <a:pt x="6808" y="73686"/>
                  <a:pt x="6860" y="73720"/>
                  <a:pt x="6921" y="73720"/>
                </a:cubicBezTo>
                <a:cubicBezTo>
                  <a:pt x="6982" y="73720"/>
                  <a:pt x="7051" y="73686"/>
                  <a:pt x="7120" y="73616"/>
                </a:cubicBezTo>
                <a:cubicBezTo>
                  <a:pt x="7661" y="72824"/>
                  <a:pt x="8688" y="72593"/>
                  <a:pt x="9764" y="72593"/>
                </a:cubicBezTo>
                <a:cubicBezTo>
                  <a:pt x="10758" y="72593"/>
                  <a:pt x="11795" y="72790"/>
                  <a:pt x="12527" y="72923"/>
                </a:cubicBezTo>
                <a:cubicBezTo>
                  <a:pt x="12596" y="72923"/>
                  <a:pt x="12666" y="72784"/>
                  <a:pt x="12527" y="72784"/>
                </a:cubicBezTo>
                <a:cubicBezTo>
                  <a:pt x="11779" y="72478"/>
                  <a:pt x="10713" y="72256"/>
                  <a:pt x="9675" y="72256"/>
                </a:cubicBezTo>
                <a:cubicBezTo>
                  <a:pt x="8597" y="72256"/>
                  <a:pt x="7548" y="72496"/>
                  <a:pt x="6912" y="73131"/>
                </a:cubicBezTo>
                <a:cubicBezTo>
                  <a:pt x="6704" y="72715"/>
                  <a:pt x="6704" y="72091"/>
                  <a:pt x="7051" y="71675"/>
                </a:cubicBezTo>
                <a:cubicBezTo>
                  <a:pt x="7383" y="71439"/>
                  <a:pt x="7779" y="71331"/>
                  <a:pt x="8196" y="71331"/>
                </a:cubicBezTo>
                <a:cubicBezTo>
                  <a:pt x="8389" y="71331"/>
                  <a:pt x="8586" y="71354"/>
                  <a:pt x="8784" y="71398"/>
                </a:cubicBezTo>
                <a:cubicBezTo>
                  <a:pt x="9824" y="71606"/>
                  <a:pt x="10863" y="71953"/>
                  <a:pt x="11765" y="72369"/>
                </a:cubicBezTo>
                <a:lnTo>
                  <a:pt x="11834" y="72369"/>
                </a:lnTo>
                <a:cubicBezTo>
                  <a:pt x="12319" y="72646"/>
                  <a:pt x="12874" y="72854"/>
                  <a:pt x="13428" y="72923"/>
                </a:cubicBezTo>
                <a:lnTo>
                  <a:pt x="13428" y="72992"/>
                </a:lnTo>
                <a:cubicBezTo>
                  <a:pt x="13471" y="73078"/>
                  <a:pt x="13567" y="73137"/>
                  <a:pt x="13650" y="73137"/>
                </a:cubicBezTo>
                <a:cubicBezTo>
                  <a:pt x="13702" y="73137"/>
                  <a:pt x="13748" y="73115"/>
                  <a:pt x="13775" y="73062"/>
                </a:cubicBezTo>
                <a:cubicBezTo>
                  <a:pt x="13775" y="73131"/>
                  <a:pt x="13844" y="73131"/>
                  <a:pt x="13913" y="73131"/>
                </a:cubicBezTo>
                <a:cubicBezTo>
                  <a:pt x="13913" y="73200"/>
                  <a:pt x="13983" y="73270"/>
                  <a:pt x="13983" y="73339"/>
                </a:cubicBezTo>
                <a:cubicBezTo>
                  <a:pt x="13983" y="73433"/>
                  <a:pt x="14039" y="73470"/>
                  <a:pt x="14101" y="73470"/>
                </a:cubicBezTo>
                <a:cubicBezTo>
                  <a:pt x="14177" y="73470"/>
                  <a:pt x="14260" y="73415"/>
                  <a:pt x="14260" y="73339"/>
                </a:cubicBezTo>
                <a:lnTo>
                  <a:pt x="14260" y="73270"/>
                </a:lnTo>
                <a:cubicBezTo>
                  <a:pt x="15300" y="74448"/>
                  <a:pt x="16340" y="75696"/>
                  <a:pt x="17241" y="76944"/>
                </a:cubicBezTo>
                <a:cubicBezTo>
                  <a:pt x="18419" y="78469"/>
                  <a:pt x="19251" y="80202"/>
                  <a:pt x="20291" y="81796"/>
                </a:cubicBezTo>
                <a:lnTo>
                  <a:pt x="20429" y="82142"/>
                </a:lnTo>
                <a:cubicBezTo>
                  <a:pt x="20637" y="82905"/>
                  <a:pt x="20845" y="83668"/>
                  <a:pt x="21123" y="84430"/>
                </a:cubicBezTo>
                <a:cubicBezTo>
                  <a:pt x="18649" y="80582"/>
                  <a:pt x="14609" y="76735"/>
                  <a:pt x="10488" y="76735"/>
                </a:cubicBezTo>
                <a:cubicBezTo>
                  <a:pt x="10451" y="76735"/>
                  <a:pt x="10415" y="76735"/>
                  <a:pt x="10378" y="76736"/>
                </a:cubicBezTo>
                <a:cubicBezTo>
                  <a:pt x="10170" y="76736"/>
                  <a:pt x="10101" y="76944"/>
                  <a:pt x="10240" y="77082"/>
                </a:cubicBezTo>
                <a:cubicBezTo>
                  <a:pt x="12042" y="79023"/>
                  <a:pt x="13290" y="81727"/>
                  <a:pt x="15438" y="83390"/>
                </a:cubicBezTo>
                <a:cubicBezTo>
                  <a:pt x="17241" y="84777"/>
                  <a:pt x="19459" y="85608"/>
                  <a:pt x="21192" y="86995"/>
                </a:cubicBezTo>
                <a:cubicBezTo>
                  <a:pt x="21538" y="87411"/>
                  <a:pt x="21885" y="87896"/>
                  <a:pt x="22232" y="88243"/>
                </a:cubicBezTo>
                <a:cubicBezTo>
                  <a:pt x="22232" y="88263"/>
                  <a:pt x="22244" y="88271"/>
                  <a:pt x="22259" y="88271"/>
                </a:cubicBezTo>
                <a:cubicBezTo>
                  <a:pt x="22295" y="88271"/>
                  <a:pt x="22350" y="88222"/>
                  <a:pt x="22301" y="88173"/>
                </a:cubicBezTo>
                <a:cubicBezTo>
                  <a:pt x="22301" y="88104"/>
                  <a:pt x="22232" y="88035"/>
                  <a:pt x="22162" y="87896"/>
                </a:cubicBezTo>
                <a:lnTo>
                  <a:pt x="22162" y="87896"/>
                </a:lnTo>
                <a:cubicBezTo>
                  <a:pt x="22370" y="88104"/>
                  <a:pt x="22509" y="88312"/>
                  <a:pt x="22717" y="88589"/>
                </a:cubicBezTo>
                <a:cubicBezTo>
                  <a:pt x="23341" y="90183"/>
                  <a:pt x="24034" y="91778"/>
                  <a:pt x="24727" y="93372"/>
                </a:cubicBezTo>
                <a:cubicBezTo>
                  <a:pt x="24588" y="93303"/>
                  <a:pt x="24450" y="93233"/>
                  <a:pt x="24311" y="93164"/>
                </a:cubicBezTo>
                <a:cubicBezTo>
                  <a:pt x="24034" y="92679"/>
                  <a:pt x="23618" y="92194"/>
                  <a:pt x="23202" y="91778"/>
                </a:cubicBezTo>
                <a:cubicBezTo>
                  <a:pt x="22786" y="91223"/>
                  <a:pt x="22232" y="90807"/>
                  <a:pt x="21608" y="90599"/>
                </a:cubicBezTo>
                <a:cubicBezTo>
                  <a:pt x="21583" y="90587"/>
                  <a:pt x="21559" y="90581"/>
                  <a:pt x="21535" y="90581"/>
                </a:cubicBezTo>
                <a:cubicBezTo>
                  <a:pt x="21427" y="90581"/>
                  <a:pt x="21343" y="90706"/>
                  <a:pt x="21400" y="90877"/>
                </a:cubicBezTo>
                <a:cubicBezTo>
                  <a:pt x="22093" y="92332"/>
                  <a:pt x="23341" y="93372"/>
                  <a:pt x="24866" y="93788"/>
                </a:cubicBezTo>
                <a:cubicBezTo>
                  <a:pt x="25905" y="96283"/>
                  <a:pt x="26668" y="98918"/>
                  <a:pt x="27153" y="101621"/>
                </a:cubicBezTo>
                <a:cubicBezTo>
                  <a:pt x="27153" y="102037"/>
                  <a:pt x="27153" y="102522"/>
                  <a:pt x="27084" y="102938"/>
                </a:cubicBezTo>
                <a:cubicBezTo>
                  <a:pt x="26945" y="101829"/>
                  <a:pt x="26321" y="100859"/>
                  <a:pt x="25351" y="100304"/>
                </a:cubicBezTo>
                <a:cubicBezTo>
                  <a:pt x="25326" y="100291"/>
                  <a:pt x="25298" y="100286"/>
                  <a:pt x="25270" y="100286"/>
                </a:cubicBezTo>
                <a:cubicBezTo>
                  <a:pt x="25145" y="100286"/>
                  <a:pt x="25017" y="100399"/>
                  <a:pt x="25074" y="100512"/>
                </a:cubicBezTo>
                <a:cubicBezTo>
                  <a:pt x="25282" y="101968"/>
                  <a:pt x="25628" y="103909"/>
                  <a:pt x="26945" y="104810"/>
                </a:cubicBezTo>
                <a:cubicBezTo>
                  <a:pt x="26529" y="109315"/>
                  <a:pt x="25767" y="113752"/>
                  <a:pt x="24519" y="118119"/>
                </a:cubicBezTo>
                <a:cubicBezTo>
                  <a:pt x="24519" y="118253"/>
                  <a:pt x="24606" y="118330"/>
                  <a:pt x="24686" y="118330"/>
                </a:cubicBezTo>
                <a:cubicBezTo>
                  <a:pt x="24730" y="118330"/>
                  <a:pt x="24772" y="118307"/>
                  <a:pt x="24796" y="118257"/>
                </a:cubicBezTo>
                <a:cubicBezTo>
                  <a:pt x="26044" y="114999"/>
                  <a:pt x="26945" y="111672"/>
                  <a:pt x="27430" y="108276"/>
                </a:cubicBezTo>
                <a:cubicBezTo>
                  <a:pt x="28817" y="107097"/>
                  <a:pt x="30134" y="104948"/>
                  <a:pt x="29926" y="103146"/>
                </a:cubicBezTo>
                <a:cubicBezTo>
                  <a:pt x="29926" y="103045"/>
                  <a:pt x="29852" y="102980"/>
                  <a:pt x="29757" y="102980"/>
                </a:cubicBezTo>
                <a:cubicBezTo>
                  <a:pt x="29723" y="102980"/>
                  <a:pt x="29686" y="102989"/>
                  <a:pt x="29649" y="103007"/>
                </a:cubicBezTo>
                <a:cubicBezTo>
                  <a:pt x="28540" y="103770"/>
                  <a:pt x="28193" y="104948"/>
                  <a:pt x="27708" y="106057"/>
                </a:cubicBezTo>
                <a:cubicBezTo>
                  <a:pt x="27985" y="103146"/>
                  <a:pt x="28054" y="100165"/>
                  <a:pt x="27916" y="97185"/>
                </a:cubicBezTo>
                <a:cubicBezTo>
                  <a:pt x="28817" y="95937"/>
                  <a:pt x="29371" y="94412"/>
                  <a:pt x="29510" y="92887"/>
                </a:cubicBezTo>
                <a:cubicBezTo>
                  <a:pt x="29510" y="92780"/>
                  <a:pt x="29469" y="92633"/>
                  <a:pt x="29388" y="92633"/>
                </a:cubicBezTo>
                <a:cubicBezTo>
                  <a:pt x="29363" y="92633"/>
                  <a:pt x="29334" y="92647"/>
                  <a:pt x="29302" y="92679"/>
                </a:cubicBezTo>
                <a:cubicBezTo>
                  <a:pt x="28678" y="93372"/>
                  <a:pt x="28193" y="94135"/>
                  <a:pt x="27777" y="94966"/>
                </a:cubicBezTo>
                <a:lnTo>
                  <a:pt x="27777" y="94343"/>
                </a:lnTo>
                <a:cubicBezTo>
                  <a:pt x="28054" y="91570"/>
                  <a:pt x="28401" y="88797"/>
                  <a:pt x="28817" y="86094"/>
                </a:cubicBezTo>
                <a:cubicBezTo>
                  <a:pt x="30688" y="83806"/>
                  <a:pt x="32421" y="81449"/>
                  <a:pt x="34016" y="78954"/>
                </a:cubicBezTo>
                <a:cubicBezTo>
                  <a:pt x="36511" y="75627"/>
                  <a:pt x="38729" y="72022"/>
                  <a:pt x="40670" y="68279"/>
                </a:cubicBezTo>
                <a:cubicBezTo>
                  <a:pt x="40730" y="68159"/>
                  <a:pt x="40687" y="67988"/>
                  <a:pt x="40540" y="67988"/>
                </a:cubicBezTo>
                <a:cubicBezTo>
                  <a:pt x="40517" y="67988"/>
                  <a:pt x="40491" y="67992"/>
                  <a:pt x="40462" y="68002"/>
                </a:cubicBezTo>
                <a:cubicBezTo>
                  <a:pt x="35610" y="69388"/>
                  <a:pt x="32213" y="73339"/>
                  <a:pt x="30273" y="77914"/>
                </a:cubicBezTo>
                <a:cubicBezTo>
                  <a:pt x="30688" y="75904"/>
                  <a:pt x="31174" y="73894"/>
                  <a:pt x="31659" y="71883"/>
                </a:cubicBezTo>
                <a:cubicBezTo>
                  <a:pt x="31659" y="71883"/>
                  <a:pt x="31659" y="71883"/>
                  <a:pt x="31659" y="71953"/>
                </a:cubicBezTo>
                <a:cubicBezTo>
                  <a:pt x="31659" y="71987"/>
                  <a:pt x="31676" y="72005"/>
                  <a:pt x="31702" y="72005"/>
                </a:cubicBezTo>
                <a:cubicBezTo>
                  <a:pt x="31728" y="72005"/>
                  <a:pt x="31763" y="71987"/>
                  <a:pt x="31798" y="71953"/>
                </a:cubicBezTo>
                <a:cubicBezTo>
                  <a:pt x="31867" y="71537"/>
                  <a:pt x="31867" y="71121"/>
                  <a:pt x="31867" y="70705"/>
                </a:cubicBezTo>
                <a:cubicBezTo>
                  <a:pt x="32213" y="69527"/>
                  <a:pt x="32491" y="68417"/>
                  <a:pt x="32768" y="67239"/>
                </a:cubicBezTo>
                <a:cubicBezTo>
                  <a:pt x="33808" y="66684"/>
                  <a:pt x="34640" y="65853"/>
                  <a:pt x="35194" y="64813"/>
                </a:cubicBezTo>
                <a:cubicBezTo>
                  <a:pt x="35263" y="64674"/>
                  <a:pt x="35125" y="64536"/>
                  <a:pt x="34986" y="64536"/>
                </a:cubicBezTo>
                <a:cubicBezTo>
                  <a:pt x="34293" y="64744"/>
                  <a:pt x="33669" y="65090"/>
                  <a:pt x="33184" y="65714"/>
                </a:cubicBezTo>
                <a:cubicBezTo>
                  <a:pt x="33392" y="64882"/>
                  <a:pt x="33669" y="64050"/>
                  <a:pt x="33877" y="63219"/>
                </a:cubicBezTo>
                <a:cubicBezTo>
                  <a:pt x="34432" y="62803"/>
                  <a:pt x="34986" y="62387"/>
                  <a:pt x="35541" y="61901"/>
                </a:cubicBezTo>
                <a:lnTo>
                  <a:pt x="35541" y="61901"/>
                </a:lnTo>
                <a:lnTo>
                  <a:pt x="35333" y="62179"/>
                </a:lnTo>
                <a:cubicBezTo>
                  <a:pt x="35333" y="62248"/>
                  <a:pt x="35402" y="62317"/>
                  <a:pt x="35471" y="62317"/>
                </a:cubicBezTo>
                <a:cubicBezTo>
                  <a:pt x="35610" y="62179"/>
                  <a:pt x="35749" y="62040"/>
                  <a:pt x="35887" y="61901"/>
                </a:cubicBezTo>
                <a:cubicBezTo>
                  <a:pt x="35928" y="61903"/>
                  <a:pt x="35969" y="61904"/>
                  <a:pt x="36010" y="61904"/>
                </a:cubicBezTo>
                <a:cubicBezTo>
                  <a:pt x="37580" y="61904"/>
                  <a:pt x="39449" y="60633"/>
                  <a:pt x="40462" y="59822"/>
                </a:cubicBezTo>
                <a:cubicBezTo>
                  <a:pt x="40601" y="59753"/>
                  <a:pt x="40462" y="59545"/>
                  <a:pt x="40324" y="59545"/>
                </a:cubicBezTo>
                <a:cubicBezTo>
                  <a:pt x="39284" y="59614"/>
                  <a:pt x="38313" y="59822"/>
                  <a:pt x="37343" y="60169"/>
                </a:cubicBezTo>
                <a:cubicBezTo>
                  <a:pt x="38591" y="59198"/>
                  <a:pt x="39561" y="58020"/>
                  <a:pt x="40393" y="56703"/>
                </a:cubicBezTo>
                <a:cubicBezTo>
                  <a:pt x="40462" y="56633"/>
                  <a:pt x="40393" y="56495"/>
                  <a:pt x="40254" y="56495"/>
                </a:cubicBezTo>
                <a:cubicBezTo>
                  <a:pt x="38937" y="56495"/>
                  <a:pt x="37690" y="57049"/>
                  <a:pt x="36927" y="58089"/>
                </a:cubicBezTo>
                <a:cubicBezTo>
                  <a:pt x="37343" y="56772"/>
                  <a:pt x="37274" y="55386"/>
                  <a:pt x="36650" y="54138"/>
                </a:cubicBezTo>
                <a:cubicBezTo>
                  <a:pt x="36615" y="54103"/>
                  <a:pt x="36563" y="54086"/>
                  <a:pt x="36511" y="54086"/>
                </a:cubicBezTo>
                <a:cubicBezTo>
                  <a:pt x="36459" y="54086"/>
                  <a:pt x="36407" y="54103"/>
                  <a:pt x="36373" y="54138"/>
                </a:cubicBezTo>
                <a:cubicBezTo>
                  <a:pt x="35541" y="54970"/>
                  <a:pt x="34848" y="55940"/>
                  <a:pt x="34570" y="57118"/>
                </a:cubicBezTo>
                <a:cubicBezTo>
                  <a:pt x="34432" y="56495"/>
                  <a:pt x="34154" y="55940"/>
                  <a:pt x="33738" y="55455"/>
                </a:cubicBezTo>
                <a:cubicBezTo>
                  <a:pt x="33525" y="55135"/>
                  <a:pt x="32617" y="54284"/>
                  <a:pt x="32018" y="54284"/>
                </a:cubicBezTo>
                <a:cubicBezTo>
                  <a:pt x="31838" y="54284"/>
                  <a:pt x="31686" y="54361"/>
                  <a:pt x="31590" y="54554"/>
                </a:cubicBezTo>
                <a:cubicBezTo>
                  <a:pt x="31035" y="55732"/>
                  <a:pt x="31451" y="57188"/>
                  <a:pt x="31867" y="58366"/>
                </a:cubicBezTo>
                <a:cubicBezTo>
                  <a:pt x="31368" y="57923"/>
                  <a:pt x="30736" y="57701"/>
                  <a:pt x="30077" y="57701"/>
                </a:cubicBezTo>
                <a:cubicBezTo>
                  <a:pt x="29912" y="57701"/>
                  <a:pt x="29746" y="57715"/>
                  <a:pt x="29579" y="57742"/>
                </a:cubicBezTo>
                <a:cubicBezTo>
                  <a:pt x="29510" y="57742"/>
                  <a:pt x="29441" y="57812"/>
                  <a:pt x="29441" y="57881"/>
                </a:cubicBezTo>
                <a:cubicBezTo>
                  <a:pt x="29579" y="59961"/>
                  <a:pt x="31174" y="61624"/>
                  <a:pt x="33253" y="61901"/>
                </a:cubicBezTo>
                <a:cubicBezTo>
                  <a:pt x="33323" y="62248"/>
                  <a:pt x="33461" y="62595"/>
                  <a:pt x="33600" y="62941"/>
                </a:cubicBezTo>
                <a:lnTo>
                  <a:pt x="33669" y="63011"/>
                </a:lnTo>
                <a:cubicBezTo>
                  <a:pt x="33600" y="63011"/>
                  <a:pt x="33600" y="63080"/>
                  <a:pt x="33669" y="63080"/>
                </a:cubicBezTo>
                <a:cubicBezTo>
                  <a:pt x="33253" y="64189"/>
                  <a:pt x="32907" y="65298"/>
                  <a:pt x="32560" y="66477"/>
                </a:cubicBezTo>
                <a:cubicBezTo>
                  <a:pt x="32560" y="66477"/>
                  <a:pt x="32560" y="66546"/>
                  <a:pt x="32560" y="66546"/>
                </a:cubicBezTo>
                <a:lnTo>
                  <a:pt x="32421" y="66962"/>
                </a:lnTo>
                <a:cubicBezTo>
                  <a:pt x="32283" y="67100"/>
                  <a:pt x="32144" y="67170"/>
                  <a:pt x="32005" y="67308"/>
                </a:cubicBezTo>
                <a:cubicBezTo>
                  <a:pt x="31867" y="67447"/>
                  <a:pt x="32005" y="67516"/>
                  <a:pt x="32144" y="67516"/>
                </a:cubicBezTo>
                <a:cubicBezTo>
                  <a:pt x="32213" y="67447"/>
                  <a:pt x="32283" y="67447"/>
                  <a:pt x="32352" y="67447"/>
                </a:cubicBezTo>
                <a:lnTo>
                  <a:pt x="31728" y="69388"/>
                </a:lnTo>
                <a:cubicBezTo>
                  <a:pt x="31590" y="68764"/>
                  <a:pt x="31312" y="68140"/>
                  <a:pt x="30827" y="67586"/>
                </a:cubicBezTo>
                <a:cubicBezTo>
                  <a:pt x="30798" y="67557"/>
                  <a:pt x="30758" y="67540"/>
                  <a:pt x="30720" y="67540"/>
                </a:cubicBezTo>
                <a:cubicBezTo>
                  <a:pt x="30667" y="67540"/>
                  <a:pt x="30619" y="67574"/>
                  <a:pt x="30619" y="67655"/>
                </a:cubicBezTo>
                <a:cubicBezTo>
                  <a:pt x="30480" y="68764"/>
                  <a:pt x="30758" y="69942"/>
                  <a:pt x="31312" y="70913"/>
                </a:cubicBezTo>
                <a:cubicBezTo>
                  <a:pt x="30966" y="72161"/>
                  <a:pt x="30619" y="73478"/>
                  <a:pt x="30342" y="74725"/>
                </a:cubicBezTo>
                <a:cubicBezTo>
                  <a:pt x="30342" y="73755"/>
                  <a:pt x="30065" y="72854"/>
                  <a:pt x="29510" y="72091"/>
                </a:cubicBezTo>
                <a:cubicBezTo>
                  <a:pt x="29510" y="72057"/>
                  <a:pt x="29458" y="72039"/>
                  <a:pt x="29406" y="72039"/>
                </a:cubicBezTo>
                <a:cubicBezTo>
                  <a:pt x="29354" y="72039"/>
                  <a:pt x="29302" y="72057"/>
                  <a:pt x="29302" y="72091"/>
                </a:cubicBezTo>
                <a:cubicBezTo>
                  <a:pt x="28886" y="73339"/>
                  <a:pt x="29163" y="74725"/>
                  <a:pt x="30065" y="75765"/>
                </a:cubicBezTo>
                <a:lnTo>
                  <a:pt x="30065" y="75835"/>
                </a:lnTo>
                <a:cubicBezTo>
                  <a:pt x="29302" y="79023"/>
                  <a:pt x="28609" y="82281"/>
                  <a:pt x="28124" y="85539"/>
                </a:cubicBezTo>
                <a:cubicBezTo>
                  <a:pt x="27916" y="86163"/>
                  <a:pt x="27638" y="86787"/>
                  <a:pt x="27292" y="87341"/>
                </a:cubicBezTo>
                <a:cubicBezTo>
                  <a:pt x="27243" y="87439"/>
                  <a:pt x="27332" y="87537"/>
                  <a:pt x="27414" y="87537"/>
                </a:cubicBezTo>
                <a:cubicBezTo>
                  <a:pt x="27447" y="87537"/>
                  <a:pt x="27480" y="87521"/>
                  <a:pt x="27500" y="87480"/>
                </a:cubicBezTo>
                <a:cubicBezTo>
                  <a:pt x="27569" y="87341"/>
                  <a:pt x="27638" y="87203"/>
                  <a:pt x="27708" y="87064"/>
                </a:cubicBezTo>
                <a:cubicBezTo>
                  <a:pt x="27708" y="87099"/>
                  <a:pt x="27742" y="87116"/>
                  <a:pt x="27777" y="87116"/>
                </a:cubicBezTo>
                <a:cubicBezTo>
                  <a:pt x="27812" y="87116"/>
                  <a:pt x="27846" y="87099"/>
                  <a:pt x="27846" y="87064"/>
                </a:cubicBezTo>
                <a:lnTo>
                  <a:pt x="27916" y="86995"/>
                </a:lnTo>
                <a:lnTo>
                  <a:pt x="27916" y="86995"/>
                </a:lnTo>
                <a:cubicBezTo>
                  <a:pt x="27777" y="88173"/>
                  <a:pt x="27638" y="89352"/>
                  <a:pt x="27569" y="90461"/>
                </a:cubicBezTo>
                <a:cubicBezTo>
                  <a:pt x="27153" y="86371"/>
                  <a:pt x="26529" y="82212"/>
                  <a:pt x="25836" y="78191"/>
                </a:cubicBezTo>
                <a:cubicBezTo>
                  <a:pt x="25836" y="78122"/>
                  <a:pt x="25836" y="78122"/>
                  <a:pt x="25836" y="78122"/>
                </a:cubicBezTo>
                <a:cubicBezTo>
                  <a:pt x="26737" y="76874"/>
                  <a:pt x="27292" y="75003"/>
                  <a:pt x="26737" y="73686"/>
                </a:cubicBezTo>
                <a:cubicBezTo>
                  <a:pt x="26694" y="73600"/>
                  <a:pt x="26599" y="73541"/>
                  <a:pt x="26515" y="73541"/>
                </a:cubicBezTo>
                <a:cubicBezTo>
                  <a:pt x="26464" y="73541"/>
                  <a:pt x="26417" y="73563"/>
                  <a:pt x="26391" y="73616"/>
                </a:cubicBezTo>
                <a:cubicBezTo>
                  <a:pt x="25905" y="74240"/>
                  <a:pt x="25559" y="74933"/>
                  <a:pt x="25351" y="75765"/>
                </a:cubicBezTo>
                <a:cubicBezTo>
                  <a:pt x="24866" y="72784"/>
                  <a:pt x="24380" y="69873"/>
                  <a:pt x="24034" y="67100"/>
                </a:cubicBezTo>
                <a:cubicBezTo>
                  <a:pt x="23826" y="65506"/>
                  <a:pt x="23618" y="63981"/>
                  <a:pt x="23410" y="62387"/>
                </a:cubicBezTo>
                <a:cubicBezTo>
                  <a:pt x="24173" y="61416"/>
                  <a:pt x="24519" y="60238"/>
                  <a:pt x="24519" y="58990"/>
                </a:cubicBezTo>
                <a:cubicBezTo>
                  <a:pt x="24519" y="58889"/>
                  <a:pt x="24408" y="58824"/>
                  <a:pt x="24294" y="58824"/>
                </a:cubicBezTo>
                <a:cubicBezTo>
                  <a:pt x="24252" y="58824"/>
                  <a:pt x="24210" y="58833"/>
                  <a:pt x="24173" y="58851"/>
                </a:cubicBezTo>
                <a:cubicBezTo>
                  <a:pt x="23757" y="59406"/>
                  <a:pt x="23410" y="60030"/>
                  <a:pt x="23202" y="60654"/>
                </a:cubicBezTo>
                <a:cubicBezTo>
                  <a:pt x="22925" y="58713"/>
                  <a:pt x="22648" y="56703"/>
                  <a:pt x="22440" y="54692"/>
                </a:cubicBezTo>
                <a:cubicBezTo>
                  <a:pt x="23133" y="53375"/>
                  <a:pt x="23965" y="52058"/>
                  <a:pt x="24866" y="50811"/>
                </a:cubicBezTo>
                <a:lnTo>
                  <a:pt x="25004" y="50811"/>
                </a:lnTo>
                <a:cubicBezTo>
                  <a:pt x="25381" y="50542"/>
                  <a:pt x="25840" y="50440"/>
                  <a:pt x="26318" y="50440"/>
                </a:cubicBezTo>
                <a:cubicBezTo>
                  <a:pt x="26457" y="50440"/>
                  <a:pt x="26597" y="50448"/>
                  <a:pt x="26737" y="50464"/>
                </a:cubicBezTo>
                <a:cubicBezTo>
                  <a:pt x="26529" y="50741"/>
                  <a:pt x="26321" y="50949"/>
                  <a:pt x="26044" y="51088"/>
                </a:cubicBezTo>
                <a:cubicBezTo>
                  <a:pt x="25628" y="51296"/>
                  <a:pt x="25212" y="51365"/>
                  <a:pt x="24727" y="51365"/>
                </a:cubicBezTo>
                <a:cubicBezTo>
                  <a:pt x="24658" y="51365"/>
                  <a:pt x="24519" y="51573"/>
                  <a:pt x="24658" y="51642"/>
                </a:cubicBezTo>
                <a:cubicBezTo>
                  <a:pt x="24828" y="51715"/>
                  <a:pt x="25003" y="51748"/>
                  <a:pt x="25178" y="51748"/>
                </a:cubicBezTo>
                <a:cubicBezTo>
                  <a:pt x="25999" y="51748"/>
                  <a:pt x="26823" y="51035"/>
                  <a:pt x="27223" y="50464"/>
                </a:cubicBezTo>
                <a:cubicBezTo>
                  <a:pt x="27223" y="50325"/>
                  <a:pt x="27223" y="50187"/>
                  <a:pt x="27084" y="50187"/>
                </a:cubicBezTo>
                <a:cubicBezTo>
                  <a:pt x="26876" y="50140"/>
                  <a:pt x="26660" y="50117"/>
                  <a:pt x="26445" y="50117"/>
                </a:cubicBezTo>
                <a:cubicBezTo>
                  <a:pt x="26013" y="50117"/>
                  <a:pt x="25582" y="50210"/>
                  <a:pt x="25212" y="50395"/>
                </a:cubicBezTo>
                <a:cubicBezTo>
                  <a:pt x="25905" y="49493"/>
                  <a:pt x="26668" y="48662"/>
                  <a:pt x="27430" y="47830"/>
                </a:cubicBezTo>
                <a:cubicBezTo>
                  <a:pt x="27916" y="47345"/>
                  <a:pt x="28401" y="46859"/>
                  <a:pt x="28886" y="46374"/>
                </a:cubicBezTo>
                <a:cubicBezTo>
                  <a:pt x="29926" y="45889"/>
                  <a:pt x="31035" y="45404"/>
                  <a:pt x="32213" y="44988"/>
                </a:cubicBezTo>
                <a:cubicBezTo>
                  <a:pt x="34709" y="44017"/>
                  <a:pt x="37343" y="43324"/>
                  <a:pt x="40046" y="43047"/>
                </a:cubicBezTo>
                <a:cubicBezTo>
                  <a:pt x="40185" y="43047"/>
                  <a:pt x="40185" y="42839"/>
                  <a:pt x="40046" y="42839"/>
                </a:cubicBezTo>
                <a:cubicBezTo>
                  <a:pt x="39957" y="42837"/>
                  <a:pt x="39869" y="42836"/>
                  <a:pt x="39780" y="42836"/>
                </a:cubicBezTo>
                <a:cubicBezTo>
                  <a:pt x="36904" y="42836"/>
                  <a:pt x="34280" y="43912"/>
                  <a:pt x="31590" y="44988"/>
                </a:cubicBezTo>
                <a:cubicBezTo>
                  <a:pt x="30966" y="45196"/>
                  <a:pt x="30203" y="45473"/>
                  <a:pt x="29579" y="45750"/>
                </a:cubicBezTo>
                <a:cubicBezTo>
                  <a:pt x="31035" y="45057"/>
                  <a:pt x="32421" y="44087"/>
                  <a:pt x="33877" y="43324"/>
                </a:cubicBezTo>
                <a:cubicBezTo>
                  <a:pt x="35424" y="42550"/>
                  <a:pt x="37074" y="42185"/>
                  <a:pt x="38738" y="42185"/>
                </a:cubicBezTo>
                <a:cubicBezTo>
                  <a:pt x="39012" y="42185"/>
                  <a:pt x="39287" y="42195"/>
                  <a:pt x="39561" y="42215"/>
                </a:cubicBezTo>
                <a:cubicBezTo>
                  <a:pt x="39801" y="42215"/>
                  <a:pt x="40244" y="42204"/>
                  <a:pt x="40755" y="42204"/>
                </a:cubicBezTo>
                <a:cubicBezTo>
                  <a:pt x="42457" y="42204"/>
                  <a:pt x="44909" y="42327"/>
                  <a:pt x="43096" y="43393"/>
                </a:cubicBezTo>
                <a:cubicBezTo>
                  <a:pt x="40564" y="44926"/>
                  <a:pt x="37647" y="45754"/>
                  <a:pt x="34654" y="45754"/>
                </a:cubicBezTo>
                <a:cubicBezTo>
                  <a:pt x="34534" y="45754"/>
                  <a:pt x="34413" y="45753"/>
                  <a:pt x="34293" y="45750"/>
                </a:cubicBezTo>
                <a:cubicBezTo>
                  <a:pt x="34173" y="45746"/>
                  <a:pt x="34053" y="45744"/>
                  <a:pt x="33933" y="45744"/>
                </a:cubicBezTo>
                <a:cubicBezTo>
                  <a:pt x="31905" y="45744"/>
                  <a:pt x="29891" y="46294"/>
                  <a:pt x="28124" y="47275"/>
                </a:cubicBezTo>
                <a:cubicBezTo>
                  <a:pt x="28054" y="47275"/>
                  <a:pt x="28124" y="47414"/>
                  <a:pt x="28193" y="47414"/>
                </a:cubicBezTo>
                <a:cubicBezTo>
                  <a:pt x="31451" y="46097"/>
                  <a:pt x="34570" y="46235"/>
                  <a:pt x="37967" y="45958"/>
                </a:cubicBezTo>
                <a:cubicBezTo>
                  <a:pt x="40532" y="45750"/>
                  <a:pt x="42750" y="43948"/>
                  <a:pt x="44899" y="42770"/>
                </a:cubicBezTo>
                <a:cubicBezTo>
                  <a:pt x="45037" y="42700"/>
                  <a:pt x="45037" y="42492"/>
                  <a:pt x="44899" y="42423"/>
                </a:cubicBezTo>
                <a:cubicBezTo>
                  <a:pt x="43168" y="42043"/>
                  <a:pt x="41438" y="41869"/>
                  <a:pt x="39708" y="41869"/>
                </a:cubicBezTo>
                <a:cubicBezTo>
                  <a:pt x="38596" y="41869"/>
                  <a:pt x="37484" y="41941"/>
                  <a:pt x="36373" y="42076"/>
                </a:cubicBezTo>
                <a:cubicBezTo>
                  <a:pt x="34154" y="42423"/>
                  <a:pt x="32283" y="43879"/>
                  <a:pt x="30342" y="45057"/>
                </a:cubicBezTo>
                <a:cubicBezTo>
                  <a:pt x="31520" y="43948"/>
                  <a:pt x="32768" y="42839"/>
                  <a:pt x="34016" y="41730"/>
                </a:cubicBezTo>
                <a:cubicBezTo>
                  <a:pt x="35194" y="40551"/>
                  <a:pt x="36373" y="39581"/>
                  <a:pt x="37620" y="38610"/>
                </a:cubicBezTo>
                <a:cubicBezTo>
                  <a:pt x="38106" y="38818"/>
                  <a:pt x="38660" y="38888"/>
                  <a:pt x="39215" y="38888"/>
                </a:cubicBezTo>
                <a:cubicBezTo>
                  <a:pt x="39492" y="38818"/>
                  <a:pt x="40046" y="38541"/>
                  <a:pt x="39977" y="38195"/>
                </a:cubicBezTo>
                <a:cubicBezTo>
                  <a:pt x="39908" y="37779"/>
                  <a:pt x="39492" y="37709"/>
                  <a:pt x="39215" y="37640"/>
                </a:cubicBezTo>
                <a:lnTo>
                  <a:pt x="39007" y="37571"/>
                </a:lnTo>
                <a:cubicBezTo>
                  <a:pt x="39700" y="37016"/>
                  <a:pt x="40462" y="36531"/>
                  <a:pt x="41225" y="36115"/>
                </a:cubicBezTo>
                <a:cubicBezTo>
                  <a:pt x="41294" y="36184"/>
                  <a:pt x="41363" y="36184"/>
                  <a:pt x="41433" y="36184"/>
                </a:cubicBezTo>
                <a:lnTo>
                  <a:pt x="41571" y="36184"/>
                </a:lnTo>
                <a:cubicBezTo>
                  <a:pt x="41779" y="36323"/>
                  <a:pt x="41987" y="36462"/>
                  <a:pt x="42195" y="36531"/>
                </a:cubicBezTo>
                <a:lnTo>
                  <a:pt x="42542" y="36531"/>
                </a:lnTo>
                <a:cubicBezTo>
                  <a:pt x="43790" y="38610"/>
                  <a:pt x="45661" y="40690"/>
                  <a:pt x="48226" y="40690"/>
                </a:cubicBezTo>
                <a:cubicBezTo>
                  <a:pt x="48365" y="40690"/>
                  <a:pt x="48434" y="40551"/>
                  <a:pt x="48434" y="40413"/>
                </a:cubicBezTo>
                <a:cubicBezTo>
                  <a:pt x="48018" y="39442"/>
                  <a:pt x="47463" y="38541"/>
                  <a:pt x="46701" y="37848"/>
                </a:cubicBezTo>
                <a:lnTo>
                  <a:pt x="46701" y="37848"/>
                </a:lnTo>
                <a:cubicBezTo>
                  <a:pt x="46805" y="37855"/>
                  <a:pt x="46910" y="37858"/>
                  <a:pt x="47015" y="37858"/>
                </a:cubicBezTo>
                <a:cubicBezTo>
                  <a:pt x="47961" y="37858"/>
                  <a:pt x="48947" y="37578"/>
                  <a:pt x="49820" y="37016"/>
                </a:cubicBezTo>
                <a:cubicBezTo>
                  <a:pt x="49959" y="37016"/>
                  <a:pt x="49959" y="36877"/>
                  <a:pt x="49890" y="36808"/>
                </a:cubicBezTo>
                <a:cubicBezTo>
                  <a:pt x="49386" y="35612"/>
                  <a:pt x="48024" y="35273"/>
                  <a:pt x="46584" y="35273"/>
                </a:cubicBezTo>
                <a:cubicBezTo>
                  <a:pt x="46439" y="35273"/>
                  <a:pt x="46292" y="35277"/>
                  <a:pt x="46146" y="35283"/>
                </a:cubicBezTo>
                <a:lnTo>
                  <a:pt x="46770" y="35006"/>
                </a:lnTo>
                <a:cubicBezTo>
                  <a:pt x="47602" y="34659"/>
                  <a:pt x="49266" y="34105"/>
                  <a:pt x="49335" y="32996"/>
                </a:cubicBezTo>
                <a:cubicBezTo>
                  <a:pt x="49373" y="32273"/>
                  <a:pt x="48723" y="32072"/>
                  <a:pt x="48025" y="32072"/>
                </a:cubicBezTo>
                <a:cubicBezTo>
                  <a:pt x="47451" y="32072"/>
                  <a:pt x="46844" y="32209"/>
                  <a:pt x="46562" y="32302"/>
                </a:cubicBezTo>
                <a:cubicBezTo>
                  <a:pt x="46285" y="32372"/>
                  <a:pt x="45938" y="32510"/>
                  <a:pt x="45661" y="32718"/>
                </a:cubicBezTo>
                <a:cubicBezTo>
                  <a:pt x="46424" y="31817"/>
                  <a:pt x="46978" y="30708"/>
                  <a:pt x="47256" y="29599"/>
                </a:cubicBezTo>
                <a:cubicBezTo>
                  <a:pt x="47256" y="29460"/>
                  <a:pt x="47186" y="29391"/>
                  <a:pt x="47117" y="29391"/>
                </a:cubicBezTo>
                <a:cubicBezTo>
                  <a:pt x="45731" y="29460"/>
                  <a:pt x="44552" y="30292"/>
                  <a:pt x="43998" y="31540"/>
                </a:cubicBezTo>
                <a:cubicBezTo>
                  <a:pt x="44136" y="29876"/>
                  <a:pt x="43651" y="28282"/>
                  <a:pt x="42611" y="27034"/>
                </a:cubicBezTo>
                <a:cubicBezTo>
                  <a:pt x="42577" y="27000"/>
                  <a:pt x="42525" y="26982"/>
                  <a:pt x="42473" y="26982"/>
                </a:cubicBezTo>
                <a:cubicBezTo>
                  <a:pt x="42421" y="26982"/>
                  <a:pt x="42369" y="27000"/>
                  <a:pt x="42334" y="27034"/>
                </a:cubicBezTo>
                <a:cubicBezTo>
                  <a:pt x="41849" y="28143"/>
                  <a:pt x="41502" y="29322"/>
                  <a:pt x="41433" y="30500"/>
                </a:cubicBezTo>
                <a:cubicBezTo>
                  <a:pt x="41294" y="30223"/>
                  <a:pt x="41156" y="29946"/>
                  <a:pt x="41017" y="29668"/>
                </a:cubicBezTo>
                <a:cubicBezTo>
                  <a:pt x="40948" y="29599"/>
                  <a:pt x="40878" y="29530"/>
                  <a:pt x="40809" y="29530"/>
                </a:cubicBezTo>
                <a:lnTo>
                  <a:pt x="40670" y="29530"/>
                </a:lnTo>
                <a:cubicBezTo>
                  <a:pt x="40532" y="29530"/>
                  <a:pt x="40462" y="29599"/>
                  <a:pt x="40462" y="29668"/>
                </a:cubicBezTo>
                <a:cubicBezTo>
                  <a:pt x="39838" y="31540"/>
                  <a:pt x="39700" y="34174"/>
                  <a:pt x="41294" y="35630"/>
                </a:cubicBezTo>
                <a:cubicBezTo>
                  <a:pt x="41225" y="35699"/>
                  <a:pt x="41225" y="35768"/>
                  <a:pt x="41294" y="35838"/>
                </a:cubicBezTo>
                <a:cubicBezTo>
                  <a:pt x="40254" y="36323"/>
                  <a:pt x="39284" y="36877"/>
                  <a:pt x="38313" y="37571"/>
                </a:cubicBezTo>
                <a:cubicBezTo>
                  <a:pt x="38244" y="37571"/>
                  <a:pt x="38106" y="37640"/>
                  <a:pt x="38036" y="37640"/>
                </a:cubicBezTo>
                <a:cubicBezTo>
                  <a:pt x="38036" y="37709"/>
                  <a:pt x="37967" y="37709"/>
                  <a:pt x="38036" y="37779"/>
                </a:cubicBezTo>
                <a:cubicBezTo>
                  <a:pt x="37204" y="38333"/>
                  <a:pt x="36442" y="38888"/>
                  <a:pt x="35749" y="39512"/>
                </a:cubicBezTo>
                <a:cubicBezTo>
                  <a:pt x="36234" y="38818"/>
                  <a:pt x="36373" y="37917"/>
                  <a:pt x="36026" y="37085"/>
                </a:cubicBezTo>
                <a:cubicBezTo>
                  <a:pt x="35991" y="37051"/>
                  <a:pt x="35957" y="37033"/>
                  <a:pt x="35922" y="37033"/>
                </a:cubicBezTo>
                <a:cubicBezTo>
                  <a:pt x="35887" y="37033"/>
                  <a:pt x="35853" y="37051"/>
                  <a:pt x="35818" y="37085"/>
                </a:cubicBezTo>
                <a:cubicBezTo>
                  <a:pt x="35125" y="37848"/>
                  <a:pt x="34848" y="38818"/>
                  <a:pt x="35056" y="39789"/>
                </a:cubicBezTo>
                <a:cubicBezTo>
                  <a:pt x="34986" y="39927"/>
                  <a:pt x="34986" y="40066"/>
                  <a:pt x="34917" y="40135"/>
                </a:cubicBezTo>
                <a:cubicBezTo>
                  <a:pt x="34917" y="40205"/>
                  <a:pt x="34917" y="40205"/>
                  <a:pt x="34917" y="40205"/>
                </a:cubicBezTo>
                <a:cubicBezTo>
                  <a:pt x="32768" y="42076"/>
                  <a:pt x="30688" y="44156"/>
                  <a:pt x="28748" y="46028"/>
                </a:cubicBezTo>
                <a:lnTo>
                  <a:pt x="28609" y="46097"/>
                </a:lnTo>
                <a:cubicBezTo>
                  <a:pt x="28609" y="46097"/>
                  <a:pt x="28609" y="46166"/>
                  <a:pt x="28609" y="46166"/>
                </a:cubicBezTo>
                <a:lnTo>
                  <a:pt x="27916" y="46859"/>
                </a:lnTo>
                <a:cubicBezTo>
                  <a:pt x="27569" y="47137"/>
                  <a:pt x="27292" y="47414"/>
                  <a:pt x="27015" y="47691"/>
                </a:cubicBezTo>
                <a:cubicBezTo>
                  <a:pt x="26807" y="47899"/>
                  <a:pt x="26668" y="48038"/>
                  <a:pt x="26460" y="48246"/>
                </a:cubicBezTo>
                <a:cubicBezTo>
                  <a:pt x="27430" y="46443"/>
                  <a:pt x="28124" y="44503"/>
                  <a:pt x="28609" y="42492"/>
                </a:cubicBezTo>
                <a:cubicBezTo>
                  <a:pt x="28886" y="41383"/>
                  <a:pt x="29163" y="40274"/>
                  <a:pt x="29441" y="39165"/>
                </a:cubicBezTo>
                <a:cubicBezTo>
                  <a:pt x="29926" y="38957"/>
                  <a:pt x="30342" y="38610"/>
                  <a:pt x="30688" y="38125"/>
                </a:cubicBezTo>
                <a:cubicBezTo>
                  <a:pt x="31035" y="37779"/>
                  <a:pt x="31174" y="37293"/>
                  <a:pt x="31174" y="36808"/>
                </a:cubicBezTo>
                <a:cubicBezTo>
                  <a:pt x="31174" y="36707"/>
                  <a:pt x="31099" y="36642"/>
                  <a:pt x="31005" y="36642"/>
                </a:cubicBezTo>
                <a:cubicBezTo>
                  <a:pt x="30971" y="36642"/>
                  <a:pt x="30934" y="36651"/>
                  <a:pt x="30896" y="36670"/>
                </a:cubicBezTo>
                <a:cubicBezTo>
                  <a:pt x="30480" y="36947"/>
                  <a:pt x="30134" y="37293"/>
                  <a:pt x="29857" y="37709"/>
                </a:cubicBezTo>
                <a:cubicBezTo>
                  <a:pt x="30203" y="36184"/>
                  <a:pt x="30480" y="34590"/>
                  <a:pt x="30619" y="32996"/>
                </a:cubicBezTo>
                <a:cubicBezTo>
                  <a:pt x="30654" y="33030"/>
                  <a:pt x="30706" y="33048"/>
                  <a:pt x="30758" y="33048"/>
                </a:cubicBezTo>
                <a:cubicBezTo>
                  <a:pt x="30810" y="33048"/>
                  <a:pt x="30862" y="33030"/>
                  <a:pt x="30896" y="32996"/>
                </a:cubicBezTo>
                <a:cubicBezTo>
                  <a:pt x="30966" y="32857"/>
                  <a:pt x="31035" y="32718"/>
                  <a:pt x="31104" y="32580"/>
                </a:cubicBezTo>
                <a:cubicBezTo>
                  <a:pt x="31243" y="32441"/>
                  <a:pt x="31312" y="32302"/>
                  <a:pt x="31382" y="32164"/>
                </a:cubicBezTo>
                <a:cubicBezTo>
                  <a:pt x="33600" y="31540"/>
                  <a:pt x="35818" y="29044"/>
                  <a:pt x="34986" y="26826"/>
                </a:cubicBezTo>
                <a:cubicBezTo>
                  <a:pt x="34960" y="26773"/>
                  <a:pt x="34913" y="26751"/>
                  <a:pt x="34865" y="26751"/>
                </a:cubicBezTo>
                <a:cubicBezTo>
                  <a:pt x="34788" y="26751"/>
                  <a:pt x="34709" y="26810"/>
                  <a:pt x="34709" y="26896"/>
                </a:cubicBezTo>
                <a:cubicBezTo>
                  <a:pt x="35471" y="28975"/>
                  <a:pt x="33461" y="30708"/>
                  <a:pt x="31659" y="31609"/>
                </a:cubicBezTo>
                <a:cubicBezTo>
                  <a:pt x="31798" y="31401"/>
                  <a:pt x="31936" y="31193"/>
                  <a:pt x="32005" y="30916"/>
                </a:cubicBezTo>
                <a:cubicBezTo>
                  <a:pt x="32075" y="30847"/>
                  <a:pt x="32144" y="30777"/>
                  <a:pt x="32144" y="30708"/>
                </a:cubicBezTo>
                <a:cubicBezTo>
                  <a:pt x="32144" y="30639"/>
                  <a:pt x="32144" y="30639"/>
                  <a:pt x="32144" y="30569"/>
                </a:cubicBezTo>
                <a:cubicBezTo>
                  <a:pt x="33738" y="29460"/>
                  <a:pt x="34640" y="27519"/>
                  <a:pt x="34501" y="25509"/>
                </a:cubicBezTo>
                <a:cubicBezTo>
                  <a:pt x="34501" y="25440"/>
                  <a:pt x="34432" y="25371"/>
                  <a:pt x="34362" y="25371"/>
                </a:cubicBezTo>
                <a:cubicBezTo>
                  <a:pt x="33738" y="25579"/>
                  <a:pt x="33184" y="25994"/>
                  <a:pt x="32907" y="26549"/>
                </a:cubicBezTo>
                <a:cubicBezTo>
                  <a:pt x="32907" y="25856"/>
                  <a:pt x="32907" y="25163"/>
                  <a:pt x="32907" y="24469"/>
                </a:cubicBezTo>
                <a:cubicBezTo>
                  <a:pt x="32907" y="24400"/>
                  <a:pt x="32768" y="24331"/>
                  <a:pt x="32699" y="24331"/>
                </a:cubicBezTo>
                <a:cubicBezTo>
                  <a:pt x="31728" y="24677"/>
                  <a:pt x="31035" y="25509"/>
                  <a:pt x="30827" y="26549"/>
                </a:cubicBezTo>
                <a:cubicBezTo>
                  <a:pt x="30611" y="26170"/>
                  <a:pt x="29844" y="25072"/>
                  <a:pt x="29321" y="25072"/>
                </a:cubicBezTo>
                <a:cubicBezTo>
                  <a:pt x="29174" y="25072"/>
                  <a:pt x="29047" y="25158"/>
                  <a:pt x="28955" y="25371"/>
                </a:cubicBezTo>
                <a:cubicBezTo>
                  <a:pt x="28886" y="25163"/>
                  <a:pt x="28886" y="25024"/>
                  <a:pt x="28886" y="24885"/>
                </a:cubicBezTo>
                <a:cubicBezTo>
                  <a:pt x="28886" y="24751"/>
                  <a:pt x="28799" y="24675"/>
                  <a:pt x="28719" y="24675"/>
                </a:cubicBezTo>
                <a:cubicBezTo>
                  <a:pt x="28675" y="24675"/>
                  <a:pt x="28633" y="24698"/>
                  <a:pt x="28609" y="24747"/>
                </a:cubicBezTo>
                <a:cubicBezTo>
                  <a:pt x="27223" y="25925"/>
                  <a:pt x="27292" y="29807"/>
                  <a:pt x="28955" y="30916"/>
                </a:cubicBezTo>
                <a:cubicBezTo>
                  <a:pt x="28262" y="30777"/>
                  <a:pt x="27569" y="30362"/>
                  <a:pt x="27015" y="29807"/>
                </a:cubicBezTo>
                <a:cubicBezTo>
                  <a:pt x="26668" y="29460"/>
                  <a:pt x="26391" y="28975"/>
                  <a:pt x="26391" y="28421"/>
                </a:cubicBezTo>
                <a:cubicBezTo>
                  <a:pt x="26391" y="27866"/>
                  <a:pt x="26599" y="27312"/>
                  <a:pt x="26945" y="26826"/>
                </a:cubicBezTo>
                <a:cubicBezTo>
                  <a:pt x="26945" y="26757"/>
                  <a:pt x="26945" y="26688"/>
                  <a:pt x="26807" y="26688"/>
                </a:cubicBezTo>
                <a:cubicBezTo>
                  <a:pt x="25975" y="27381"/>
                  <a:pt x="25767" y="28559"/>
                  <a:pt x="26391" y="29530"/>
                </a:cubicBezTo>
                <a:cubicBezTo>
                  <a:pt x="27015" y="30500"/>
                  <a:pt x="28054" y="31124"/>
                  <a:pt x="29233" y="31193"/>
                </a:cubicBezTo>
                <a:lnTo>
                  <a:pt x="29302" y="31193"/>
                </a:lnTo>
                <a:lnTo>
                  <a:pt x="29649" y="31263"/>
                </a:lnTo>
                <a:cubicBezTo>
                  <a:pt x="29718" y="31679"/>
                  <a:pt x="29787" y="32094"/>
                  <a:pt x="29857" y="32510"/>
                </a:cubicBezTo>
                <a:cubicBezTo>
                  <a:pt x="29857" y="32625"/>
                  <a:pt x="29941" y="32676"/>
                  <a:pt x="30028" y="32676"/>
                </a:cubicBezTo>
                <a:cubicBezTo>
                  <a:pt x="30099" y="32676"/>
                  <a:pt x="30172" y="32642"/>
                  <a:pt x="30203" y="32580"/>
                </a:cubicBezTo>
                <a:cubicBezTo>
                  <a:pt x="30273" y="32580"/>
                  <a:pt x="30273" y="32510"/>
                  <a:pt x="30342" y="32510"/>
                </a:cubicBezTo>
                <a:cubicBezTo>
                  <a:pt x="29995" y="35630"/>
                  <a:pt x="29441" y="38680"/>
                  <a:pt x="28609" y="41591"/>
                </a:cubicBezTo>
                <a:cubicBezTo>
                  <a:pt x="28748" y="40482"/>
                  <a:pt x="28748" y="39304"/>
                  <a:pt x="28609" y="38125"/>
                </a:cubicBezTo>
                <a:cubicBezTo>
                  <a:pt x="28193" y="35560"/>
                  <a:pt x="25905" y="34451"/>
                  <a:pt x="24727" y="32233"/>
                </a:cubicBezTo>
                <a:cubicBezTo>
                  <a:pt x="24701" y="32180"/>
                  <a:pt x="24654" y="32158"/>
                  <a:pt x="24610" y="32158"/>
                </a:cubicBezTo>
                <a:cubicBezTo>
                  <a:pt x="24539" y="32158"/>
                  <a:pt x="24476" y="32217"/>
                  <a:pt x="24519" y="32302"/>
                </a:cubicBezTo>
                <a:cubicBezTo>
                  <a:pt x="25143" y="34798"/>
                  <a:pt x="24866" y="37363"/>
                  <a:pt x="25143" y="39927"/>
                </a:cubicBezTo>
                <a:cubicBezTo>
                  <a:pt x="25490" y="42631"/>
                  <a:pt x="26807" y="44710"/>
                  <a:pt x="26321" y="47553"/>
                </a:cubicBezTo>
                <a:cubicBezTo>
                  <a:pt x="26044" y="48246"/>
                  <a:pt x="25698" y="48870"/>
                  <a:pt x="25351" y="49493"/>
                </a:cubicBezTo>
                <a:cubicBezTo>
                  <a:pt x="24173" y="50811"/>
                  <a:pt x="23202" y="52266"/>
                  <a:pt x="22301" y="53791"/>
                </a:cubicBezTo>
                <a:cubicBezTo>
                  <a:pt x="22093" y="51850"/>
                  <a:pt x="21885" y="49840"/>
                  <a:pt x="21677" y="47899"/>
                </a:cubicBezTo>
                <a:cubicBezTo>
                  <a:pt x="22301" y="46998"/>
                  <a:pt x="22578" y="45958"/>
                  <a:pt x="22370" y="44918"/>
                </a:cubicBezTo>
                <a:cubicBezTo>
                  <a:pt x="22370" y="44837"/>
                  <a:pt x="22323" y="44804"/>
                  <a:pt x="22269" y="44804"/>
                </a:cubicBezTo>
                <a:cubicBezTo>
                  <a:pt x="22232" y="44804"/>
                  <a:pt x="22191" y="44820"/>
                  <a:pt x="22162" y="44849"/>
                </a:cubicBezTo>
                <a:cubicBezTo>
                  <a:pt x="21885" y="45057"/>
                  <a:pt x="21608" y="45334"/>
                  <a:pt x="21469" y="45681"/>
                </a:cubicBezTo>
                <a:cubicBezTo>
                  <a:pt x="21261" y="43255"/>
                  <a:pt x="21123" y="40898"/>
                  <a:pt x="21053" y="38472"/>
                </a:cubicBezTo>
                <a:lnTo>
                  <a:pt x="21053" y="36739"/>
                </a:lnTo>
                <a:cubicBezTo>
                  <a:pt x="21885" y="35907"/>
                  <a:pt x="22301" y="34729"/>
                  <a:pt x="22232" y="33550"/>
                </a:cubicBezTo>
                <a:cubicBezTo>
                  <a:pt x="22232" y="33449"/>
                  <a:pt x="22157" y="33384"/>
                  <a:pt x="22063" y="33384"/>
                </a:cubicBezTo>
                <a:cubicBezTo>
                  <a:pt x="22029" y="33384"/>
                  <a:pt x="21991" y="33393"/>
                  <a:pt x="21954" y="33412"/>
                </a:cubicBezTo>
                <a:cubicBezTo>
                  <a:pt x="21538" y="33827"/>
                  <a:pt x="21192" y="34382"/>
                  <a:pt x="21053" y="34937"/>
                </a:cubicBezTo>
                <a:cubicBezTo>
                  <a:pt x="21053" y="34174"/>
                  <a:pt x="21053" y="33412"/>
                  <a:pt x="21123" y="32580"/>
                </a:cubicBezTo>
                <a:cubicBezTo>
                  <a:pt x="21330" y="28074"/>
                  <a:pt x="23618" y="23846"/>
                  <a:pt x="26113" y="20172"/>
                </a:cubicBezTo>
                <a:cubicBezTo>
                  <a:pt x="27985" y="17330"/>
                  <a:pt x="30550" y="15042"/>
                  <a:pt x="31798" y="11853"/>
                </a:cubicBezTo>
                <a:lnTo>
                  <a:pt x="31798" y="11853"/>
                </a:lnTo>
                <a:cubicBezTo>
                  <a:pt x="31867" y="12339"/>
                  <a:pt x="31798" y="12893"/>
                  <a:pt x="31590" y="13378"/>
                </a:cubicBezTo>
                <a:cubicBezTo>
                  <a:pt x="31451" y="13933"/>
                  <a:pt x="31243" y="14557"/>
                  <a:pt x="31035" y="15111"/>
                </a:cubicBezTo>
                <a:cubicBezTo>
                  <a:pt x="30411" y="16775"/>
                  <a:pt x="29579" y="18439"/>
                  <a:pt x="28609" y="19964"/>
                </a:cubicBezTo>
                <a:cubicBezTo>
                  <a:pt x="27015" y="22529"/>
                  <a:pt x="24588" y="24469"/>
                  <a:pt x="22717" y="26896"/>
                </a:cubicBezTo>
                <a:cubicBezTo>
                  <a:pt x="22668" y="26945"/>
                  <a:pt x="22723" y="26994"/>
                  <a:pt x="22784" y="26994"/>
                </a:cubicBezTo>
                <a:cubicBezTo>
                  <a:pt x="22809" y="26994"/>
                  <a:pt x="22835" y="26985"/>
                  <a:pt x="22855" y="26965"/>
                </a:cubicBezTo>
                <a:cubicBezTo>
                  <a:pt x="27500" y="22529"/>
                  <a:pt x="31798" y="17330"/>
                  <a:pt x="32283" y="10675"/>
                </a:cubicBezTo>
                <a:cubicBezTo>
                  <a:pt x="32283" y="10574"/>
                  <a:pt x="32208" y="10509"/>
                  <a:pt x="32141" y="10509"/>
                </a:cubicBezTo>
                <a:cubicBezTo>
                  <a:pt x="32117" y="10509"/>
                  <a:pt x="32093" y="10518"/>
                  <a:pt x="32075" y="10536"/>
                </a:cubicBezTo>
                <a:cubicBezTo>
                  <a:pt x="29926" y="13101"/>
                  <a:pt x="27223" y="15111"/>
                  <a:pt x="25212" y="17746"/>
                </a:cubicBezTo>
                <a:cubicBezTo>
                  <a:pt x="23271" y="20449"/>
                  <a:pt x="22093" y="23638"/>
                  <a:pt x="21816" y="26965"/>
                </a:cubicBezTo>
                <a:cubicBezTo>
                  <a:pt x="21816" y="27034"/>
                  <a:pt x="21816" y="27034"/>
                  <a:pt x="21885" y="27034"/>
                </a:cubicBezTo>
                <a:cubicBezTo>
                  <a:pt x="21677" y="27727"/>
                  <a:pt x="21469" y="28351"/>
                  <a:pt x="21261" y="29044"/>
                </a:cubicBezTo>
                <a:cubicBezTo>
                  <a:pt x="21608" y="25024"/>
                  <a:pt x="22162" y="21004"/>
                  <a:pt x="22648" y="16914"/>
                </a:cubicBezTo>
                <a:cubicBezTo>
                  <a:pt x="23271" y="16221"/>
                  <a:pt x="23757" y="15319"/>
                  <a:pt x="23895" y="14349"/>
                </a:cubicBezTo>
                <a:cubicBezTo>
                  <a:pt x="23895" y="14210"/>
                  <a:pt x="23757" y="14210"/>
                  <a:pt x="23687" y="14210"/>
                </a:cubicBezTo>
                <a:cubicBezTo>
                  <a:pt x="23341" y="14418"/>
                  <a:pt x="23063" y="14696"/>
                  <a:pt x="22855" y="15042"/>
                </a:cubicBezTo>
                <a:cubicBezTo>
                  <a:pt x="22925" y="14002"/>
                  <a:pt x="23063" y="12963"/>
                  <a:pt x="23133" y="11923"/>
                </a:cubicBezTo>
                <a:cubicBezTo>
                  <a:pt x="23202" y="11923"/>
                  <a:pt x="23202" y="11853"/>
                  <a:pt x="23202" y="11784"/>
                </a:cubicBezTo>
                <a:cubicBezTo>
                  <a:pt x="23202" y="11784"/>
                  <a:pt x="23202" y="11715"/>
                  <a:pt x="23202" y="11646"/>
                </a:cubicBezTo>
                <a:lnTo>
                  <a:pt x="23202" y="11368"/>
                </a:lnTo>
                <a:cubicBezTo>
                  <a:pt x="24103" y="11022"/>
                  <a:pt x="24796" y="10328"/>
                  <a:pt x="25074" y="9358"/>
                </a:cubicBezTo>
                <a:cubicBezTo>
                  <a:pt x="25074" y="9358"/>
                  <a:pt x="25143" y="9358"/>
                  <a:pt x="25212" y="9289"/>
                </a:cubicBezTo>
                <a:cubicBezTo>
                  <a:pt x="25821" y="9750"/>
                  <a:pt x="26499" y="9907"/>
                  <a:pt x="27208" y="9907"/>
                </a:cubicBezTo>
                <a:cubicBezTo>
                  <a:pt x="28713" y="9907"/>
                  <a:pt x="30358" y="9202"/>
                  <a:pt x="31778" y="9202"/>
                </a:cubicBezTo>
                <a:cubicBezTo>
                  <a:pt x="31902" y="9202"/>
                  <a:pt x="32024" y="9208"/>
                  <a:pt x="32144" y="9219"/>
                </a:cubicBezTo>
                <a:cubicBezTo>
                  <a:pt x="32283" y="9219"/>
                  <a:pt x="32352" y="9081"/>
                  <a:pt x="32352" y="9011"/>
                </a:cubicBezTo>
                <a:cubicBezTo>
                  <a:pt x="32097" y="7734"/>
                  <a:pt x="30841" y="7339"/>
                  <a:pt x="29669" y="7339"/>
                </a:cubicBezTo>
                <a:cubicBezTo>
                  <a:pt x="29569" y="7339"/>
                  <a:pt x="29470" y="7342"/>
                  <a:pt x="29371" y="7348"/>
                </a:cubicBezTo>
                <a:cubicBezTo>
                  <a:pt x="30411" y="6447"/>
                  <a:pt x="31243" y="5268"/>
                  <a:pt x="31798" y="4020"/>
                </a:cubicBezTo>
                <a:cubicBezTo>
                  <a:pt x="31867" y="3882"/>
                  <a:pt x="31798" y="3743"/>
                  <a:pt x="31659" y="3743"/>
                </a:cubicBezTo>
                <a:cubicBezTo>
                  <a:pt x="31332" y="3724"/>
                  <a:pt x="30995" y="3705"/>
                  <a:pt x="30658" y="3705"/>
                </a:cubicBezTo>
                <a:cubicBezTo>
                  <a:pt x="29782" y="3705"/>
                  <a:pt x="28914" y="3835"/>
                  <a:pt x="28262" y="4436"/>
                </a:cubicBezTo>
                <a:cubicBezTo>
                  <a:pt x="28470" y="3605"/>
                  <a:pt x="28540" y="2773"/>
                  <a:pt x="28401" y="1941"/>
                </a:cubicBezTo>
                <a:cubicBezTo>
                  <a:pt x="28401" y="1872"/>
                  <a:pt x="28262" y="1872"/>
                  <a:pt x="28262" y="1872"/>
                </a:cubicBezTo>
                <a:lnTo>
                  <a:pt x="28054" y="2010"/>
                </a:lnTo>
                <a:cubicBezTo>
                  <a:pt x="28124" y="1594"/>
                  <a:pt x="28401" y="1525"/>
                  <a:pt x="28332" y="1178"/>
                </a:cubicBezTo>
                <a:cubicBezTo>
                  <a:pt x="28332" y="1109"/>
                  <a:pt x="28332" y="1040"/>
                  <a:pt x="28262" y="1040"/>
                </a:cubicBezTo>
                <a:cubicBezTo>
                  <a:pt x="28048" y="989"/>
                  <a:pt x="27845" y="965"/>
                  <a:pt x="27654" y="965"/>
                </a:cubicBezTo>
                <a:cubicBezTo>
                  <a:pt x="26547" y="965"/>
                  <a:pt x="25814" y="1768"/>
                  <a:pt x="25282" y="2773"/>
                </a:cubicBezTo>
                <a:cubicBezTo>
                  <a:pt x="25212" y="1872"/>
                  <a:pt x="24935" y="1040"/>
                  <a:pt x="24796" y="139"/>
                </a:cubicBezTo>
                <a:cubicBezTo>
                  <a:pt x="24796" y="69"/>
                  <a:pt x="24658" y="0"/>
                  <a:pt x="24588"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35"/>
          <p:cNvSpPr/>
          <p:nvPr/>
        </p:nvSpPr>
        <p:spPr>
          <a:xfrm rot="2361114">
            <a:off x="2142293" y="4991137"/>
            <a:ext cx="1813418" cy="3260990"/>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chemeClr val="tx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970363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6491"/>
            <a:ext cx="819807" cy="725358"/>
            <a:chOff x="48420" y="62917"/>
            <a:chExt cx="1140192" cy="904035"/>
          </a:xfrm>
        </p:grpSpPr>
        <p:sp>
          <p:nvSpPr>
            <p:cNvPr id="5" name="Google Shape;2141;p71"/>
            <p:cNvSpPr/>
            <p:nvPr/>
          </p:nvSpPr>
          <p:spPr>
            <a:xfrm rot="10800000" flipH="1">
              <a:off x="48420" y="62917"/>
              <a:ext cx="1140192" cy="904035"/>
            </a:xfrm>
            <a:custGeom>
              <a:avLst/>
              <a:gdLst/>
              <a:ahLst/>
              <a:cxnLst/>
              <a:rect l="l" t="t" r="r" b="b"/>
              <a:pathLst>
                <a:path w="3355" h="3032" extrusionOk="0">
                  <a:moveTo>
                    <a:pt x="1681" y="1"/>
                  </a:moveTo>
                  <a:cubicBezTo>
                    <a:pt x="1553" y="1"/>
                    <a:pt x="1422" y="17"/>
                    <a:pt x="1292" y="52"/>
                  </a:cubicBezTo>
                  <a:cubicBezTo>
                    <a:pt x="484" y="261"/>
                    <a:pt x="0" y="1091"/>
                    <a:pt x="210" y="1898"/>
                  </a:cubicBezTo>
                  <a:cubicBezTo>
                    <a:pt x="385" y="2577"/>
                    <a:pt x="999" y="3032"/>
                    <a:pt x="1669" y="3032"/>
                  </a:cubicBezTo>
                  <a:cubicBezTo>
                    <a:pt x="1797" y="3032"/>
                    <a:pt x="1927" y="3015"/>
                    <a:pt x="2056" y="2980"/>
                  </a:cubicBezTo>
                  <a:cubicBezTo>
                    <a:pt x="2871" y="2771"/>
                    <a:pt x="3354" y="1942"/>
                    <a:pt x="3145" y="1134"/>
                  </a:cubicBezTo>
                  <a:cubicBezTo>
                    <a:pt x="2963" y="456"/>
                    <a:pt x="2354" y="1"/>
                    <a:pt x="1681"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rgbClr val="92D050"/>
                </a:solidFill>
              </a:endParaRPr>
            </a:p>
          </p:txBody>
        </p:sp>
        <p:sp>
          <p:nvSpPr>
            <p:cNvPr id="6" name="Google Shape;2141;p71"/>
            <p:cNvSpPr/>
            <p:nvPr/>
          </p:nvSpPr>
          <p:spPr>
            <a:xfrm rot="10800000" flipH="1">
              <a:off x="164979" y="136490"/>
              <a:ext cx="907075" cy="756890"/>
            </a:xfrm>
            <a:custGeom>
              <a:avLst/>
              <a:gdLst/>
              <a:ahLst/>
              <a:cxnLst/>
              <a:rect l="l" t="t" r="r" b="b"/>
              <a:pathLst>
                <a:path w="3355" h="3032" extrusionOk="0">
                  <a:moveTo>
                    <a:pt x="1681" y="1"/>
                  </a:moveTo>
                  <a:cubicBezTo>
                    <a:pt x="1553" y="1"/>
                    <a:pt x="1422" y="17"/>
                    <a:pt x="1292" y="52"/>
                  </a:cubicBezTo>
                  <a:cubicBezTo>
                    <a:pt x="484" y="261"/>
                    <a:pt x="0" y="1091"/>
                    <a:pt x="210" y="1898"/>
                  </a:cubicBezTo>
                  <a:cubicBezTo>
                    <a:pt x="385" y="2577"/>
                    <a:pt x="999" y="3032"/>
                    <a:pt x="1669" y="3032"/>
                  </a:cubicBezTo>
                  <a:cubicBezTo>
                    <a:pt x="1797" y="3032"/>
                    <a:pt x="1927" y="3015"/>
                    <a:pt x="2056" y="2980"/>
                  </a:cubicBezTo>
                  <a:cubicBezTo>
                    <a:pt x="2871" y="2771"/>
                    <a:pt x="3354" y="1942"/>
                    <a:pt x="3145" y="1134"/>
                  </a:cubicBezTo>
                  <a:cubicBezTo>
                    <a:pt x="2963" y="456"/>
                    <a:pt x="2354" y="1"/>
                    <a:pt x="168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 name="TextBox 6"/>
            <p:cNvSpPr txBox="1"/>
            <p:nvPr/>
          </p:nvSpPr>
          <p:spPr>
            <a:xfrm>
              <a:off x="313523" y="143588"/>
              <a:ext cx="567558" cy="584775"/>
            </a:xfrm>
            <a:prstGeom prst="rect">
              <a:avLst/>
            </a:prstGeom>
            <a:noFill/>
          </p:spPr>
          <p:txBody>
            <a:bodyPr wrap="square" rtlCol="0">
              <a:spAutoFit/>
            </a:bodyPr>
            <a:lstStyle/>
            <a:p>
              <a:r>
                <a:rPr lang="en-US" sz="3200" smtClean="0">
                  <a:latin typeface="Arial" panose="020B0604020202020204" pitchFamily="34" charset="0"/>
                  <a:cs typeface="Arial" panose="020B0604020202020204" pitchFamily="34" charset="0"/>
                </a:rPr>
                <a:t>1</a:t>
              </a:r>
              <a:endParaRPr lang="en-US" sz="320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8" name="TextBox 7"/>
              <p:cNvSpPr txBox="1"/>
              <p:nvPr/>
            </p:nvSpPr>
            <p:spPr>
              <a:xfrm>
                <a:off x="842806" y="136490"/>
                <a:ext cx="11257754" cy="704552"/>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smtClean="0">
                    <a:solidFill>
                      <a:srgbClr val="C00000"/>
                    </a:solidFill>
                    <a:latin typeface="Arial" panose="020B0604020202020204" pitchFamily="34" charset="0"/>
                    <a:cs typeface="Arial" panose="020B0604020202020204" pitchFamily="34" charset="0"/>
                  </a:rPr>
                  <a:t>Tìm hai số, biết tổng của chúng bằng 198 và tỉ số của hai số đó là  </a:t>
                </a:r>
                <a14:m>
                  <m:oMath xmlns:m="http://schemas.openxmlformats.org/officeDocument/2006/math">
                    <m:f>
                      <m:fPr>
                        <m:ctrlPr>
                          <a:rPr lang="en-US" sz="2800" i="1" smtClean="0">
                            <a:solidFill>
                              <a:srgbClr val="C00000"/>
                            </a:solidFill>
                            <a:latin typeface="Cambria Math" panose="02040503050406030204" pitchFamily="18" charset="0"/>
                          </a:rPr>
                        </m:ctrlPr>
                      </m:fPr>
                      <m:num>
                        <m:r>
                          <a:rPr lang="en-US" sz="2800" b="0" i="0" smtClean="0">
                            <a:solidFill>
                              <a:srgbClr val="C00000"/>
                            </a:solidFill>
                            <a:latin typeface="Cambria Math" panose="02040503050406030204" pitchFamily="18" charset="0"/>
                          </a:rPr>
                          <m:t>3</m:t>
                        </m:r>
                      </m:num>
                      <m:den>
                        <m:r>
                          <a:rPr lang="en-US" sz="2800" b="0" i="0" smtClean="0">
                            <a:solidFill>
                              <a:srgbClr val="C00000"/>
                            </a:solidFill>
                            <a:latin typeface="Cambria Math" panose="02040503050406030204" pitchFamily="18" charset="0"/>
                          </a:rPr>
                          <m:t>8</m:t>
                        </m:r>
                      </m:den>
                    </m:f>
                  </m:oMath>
                </a14:m>
                <a:r>
                  <a:rPr lang="en-US" sz="2800" smtClean="0">
                    <a:solidFill>
                      <a:srgbClr val="C00000"/>
                    </a:solidFill>
                    <a:latin typeface="Arial" panose="020B0604020202020204" pitchFamily="34" charset="0"/>
                    <a:cs typeface="Arial" panose="020B0604020202020204" pitchFamily="34" charset="0"/>
                  </a:rPr>
                  <a:t> .</a:t>
                </a:r>
                <a:endParaRPr lang="en-US" sz="2800">
                  <a:solidFill>
                    <a:srgbClr val="C00000"/>
                  </a:solidFill>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842806" y="136490"/>
                <a:ext cx="11257754" cy="704552"/>
              </a:xfrm>
              <a:prstGeom prst="rect">
                <a:avLst/>
              </a:prstGeom>
              <a:blipFill>
                <a:blip r:embed="rId2"/>
                <a:stretch>
                  <a:fillRect l="-1028" b="-7627"/>
                </a:stretch>
              </a:blipFill>
              <a:ln>
                <a:solidFill>
                  <a:schemeClr val="accent1">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190611" y="3498191"/>
                <a:ext cx="5892555" cy="3046988"/>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Theo </a:t>
                </a:r>
                <a:r>
                  <a:rPr lang="en-US" sz="2400" dirty="0" err="1" smtClean="0">
                    <a:latin typeface="Arial" panose="020B0604020202020204" pitchFamily="34" charset="0"/>
                    <a:cs typeface="Arial" panose="020B0604020202020204" pitchFamily="34" charset="0"/>
                  </a:rPr>
                  <a:t>sơ</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đồ</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tổng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số</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phần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bằng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nhau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là</a:t>
                </a:r>
                <a:r>
                  <a:rPr lang="en-US" sz="2400" dirty="0" smtClean="0">
                    <a:latin typeface="Arial" panose="020B0604020202020204" pitchFamily="34" charset="0"/>
                    <a:cs typeface="Arial" panose="020B0604020202020204" pitchFamily="34" charset="0"/>
                  </a:rPr>
                  <a:t>:</a:t>
                </a:r>
              </a:p>
              <a:p>
                <a:pPr algn="ctr"/>
                <a:r>
                  <a:rPr lang="en-US" sz="2400" dirty="0" smtClean="0">
                    <a:latin typeface="Arial" panose="020B0604020202020204" pitchFamily="34" charset="0"/>
                    <a:cs typeface="Arial" panose="020B0604020202020204" pitchFamily="34" charset="0"/>
                  </a:rPr>
                  <a:t>3 + 8 = 11 (</a:t>
                </a:r>
                <a:r>
                  <a:rPr lang="en-US" sz="2400" dirty="0" err="1" smtClean="0">
                    <a:latin typeface="Arial" panose="020B0604020202020204" pitchFamily="34" charset="0"/>
                    <a:cs typeface="Arial" panose="020B0604020202020204" pitchFamily="34" charset="0"/>
                  </a:rPr>
                  <a:t>phần</a:t>
                </a:r>
                <a:r>
                  <a:rPr lang="en-US" sz="2400" dirty="0" smtClean="0">
                    <a:latin typeface="Arial" panose="020B0604020202020204" pitchFamily="34" charset="0"/>
                    <a:cs typeface="Arial" panose="020B0604020202020204" pitchFamily="34" charset="0"/>
                  </a:rPr>
                  <a:t>)</a:t>
                </a:r>
              </a:p>
              <a:p>
                <a:r>
                  <a:rPr lang="en-US" sz="2400" dirty="0" err="1" smtClean="0">
                    <a:latin typeface="Arial" panose="020B0604020202020204" pitchFamily="34" charset="0"/>
                    <a:cs typeface="Arial" panose="020B0604020202020204" pitchFamily="34" charset="0"/>
                  </a:rPr>
                  <a:t>Số</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lớn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là</a:t>
                </a:r>
                <a:r>
                  <a:rPr lang="en-US" sz="2400" dirty="0" smtClean="0">
                    <a:latin typeface="Arial" panose="020B0604020202020204" pitchFamily="34" charset="0"/>
                    <a:cs typeface="Arial" panose="020B0604020202020204" pitchFamily="34" charset="0"/>
                  </a:rPr>
                  <a:t>: </a:t>
                </a:r>
              </a:p>
              <a:p>
                <a:r>
                  <a:rPr lang="en-US" sz="2400" dirty="0" smtClean="0">
                    <a:latin typeface="Arial" panose="020B0604020202020204" pitchFamily="34" charset="0"/>
                    <a:cs typeface="Arial" panose="020B0604020202020204" pitchFamily="34" charset="0"/>
                  </a:rPr>
                  <a:t>		198 : 11 </a:t>
                </a:r>
                <a14:m>
                  <m:oMath xmlns:m="http://schemas.openxmlformats.org/officeDocument/2006/math">
                    <m:r>
                      <a:rPr lang="en-US" sz="24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400" dirty="0" smtClean="0">
                    <a:latin typeface="Arial" panose="020B0604020202020204" pitchFamily="34" charset="0"/>
                    <a:cs typeface="Arial" panose="020B0604020202020204" pitchFamily="34" charset="0"/>
                  </a:rPr>
                  <a:t> 8 = 144</a:t>
                </a:r>
              </a:p>
              <a:p>
                <a:r>
                  <a:rPr lang="en-US" sz="2400" dirty="0" err="1" smtClean="0">
                    <a:latin typeface="Arial" panose="020B0604020202020204" pitchFamily="34" charset="0"/>
                    <a:cs typeface="Arial" panose="020B0604020202020204" pitchFamily="34" charset="0"/>
                  </a:rPr>
                  <a:t>Số</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bé</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là</a:t>
                </a:r>
                <a:r>
                  <a:rPr lang="en-US" sz="2400" dirty="0" smtClean="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198 – 144 = 54</a:t>
                </a:r>
              </a:p>
              <a:p>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Đáp</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số</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Số</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lớn</a:t>
                </a:r>
                <a:r>
                  <a:rPr lang="en-US" sz="2400" dirty="0" smtClean="0">
                    <a:latin typeface="Arial" panose="020B0604020202020204" pitchFamily="34" charset="0"/>
                    <a:cs typeface="Arial" panose="020B0604020202020204" pitchFamily="34" charset="0"/>
                  </a:rPr>
                  <a:t>:  144   </a:t>
                </a:r>
              </a:p>
              <a:p>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Số</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bé</a:t>
                </a:r>
                <a:r>
                  <a:rPr lang="en-US" sz="2400" dirty="0" smtClean="0">
                    <a:latin typeface="Arial" panose="020B0604020202020204" pitchFamily="34" charset="0"/>
                    <a:cs typeface="Arial" panose="020B0604020202020204" pitchFamily="34" charset="0"/>
                  </a:rPr>
                  <a:t>: 54  </a:t>
                </a:r>
                <a:endParaRPr lang="en-US" sz="2400" dirty="0">
                  <a:latin typeface="Arial" panose="020B0604020202020204" pitchFamily="34" charset="0"/>
                  <a:cs typeface="Arial" panose="020B0604020202020204" pitchFamily="34" charset="0"/>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190611" y="3498191"/>
                <a:ext cx="5892555" cy="3046988"/>
              </a:xfrm>
              <a:prstGeom prst="rect">
                <a:avLst/>
              </a:prstGeom>
              <a:blipFill>
                <a:blip r:embed="rId3"/>
                <a:stretch>
                  <a:fillRect l="-1551" t="-1400" r="-4343" b="-3800"/>
                </a:stretch>
              </a:blipFill>
            </p:spPr>
            <p:txBody>
              <a:bodyPr/>
              <a:lstStyle/>
              <a:p>
                <a:r>
                  <a:rPr lang="en-US">
                    <a:noFill/>
                  </a:rPr>
                  <a:t> </a:t>
                </a:r>
              </a:p>
            </p:txBody>
          </p:sp>
        </mc:Fallback>
      </mc:AlternateContent>
      <p:sp>
        <p:nvSpPr>
          <p:cNvPr id="65" name="TextBox 64"/>
          <p:cNvSpPr txBox="1"/>
          <p:nvPr/>
        </p:nvSpPr>
        <p:spPr>
          <a:xfrm>
            <a:off x="4953559" y="816755"/>
            <a:ext cx="2617075" cy="461665"/>
          </a:xfrm>
          <a:prstGeom prst="rect">
            <a:avLst/>
          </a:prstGeom>
          <a:noFill/>
        </p:spPr>
        <p:txBody>
          <a:bodyPr wrap="square" rtlCol="0">
            <a:spAutoFit/>
          </a:bodyPr>
          <a:lstStyle/>
          <a:p>
            <a:pPr algn="ctr"/>
            <a:r>
              <a:rPr lang="en-US" sz="2400" i="1" u="sng" smtClean="0">
                <a:latin typeface="Arial" panose="020B0604020202020204" pitchFamily="34" charset="0"/>
                <a:cs typeface="Arial" panose="020B0604020202020204" pitchFamily="34" charset="0"/>
              </a:rPr>
              <a:t>Bài giải</a:t>
            </a:r>
            <a:endParaRPr lang="en-US" sz="2400" i="1" u="sng">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3032421" y="947587"/>
            <a:ext cx="6101488" cy="2203924"/>
          </a:xfrm>
          <a:prstGeom prst="rect">
            <a:avLst/>
          </a:prstGeom>
        </p:spPr>
      </p:pic>
      <p:sp>
        <p:nvSpPr>
          <p:cNvPr id="3" name="TextBox 2"/>
          <p:cNvSpPr txBox="1"/>
          <p:nvPr/>
        </p:nvSpPr>
        <p:spPr>
          <a:xfrm>
            <a:off x="190611" y="3039050"/>
            <a:ext cx="1156926" cy="400110"/>
          </a:xfrm>
          <a:prstGeom prst="rect">
            <a:avLst/>
          </a:prstGeom>
          <a:noFill/>
        </p:spPr>
        <p:txBody>
          <a:bodyPr wrap="square" rtlCol="0">
            <a:spAutoFit/>
          </a:bodyPr>
          <a:lstStyle/>
          <a:p>
            <a:r>
              <a:rPr lang="en-US" sz="2000" b="1" i="1" smtClean="0">
                <a:solidFill>
                  <a:srgbClr val="FF0000"/>
                </a:solidFill>
                <a:latin typeface="Arial" panose="020B0604020202020204" pitchFamily="34" charset="0"/>
                <a:cs typeface="Arial" panose="020B0604020202020204" pitchFamily="34" charset="0"/>
              </a:rPr>
              <a:t>Cách 2:</a:t>
            </a:r>
            <a:endParaRPr lang="en-US" sz="2000" b="1" i="1">
              <a:solidFill>
                <a:srgbClr val="FF0000"/>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6083166" y="3095184"/>
            <a:ext cx="0" cy="34499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6187631" y="3498191"/>
                <a:ext cx="5912929" cy="2308324"/>
              </a:xfrm>
              <a:prstGeom prst="rect">
                <a:avLst/>
              </a:prstGeom>
              <a:noFill/>
            </p:spPr>
            <p:txBody>
              <a:bodyPr wrap="square" rtlCol="0">
                <a:spAutoFit/>
              </a:bodyPr>
              <a:lstStyle/>
              <a:p>
                <a:r>
                  <a:rPr lang="en-US" sz="2400" smtClean="0">
                    <a:latin typeface="Arial" panose="020B0604020202020204" pitchFamily="34" charset="0"/>
                    <a:cs typeface="Arial" panose="020B0604020202020204" pitchFamily="34" charset="0"/>
                  </a:rPr>
                  <a:t>Số bé </a:t>
                </a:r>
                <a:r>
                  <a:rPr lang="en-US" sz="2400" dirty="0" err="1" smtClean="0">
                    <a:latin typeface="Arial" panose="020B0604020202020204" pitchFamily="34" charset="0"/>
                    <a:cs typeface="Arial" panose="020B0604020202020204" pitchFamily="34" charset="0"/>
                  </a:rPr>
                  <a:t>là</a:t>
                </a:r>
                <a:r>
                  <a:rPr lang="en-US" sz="2400" dirty="0" smtClean="0">
                    <a:latin typeface="Arial" panose="020B0604020202020204" pitchFamily="34" charset="0"/>
                    <a:cs typeface="Arial" panose="020B0604020202020204" pitchFamily="34" charset="0"/>
                  </a:rPr>
                  <a:t>: </a:t>
                </a:r>
              </a:p>
              <a:p>
                <a:r>
                  <a:rPr lang="en-US" sz="2400" dirty="0" smtClean="0">
                    <a:latin typeface="Arial" panose="020B0604020202020204" pitchFamily="34" charset="0"/>
                    <a:cs typeface="Arial" panose="020B0604020202020204" pitchFamily="34" charset="0"/>
                  </a:rPr>
                  <a:t>		198 </a:t>
                </a:r>
                <a:r>
                  <a:rPr lang="en-US" sz="2400" smtClean="0">
                    <a:latin typeface="Arial" panose="020B0604020202020204" pitchFamily="34" charset="0"/>
                    <a:cs typeface="Arial" panose="020B0604020202020204" pitchFamily="34" charset="0"/>
                  </a:rPr>
                  <a:t>: ( 3 + 8 ) </a:t>
                </a:r>
                <a14:m>
                  <m:oMath xmlns:m="http://schemas.openxmlformats.org/officeDocument/2006/math">
                    <m:r>
                      <a:rPr lang="en-US" sz="24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3</a:t>
                </a:r>
                <a:r>
                  <a:rPr lang="en-US" sz="2400" dirty="0" smtClean="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 54</a:t>
                </a:r>
                <a:endParaRPr lang="en-US" sz="2400" dirty="0" smtClean="0">
                  <a:latin typeface="Arial" panose="020B0604020202020204" pitchFamily="34" charset="0"/>
                  <a:cs typeface="Arial" panose="020B0604020202020204" pitchFamily="34" charset="0"/>
                </a:endParaRPr>
              </a:p>
              <a:p>
                <a:r>
                  <a:rPr lang="en-US" sz="2400" err="1" smtClean="0">
                    <a:latin typeface="Arial" panose="020B0604020202020204" pitchFamily="34" charset="0"/>
                    <a:cs typeface="Arial" panose="020B0604020202020204" pitchFamily="34" charset="0"/>
                  </a:rPr>
                  <a:t>Số</a:t>
                </a:r>
                <a:r>
                  <a:rPr lang="en-US" sz="2400" smtClean="0">
                    <a:latin typeface="Arial" panose="020B0604020202020204" pitchFamily="34" charset="0"/>
                    <a:cs typeface="Arial" panose="020B0604020202020204" pitchFamily="34" charset="0"/>
                  </a:rPr>
                  <a:t> lớn </a:t>
                </a:r>
                <a:r>
                  <a:rPr lang="en-US" sz="2400" dirty="0" err="1" smtClean="0">
                    <a:latin typeface="Arial" panose="020B0604020202020204" pitchFamily="34" charset="0"/>
                    <a:cs typeface="Arial" panose="020B0604020202020204" pitchFamily="34" charset="0"/>
                  </a:rPr>
                  <a:t>là</a:t>
                </a:r>
                <a:r>
                  <a:rPr lang="en-US" sz="2400" dirty="0" smtClean="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198 </a:t>
                </a:r>
                <a:r>
                  <a:rPr lang="en-US" sz="2400" smtClean="0">
                    <a:latin typeface="Arial" panose="020B0604020202020204" pitchFamily="34" charset="0"/>
                    <a:cs typeface="Arial" panose="020B0604020202020204" pitchFamily="34" charset="0"/>
                  </a:rPr>
                  <a:t>– 54 = 144</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Đáp</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số</a:t>
                </a:r>
                <a:r>
                  <a:rPr lang="en-US" sz="2400" smtClean="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Số bé:  54 </a:t>
                </a:r>
                <a:r>
                  <a:rPr lang="en-US" sz="2400" smtClean="0">
                    <a:latin typeface="Arial" panose="020B0604020202020204" pitchFamily="34" charset="0"/>
                    <a:cs typeface="Arial" panose="020B0604020202020204" pitchFamily="34" charset="0"/>
                  </a:rPr>
                  <a:t>					  Số </a:t>
                </a:r>
                <a:r>
                  <a:rPr lang="en-US" sz="2400">
                    <a:latin typeface="Arial" panose="020B0604020202020204" pitchFamily="34" charset="0"/>
                    <a:cs typeface="Arial" panose="020B0604020202020204" pitchFamily="34" charset="0"/>
                  </a:rPr>
                  <a:t>lớn: 144   </a:t>
                </a:r>
                <a:endParaRPr lang="en-US" sz="2400" dirty="0" smtClean="0">
                  <a:latin typeface="Arial" panose="020B0604020202020204" pitchFamily="34" charset="0"/>
                  <a:cs typeface="Arial" panose="020B0604020202020204"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187631" y="3498191"/>
                <a:ext cx="5912929" cy="2308324"/>
              </a:xfrm>
              <a:prstGeom prst="rect">
                <a:avLst/>
              </a:prstGeom>
              <a:blipFill>
                <a:blip r:embed="rId5"/>
                <a:stretch>
                  <a:fillRect l="-1546" t="-1847" r="-309" b="-5277"/>
                </a:stretch>
              </a:blipFill>
            </p:spPr>
            <p:txBody>
              <a:bodyPr/>
              <a:lstStyle/>
              <a:p>
                <a:r>
                  <a:rPr lang="en-US">
                    <a:noFill/>
                  </a:rPr>
                  <a:t> </a:t>
                </a:r>
              </a:p>
            </p:txBody>
          </p:sp>
        </mc:Fallback>
      </mc:AlternateContent>
      <p:sp>
        <p:nvSpPr>
          <p:cNvPr id="15" name="TextBox 14"/>
          <p:cNvSpPr txBox="1"/>
          <p:nvPr/>
        </p:nvSpPr>
        <p:spPr>
          <a:xfrm>
            <a:off x="6283270" y="3039050"/>
            <a:ext cx="1156926" cy="400110"/>
          </a:xfrm>
          <a:prstGeom prst="rect">
            <a:avLst/>
          </a:prstGeom>
          <a:noFill/>
        </p:spPr>
        <p:txBody>
          <a:bodyPr wrap="square" rtlCol="0">
            <a:spAutoFit/>
          </a:bodyPr>
          <a:lstStyle/>
          <a:p>
            <a:r>
              <a:rPr lang="en-US" sz="2000" b="1" i="1" smtClean="0">
                <a:solidFill>
                  <a:srgbClr val="FF0000"/>
                </a:solidFill>
                <a:latin typeface="Arial" panose="020B0604020202020204" pitchFamily="34" charset="0"/>
                <a:cs typeface="Arial" panose="020B0604020202020204" pitchFamily="34" charset="0"/>
              </a:rPr>
              <a:t>Cách 3:</a:t>
            </a:r>
            <a:endParaRPr lang="en-US" sz="2000" b="1" i="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714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F5F9"/>
        </a:solidFill>
        <a:effectLst/>
      </p:bgPr>
    </p:bg>
    <p:spTree>
      <p:nvGrpSpPr>
        <p:cNvPr id="1" name=""/>
        <p:cNvGrpSpPr/>
        <p:nvPr/>
      </p:nvGrpSpPr>
      <p:grpSpPr>
        <a:xfrm>
          <a:off x="0" y="0"/>
          <a:ext cx="0" cy="0"/>
          <a:chOff x="0" y="0"/>
          <a:chExt cx="0" cy="0"/>
        </a:xfrm>
      </p:grpSpPr>
      <p:grpSp>
        <p:nvGrpSpPr>
          <p:cNvPr id="7" name="Google Shape;2122;p71"/>
          <p:cNvGrpSpPr/>
          <p:nvPr/>
        </p:nvGrpSpPr>
        <p:grpSpPr>
          <a:xfrm>
            <a:off x="122907" y="0"/>
            <a:ext cx="917618" cy="748151"/>
            <a:chOff x="4088738" y="4379875"/>
            <a:chExt cx="176900" cy="153125"/>
          </a:xfrm>
        </p:grpSpPr>
        <p:sp>
          <p:nvSpPr>
            <p:cNvPr id="8" name="Google Shape;2123;p71"/>
            <p:cNvSpPr/>
            <p:nvPr/>
          </p:nvSpPr>
          <p:spPr>
            <a:xfrm>
              <a:off x="4088738" y="4379875"/>
              <a:ext cx="176900" cy="153125"/>
            </a:xfrm>
            <a:custGeom>
              <a:avLst/>
              <a:gdLst/>
              <a:ahLst/>
              <a:cxnLst/>
              <a:rect l="l" t="t" r="r" b="b"/>
              <a:pathLst>
                <a:path w="7076" h="6125" extrusionOk="0">
                  <a:moveTo>
                    <a:pt x="1768" y="1"/>
                  </a:moveTo>
                  <a:lnTo>
                    <a:pt x="1" y="3066"/>
                  </a:lnTo>
                  <a:lnTo>
                    <a:pt x="1768" y="6124"/>
                  </a:lnTo>
                  <a:lnTo>
                    <a:pt x="5309" y="6124"/>
                  </a:lnTo>
                  <a:lnTo>
                    <a:pt x="7076" y="3066"/>
                  </a:lnTo>
                  <a:lnTo>
                    <a:pt x="5309" y="1"/>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124;p71"/>
            <p:cNvSpPr/>
            <p:nvPr/>
          </p:nvSpPr>
          <p:spPr>
            <a:xfrm>
              <a:off x="4088738" y="4379875"/>
              <a:ext cx="132725" cy="153125"/>
            </a:xfrm>
            <a:custGeom>
              <a:avLst/>
              <a:gdLst/>
              <a:ahLst/>
              <a:cxnLst/>
              <a:rect l="l" t="t" r="r" b="b"/>
              <a:pathLst>
                <a:path w="5309" h="6125" extrusionOk="0">
                  <a:moveTo>
                    <a:pt x="1768" y="1"/>
                  </a:moveTo>
                  <a:lnTo>
                    <a:pt x="1" y="3066"/>
                  </a:lnTo>
                  <a:lnTo>
                    <a:pt x="1768" y="6124"/>
                  </a:lnTo>
                  <a:lnTo>
                    <a:pt x="5309" y="6124"/>
                  </a:lnTo>
                  <a:lnTo>
                    <a:pt x="1768"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p:cNvSpPr txBox="1"/>
          <p:nvPr/>
        </p:nvSpPr>
        <p:spPr>
          <a:xfrm>
            <a:off x="354180" y="40265"/>
            <a:ext cx="457200"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2</a:t>
            </a:r>
          </a:p>
        </p:txBody>
      </p:sp>
      <p:sp>
        <p:nvSpPr>
          <p:cNvPr id="11" name="Rectangle 10"/>
          <p:cNvSpPr/>
          <p:nvPr/>
        </p:nvSpPr>
        <p:spPr>
          <a:xfrm>
            <a:off x="0" y="0"/>
            <a:ext cx="354180" cy="6858000"/>
          </a:xfrm>
          <a:prstGeom prst="rect">
            <a:avLst/>
          </a:prstGeom>
          <a:solidFill>
            <a:srgbClr val="BAC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1040524" y="40265"/>
                <a:ext cx="10917033" cy="2503762"/>
              </a:xfrm>
              <a:prstGeom prst="rect">
                <a:avLst/>
              </a:prstGeom>
              <a:noFill/>
            </p:spPr>
            <p:txBody>
              <a:bodyPr wrap="square" rtlCol="0">
                <a:spAutoFit/>
              </a:bodyPr>
              <a:lstStyle/>
              <a:p>
                <a:pPr algn="just"/>
                <a:r>
                  <a:rPr lang="en-US" sz="4000" smtClean="0">
                    <a:latin typeface="Arial" panose="020B0604020202020204" pitchFamily="34" charset="0"/>
                    <a:cs typeface="Arial" panose="020B0604020202020204" pitchFamily="34" charset="0"/>
                  </a:rPr>
                  <a:t>Một người đã bán được 280 quả cam và quýt, trong đó số cam bằng </a:t>
                </a:r>
                <a14:m>
                  <m:oMath xmlns:m="http://schemas.openxmlformats.org/officeDocument/2006/math">
                    <m:f>
                      <m:fPr>
                        <m:ctrlPr>
                          <a:rPr lang="en-US" sz="5400" i="1" smtClean="0">
                            <a:latin typeface="Cambria Math" panose="02040503050406030204" pitchFamily="18" charset="0"/>
                          </a:rPr>
                        </m:ctrlPr>
                      </m:fPr>
                      <m:num>
                        <m:r>
                          <a:rPr lang="en-US" sz="5400" b="0" i="1" smtClean="0">
                            <a:latin typeface="Cambria Math" panose="02040503050406030204" pitchFamily="18" charset="0"/>
                          </a:rPr>
                          <m:t>2</m:t>
                        </m:r>
                      </m:num>
                      <m:den>
                        <m:r>
                          <a:rPr lang="en-US" sz="5400" b="0" i="1" smtClean="0">
                            <a:latin typeface="Cambria Math" panose="02040503050406030204" pitchFamily="18" charset="0"/>
                          </a:rPr>
                          <m:t>5</m:t>
                        </m:r>
                      </m:den>
                    </m:f>
                  </m:oMath>
                </a14:m>
                <a:r>
                  <a:rPr lang="en-US" sz="4000" smtClean="0">
                    <a:latin typeface="Arial" panose="020B0604020202020204" pitchFamily="34" charset="0"/>
                    <a:cs typeface="Arial" panose="020B0604020202020204" pitchFamily="34" charset="0"/>
                  </a:rPr>
                  <a:t> số quýt. Tìm số cam, số quýt đã bán.</a:t>
                </a:r>
                <a:endParaRPr lang="en-US" sz="4000">
                  <a:latin typeface="Arial" panose="020B0604020202020204" pitchFamily="34" charset="0"/>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040524" y="40265"/>
                <a:ext cx="10917033" cy="2503762"/>
              </a:xfrm>
              <a:prstGeom prst="rect">
                <a:avLst/>
              </a:prstGeom>
              <a:blipFill>
                <a:blip r:embed="rId3"/>
                <a:stretch>
                  <a:fillRect l="-2010" t="-4390" r="-1954" b="-9756"/>
                </a:stretch>
              </a:blipFill>
            </p:spPr>
            <p:txBody>
              <a:bodyPr/>
              <a:lstStyle/>
              <a:p>
                <a:r>
                  <a:rPr lang="en-US">
                    <a:noFill/>
                  </a:rPr>
                  <a:t> </a:t>
                </a:r>
              </a:p>
            </p:txBody>
          </p:sp>
        </mc:Fallback>
      </mc:AlternateContent>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1364" b="100000" l="0" r="39688"/>
                    </a14:imgEffect>
                  </a14:imgLayer>
                </a14:imgProps>
              </a:ext>
              <a:ext uri="{28A0092B-C50C-407E-A947-70E740481C1C}">
                <a14:useLocalDpi xmlns:a14="http://schemas.microsoft.com/office/drawing/2010/main" val="0"/>
              </a:ext>
            </a:extLst>
          </a:blip>
          <a:stretch>
            <a:fillRect/>
          </a:stretch>
        </p:blipFill>
        <p:spPr>
          <a:xfrm>
            <a:off x="811380" y="3954518"/>
            <a:ext cx="3680059" cy="2530041"/>
          </a:xfrm>
          <a:prstGeom prst="rect">
            <a:avLst/>
          </a:prstGeom>
        </p:spPr>
      </p:pic>
      <p:grpSp>
        <p:nvGrpSpPr>
          <p:cNvPr id="15" name="Group 14"/>
          <p:cNvGrpSpPr/>
          <p:nvPr/>
        </p:nvGrpSpPr>
        <p:grpSpPr>
          <a:xfrm>
            <a:off x="2368811" y="2532849"/>
            <a:ext cx="5986913" cy="1792302"/>
            <a:chOff x="1822273" y="2064996"/>
            <a:chExt cx="5986913" cy="1792302"/>
          </a:xfrm>
        </p:grpSpPr>
        <p:pic>
          <p:nvPicPr>
            <p:cNvPr id="16" name="Google Shape;143;p32"/>
            <p:cNvPicPr preferRelativeResize="0"/>
            <p:nvPr/>
          </p:nvPicPr>
          <p:blipFill>
            <a:blip r:embed="rId6">
              <a:alphaModFix/>
              <a:duotone>
                <a:schemeClr val="accent1">
                  <a:shade val="45000"/>
                  <a:satMod val="135000"/>
                </a:schemeClr>
                <a:prstClr val="white"/>
              </a:duotone>
            </a:blip>
            <a:stretch>
              <a:fillRect/>
            </a:stretch>
          </p:blipFill>
          <p:spPr>
            <a:xfrm>
              <a:off x="1822273" y="2064996"/>
              <a:ext cx="5808237" cy="1792302"/>
            </a:xfrm>
            <a:prstGeom prst="rect">
              <a:avLst/>
            </a:prstGeom>
            <a:noFill/>
            <a:ln>
              <a:noFill/>
            </a:ln>
          </p:spPr>
        </p:pic>
        <p:sp>
          <p:nvSpPr>
            <p:cNvPr id="17" name="TextBox 16"/>
            <p:cNvSpPr txBox="1"/>
            <p:nvPr/>
          </p:nvSpPr>
          <p:spPr>
            <a:xfrm>
              <a:off x="1938978" y="2674741"/>
              <a:ext cx="5870208" cy="851297"/>
            </a:xfrm>
            <a:prstGeom prst="wedgeRoundRectCallout">
              <a:avLst>
                <a:gd name="adj1" fmla="val -52226"/>
                <a:gd name="adj2" fmla="val 95835"/>
                <a:gd name="adj3" fmla="val 16667"/>
              </a:avLst>
            </a:prstGeom>
            <a:no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400" b="1" smtClean="0">
                  <a:solidFill>
                    <a:srgbClr val="FF0000"/>
                  </a:solidFill>
                  <a:latin typeface="Arial" panose="020B0604020202020204" pitchFamily="34" charset="0"/>
                  <a:cs typeface="Arial" panose="020B0604020202020204" pitchFamily="34" charset="0"/>
                </a:rPr>
                <a:t>Bài toán cho biết gì?</a:t>
              </a:r>
              <a:endParaRPr lang="en-US" sz="4400" b="1">
                <a:solidFill>
                  <a:srgbClr val="FF0000"/>
                </a:solidFill>
                <a:latin typeface="Arial" panose="020B0604020202020204" pitchFamily="34" charset="0"/>
                <a:cs typeface="Arial" panose="020B0604020202020204" pitchFamily="34" charset="0"/>
              </a:endParaRPr>
            </a:p>
          </p:txBody>
        </p:sp>
      </p:grpSp>
      <p:cxnSp>
        <p:nvCxnSpPr>
          <p:cNvPr id="19" name="Straight Connector 18"/>
          <p:cNvCxnSpPr/>
          <p:nvPr/>
        </p:nvCxnSpPr>
        <p:spPr>
          <a:xfrm>
            <a:off x="6684579" y="630621"/>
            <a:ext cx="50659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079532" y="670887"/>
            <a:ext cx="5738648" cy="13260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p:cNvSpPr txBox="1"/>
              <p:nvPr/>
            </p:nvSpPr>
            <p:spPr>
              <a:xfrm>
                <a:off x="4293564" y="4210347"/>
                <a:ext cx="5594218" cy="2267287"/>
              </a:xfrm>
              <a:prstGeom prst="rect">
                <a:avLst/>
              </a:prstGeom>
              <a:noFill/>
            </p:spPr>
            <p:txBody>
              <a:bodyPr wrap="square" rtlCol="0">
                <a:spAutoFit/>
              </a:bodyPr>
              <a:lstStyle/>
              <a:p>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Tổng</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bằng</a:t>
                </a:r>
                <a:r>
                  <a:rPr lang="en-US" sz="4800" dirty="0" smtClean="0">
                    <a:latin typeface="Arial" panose="020B0604020202020204" pitchFamily="34" charset="0"/>
                    <a:cs typeface="Arial" panose="020B0604020202020204" pitchFamily="34" charset="0"/>
                  </a:rPr>
                  <a:t> </a:t>
                </a:r>
                <a:r>
                  <a:rPr lang="en-US" sz="4800" dirty="0" smtClean="0">
                    <a:solidFill>
                      <a:srgbClr val="FF0000"/>
                    </a:solidFill>
                    <a:latin typeface="Arial" panose="020B0604020202020204" pitchFamily="34" charset="0"/>
                    <a:cs typeface="Arial" panose="020B0604020202020204" pitchFamily="34" charset="0"/>
                  </a:rPr>
                  <a:t>280</a:t>
                </a:r>
              </a:p>
              <a:p>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Tỉ</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số</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là</a:t>
                </a:r>
                <a:r>
                  <a:rPr lang="en-US" sz="4800" dirty="0" smtClean="0">
                    <a:latin typeface="Arial" panose="020B0604020202020204" pitchFamily="34" charset="0"/>
                    <a:cs typeface="Arial" panose="020B0604020202020204" pitchFamily="34" charset="0"/>
                  </a:rPr>
                  <a:t> </a:t>
                </a:r>
                <a14:m>
                  <m:oMath xmlns:m="http://schemas.openxmlformats.org/officeDocument/2006/math">
                    <m:f>
                      <m:fPr>
                        <m:ctrlPr>
                          <a:rPr lang="en-US" sz="6600" i="1" smtClean="0">
                            <a:solidFill>
                              <a:srgbClr val="FF0000"/>
                            </a:solidFill>
                            <a:latin typeface="Cambria Math" panose="02040503050406030204" pitchFamily="18" charset="0"/>
                          </a:rPr>
                        </m:ctrlPr>
                      </m:fPr>
                      <m:num>
                        <m:r>
                          <a:rPr lang="en-US" sz="6600" b="0" i="0" smtClean="0">
                            <a:solidFill>
                              <a:srgbClr val="FF0000"/>
                            </a:solidFill>
                            <a:latin typeface="Cambria Math" panose="02040503050406030204" pitchFamily="18" charset="0"/>
                          </a:rPr>
                          <m:t>2</m:t>
                        </m:r>
                      </m:num>
                      <m:den>
                        <m:r>
                          <a:rPr lang="en-US" sz="6600" b="0" i="0" smtClean="0">
                            <a:solidFill>
                              <a:srgbClr val="FF0000"/>
                            </a:solidFill>
                            <a:latin typeface="Cambria Math" panose="02040503050406030204" pitchFamily="18" charset="0"/>
                          </a:rPr>
                          <m:t>5</m:t>
                        </m:r>
                      </m:den>
                    </m:f>
                  </m:oMath>
                </a14:m>
                <a:r>
                  <a:rPr lang="en-US" sz="4800" dirty="0" smtClean="0">
                    <a:latin typeface="Arial" panose="020B0604020202020204" pitchFamily="34" charset="0"/>
                    <a:cs typeface="Arial" panose="020B0604020202020204" pitchFamily="34" charset="0"/>
                  </a:rPr>
                  <a:t> </a:t>
                </a:r>
                <a:endParaRPr lang="en-US" sz="4800" dirty="0">
                  <a:latin typeface="Arial" panose="020B0604020202020204" pitchFamily="34" charset="0"/>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293564" y="4210347"/>
                <a:ext cx="5594218" cy="2267287"/>
              </a:xfrm>
              <a:prstGeom prst="rect">
                <a:avLst/>
              </a:prstGeom>
              <a:blipFill rotWithShape="1">
                <a:blip r:embed="rId7"/>
                <a:stretch>
                  <a:fillRect l="-4902" t="-6452" b="-538"/>
                </a:stretch>
              </a:blipFill>
            </p:spPr>
            <p:txBody>
              <a:bodyPr/>
              <a:lstStyle/>
              <a:p>
                <a:r>
                  <a:rPr lang="en-US">
                    <a:noFill/>
                  </a:rPr>
                  <a:t> </a:t>
                </a:r>
              </a:p>
            </p:txBody>
          </p:sp>
        </mc:Fallback>
      </mc:AlternateContent>
      <p:cxnSp>
        <p:nvCxnSpPr>
          <p:cNvPr id="18" name="Straight Connector 17"/>
          <p:cNvCxnSpPr/>
          <p:nvPr/>
        </p:nvCxnSpPr>
        <p:spPr>
          <a:xfrm>
            <a:off x="9070427" y="1597572"/>
            <a:ext cx="278202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93077" y="2448910"/>
            <a:ext cx="34684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91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16" presetClass="entr" presetSubtype="21"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arn(inVertical)">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F5F9"/>
        </a:solidFill>
        <a:effectLst/>
      </p:bgPr>
    </p:bg>
    <p:spTree>
      <p:nvGrpSpPr>
        <p:cNvPr id="1" name=""/>
        <p:cNvGrpSpPr/>
        <p:nvPr/>
      </p:nvGrpSpPr>
      <p:grpSpPr>
        <a:xfrm>
          <a:off x="0" y="0"/>
          <a:ext cx="0" cy="0"/>
          <a:chOff x="0" y="0"/>
          <a:chExt cx="0" cy="0"/>
        </a:xfrm>
      </p:grpSpPr>
      <p:grpSp>
        <p:nvGrpSpPr>
          <p:cNvPr id="4" name="Google Shape;2122;p71"/>
          <p:cNvGrpSpPr/>
          <p:nvPr/>
        </p:nvGrpSpPr>
        <p:grpSpPr>
          <a:xfrm>
            <a:off x="122907" y="0"/>
            <a:ext cx="917618" cy="748151"/>
            <a:chOff x="4088738" y="4379875"/>
            <a:chExt cx="176900" cy="153125"/>
          </a:xfrm>
        </p:grpSpPr>
        <p:sp>
          <p:nvSpPr>
            <p:cNvPr id="5" name="Google Shape;2123;p71"/>
            <p:cNvSpPr/>
            <p:nvPr/>
          </p:nvSpPr>
          <p:spPr>
            <a:xfrm>
              <a:off x="4088738" y="4379875"/>
              <a:ext cx="176900" cy="153125"/>
            </a:xfrm>
            <a:custGeom>
              <a:avLst/>
              <a:gdLst/>
              <a:ahLst/>
              <a:cxnLst/>
              <a:rect l="l" t="t" r="r" b="b"/>
              <a:pathLst>
                <a:path w="7076" h="6125" extrusionOk="0">
                  <a:moveTo>
                    <a:pt x="1768" y="1"/>
                  </a:moveTo>
                  <a:lnTo>
                    <a:pt x="1" y="3066"/>
                  </a:lnTo>
                  <a:lnTo>
                    <a:pt x="1768" y="6124"/>
                  </a:lnTo>
                  <a:lnTo>
                    <a:pt x="5309" y="6124"/>
                  </a:lnTo>
                  <a:lnTo>
                    <a:pt x="7076" y="3066"/>
                  </a:lnTo>
                  <a:lnTo>
                    <a:pt x="5309" y="1"/>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124;p71"/>
            <p:cNvSpPr/>
            <p:nvPr/>
          </p:nvSpPr>
          <p:spPr>
            <a:xfrm>
              <a:off x="4088738" y="4379875"/>
              <a:ext cx="132725" cy="153125"/>
            </a:xfrm>
            <a:custGeom>
              <a:avLst/>
              <a:gdLst/>
              <a:ahLst/>
              <a:cxnLst/>
              <a:rect l="l" t="t" r="r" b="b"/>
              <a:pathLst>
                <a:path w="5309" h="6125" extrusionOk="0">
                  <a:moveTo>
                    <a:pt x="1768" y="1"/>
                  </a:moveTo>
                  <a:lnTo>
                    <a:pt x="1" y="3066"/>
                  </a:lnTo>
                  <a:lnTo>
                    <a:pt x="1768" y="6124"/>
                  </a:lnTo>
                  <a:lnTo>
                    <a:pt x="5309" y="6124"/>
                  </a:lnTo>
                  <a:lnTo>
                    <a:pt x="1768"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p:cNvSpPr txBox="1"/>
          <p:nvPr/>
        </p:nvSpPr>
        <p:spPr>
          <a:xfrm>
            <a:off x="354180" y="40265"/>
            <a:ext cx="457200"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2</a:t>
            </a:r>
          </a:p>
        </p:txBody>
      </p:sp>
      <p:sp>
        <p:nvSpPr>
          <p:cNvPr id="8" name="Rectangle 7"/>
          <p:cNvSpPr/>
          <p:nvPr/>
        </p:nvSpPr>
        <p:spPr>
          <a:xfrm>
            <a:off x="0" y="0"/>
            <a:ext cx="354180" cy="6858000"/>
          </a:xfrm>
          <a:prstGeom prst="rect">
            <a:avLst/>
          </a:prstGeom>
          <a:solidFill>
            <a:srgbClr val="BAC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1040524" y="40265"/>
                <a:ext cx="10917033" cy="1459117"/>
              </a:xfrm>
              <a:prstGeom prst="rect">
                <a:avLst/>
              </a:prstGeom>
              <a:solidFill>
                <a:schemeClr val="accent1">
                  <a:lumMod val="40000"/>
                  <a:lumOff val="60000"/>
                </a:schemeClr>
              </a:solidFill>
            </p:spPr>
            <p:txBody>
              <a:bodyPr wrap="square" rtlCol="0">
                <a:spAutoFit/>
              </a:bodyPr>
              <a:lstStyle/>
              <a:p>
                <a:pPr algn="just"/>
                <a:r>
                  <a:rPr lang="en-US" sz="3200" smtClean="0">
                    <a:solidFill>
                      <a:srgbClr val="C00000"/>
                    </a:solidFill>
                    <a:latin typeface="Arial" panose="020B0604020202020204" pitchFamily="34" charset="0"/>
                    <a:cs typeface="Arial" panose="020B0604020202020204" pitchFamily="34" charset="0"/>
                  </a:rPr>
                  <a:t>Một người đã bán được 280 quả cam và quýt, trong đó số cam bằng </a:t>
                </a:r>
                <a14:m>
                  <m:oMath xmlns:m="http://schemas.openxmlformats.org/officeDocument/2006/math">
                    <m:f>
                      <m:fPr>
                        <m:ctrlPr>
                          <a:rPr lang="en-US" sz="4000" i="1" smtClean="0">
                            <a:solidFill>
                              <a:srgbClr val="C00000"/>
                            </a:solidFill>
                            <a:latin typeface="Cambria Math" panose="02040503050406030204" pitchFamily="18" charset="0"/>
                          </a:rPr>
                        </m:ctrlPr>
                      </m:fPr>
                      <m:num>
                        <m:r>
                          <a:rPr lang="en-US" sz="4000" b="0" i="1" smtClean="0">
                            <a:solidFill>
                              <a:srgbClr val="C00000"/>
                            </a:solidFill>
                            <a:latin typeface="Cambria Math" panose="02040503050406030204" pitchFamily="18" charset="0"/>
                          </a:rPr>
                          <m:t>2</m:t>
                        </m:r>
                      </m:num>
                      <m:den>
                        <m:r>
                          <a:rPr lang="en-US" sz="4000" b="0" i="1" smtClean="0">
                            <a:solidFill>
                              <a:srgbClr val="C00000"/>
                            </a:solidFill>
                            <a:latin typeface="Cambria Math" panose="02040503050406030204" pitchFamily="18" charset="0"/>
                          </a:rPr>
                          <m:t>5</m:t>
                        </m:r>
                      </m:den>
                    </m:f>
                  </m:oMath>
                </a14:m>
                <a:r>
                  <a:rPr lang="en-US" sz="3200" smtClean="0">
                    <a:solidFill>
                      <a:srgbClr val="C00000"/>
                    </a:solidFill>
                    <a:latin typeface="Arial" panose="020B0604020202020204" pitchFamily="34" charset="0"/>
                    <a:cs typeface="Arial" panose="020B0604020202020204" pitchFamily="34" charset="0"/>
                  </a:rPr>
                  <a:t> số quýt. Tìm số cam, số quýt đã bán.</a:t>
                </a:r>
                <a:endParaRPr lang="en-US" sz="3200">
                  <a:solidFill>
                    <a:srgbClr val="C00000"/>
                  </a:solidFill>
                  <a:latin typeface="Arial" panose="020B0604020202020204" pitchFamily="34" charset="0"/>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040524" y="40265"/>
                <a:ext cx="10917033" cy="1459117"/>
              </a:xfrm>
              <a:prstGeom prst="rect">
                <a:avLst/>
              </a:prstGeom>
              <a:blipFill>
                <a:blip r:embed="rId3"/>
                <a:stretch>
                  <a:fillRect l="-1452" t="-5439" r="-1396" b="-1674"/>
                </a:stretch>
              </a:blipFill>
            </p:spPr>
            <p:txBody>
              <a:bodyPr/>
              <a:lstStyle/>
              <a:p>
                <a:r>
                  <a:rPr lang="en-US">
                    <a:noFill/>
                  </a:rPr>
                  <a:t> </a:t>
                </a:r>
              </a:p>
            </p:txBody>
          </p:sp>
        </mc:Fallback>
      </mc:AlternateContent>
      <p:sp>
        <p:nvSpPr>
          <p:cNvPr id="10" name="TextBox 9"/>
          <p:cNvSpPr txBox="1"/>
          <p:nvPr/>
        </p:nvSpPr>
        <p:spPr>
          <a:xfrm>
            <a:off x="477520" y="2537329"/>
            <a:ext cx="3810000" cy="769441"/>
          </a:xfrm>
          <a:prstGeom prst="rect">
            <a:avLst/>
          </a:prstGeom>
          <a:noFill/>
        </p:spPr>
        <p:txBody>
          <a:bodyPr wrap="square" rtlCol="0">
            <a:spAutoFit/>
          </a:bodyPr>
          <a:lstStyle/>
          <a:p>
            <a:r>
              <a:rPr lang="en-US" sz="4400" i="1" smtClean="0">
                <a:latin typeface="Arial" panose="020B0604020202020204" pitchFamily="34" charset="0"/>
                <a:cs typeface="Arial" panose="020B0604020202020204" pitchFamily="34" charset="0"/>
              </a:rPr>
              <a:t>Ta có sơ đồ: </a:t>
            </a:r>
            <a:endParaRPr lang="en-US" sz="4400" i="1">
              <a:latin typeface="Arial" panose="020B0604020202020204" pitchFamily="34" charset="0"/>
              <a:cs typeface="Arial" panose="020B0604020202020204" pitchFamily="34" charset="0"/>
            </a:endParaRPr>
          </a:p>
        </p:txBody>
      </p:sp>
      <p:sp>
        <p:nvSpPr>
          <p:cNvPr id="11" name="TextBox 10"/>
          <p:cNvSpPr txBox="1"/>
          <p:nvPr/>
        </p:nvSpPr>
        <p:spPr>
          <a:xfrm>
            <a:off x="1529481" y="3463019"/>
            <a:ext cx="2479040" cy="769441"/>
          </a:xfrm>
          <a:prstGeom prst="rect">
            <a:avLst/>
          </a:prstGeom>
          <a:noFill/>
        </p:spPr>
        <p:txBody>
          <a:bodyPr wrap="square" rtlCol="0">
            <a:spAutoFit/>
          </a:bodyPr>
          <a:lstStyle/>
          <a:p>
            <a:r>
              <a:rPr lang="en-US" sz="4400" smtClean="0">
                <a:latin typeface="Arial" panose="020B0604020202020204" pitchFamily="34" charset="0"/>
                <a:cs typeface="Arial" panose="020B0604020202020204" pitchFamily="34" charset="0"/>
              </a:rPr>
              <a:t>Số cam: </a:t>
            </a:r>
            <a:endParaRPr lang="en-US" sz="4400">
              <a:latin typeface="Arial" panose="020B0604020202020204" pitchFamily="34" charset="0"/>
              <a:cs typeface="Arial" panose="020B0604020202020204" pitchFamily="34" charset="0"/>
            </a:endParaRPr>
          </a:p>
        </p:txBody>
      </p:sp>
      <p:sp>
        <p:nvSpPr>
          <p:cNvPr id="12" name="TextBox 11"/>
          <p:cNvSpPr txBox="1"/>
          <p:nvPr/>
        </p:nvSpPr>
        <p:spPr>
          <a:xfrm>
            <a:off x="1559400" y="4384094"/>
            <a:ext cx="2479040" cy="769441"/>
          </a:xfrm>
          <a:prstGeom prst="rect">
            <a:avLst/>
          </a:prstGeom>
          <a:noFill/>
        </p:spPr>
        <p:txBody>
          <a:bodyPr wrap="square" rtlCol="0">
            <a:spAutoFit/>
          </a:bodyPr>
          <a:lstStyle/>
          <a:p>
            <a:r>
              <a:rPr lang="en-US" sz="4400" smtClean="0">
                <a:latin typeface="Arial" panose="020B0604020202020204" pitchFamily="34" charset="0"/>
                <a:cs typeface="Arial" panose="020B0604020202020204" pitchFamily="34" charset="0"/>
              </a:rPr>
              <a:t>Số quýt: </a:t>
            </a:r>
            <a:endParaRPr lang="en-US" sz="4400">
              <a:latin typeface="Arial" panose="020B0604020202020204" pitchFamily="34" charset="0"/>
              <a:cs typeface="Arial" panose="020B0604020202020204" pitchFamily="34" charset="0"/>
            </a:endParaRPr>
          </a:p>
        </p:txBody>
      </p:sp>
      <p:grpSp>
        <p:nvGrpSpPr>
          <p:cNvPr id="13" name="Group 12"/>
          <p:cNvGrpSpPr/>
          <p:nvPr/>
        </p:nvGrpSpPr>
        <p:grpSpPr>
          <a:xfrm>
            <a:off x="3992880" y="3747680"/>
            <a:ext cx="720000" cy="285840"/>
            <a:chOff x="3992880" y="3747680"/>
            <a:chExt cx="720000" cy="285840"/>
          </a:xfrm>
        </p:grpSpPr>
        <p:cxnSp>
          <p:nvCxnSpPr>
            <p:cNvPr id="14" name="Straight Connector 13"/>
            <p:cNvCxnSpPr/>
            <p:nvPr/>
          </p:nvCxnSpPr>
          <p:spPr>
            <a:xfrm>
              <a:off x="399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92880" y="3890600"/>
              <a:ext cx="720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1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4703730" y="3747000"/>
            <a:ext cx="720000" cy="285840"/>
            <a:chOff x="3992880" y="3747680"/>
            <a:chExt cx="720000" cy="285840"/>
          </a:xfrm>
        </p:grpSpPr>
        <p:cxnSp>
          <p:nvCxnSpPr>
            <p:cNvPr id="18" name="Straight Connector 17"/>
            <p:cNvCxnSpPr/>
            <p:nvPr/>
          </p:nvCxnSpPr>
          <p:spPr>
            <a:xfrm>
              <a:off x="399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992880" y="3890600"/>
              <a:ext cx="720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71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3992881" y="4686021"/>
            <a:ext cx="720000" cy="285840"/>
            <a:chOff x="3992880" y="3747680"/>
            <a:chExt cx="720000" cy="285840"/>
          </a:xfrm>
        </p:grpSpPr>
        <p:cxnSp>
          <p:nvCxnSpPr>
            <p:cNvPr id="30" name="Straight Connector 29"/>
            <p:cNvCxnSpPr/>
            <p:nvPr/>
          </p:nvCxnSpPr>
          <p:spPr>
            <a:xfrm>
              <a:off x="399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992880" y="3890600"/>
              <a:ext cx="720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71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4703731" y="4685341"/>
            <a:ext cx="720000" cy="285840"/>
            <a:chOff x="3992880" y="3747680"/>
            <a:chExt cx="720000" cy="285840"/>
          </a:xfrm>
        </p:grpSpPr>
        <p:cxnSp>
          <p:nvCxnSpPr>
            <p:cNvPr id="34" name="Straight Connector 33"/>
            <p:cNvCxnSpPr/>
            <p:nvPr/>
          </p:nvCxnSpPr>
          <p:spPr>
            <a:xfrm>
              <a:off x="399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992880" y="3890600"/>
              <a:ext cx="720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71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5423730" y="4686021"/>
            <a:ext cx="720000" cy="285840"/>
            <a:chOff x="3992880" y="3747680"/>
            <a:chExt cx="720000" cy="285840"/>
          </a:xfrm>
        </p:grpSpPr>
        <p:cxnSp>
          <p:nvCxnSpPr>
            <p:cNvPr id="38" name="Straight Connector 37"/>
            <p:cNvCxnSpPr/>
            <p:nvPr/>
          </p:nvCxnSpPr>
          <p:spPr>
            <a:xfrm>
              <a:off x="399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992880" y="3890600"/>
              <a:ext cx="720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71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6145090" y="4685341"/>
            <a:ext cx="720000" cy="285840"/>
            <a:chOff x="3992880" y="3747680"/>
            <a:chExt cx="720000" cy="285840"/>
          </a:xfrm>
        </p:grpSpPr>
        <p:cxnSp>
          <p:nvCxnSpPr>
            <p:cNvPr id="42" name="Straight Connector 41"/>
            <p:cNvCxnSpPr/>
            <p:nvPr/>
          </p:nvCxnSpPr>
          <p:spPr>
            <a:xfrm>
              <a:off x="399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992880" y="3890600"/>
              <a:ext cx="720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71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6865089" y="4685341"/>
            <a:ext cx="720000" cy="285840"/>
            <a:chOff x="3992880" y="3747680"/>
            <a:chExt cx="720000" cy="285840"/>
          </a:xfrm>
        </p:grpSpPr>
        <p:cxnSp>
          <p:nvCxnSpPr>
            <p:cNvPr id="46" name="Straight Connector 45"/>
            <p:cNvCxnSpPr/>
            <p:nvPr/>
          </p:nvCxnSpPr>
          <p:spPr>
            <a:xfrm>
              <a:off x="399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992880" y="3890600"/>
              <a:ext cx="720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71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9" name="Left Brace 48"/>
          <p:cNvSpPr/>
          <p:nvPr/>
        </p:nvSpPr>
        <p:spPr>
          <a:xfrm rot="5400000">
            <a:off x="4527411" y="2732684"/>
            <a:ext cx="387095" cy="1430850"/>
          </a:xfrm>
          <a:prstGeom prst="leftBrace">
            <a:avLst>
              <a:gd name="adj1" fmla="val 70303"/>
              <a:gd name="adj2" fmla="val 45824"/>
            </a:avLst>
          </a:prstGeom>
          <a:noFill/>
          <a:ln w="2857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TextBox 49"/>
          <p:cNvSpPr txBox="1"/>
          <p:nvPr/>
        </p:nvSpPr>
        <p:spPr>
          <a:xfrm>
            <a:off x="4056699" y="2664787"/>
            <a:ext cx="2014061" cy="584775"/>
          </a:xfrm>
          <a:prstGeom prst="rect">
            <a:avLst/>
          </a:prstGeom>
          <a:noFill/>
        </p:spPr>
        <p:txBody>
          <a:bodyPr wrap="square" rtlCol="0">
            <a:spAutoFit/>
          </a:bodyPr>
          <a:lstStyle/>
          <a:p>
            <a:r>
              <a:rPr lang="en-US" sz="3200" smtClean="0">
                <a:solidFill>
                  <a:srgbClr val="FF0000"/>
                </a:solidFill>
                <a:latin typeface="Arial" panose="020B0604020202020204" pitchFamily="34" charset="0"/>
                <a:cs typeface="Arial" panose="020B0604020202020204" pitchFamily="34" charset="0"/>
              </a:rPr>
              <a:t>? quả</a:t>
            </a:r>
            <a:endParaRPr lang="en-US" sz="3200">
              <a:solidFill>
                <a:srgbClr val="FF0000"/>
              </a:solidFill>
              <a:latin typeface="Arial" panose="020B0604020202020204" pitchFamily="34" charset="0"/>
              <a:cs typeface="Arial" panose="020B0604020202020204" pitchFamily="34" charset="0"/>
            </a:endParaRPr>
          </a:p>
        </p:txBody>
      </p:sp>
      <p:sp>
        <p:nvSpPr>
          <p:cNvPr id="51" name="Left Brace 50"/>
          <p:cNvSpPr/>
          <p:nvPr/>
        </p:nvSpPr>
        <p:spPr>
          <a:xfrm rot="16200000">
            <a:off x="5554402" y="3623753"/>
            <a:ext cx="481821" cy="3579557"/>
          </a:xfrm>
          <a:prstGeom prst="leftBrace">
            <a:avLst>
              <a:gd name="adj1" fmla="val 257974"/>
              <a:gd name="adj2" fmla="val 49208"/>
            </a:avLst>
          </a:prstGeom>
          <a:noFill/>
          <a:ln w="2857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1"/>
          <p:cNvSpPr txBox="1"/>
          <p:nvPr/>
        </p:nvSpPr>
        <p:spPr>
          <a:xfrm>
            <a:off x="5381892" y="5654442"/>
            <a:ext cx="2658500" cy="584775"/>
          </a:xfrm>
          <a:prstGeom prst="rect">
            <a:avLst/>
          </a:prstGeom>
          <a:noFill/>
        </p:spPr>
        <p:txBody>
          <a:bodyPr wrap="square" rtlCol="0">
            <a:spAutoFit/>
          </a:bodyPr>
          <a:lstStyle/>
          <a:p>
            <a:r>
              <a:rPr lang="en-US" sz="3200" smtClean="0">
                <a:solidFill>
                  <a:srgbClr val="FF0000"/>
                </a:solidFill>
                <a:latin typeface="Arial" panose="020B0604020202020204" pitchFamily="34" charset="0"/>
                <a:cs typeface="Arial" panose="020B0604020202020204" pitchFamily="34" charset="0"/>
              </a:rPr>
              <a:t>? quả</a:t>
            </a:r>
            <a:endParaRPr lang="en-US" sz="3200">
              <a:solidFill>
                <a:srgbClr val="FF0000"/>
              </a:solidFill>
              <a:latin typeface="Arial" panose="020B0604020202020204" pitchFamily="34" charset="0"/>
              <a:cs typeface="Arial" panose="020B0604020202020204" pitchFamily="34" charset="0"/>
            </a:endParaRPr>
          </a:p>
        </p:txBody>
      </p:sp>
      <p:sp>
        <p:nvSpPr>
          <p:cNvPr id="53" name="Left Brace 52"/>
          <p:cNvSpPr/>
          <p:nvPr/>
        </p:nvSpPr>
        <p:spPr>
          <a:xfrm rot="10800000">
            <a:off x="8040392" y="3264299"/>
            <a:ext cx="426719" cy="1980041"/>
          </a:xfrm>
          <a:prstGeom prst="leftBrace">
            <a:avLst>
              <a:gd name="adj1" fmla="val 45765"/>
              <a:gd name="adj2" fmla="val 53592"/>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p:nvPr/>
        </p:nvSpPr>
        <p:spPr>
          <a:xfrm>
            <a:off x="8751240" y="3747000"/>
            <a:ext cx="1355002" cy="1446550"/>
          </a:xfrm>
          <a:prstGeom prst="rect">
            <a:avLst/>
          </a:prstGeom>
          <a:noFill/>
        </p:spPr>
        <p:txBody>
          <a:bodyPr wrap="square" rtlCol="0">
            <a:spAutoFit/>
          </a:bodyPr>
          <a:lstStyle/>
          <a:p>
            <a:r>
              <a:rPr lang="en-US" sz="4400" dirty="0" smtClean="0">
                <a:solidFill>
                  <a:srgbClr val="FF0000"/>
                </a:solidFill>
                <a:latin typeface="Arial" panose="020B0604020202020204" pitchFamily="34" charset="0"/>
                <a:cs typeface="Arial" panose="020B0604020202020204" pitchFamily="34" charset="0"/>
              </a:rPr>
              <a:t>280 </a:t>
            </a:r>
            <a:r>
              <a:rPr lang="en-US" sz="4400" dirty="0" err="1" smtClean="0">
                <a:solidFill>
                  <a:srgbClr val="FF0000"/>
                </a:solidFill>
                <a:latin typeface="Arial" panose="020B0604020202020204" pitchFamily="34" charset="0"/>
                <a:cs typeface="Arial" panose="020B0604020202020204" pitchFamily="34" charset="0"/>
              </a:rPr>
              <a:t>quả</a:t>
            </a:r>
            <a:endParaRPr lang="en-US" sz="4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243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par>
                                <p:cTn id="23" presetID="16" presetClass="entr" presetSubtype="21"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barn(inVertical)">
                                      <p:cBhvr>
                                        <p:cTn id="25" dur="500"/>
                                        <p:tgtEl>
                                          <p:spTgt spid="33"/>
                                        </p:tgtEl>
                                      </p:cBhvr>
                                    </p:animEffect>
                                  </p:childTnLst>
                                </p:cTn>
                              </p:par>
                              <p:par>
                                <p:cTn id="26" presetID="16" presetClass="entr" presetSubtype="21"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arn(inVertical)">
                                      <p:cBhvr>
                                        <p:cTn id="28" dur="500"/>
                                        <p:tgtEl>
                                          <p:spTgt spid="37"/>
                                        </p:tgtEl>
                                      </p:cBhvr>
                                    </p:animEffect>
                                  </p:childTnLst>
                                </p:cTn>
                              </p:par>
                              <p:par>
                                <p:cTn id="29" presetID="16" presetClass="entr" presetSubtype="21"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barn(inVertical)">
                                      <p:cBhvr>
                                        <p:cTn id="31" dur="500"/>
                                        <p:tgtEl>
                                          <p:spTgt spid="41"/>
                                        </p:tgtEl>
                                      </p:cBhvr>
                                    </p:animEffect>
                                  </p:childTnLst>
                                </p:cTn>
                              </p:par>
                              <p:par>
                                <p:cTn id="32" presetID="16" presetClass="entr" presetSubtype="21"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barn(inVertical)">
                                      <p:cBhvr>
                                        <p:cTn id="34" dur="500"/>
                                        <p:tgtEl>
                                          <p:spTgt spid="4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arn(inVertical)">
                                      <p:cBhvr>
                                        <p:cTn id="37" dur="500"/>
                                        <p:tgtEl>
                                          <p:spTgt spid="4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barn(inVertical)">
                                      <p:cBhvr>
                                        <p:cTn id="40" dur="500"/>
                                        <p:tgtEl>
                                          <p:spTgt spid="5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barn(inVertical)">
                                      <p:cBhvr>
                                        <p:cTn id="43" dur="500"/>
                                        <p:tgtEl>
                                          <p:spTgt spid="5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barn(inVertical)">
                                      <p:cBhvr>
                                        <p:cTn id="46" dur="500"/>
                                        <p:tgtEl>
                                          <p:spTgt spid="52"/>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barn(inVertical)">
                                      <p:cBhvr>
                                        <p:cTn id="49" dur="500"/>
                                        <p:tgtEl>
                                          <p:spTgt spid="53"/>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barn(inVertical)">
                                      <p:cBhvr>
                                        <p:cTn id="5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49" grpId="0" animBg="1"/>
      <p:bldP spid="50" grpId="0"/>
      <p:bldP spid="51" grpId="0" animBg="1"/>
      <p:bldP spid="52" grpId="0"/>
      <p:bldP spid="53" grpId="0" animBg="1"/>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F5F9"/>
        </a:solidFill>
        <a:effectLst/>
      </p:bgPr>
    </p:bg>
    <p:spTree>
      <p:nvGrpSpPr>
        <p:cNvPr id="1" name=""/>
        <p:cNvGrpSpPr/>
        <p:nvPr/>
      </p:nvGrpSpPr>
      <p:grpSpPr>
        <a:xfrm>
          <a:off x="0" y="0"/>
          <a:ext cx="0" cy="0"/>
          <a:chOff x="0" y="0"/>
          <a:chExt cx="0" cy="0"/>
        </a:xfrm>
      </p:grpSpPr>
      <p:grpSp>
        <p:nvGrpSpPr>
          <p:cNvPr id="4" name="Google Shape;2122;p71"/>
          <p:cNvGrpSpPr/>
          <p:nvPr/>
        </p:nvGrpSpPr>
        <p:grpSpPr>
          <a:xfrm>
            <a:off x="122907" y="0"/>
            <a:ext cx="917618" cy="748151"/>
            <a:chOff x="4088738" y="4379875"/>
            <a:chExt cx="176900" cy="153125"/>
          </a:xfrm>
        </p:grpSpPr>
        <p:sp>
          <p:nvSpPr>
            <p:cNvPr id="5" name="Google Shape;2123;p71"/>
            <p:cNvSpPr/>
            <p:nvPr/>
          </p:nvSpPr>
          <p:spPr>
            <a:xfrm>
              <a:off x="4088738" y="4379875"/>
              <a:ext cx="176900" cy="153125"/>
            </a:xfrm>
            <a:custGeom>
              <a:avLst/>
              <a:gdLst/>
              <a:ahLst/>
              <a:cxnLst/>
              <a:rect l="l" t="t" r="r" b="b"/>
              <a:pathLst>
                <a:path w="7076" h="6125" extrusionOk="0">
                  <a:moveTo>
                    <a:pt x="1768" y="1"/>
                  </a:moveTo>
                  <a:lnTo>
                    <a:pt x="1" y="3066"/>
                  </a:lnTo>
                  <a:lnTo>
                    <a:pt x="1768" y="6124"/>
                  </a:lnTo>
                  <a:lnTo>
                    <a:pt x="5309" y="6124"/>
                  </a:lnTo>
                  <a:lnTo>
                    <a:pt x="7076" y="3066"/>
                  </a:lnTo>
                  <a:lnTo>
                    <a:pt x="5309" y="1"/>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124;p71"/>
            <p:cNvSpPr/>
            <p:nvPr/>
          </p:nvSpPr>
          <p:spPr>
            <a:xfrm>
              <a:off x="4088738" y="4379875"/>
              <a:ext cx="132725" cy="153125"/>
            </a:xfrm>
            <a:custGeom>
              <a:avLst/>
              <a:gdLst/>
              <a:ahLst/>
              <a:cxnLst/>
              <a:rect l="l" t="t" r="r" b="b"/>
              <a:pathLst>
                <a:path w="5309" h="6125" extrusionOk="0">
                  <a:moveTo>
                    <a:pt x="1768" y="1"/>
                  </a:moveTo>
                  <a:lnTo>
                    <a:pt x="1" y="3066"/>
                  </a:lnTo>
                  <a:lnTo>
                    <a:pt x="1768" y="6124"/>
                  </a:lnTo>
                  <a:lnTo>
                    <a:pt x="5309" y="6124"/>
                  </a:lnTo>
                  <a:lnTo>
                    <a:pt x="1768"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p:cNvSpPr txBox="1"/>
          <p:nvPr/>
        </p:nvSpPr>
        <p:spPr>
          <a:xfrm>
            <a:off x="354180" y="40265"/>
            <a:ext cx="457200"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2</a:t>
            </a:r>
          </a:p>
        </p:txBody>
      </p:sp>
      <p:sp>
        <p:nvSpPr>
          <p:cNvPr id="8" name="Rectangle 7"/>
          <p:cNvSpPr/>
          <p:nvPr/>
        </p:nvSpPr>
        <p:spPr>
          <a:xfrm>
            <a:off x="0" y="0"/>
            <a:ext cx="354180" cy="6858000"/>
          </a:xfrm>
          <a:prstGeom prst="rect">
            <a:avLst/>
          </a:prstGeom>
          <a:solidFill>
            <a:srgbClr val="BAC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1040524" y="40265"/>
                <a:ext cx="10917033" cy="1284262"/>
              </a:xfrm>
              <a:prstGeom prst="rect">
                <a:avLst/>
              </a:prstGeom>
              <a:solidFill>
                <a:schemeClr val="accent1">
                  <a:lumMod val="40000"/>
                  <a:lumOff val="60000"/>
                </a:schemeClr>
              </a:solidFill>
            </p:spPr>
            <p:txBody>
              <a:bodyPr wrap="square" rtlCol="0">
                <a:spAutoFit/>
              </a:bodyPr>
              <a:lstStyle/>
              <a:p>
                <a:pPr algn="just"/>
                <a:r>
                  <a:rPr lang="en-US" sz="3200" smtClean="0">
                    <a:solidFill>
                      <a:srgbClr val="C00000"/>
                    </a:solidFill>
                    <a:latin typeface="Arial" panose="020B0604020202020204" pitchFamily="34" charset="0"/>
                    <a:cs typeface="Arial" panose="020B0604020202020204" pitchFamily="34" charset="0"/>
                  </a:rPr>
                  <a:t>Một người đã bán được 280 quả cam và quýt, trong đó số cam bằng </a:t>
                </a:r>
                <a14:m>
                  <m:oMath xmlns:m="http://schemas.openxmlformats.org/officeDocument/2006/math">
                    <m:f>
                      <m:fPr>
                        <m:ctrlPr>
                          <a:rPr lang="en-US" sz="3200" i="1" smtClean="0">
                            <a:solidFill>
                              <a:srgbClr val="C00000"/>
                            </a:solidFill>
                            <a:latin typeface="Cambria Math" panose="02040503050406030204" pitchFamily="18" charset="0"/>
                          </a:rPr>
                        </m:ctrlPr>
                      </m:fPr>
                      <m:num>
                        <m:r>
                          <a:rPr lang="en-US" sz="3200" b="0" i="1" smtClean="0">
                            <a:solidFill>
                              <a:srgbClr val="C00000"/>
                            </a:solidFill>
                            <a:latin typeface="Cambria Math" panose="02040503050406030204" pitchFamily="18" charset="0"/>
                          </a:rPr>
                          <m:t>2</m:t>
                        </m:r>
                      </m:num>
                      <m:den>
                        <m:r>
                          <a:rPr lang="en-US" sz="3200" b="0" i="1" smtClean="0">
                            <a:solidFill>
                              <a:srgbClr val="C00000"/>
                            </a:solidFill>
                            <a:latin typeface="Cambria Math" panose="02040503050406030204" pitchFamily="18" charset="0"/>
                          </a:rPr>
                          <m:t>5</m:t>
                        </m:r>
                      </m:den>
                    </m:f>
                  </m:oMath>
                </a14:m>
                <a:r>
                  <a:rPr lang="en-US" sz="3200" smtClean="0">
                    <a:solidFill>
                      <a:srgbClr val="C00000"/>
                    </a:solidFill>
                    <a:latin typeface="Arial" panose="020B0604020202020204" pitchFamily="34" charset="0"/>
                    <a:cs typeface="Arial" panose="020B0604020202020204" pitchFamily="34" charset="0"/>
                  </a:rPr>
                  <a:t> số quýt. Tìm số cam, số quýt đã bán.</a:t>
                </a:r>
                <a:endParaRPr lang="en-US" sz="3200">
                  <a:solidFill>
                    <a:srgbClr val="C00000"/>
                  </a:solidFill>
                  <a:latin typeface="Arial" panose="020B0604020202020204" pitchFamily="34" charset="0"/>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040524" y="40265"/>
                <a:ext cx="10917033" cy="1284262"/>
              </a:xfrm>
              <a:prstGeom prst="rect">
                <a:avLst/>
              </a:prstGeom>
              <a:blipFill>
                <a:blip r:embed="rId2"/>
                <a:stretch>
                  <a:fillRect l="-1452" t="-6190" r="-1396" b="-6190"/>
                </a:stretch>
              </a:blipFill>
            </p:spPr>
            <p:txBody>
              <a:bodyPr/>
              <a:lstStyle/>
              <a:p>
                <a:r>
                  <a:rPr lang="en-US">
                    <a:noFill/>
                  </a:rPr>
                  <a:t> </a:t>
                </a:r>
              </a:p>
            </p:txBody>
          </p:sp>
        </mc:Fallback>
      </mc:AlternateContent>
      <p:sp>
        <p:nvSpPr>
          <p:cNvPr id="3" name="TextBox 2"/>
          <p:cNvSpPr txBox="1"/>
          <p:nvPr/>
        </p:nvSpPr>
        <p:spPr>
          <a:xfrm>
            <a:off x="4857439" y="1324527"/>
            <a:ext cx="2081048" cy="461665"/>
          </a:xfrm>
          <a:prstGeom prst="rect">
            <a:avLst/>
          </a:prstGeom>
          <a:noFill/>
        </p:spPr>
        <p:txBody>
          <a:bodyPr wrap="square" rtlCol="0">
            <a:spAutoFit/>
          </a:bodyPr>
          <a:lstStyle/>
          <a:p>
            <a:pPr algn="ctr"/>
            <a:r>
              <a:rPr lang="en-US" sz="2400" i="1" u="sng" smtClean="0">
                <a:latin typeface="Arial" panose="020B0604020202020204" pitchFamily="34" charset="0"/>
                <a:cs typeface="Arial" panose="020B0604020202020204" pitchFamily="34" charset="0"/>
              </a:rPr>
              <a:t>Bài giải</a:t>
            </a:r>
            <a:endParaRPr lang="en-US" sz="2400" i="1" u="sng">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5" name="TextBox 54"/>
              <p:cNvSpPr txBox="1"/>
              <p:nvPr/>
            </p:nvSpPr>
            <p:spPr>
              <a:xfrm>
                <a:off x="5897963" y="2008089"/>
                <a:ext cx="6156276" cy="4524315"/>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Theo </a:t>
                </a:r>
                <a:r>
                  <a:rPr lang="en-US" sz="3200" dirty="0" err="1" smtClean="0">
                    <a:latin typeface="Arial" panose="020B0604020202020204" pitchFamily="34" charset="0"/>
                    <a:cs typeface="Arial" panose="020B0604020202020204" pitchFamily="34" charset="0"/>
                  </a:rPr>
                  <a:t>sơ</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đồ</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tổng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số</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phần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bằng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nhau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là</a:t>
                </a:r>
                <a:r>
                  <a:rPr lang="en-US" sz="3200" dirty="0" smtClean="0">
                    <a:latin typeface="Arial" panose="020B0604020202020204" pitchFamily="34" charset="0"/>
                    <a:cs typeface="Arial" panose="020B0604020202020204" pitchFamily="34" charset="0"/>
                  </a:rPr>
                  <a:t>:</a:t>
                </a:r>
              </a:p>
              <a:p>
                <a:pPr algn="ctr"/>
                <a:r>
                  <a:rPr lang="en-US" sz="3200" dirty="0" smtClean="0">
                    <a:latin typeface="Arial" panose="020B0604020202020204" pitchFamily="34" charset="0"/>
                    <a:cs typeface="Arial" panose="020B0604020202020204" pitchFamily="34" charset="0"/>
                  </a:rPr>
                  <a:t>2 + 5 = 7 (</a:t>
                </a:r>
                <a:r>
                  <a:rPr lang="en-US" sz="3200" dirty="0" err="1" smtClean="0">
                    <a:latin typeface="Arial" panose="020B0604020202020204" pitchFamily="34" charset="0"/>
                    <a:cs typeface="Arial" panose="020B0604020202020204" pitchFamily="34" charset="0"/>
                  </a:rPr>
                  <a:t>phần</a:t>
                </a:r>
                <a:r>
                  <a:rPr lang="en-US" sz="3200" dirty="0" smtClean="0">
                    <a:latin typeface="Arial" panose="020B0604020202020204" pitchFamily="34" charset="0"/>
                    <a:cs typeface="Arial" panose="020B0604020202020204" pitchFamily="34" charset="0"/>
                  </a:rPr>
                  <a:t>)</a:t>
                </a:r>
              </a:p>
              <a:p>
                <a:r>
                  <a:rPr lang="en-US" sz="3200" dirty="0" err="1" smtClean="0">
                    <a:latin typeface="Arial" panose="020B0604020202020204" pitchFamily="34" charset="0"/>
                    <a:cs typeface="Arial" panose="020B0604020202020204" pitchFamily="34" charset="0"/>
                  </a:rPr>
                  <a:t>Số</a:t>
                </a:r>
                <a:r>
                  <a:rPr lang="en-US" sz="3200" dirty="0" smtClean="0">
                    <a:latin typeface="Arial" panose="020B0604020202020204" pitchFamily="34" charset="0"/>
                    <a:cs typeface="Arial" panose="020B0604020202020204" pitchFamily="34" charset="0"/>
                  </a:rPr>
                  <a:t> cam </a:t>
                </a:r>
                <a:r>
                  <a:rPr lang="en-US" sz="3200" dirty="0" err="1" smtClean="0">
                    <a:latin typeface="Arial" panose="020B0604020202020204" pitchFamily="34" charset="0"/>
                    <a:cs typeface="Arial" panose="020B0604020202020204" pitchFamily="34" charset="0"/>
                  </a:rPr>
                  <a:t>đã</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bán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là</a:t>
                </a:r>
                <a:r>
                  <a:rPr lang="en-US" sz="3200" dirty="0" smtClean="0">
                    <a:latin typeface="Arial" panose="020B0604020202020204" pitchFamily="34" charset="0"/>
                    <a:cs typeface="Arial" panose="020B0604020202020204" pitchFamily="34" charset="0"/>
                  </a:rPr>
                  <a:t>: </a:t>
                </a:r>
              </a:p>
              <a:p>
                <a:r>
                  <a:rPr lang="en-US" sz="3200" dirty="0" smtClean="0">
                    <a:latin typeface="Arial" panose="020B0604020202020204" pitchFamily="34" charset="0"/>
                    <a:cs typeface="Arial" panose="020B0604020202020204" pitchFamily="34" charset="0"/>
                  </a:rPr>
                  <a:t>		280 : 7 </a:t>
                </a:r>
                <a14:m>
                  <m:oMath xmlns:m="http://schemas.openxmlformats.org/officeDocument/2006/math">
                    <m:r>
                      <a:rPr lang="en-US" sz="32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3200" dirty="0" smtClean="0">
                    <a:latin typeface="Arial" panose="020B0604020202020204" pitchFamily="34" charset="0"/>
                    <a:cs typeface="Arial" panose="020B0604020202020204" pitchFamily="34" charset="0"/>
                  </a:rPr>
                  <a:t> 2 = 80 (</a:t>
                </a:r>
                <a:r>
                  <a:rPr lang="en-US" sz="3200" dirty="0" err="1" smtClean="0">
                    <a:latin typeface="Arial" panose="020B0604020202020204" pitchFamily="34" charset="0"/>
                    <a:cs typeface="Arial" panose="020B0604020202020204" pitchFamily="34" charset="0"/>
                  </a:rPr>
                  <a:t>quả</a:t>
                </a:r>
                <a:r>
                  <a:rPr lang="en-US" sz="3200" dirty="0" smtClean="0">
                    <a:latin typeface="Arial" panose="020B0604020202020204" pitchFamily="34" charset="0"/>
                    <a:cs typeface="Arial" panose="020B0604020202020204" pitchFamily="34" charset="0"/>
                  </a:rPr>
                  <a:t>)</a:t>
                </a:r>
              </a:p>
              <a:p>
                <a:r>
                  <a:rPr lang="en-US" sz="3200" dirty="0" err="1" smtClean="0">
                    <a:latin typeface="Arial" panose="020B0604020202020204" pitchFamily="34" charset="0"/>
                    <a:cs typeface="Arial" panose="020B0604020202020204" pitchFamily="34" charset="0"/>
                  </a:rPr>
                  <a:t>Số</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quýt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đã</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bán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là</a:t>
                </a:r>
                <a:r>
                  <a:rPr lang="en-US" sz="3200" dirty="0" smtClean="0">
                    <a:latin typeface="Arial" panose="020B0604020202020204" pitchFamily="34" charset="0"/>
                    <a:cs typeface="Arial" panose="020B0604020202020204" pitchFamily="34" charset="0"/>
                  </a:rPr>
                  <a:t>: </a:t>
                </a:r>
              </a:p>
              <a:p>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280 – 80 = 200 (</a:t>
                </a:r>
                <a:r>
                  <a:rPr lang="en-US" sz="3200" dirty="0" err="1" smtClean="0">
                    <a:latin typeface="Arial" panose="020B0604020202020204" pitchFamily="34" charset="0"/>
                    <a:cs typeface="Arial" panose="020B0604020202020204" pitchFamily="34" charset="0"/>
                  </a:rPr>
                  <a:t>quả</a:t>
                </a:r>
                <a:r>
                  <a:rPr lang="en-US" sz="3200" dirty="0" smtClean="0">
                    <a:latin typeface="Arial" panose="020B0604020202020204" pitchFamily="34" charset="0"/>
                    <a:cs typeface="Arial" panose="020B0604020202020204" pitchFamily="34" charset="0"/>
                  </a:rPr>
                  <a:t>)</a:t>
                </a:r>
              </a:p>
              <a:p>
                <a:r>
                  <a:rPr lang="vi-VN"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Đáp</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số</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Số</a:t>
                </a:r>
                <a:r>
                  <a:rPr lang="en-US" sz="3200" dirty="0" smtClean="0">
                    <a:latin typeface="Arial" panose="020B0604020202020204" pitchFamily="34" charset="0"/>
                    <a:cs typeface="Arial" panose="020B0604020202020204" pitchFamily="34" charset="0"/>
                  </a:rPr>
                  <a:t> cam: 80 </a:t>
                </a:r>
                <a:r>
                  <a:rPr lang="en-US" sz="3200" dirty="0" err="1" smtClean="0">
                    <a:latin typeface="Arial" panose="020B0604020202020204" pitchFamily="34" charset="0"/>
                    <a:cs typeface="Arial" panose="020B0604020202020204" pitchFamily="34" charset="0"/>
                  </a:rPr>
                  <a:t>quả</a:t>
                </a:r>
                <a:r>
                  <a:rPr lang="en-US" sz="3200" dirty="0" smtClean="0">
                    <a:latin typeface="Arial" panose="020B0604020202020204" pitchFamily="34" charset="0"/>
                    <a:cs typeface="Arial" panose="020B0604020202020204" pitchFamily="34" charset="0"/>
                  </a:rPr>
                  <a:t>   </a:t>
                </a:r>
              </a:p>
              <a:p>
                <a:r>
                  <a:rPr lang="en-US" sz="3200" dirty="0" smtClean="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 </a:t>
                </a:r>
                <a:r>
                  <a:rPr lang="vi-VN"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Số</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quýt</a:t>
                </a:r>
                <a:r>
                  <a:rPr lang="en-US" sz="3200" dirty="0" smtClean="0">
                    <a:latin typeface="Arial" panose="020B0604020202020204" pitchFamily="34" charset="0"/>
                    <a:cs typeface="Arial" panose="020B0604020202020204" pitchFamily="34" charset="0"/>
                  </a:rPr>
                  <a:t>: 200 </a:t>
                </a:r>
                <a:r>
                  <a:rPr lang="en-US" sz="3200" dirty="0" err="1" smtClean="0">
                    <a:latin typeface="Arial" panose="020B0604020202020204" pitchFamily="34" charset="0"/>
                    <a:cs typeface="Arial" panose="020B0604020202020204" pitchFamily="34" charset="0"/>
                  </a:rPr>
                  <a:t>quả</a:t>
                </a:r>
                <a:r>
                  <a:rPr lang="en-US" sz="3200"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5897963" y="2008089"/>
                <a:ext cx="6156276" cy="4524315"/>
              </a:xfrm>
              <a:prstGeom prst="rect">
                <a:avLst/>
              </a:prstGeom>
              <a:blipFill rotWithShape="1">
                <a:blip r:embed="rId3"/>
                <a:stretch>
                  <a:fillRect l="-2577" t="-1750" b="-3365"/>
                </a:stretch>
              </a:blipFill>
            </p:spPr>
            <p:txBody>
              <a:bodyPr/>
              <a:lstStyle/>
              <a:p>
                <a:r>
                  <a:rPr lang="en-US">
                    <a:noFill/>
                  </a:rPr>
                  <a:t> </a:t>
                </a:r>
              </a:p>
            </p:txBody>
          </p:sp>
        </mc:Fallback>
      </mc:AlternateContent>
      <p:cxnSp>
        <p:nvCxnSpPr>
          <p:cNvPr id="11" name="Straight Connector 10"/>
          <p:cNvCxnSpPr/>
          <p:nvPr/>
        </p:nvCxnSpPr>
        <p:spPr>
          <a:xfrm>
            <a:off x="5762197" y="2136190"/>
            <a:ext cx="0" cy="442976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290427" y="2499753"/>
            <a:ext cx="5499136" cy="2524633"/>
          </a:xfrm>
          <a:prstGeom prst="rect">
            <a:avLst/>
          </a:prstGeom>
        </p:spPr>
      </p:pic>
    </p:spTree>
    <p:extLst>
      <p:ext uri="{BB962C8B-B14F-4D97-AF65-F5344CB8AC3E}">
        <p14:creationId xmlns:p14="http://schemas.microsoft.com/office/powerpoint/2010/main" val="3929470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F5F9"/>
        </a:solidFill>
        <a:effectLst/>
      </p:bgPr>
    </p:bg>
    <p:spTree>
      <p:nvGrpSpPr>
        <p:cNvPr id="1" name=""/>
        <p:cNvGrpSpPr/>
        <p:nvPr/>
      </p:nvGrpSpPr>
      <p:grpSpPr>
        <a:xfrm>
          <a:off x="0" y="0"/>
          <a:ext cx="0" cy="0"/>
          <a:chOff x="0" y="0"/>
          <a:chExt cx="0" cy="0"/>
        </a:xfrm>
      </p:grpSpPr>
      <p:grpSp>
        <p:nvGrpSpPr>
          <p:cNvPr id="4" name="Google Shape;2122;p71"/>
          <p:cNvGrpSpPr/>
          <p:nvPr/>
        </p:nvGrpSpPr>
        <p:grpSpPr>
          <a:xfrm>
            <a:off x="122907" y="0"/>
            <a:ext cx="917618" cy="748151"/>
            <a:chOff x="4088738" y="4379875"/>
            <a:chExt cx="176900" cy="153125"/>
          </a:xfrm>
        </p:grpSpPr>
        <p:sp>
          <p:nvSpPr>
            <p:cNvPr id="5" name="Google Shape;2123;p71"/>
            <p:cNvSpPr/>
            <p:nvPr/>
          </p:nvSpPr>
          <p:spPr>
            <a:xfrm>
              <a:off x="4088738" y="4379875"/>
              <a:ext cx="176900" cy="153125"/>
            </a:xfrm>
            <a:custGeom>
              <a:avLst/>
              <a:gdLst/>
              <a:ahLst/>
              <a:cxnLst/>
              <a:rect l="l" t="t" r="r" b="b"/>
              <a:pathLst>
                <a:path w="7076" h="6125" extrusionOk="0">
                  <a:moveTo>
                    <a:pt x="1768" y="1"/>
                  </a:moveTo>
                  <a:lnTo>
                    <a:pt x="1" y="3066"/>
                  </a:lnTo>
                  <a:lnTo>
                    <a:pt x="1768" y="6124"/>
                  </a:lnTo>
                  <a:lnTo>
                    <a:pt x="5309" y="6124"/>
                  </a:lnTo>
                  <a:lnTo>
                    <a:pt x="7076" y="3066"/>
                  </a:lnTo>
                  <a:lnTo>
                    <a:pt x="5309" y="1"/>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124;p71"/>
            <p:cNvSpPr/>
            <p:nvPr/>
          </p:nvSpPr>
          <p:spPr>
            <a:xfrm>
              <a:off x="4088738" y="4379875"/>
              <a:ext cx="132725" cy="153125"/>
            </a:xfrm>
            <a:custGeom>
              <a:avLst/>
              <a:gdLst/>
              <a:ahLst/>
              <a:cxnLst/>
              <a:rect l="l" t="t" r="r" b="b"/>
              <a:pathLst>
                <a:path w="5309" h="6125" extrusionOk="0">
                  <a:moveTo>
                    <a:pt x="1768" y="1"/>
                  </a:moveTo>
                  <a:lnTo>
                    <a:pt x="1" y="3066"/>
                  </a:lnTo>
                  <a:lnTo>
                    <a:pt x="1768" y="6124"/>
                  </a:lnTo>
                  <a:lnTo>
                    <a:pt x="5309" y="6124"/>
                  </a:lnTo>
                  <a:lnTo>
                    <a:pt x="1768"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p:cNvSpPr txBox="1"/>
          <p:nvPr/>
        </p:nvSpPr>
        <p:spPr>
          <a:xfrm>
            <a:off x="354180" y="40265"/>
            <a:ext cx="457200"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2</a:t>
            </a:r>
          </a:p>
        </p:txBody>
      </p:sp>
      <p:sp>
        <p:nvSpPr>
          <p:cNvPr id="8" name="Rectangle 7"/>
          <p:cNvSpPr/>
          <p:nvPr/>
        </p:nvSpPr>
        <p:spPr>
          <a:xfrm>
            <a:off x="0" y="0"/>
            <a:ext cx="354180" cy="6858000"/>
          </a:xfrm>
          <a:prstGeom prst="rect">
            <a:avLst/>
          </a:prstGeom>
          <a:solidFill>
            <a:srgbClr val="BAC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1040524" y="40265"/>
                <a:ext cx="10917033" cy="1284262"/>
              </a:xfrm>
              <a:prstGeom prst="rect">
                <a:avLst/>
              </a:prstGeom>
              <a:solidFill>
                <a:schemeClr val="accent1">
                  <a:lumMod val="40000"/>
                  <a:lumOff val="60000"/>
                </a:schemeClr>
              </a:solidFill>
            </p:spPr>
            <p:txBody>
              <a:bodyPr wrap="square" rtlCol="0">
                <a:spAutoFit/>
              </a:bodyPr>
              <a:lstStyle/>
              <a:p>
                <a:pPr algn="just"/>
                <a:r>
                  <a:rPr lang="en-US" sz="3200" smtClean="0">
                    <a:solidFill>
                      <a:srgbClr val="C00000"/>
                    </a:solidFill>
                    <a:latin typeface="Arial" panose="020B0604020202020204" pitchFamily="34" charset="0"/>
                    <a:cs typeface="Arial" panose="020B0604020202020204" pitchFamily="34" charset="0"/>
                  </a:rPr>
                  <a:t>Một người đã bán được 280 quả cam và quýt, trong đó số cam bằng </a:t>
                </a:r>
                <a14:m>
                  <m:oMath xmlns:m="http://schemas.openxmlformats.org/officeDocument/2006/math">
                    <m:f>
                      <m:fPr>
                        <m:ctrlPr>
                          <a:rPr lang="en-US" sz="3200" i="1" smtClean="0">
                            <a:solidFill>
                              <a:srgbClr val="C00000"/>
                            </a:solidFill>
                            <a:latin typeface="Cambria Math" panose="02040503050406030204" pitchFamily="18" charset="0"/>
                          </a:rPr>
                        </m:ctrlPr>
                      </m:fPr>
                      <m:num>
                        <m:r>
                          <a:rPr lang="en-US" sz="3200" b="0" i="1" smtClean="0">
                            <a:solidFill>
                              <a:srgbClr val="C00000"/>
                            </a:solidFill>
                            <a:latin typeface="Cambria Math" panose="02040503050406030204" pitchFamily="18" charset="0"/>
                          </a:rPr>
                          <m:t>2</m:t>
                        </m:r>
                      </m:num>
                      <m:den>
                        <m:r>
                          <a:rPr lang="en-US" sz="3200" b="0" i="1" smtClean="0">
                            <a:solidFill>
                              <a:srgbClr val="C00000"/>
                            </a:solidFill>
                            <a:latin typeface="Cambria Math" panose="02040503050406030204" pitchFamily="18" charset="0"/>
                          </a:rPr>
                          <m:t>5</m:t>
                        </m:r>
                      </m:den>
                    </m:f>
                  </m:oMath>
                </a14:m>
                <a:r>
                  <a:rPr lang="en-US" sz="3200" smtClean="0">
                    <a:solidFill>
                      <a:srgbClr val="C00000"/>
                    </a:solidFill>
                    <a:latin typeface="Arial" panose="020B0604020202020204" pitchFamily="34" charset="0"/>
                    <a:cs typeface="Arial" panose="020B0604020202020204" pitchFamily="34" charset="0"/>
                  </a:rPr>
                  <a:t> số quýt. Tìm số cam, số quýt đã bán.</a:t>
                </a:r>
                <a:endParaRPr lang="en-US" sz="3200">
                  <a:solidFill>
                    <a:srgbClr val="C00000"/>
                  </a:solidFill>
                  <a:latin typeface="Arial" panose="020B0604020202020204" pitchFamily="34" charset="0"/>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040524" y="40265"/>
                <a:ext cx="10917033" cy="1284262"/>
              </a:xfrm>
              <a:prstGeom prst="rect">
                <a:avLst/>
              </a:prstGeom>
              <a:blipFill>
                <a:blip r:embed="rId2"/>
                <a:stretch>
                  <a:fillRect l="-1452" t="-6190" r="-1396" b="-6190"/>
                </a:stretch>
              </a:blipFill>
            </p:spPr>
            <p:txBody>
              <a:bodyPr/>
              <a:lstStyle/>
              <a:p>
                <a:r>
                  <a:rPr lang="en-US">
                    <a:noFill/>
                  </a:rPr>
                  <a:t> </a:t>
                </a:r>
              </a:p>
            </p:txBody>
          </p:sp>
        </mc:Fallback>
      </mc:AlternateContent>
      <p:sp>
        <p:nvSpPr>
          <p:cNvPr id="3" name="TextBox 2"/>
          <p:cNvSpPr txBox="1"/>
          <p:nvPr/>
        </p:nvSpPr>
        <p:spPr>
          <a:xfrm>
            <a:off x="4857439" y="1324527"/>
            <a:ext cx="2081048" cy="461665"/>
          </a:xfrm>
          <a:prstGeom prst="rect">
            <a:avLst/>
          </a:prstGeom>
          <a:noFill/>
        </p:spPr>
        <p:txBody>
          <a:bodyPr wrap="square" rtlCol="0">
            <a:spAutoFit/>
          </a:bodyPr>
          <a:lstStyle/>
          <a:p>
            <a:pPr algn="ctr"/>
            <a:r>
              <a:rPr lang="en-US" sz="2400" i="1" u="sng" smtClean="0">
                <a:latin typeface="Arial" panose="020B0604020202020204" pitchFamily="34" charset="0"/>
                <a:cs typeface="Arial" panose="020B0604020202020204" pitchFamily="34" charset="0"/>
              </a:rPr>
              <a:t>Bài giải</a:t>
            </a:r>
            <a:endParaRPr lang="en-US" sz="2400" i="1" u="sng">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5" name="TextBox 54"/>
              <p:cNvSpPr txBox="1"/>
              <p:nvPr/>
            </p:nvSpPr>
            <p:spPr>
              <a:xfrm>
                <a:off x="5652984" y="2333685"/>
                <a:ext cx="6539015" cy="4524315"/>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Theo </a:t>
                </a:r>
                <a:r>
                  <a:rPr lang="en-US" sz="3200" dirty="0" err="1" smtClean="0">
                    <a:latin typeface="Arial" panose="020B0604020202020204" pitchFamily="34" charset="0"/>
                    <a:cs typeface="Arial" panose="020B0604020202020204" pitchFamily="34" charset="0"/>
                  </a:rPr>
                  <a:t>sơ</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đồ</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tổng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số</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phần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bằng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nhau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là</a:t>
                </a:r>
                <a:r>
                  <a:rPr lang="en-US" sz="3200" dirty="0" smtClean="0">
                    <a:latin typeface="Arial" panose="020B0604020202020204" pitchFamily="34" charset="0"/>
                    <a:cs typeface="Arial" panose="020B0604020202020204" pitchFamily="34" charset="0"/>
                  </a:rPr>
                  <a:t>:</a:t>
                </a:r>
              </a:p>
              <a:p>
                <a:pPr algn="ctr"/>
                <a:r>
                  <a:rPr lang="en-US" sz="3200" dirty="0" smtClean="0">
                    <a:latin typeface="Arial" panose="020B0604020202020204" pitchFamily="34" charset="0"/>
                    <a:cs typeface="Arial" panose="020B0604020202020204" pitchFamily="34" charset="0"/>
                  </a:rPr>
                  <a:t>2 + 5 = 7 (</a:t>
                </a:r>
                <a:r>
                  <a:rPr lang="en-US" sz="3200" dirty="0" err="1" smtClean="0">
                    <a:latin typeface="Arial" panose="020B0604020202020204" pitchFamily="34" charset="0"/>
                    <a:cs typeface="Arial" panose="020B0604020202020204" pitchFamily="34" charset="0"/>
                  </a:rPr>
                  <a:t>phần</a:t>
                </a:r>
                <a:r>
                  <a:rPr lang="en-US" sz="3200" dirty="0" smtClean="0">
                    <a:latin typeface="Arial" panose="020B0604020202020204" pitchFamily="34" charset="0"/>
                    <a:cs typeface="Arial" panose="020B0604020202020204" pitchFamily="34" charset="0"/>
                  </a:rPr>
                  <a:t>)</a:t>
                </a:r>
              </a:p>
              <a:p>
                <a:r>
                  <a:rPr lang="en-US" sz="3200" dirty="0" err="1" smtClean="0">
                    <a:latin typeface="Arial" panose="020B0604020202020204" pitchFamily="34" charset="0"/>
                    <a:cs typeface="Arial" panose="020B0604020202020204" pitchFamily="34" charset="0"/>
                  </a:rPr>
                  <a:t>Số</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quýt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đã</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bán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là</a:t>
                </a:r>
                <a:r>
                  <a:rPr lang="en-US" sz="3200" dirty="0" smtClean="0">
                    <a:latin typeface="Arial" panose="020B0604020202020204" pitchFamily="34" charset="0"/>
                    <a:cs typeface="Arial" panose="020B0604020202020204" pitchFamily="34" charset="0"/>
                  </a:rPr>
                  <a:t>: </a:t>
                </a:r>
              </a:p>
              <a:p>
                <a:pPr algn="ctr"/>
                <a:r>
                  <a:rPr lang="en-US" sz="3200" dirty="0" smtClean="0">
                    <a:latin typeface="Arial" panose="020B0604020202020204" pitchFamily="34" charset="0"/>
                    <a:cs typeface="Arial" panose="020B0604020202020204" pitchFamily="34" charset="0"/>
                  </a:rPr>
                  <a:t>280 : 7 </a:t>
                </a:r>
                <a14:m>
                  <m:oMath xmlns:m="http://schemas.openxmlformats.org/officeDocument/2006/math">
                    <m:r>
                      <a:rPr lang="en-US" sz="3200" i="1">
                        <a:latin typeface="Cambria Math" panose="02040503050406030204" pitchFamily="18" charset="0"/>
                        <a:ea typeface="Cambria Math" panose="02040503050406030204" pitchFamily="18" charset="0"/>
                        <a:cs typeface="Arial" panose="020B0604020202020204" pitchFamily="34" charset="0"/>
                      </a:rPr>
                      <m:t>×</m:t>
                    </m:r>
                  </m:oMath>
                </a14:m>
                <a:r>
                  <a:rPr lang="en-US" sz="3200" dirty="0" smtClean="0">
                    <a:latin typeface="Arial" panose="020B0604020202020204" pitchFamily="34" charset="0"/>
                    <a:cs typeface="Arial" panose="020B0604020202020204" pitchFamily="34" charset="0"/>
                  </a:rPr>
                  <a:t> 5 = 200 (</a:t>
                </a:r>
                <a:r>
                  <a:rPr lang="en-US" sz="3200" dirty="0" err="1" smtClean="0">
                    <a:latin typeface="Arial" panose="020B0604020202020204" pitchFamily="34" charset="0"/>
                    <a:cs typeface="Arial" panose="020B0604020202020204" pitchFamily="34" charset="0"/>
                  </a:rPr>
                  <a:t>quả</a:t>
                </a:r>
                <a:r>
                  <a:rPr lang="en-US" sz="3200" dirty="0" smtClean="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 </a:t>
                </a:r>
                <a:endParaRPr lang="en-US" sz="3200" dirty="0" smtClean="0">
                  <a:latin typeface="Arial" panose="020B0604020202020204" pitchFamily="34" charset="0"/>
                  <a:cs typeface="Arial" panose="020B0604020202020204" pitchFamily="34" charset="0"/>
                </a:endParaRPr>
              </a:p>
              <a:p>
                <a:r>
                  <a:rPr lang="en-US" sz="3200" dirty="0" err="1" smtClean="0">
                    <a:latin typeface="Arial" panose="020B0604020202020204" pitchFamily="34" charset="0"/>
                    <a:cs typeface="Arial" panose="020B0604020202020204" pitchFamily="34" charset="0"/>
                  </a:rPr>
                  <a:t>Số</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cam </a:t>
                </a:r>
                <a:r>
                  <a:rPr lang="en-US" sz="3200" dirty="0" err="1">
                    <a:latin typeface="Arial" panose="020B0604020202020204" pitchFamily="34" charset="0"/>
                    <a:cs typeface="Arial" panose="020B0604020202020204" pitchFamily="34" charset="0"/>
                  </a:rPr>
                  <a:t>đã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bán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là</a:t>
                </a:r>
                <a:r>
                  <a:rPr lang="en-US" sz="3200" dirty="0">
                    <a:latin typeface="Arial" panose="020B0604020202020204" pitchFamily="34" charset="0"/>
                    <a:cs typeface="Arial" panose="020B0604020202020204" pitchFamily="34" charset="0"/>
                  </a:rPr>
                  <a:t>: </a:t>
                </a:r>
                <a:endParaRPr lang="en-US" sz="3200" dirty="0" smtClean="0">
                  <a:latin typeface="Arial" panose="020B0604020202020204" pitchFamily="34" charset="0"/>
                  <a:cs typeface="Arial" panose="020B0604020202020204" pitchFamily="34" charset="0"/>
                </a:endParaRPr>
              </a:p>
              <a:p>
                <a:pPr algn="ctr"/>
                <a:r>
                  <a:rPr lang="en-US" sz="3200" dirty="0" smtClean="0">
                    <a:latin typeface="Arial" panose="020B0604020202020204" pitchFamily="34" charset="0"/>
                    <a:cs typeface="Arial" panose="020B0604020202020204" pitchFamily="34" charset="0"/>
                  </a:rPr>
                  <a:t>280 – 200 = </a:t>
                </a:r>
                <a:r>
                  <a:rPr lang="en-US" sz="3200" dirty="0">
                    <a:latin typeface="Arial" panose="020B0604020202020204" pitchFamily="34" charset="0"/>
                    <a:cs typeface="Arial" panose="020B0604020202020204" pitchFamily="34" charset="0"/>
                  </a:rPr>
                  <a:t>80 (</a:t>
                </a:r>
                <a:r>
                  <a:rPr lang="en-US" sz="3200" dirty="0" err="1">
                    <a:latin typeface="Arial" panose="020B0604020202020204" pitchFamily="34" charset="0"/>
                    <a:cs typeface="Arial" panose="020B0604020202020204" pitchFamily="34" charset="0"/>
                  </a:rPr>
                  <a:t>quả</a:t>
                </a:r>
                <a:r>
                  <a:rPr lang="en-US" sz="3200" dirty="0" smtClean="0">
                    <a:latin typeface="Arial" panose="020B0604020202020204" pitchFamily="34" charset="0"/>
                    <a:cs typeface="Arial" panose="020B0604020202020204" pitchFamily="34" charset="0"/>
                  </a:rPr>
                  <a:t>)</a:t>
                </a:r>
              </a:p>
              <a:p>
                <a:r>
                  <a:rPr lang="vi-VN"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Đáp</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số</a:t>
                </a:r>
                <a:r>
                  <a:rPr lang="en-US" sz="3200" dirty="0" smtClean="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Số</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quýt</a:t>
                </a:r>
                <a:r>
                  <a:rPr lang="en-US" sz="3200" dirty="0" smtClean="0">
                    <a:latin typeface="Arial" panose="020B0604020202020204" pitchFamily="34" charset="0"/>
                    <a:cs typeface="Arial" panose="020B0604020202020204" pitchFamily="34" charset="0"/>
                  </a:rPr>
                  <a:t>: 200 </a:t>
                </a:r>
                <a:r>
                  <a:rPr lang="en-US" sz="3200" dirty="0" err="1" smtClean="0">
                    <a:latin typeface="Arial" panose="020B0604020202020204" pitchFamily="34" charset="0"/>
                    <a:cs typeface="Arial" panose="020B0604020202020204" pitchFamily="34" charset="0"/>
                  </a:rPr>
                  <a:t>quả</a:t>
                </a:r>
                <a:endParaRPr lang="en-US" sz="3200" dirty="0" smtClean="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Số</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cam: 80 </a:t>
                </a:r>
                <a:r>
                  <a:rPr lang="en-US" sz="3200" dirty="0" err="1">
                    <a:latin typeface="Arial" panose="020B0604020202020204" pitchFamily="34" charset="0"/>
                    <a:cs typeface="Arial" panose="020B0604020202020204" pitchFamily="34" charset="0"/>
                  </a:rPr>
                  <a:t>quả</a:t>
                </a:r>
                <a:r>
                  <a:rPr lang="en-US" sz="3200" dirty="0">
                    <a:latin typeface="Arial" panose="020B0604020202020204" pitchFamily="34" charset="0"/>
                    <a:cs typeface="Arial" panose="020B0604020202020204" pitchFamily="34" charset="0"/>
                  </a:rPr>
                  <a:t>    </a:t>
                </a:r>
              </a:p>
            </p:txBody>
          </p:sp>
        </mc:Choice>
        <mc:Fallback xmlns="">
          <p:sp>
            <p:nvSpPr>
              <p:cNvPr id="55" name="TextBox 54"/>
              <p:cNvSpPr txBox="1">
                <a:spLocks noRot="1" noChangeAspect="1" noMove="1" noResize="1" noEditPoints="1" noAdjustHandles="1" noChangeArrowheads="1" noChangeShapeType="1" noTextEdit="1"/>
              </p:cNvSpPr>
              <p:nvPr/>
            </p:nvSpPr>
            <p:spPr>
              <a:xfrm>
                <a:off x="5652984" y="2333685"/>
                <a:ext cx="6539015" cy="4524315"/>
              </a:xfrm>
              <a:prstGeom prst="rect">
                <a:avLst/>
              </a:prstGeom>
              <a:blipFill>
                <a:blip r:embed="rId3"/>
                <a:stretch>
                  <a:fillRect l="-2330" t="-1752" b="-3504"/>
                </a:stretch>
              </a:blipFill>
            </p:spPr>
            <p:txBody>
              <a:bodyPr/>
              <a:lstStyle/>
              <a:p>
                <a:r>
                  <a:rPr lang="en-US">
                    <a:noFill/>
                  </a:rPr>
                  <a:t> </a:t>
                </a:r>
              </a:p>
            </p:txBody>
          </p:sp>
        </mc:Fallback>
      </mc:AlternateContent>
      <p:cxnSp>
        <p:nvCxnSpPr>
          <p:cNvPr id="11" name="Straight Connector 10"/>
          <p:cNvCxnSpPr/>
          <p:nvPr/>
        </p:nvCxnSpPr>
        <p:spPr>
          <a:xfrm>
            <a:off x="5531191" y="2136190"/>
            <a:ext cx="0" cy="442976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290427" y="2499753"/>
            <a:ext cx="5118971" cy="2524633"/>
          </a:xfrm>
          <a:prstGeom prst="rect">
            <a:avLst/>
          </a:prstGeom>
        </p:spPr>
      </p:pic>
      <p:sp>
        <p:nvSpPr>
          <p:cNvPr id="10" name="TextBox 9"/>
          <p:cNvSpPr txBox="1"/>
          <p:nvPr/>
        </p:nvSpPr>
        <p:spPr>
          <a:xfrm>
            <a:off x="5897963" y="1857488"/>
            <a:ext cx="1917751" cy="461665"/>
          </a:xfrm>
          <a:prstGeom prst="rect">
            <a:avLst/>
          </a:prstGeom>
          <a:noFill/>
        </p:spPr>
        <p:txBody>
          <a:bodyPr wrap="square" rtlCol="0">
            <a:spAutoFit/>
          </a:bodyPr>
          <a:lstStyle/>
          <a:p>
            <a:r>
              <a:rPr lang="en-US" sz="2400" b="1" i="1" smtClean="0">
                <a:solidFill>
                  <a:srgbClr val="FF0000"/>
                </a:solidFill>
                <a:latin typeface="Arial" panose="020B0604020202020204" pitchFamily="34" charset="0"/>
                <a:cs typeface="Arial" panose="020B0604020202020204" pitchFamily="34" charset="0"/>
              </a:rPr>
              <a:t>Cách 2: </a:t>
            </a:r>
            <a:endParaRPr lang="en-US" sz="2400" b="1" i="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6249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F5F9"/>
        </a:solidFill>
        <a:effectLst/>
      </p:bgPr>
    </p:bg>
    <p:spTree>
      <p:nvGrpSpPr>
        <p:cNvPr id="1" name=""/>
        <p:cNvGrpSpPr/>
        <p:nvPr/>
      </p:nvGrpSpPr>
      <p:grpSpPr>
        <a:xfrm>
          <a:off x="0" y="0"/>
          <a:ext cx="0" cy="0"/>
          <a:chOff x="0" y="0"/>
          <a:chExt cx="0" cy="0"/>
        </a:xfrm>
      </p:grpSpPr>
      <p:grpSp>
        <p:nvGrpSpPr>
          <p:cNvPr id="4" name="Google Shape;2122;p71"/>
          <p:cNvGrpSpPr/>
          <p:nvPr/>
        </p:nvGrpSpPr>
        <p:grpSpPr>
          <a:xfrm>
            <a:off x="122907" y="0"/>
            <a:ext cx="917618" cy="748151"/>
            <a:chOff x="4088738" y="4379875"/>
            <a:chExt cx="176900" cy="153125"/>
          </a:xfrm>
        </p:grpSpPr>
        <p:sp>
          <p:nvSpPr>
            <p:cNvPr id="5" name="Google Shape;2123;p71"/>
            <p:cNvSpPr/>
            <p:nvPr/>
          </p:nvSpPr>
          <p:spPr>
            <a:xfrm>
              <a:off x="4088738" y="4379875"/>
              <a:ext cx="176900" cy="153125"/>
            </a:xfrm>
            <a:custGeom>
              <a:avLst/>
              <a:gdLst/>
              <a:ahLst/>
              <a:cxnLst/>
              <a:rect l="l" t="t" r="r" b="b"/>
              <a:pathLst>
                <a:path w="7076" h="6125" extrusionOk="0">
                  <a:moveTo>
                    <a:pt x="1768" y="1"/>
                  </a:moveTo>
                  <a:lnTo>
                    <a:pt x="1" y="3066"/>
                  </a:lnTo>
                  <a:lnTo>
                    <a:pt x="1768" y="6124"/>
                  </a:lnTo>
                  <a:lnTo>
                    <a:pt x="5309" y="6124"/>
                  </a:lnTo>
                  <a:lnTo>
                    <a:pt x="7076" y="3066"/>
                  </a:lnTo>
                  <a:lnTo>
                    <a:pt x="5309" y="1"/>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124;p71"/>
            <p:cNvSpPr/>
            <p:nvPr/>
          </p:nvSpPr>
          <p:spPr>
            <a:xfrm>
              <a:off x="4088738" y="4379875"/>
              <a:ext cx="132725" cy="153125"/>
            </a:xfrm>
            <a:custGeom>
              <a:avLst/>
              <a:gdLst/>
              <a:ahLst/>
              <a:cxnLst/>
              <a:rect l="l" t="t" r="r" b="b"/>
              <a:pathLst>
                <a:path w="5309" h="6125" extrusionOk="0">
                  <a:moveTo>
                    <a:pt x="1768" y="1"/>
                  </a:moveTo>
                  <a:lnTo>
                    <a:pt x="1" y="3066"/>
                  </a:lnTo>
                  <a:lnTo>
                    <a:pt x="1768" y="6124"/>
                  </a:lnTo>
                  <a:lnTo>
                    <a:pt x="5309" y="6124"/>
                  </a:lnTo>
                  <a:lnTo>
                    <a:pt x="1768"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p:cNvSpPr txBox="1"/>
          <p:nvPr/>
        </p:nvSpPr>
        <p:spPr>
          <a:xfrm>
            <a:off x="354180" y="40265"/>
            <a:ext cx="457200"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2</a:t>
            </a:r>
          </a:p>
        </p:txBody>
      </p:sp>
      <p:sp>
        <p:nvSpPr>
          <p:cNvPr id="8" name="Rectangle 7"/>
          <p:cNvSpPr/>
          <p:nvPr/>
        </p:nvSpPr>
        <p:spPr>
          <a:xfrm>
            <a:off x="0" y="0"/>
            <a:ext cx="354180" cy="6858000"/>
          </a:xfrm>
          <a:prstGeom prst="rect">
            <a:avLst/>
          </a:prstGeom>
          <a:solidFill>
            <a:srgbClr val="BAC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1040524" y="40265"/>
                <a:ext cx="10917033" cy="1284262"/>
              </a:xfrm>
              <a:prstGeom prst="rect">
                <a:avLst/>
              </a:prstGeom>
              <a:solidFill>
                <a:schemeClr val="accent1">
                  <a:lumMod val="40000"/>
                  <a:lumOff val="60000"/>
                </a:schemeClr>
              </a:solidFill>
            </p:spPr>
            <p:txBody>
              <a:bodyPr wrap="square" rtlCol="0">
                <a:spAutoFit/>
              </a:bodyPr>
              <a:lstStyle/>
              <a:p>
                <a:pPr algn="just"/>
                <a:r>
                  <a:rPr lang="en-US" sz="3200" smtClean="0">
                    <a:solidFill>
                      <a:srgbClr val="C00000"/>
                    </a:solidFill>
                    <a:latin typeface="Arial" panose="020B0604020202020204" pitchFamily="34" charset="0"/>
                    <a:cs typeface="Arial" panose="020B0604020202020204" pitchFamily="34" charset="0"/>
                  </a:rPr>
                  <a:t>Một người đã bán được 280 quả cam và quýt, trong đó số cam bằng </a:t>
                </a:r>
                <a14:m>
                  <m:oMath xmlns:m="http://schemas.openxmlformats.org/officeDocument/2006/math">
                    <m:f>
                      <m:fPr>
                        <m:ctrlPr>
                          <a:rPr lang="en-US" sz="3200" i="1" smtClean="0">
                            <a:solidFill>
                              <a:srgbClr val="C00000"/>
                            </a:solidFill>
                            <a:latin typeface="Cambria Math" panose="02040503050406030204" pitchFamily="18" charset="0"/>
                          </a:rPr>
                        </m:ctrlPr>
                      </m:fPr>
                      <m:num>
                        <m:r>
                          <a:rPr lang="en-US" sz="3200" b="0" i="1" smtClean="0">
                            <a:solidFill>
                              <a:srgbClr val="C00000"/>
                            </a:solidFill>
                            <a:latin typeface="Cambria Math" panose="02040503050406030204" pitchFamily="18" charset="0"/>
                          </a:rPr>
                          <m:t>2</m:t>
                        </m:r>
                      </m:num>
                      <m:den>
                        <m:r>
                          <a:rPr lang="en-US" sz="3200" b="0" i="1" smtClean="0">
                            <a:solidFill>
                              <a:srgbClr val="C00000"/>
                            </a:solidFill>
                            <a:latin typeface="Cambria Math" panose="02040503050406030204" pitchFamily="18" charset="0"/>
                          </a:rPr>
                          <m:t>5</m:t>
                        </m:r>
                      </m:den>
                    </m:f>
                  </m:oMath>
                </a14:m>
                <a:r>
                  <a:rPr lang="en-US" sz="3200" smtClean="0">
                    <a:solidFill>
                      <a:srgbClr val="C00000"/>
                    </a:solidFill>
                    <a:latin typeface="Arial" panose="020B0604020202020204" pitchFamily="34" charset="0"/>
                    <a:cs typeface="Arial" panose="020B0604020202020204" pitchFamily="34" charset="0"/>
                  </a:rPr>
                  <a:t> số quýt. Tìm số cam, số quýt đã bán.</a:t>
                </a:r>
                <a:endParaRPr lang="en-US" sz="3200">
                  <a:solidFill>
                    <a:srgbClr val="C00000"/>
                  </a:solidFill>
                  <a:latin typeface="Arial" panose="020B0604020202020204" pitchFamily="34" charset="0"/>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040524" y="40265"/>
                <a:ext cx="10917033" cy="1284262"/>
              </a:xfrm>
              <a:prstGeom prst="rect">
                <a:avLst/>
              </a:prstGeom>
              <a:blipFill>
                <a:blip r:embed="rId2"/>
                <a:stretch>
                  <a:fillRect l="-1452" t="-6190" r="-1396" b="-6190"/>
                </a:stretch>
              </a:blipFill>
            </p:spPr>
            <p:txBody>
              <a:bodyPr/>
              <a:lstStyle/>
              <a:p>
                <a:r>
                  <a:rPr lang="en-US">
                    <a:noFill/>
                  </a:rPr>
                  <a:t> </a:t>
                </a:r>
              </a:p>
            </p:txBody>
          </p:sp>
        </mc:Fallback>
      </mc:AlternateContent>
      <p:sp>
        <p:nvSpPr>
          <p:cNvPr id="3" name="TextBox 2"/>
          <p:cNvSpPr txBox="1"/>
          <p:nvPr/>
        </p:nvSpPr>
        <p:spPr>
          <a:xfrm>
            <a:off x="4857439" y="1324527"/>
            <a:ext cx="2081048" cy="461665"/>
          </a:xfrm>
          <a:prstGeom prst="rect">
            <a:avLst/>
          </a:prstGeom>
          <a:noFill/>
        </p:spPr>
        <p:txBody>
          <a:bodyPr wrap="square" rtlCol="0">
            <a:spAutoFit/>
          </a:bodyPr>
          <a:lstStyle/>
          <a:p>
            <a:pPr algn="ctr"/>
            <a:r>
              <a:rPr lang="en-US" sz="2400" i="1" u="sng" smtClean="0">
                <a:latin typeface="Arial" panose="020B0604020202020204" pitchFamily="34" charset="0"/>
                <a:cs typeface="Arial" panose="020B0604020202020204" pitchFamily="34" charset="0"/>
              </a:rPr>
              <a:t>Bài giải</a:t>
            </a:r>
            <a:endParaRPr lang="en-US" sz="2400" i="1" u="sng">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5" name="TextBox 54"/>
              <p:cNvSpPr txBox="1"/>
              <p:nvPr/>
            </p:nvSpPr>
            <p:spPr>
              <a:xfrm>
                <a:off x="5897963" y="3070454"/>
                <a:ext cx="6156276" cy="3046988"/>
              </a:xfrm>
              <a:prstGeom prst="rect">
                <a:avLst/>
              </a:prstGeom>
              <a:noFill/>
            </p:spPr>
            <p:txBody>
              <a:bodyPr wrap="square" rtlCol="0">
                <a:spAutoFit/>
              </a:bodyPr>
              <a:lstStyle/>
              <a:p>
                <a:r>
                  <a:rPr lang="en-US" sz="3200" smtClean="0">
                    <a:latin typeface="Arial" panose="020B0604020202020204" pitchFamily="34" charset="0"/>
                    <a:cs typeface="Arial" panose="020B0604020202020204" pitchFamily="34" charset="0"/>
                  </a:rPr>
                  <a:t>Số </a:t>
                </a:r>
                <a:r>
                  <a:rPr lang="en-US" sz="3200" dirty="0" smtClean="0">
                    <a:latin typeface="Arial" panose="020B0604020202020204" pitchFamily="34" charset="0"/>
                    <a:cs typeface="Arial" panose="020B0604020202020204" pitchFamily="34" charset="0"/>
                  </a:rPr>
                  <a:t>cam </a:t>
                </a:r>
                <a:r>
                  <a:rPr lang="en-US" sz="3200" dirty="0" err="1" smtClean="0">
                    <a:latin typeface="Arial" panose="020B0604020202020204" pitchFamily="34" charset="0"/>
                    <a:cs typeface="Arial" panose="020B0604020202020204" pitchFamily="34" charset="0"/>
                  </a:rPr>
                  <a:t>đã</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bán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là</a:t>
                </a:r>
                <a:r>
                  <a:rPr lang="en-US" sz="3200" dirty="0" smtClean="0">
                    <a:latin typeface="Arial" panose="020B0604020202020204" pitchFamily="34" charset="0"/>
                    <a:cs typeface="Arial" panose="020B0604020202020204" pitchFamily="34" charset="0"/>
                  </a:rPr>
                  <a:t>: </a:t>
                </a:r>
              </a:p>
              <a:p>
                <a:r>
                  <a:rPr lang="en-US" sz="3200" smtClean="0">
                    <a:latin typeface="Arial" panose="020B0604020202020204" pitchFamily="34" charset="0"/>
                    <a:cs typeface="Arial" panose="020B0604020202020204" pitchFamily="34" charset="0"/>
                  </a:rPr>
                  <a:t>	280 : ( 2 + 5) </a:t>
                </a:r>
                <a14:m>
                  <m:oMath xmlns:m="http://schemas.openxmlformats.org/officeDocument/2006/math">
                    <m:r>
                      <a:rPr lang="en-US" sz="32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3200" dirty="0" smtClean="0">
                    <a:latin typeface="Arial" panose="020B0604020202020204" pitchFamily="34" charset="0"/>
                    <a:cs typeface="Arial" panose="020B0604020202020204" pitchFamily="34" charset="0"/>
                  </a:rPr>
                  <a:t> 2 = 80 (</a:t>
                </a:r>
                <a:r>
                  <a:rPr lang="en-US" sz="3200" dirty="0" err="1" smtClean="0">
                    <a:latin typeface="Arial" panose="020B0604020202020204" pitchFamily="34" charset="0"/>
                    <a:cs typeface="Arial" panose="020B0604020202020204" pitchFamily="34" charset="0"/>
                  </a:rPr>
                  <a:t>quả</a:t>
                </a:r>
                <a:r>
                  <a:rPr lang="en-US" sz="3200" dirty="0" smtClean="0">
                    <a:latin typeface="Arial" panose="020B0604020202020204" pitchFamily="34" charset="0"/>
                    <a:cs typeface="Arial" panose="020B0604020202020204" pitchFamily="34" charset="0"/>
                  </a:rPr>
                  <a:t>)</a:t>
                </a:r>
              </a:p>
              <a:p>
                <a:r>
                  <a:rPr lang="en-US" sz="3200" dirty="0" err="1" smtClean="0">
                    <a:latin typeface="Arial" panose="020B0604020202020204" pitchFamily="34" charset="0"/>
                    <a:cs typeface="Arial" panose="020B0604020202020204" pitchFamily="34" charset="0"/>
                  </a:rPr>
                  <a:t>Số</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quýt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đã</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bán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là</a:t>
                </a:r>
                <a:r>
                  <a:rPr lang="en-US" sz="3200" dirty="0" smtClean="0">
                    <a:latin typeface="Arial" panose="020B0604020202020204" pitchFamily="34" charset="0"/>
                    <a:cs typeface="Arial" panose="020B0604020202020204" pitchFamily="34" charset="0"/>
                  </a:rPr>
                  <a:t>: </a:t>
                </a:r>
              </a:p>
              <a:p>
                <a:r>
                  <a:rPr lang="en-US" sz="3200">
                    <a:latin typeface="Arial" panose="020B0604020202020204" pitchFamily="34" charset="0"/>
                    <a:cs typeface="Arial" panose="020B0604020202020204" pitchFamily="34" charset="0"/>
                  </a:rPr>
                  <a:t>	</a:t>
                </a:r>
                <a:r>
                  <a:rPr lang="en-US" sz="3200" smtClean="0">
                    <a:latin typeface="Arial" panose="020B0604020202020204" pitchFamily="34" charset="0"/>
                    <a:cs typeface="Arial" panose="020B0604020202020204" pitchFamily="34" charset="0"/>
                  </a:rPr>
                  <a:t>280 </a:t>
                </a:r>
                <a:r>
                  <a:rPr lang="en-US" sz="3200" dirty="0" smtClean="0">
                    <a:latin typeface="Arial" panose="020B0604020202020204" pitchFamily="34" charset="0"/>
                    <a:cs typeface="Arial" panose="020B0604020202020204" pitchFamily="34" charset="0"/>
                  </a:rPr>
                  <a:t>– 80 = 200 (</a:t>
                </a:r>
                <a:r>
                  <a:rPr lang="en-US" sz="3200" dirty="0" err="1" smtClean="0">
                    <a:latin typeface="Arial" panose="020B0604020202020204" pitchFamily="34" charset="0"/>
                    <a:cs typeface="Arial" panose="020B0604020202020204" pitchFamily="34" charset="0"/>
                  </a:rPr>
                  <a:t>quả</a:t>
                </a:r>
                <a:r>
                  <a:rPr lang="en-US" sz="3200" dirty="0" smtClean="0">
                    <a:latin typeface="Arial" panose="020B0604020202020204" pitchFamily="34" charset="0"/>
                    <a:cs typeface="Arial" panose="020B0604020202020204" pitchFamily="34" charset="0"/>
                  </a:rPr>
                  <a:t>)</a:t>
                </a:r>
              </a:p>
              <a:p>
                <a:r>
                  <a:rPr lang="vi-VN"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Đáp</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số</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Số</a:t>
                </a:r>
                <a:r>
                  <a:rPr lang="en-US" sz="3200" dirty="0" smtClean="0">
                    <a:latin typeface="Arial" panose="020B0604020202020204" pitchFamily="34" charset="0"/>
                    <a:cs typeface="Arial" panose="020B0604020202020204" pitchFamily="34" charset="0"/>
                  </a:rPr>
                  <a:t> cam: 80 </a:t>
                </a:r>
                <a:r>
                  <a:rPr lang="en-US" sz="3200" dirty="0" err="1" smtClean="0">
                    <a:latin typeface="Arial" panose="020B0604020202020204" pitchFamily="34" charset="0"/>
                    <a:cs typeface="Arial" panose="020B0604020202020204" pitchFamily="34" charset="0"/>
                  </a:rPr>
                  <a:t>quả</a:t>
                </a:r>
                <a:r>
                  <a:rPr lang="en-US" sz="3200" dirty="0" smtClean="0">
                    <a:latin typeface="Arial" panose="020B0604020202020204" pitchFamily="34" charset="0"/>
                    <a:cs typeface="Arial" panose="020B0604020202020204" pitchFamily="34" charset="0"/>
                  </a:rPr>
                  <a:t>   </a:t>
                </a:r>
              </a:p>
              <a:p>
                <a:r>
                  <a:rPr lang="en-US" sz="3200" dirty="0" smtClean="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 </a:t>
                </a:r>
                <a:r>
                  <a:rPr lang="vi-VN"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Số</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quýt</a:t>
                </a:r>
                <a:r>
                  <a:rPr lang="en-US" sz="3200" dirty="0" smtClean="0">
                    <a:latin typeface="Arial" panose="020B0604020202020204" pitchFamily="34" charset="0"/>
                    <a:cs typeface="Arial" panose="020B0604020202020204" pitchFamily="34" charset="0"/>
                  </a:rPr>
                  <a:t>: 200 </a:t>
                </a:r>
                <a:r>
                  <a:rPr lang="en-US" sz="3200" dirty="0" err="1" smtClean="0">
                    <a:latin typeface="Arial" panose="020B0604020202020204" pitchFamily="34" charset="0"/>
                    <a:cs typeface="Arial" panose="020B0604020202020204" pitchFamily="34" charset="0"/>
                  </a:rPr>
                  <a:t>quả</a:t>
                </a:r>
                <a:r>
                  <a:rPr lang="en-US" sz="3200"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5897963" y="3070454"/>
                <a:ext cx="6156276" cy="3046988"/>
              </a:xfrm>
              <a:prstGeom prst="rect">
                <a:avLst/>
              </a:prstGeom>
              <a:blipFill>
                <a:blip r:embed="rId3"/>
                <a:stretch>
                  <a:fillRect l="-2577" t="-2600" r="-2081" b="-5600"/>
                </a:stretch>
              </a:blipFill>
            </p:spPr>
            <p:txBody>
              <a:bodyPr/>
              <a:lstStyle/>
              <a:p>
                <a:r>
                  <a:rPr lang="en-US">
                    <a:noFill/>
                  </a:rPr>
                  <a:t> </a:t>
                </a:r>
              </a:p>
            </p:txBody>
          </p:sp>
        </mc:Fallback>
      </mc:AlternateContent>
      <p:cxnSp>
        <p:nvCxnSpPr>
          <p:cNvPr id="11" name="Straight Connector 10"/>
          <p:cNvCxnSpPr/>
          <p:nvPr/>
        </p:nvCxnSpPr>
        <p:spPr>
          <a:xfrm>
            <a:off x="5762197" y="2136190"/>
            <a:ext cx="0" cy="442976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290427" y="2499753"/>
            <a:ext cx="5499136" cy="2524633"/>
          </a:xfrm>
          <a:prstGeom prst="rect">
            <a:avLst/>
          </a:prstGeom>
        </p:spPr>
      </p:pic>
      <p:sp>
        <p:nvSpPr>
          <p:cNvPr id="12" name="TextBox 11"/>
          <p:cNvSpPr txBox="1"/>
          <p:nvPr/>
        </p:nvSpPr>
        <p:spPr>
          <a:xfrm>
            <a:off x="5789563" y="2499753"/>
            <a:ext cx="1917751" cy="461665"/>
          </a:xfrm>
          <a:prstGeom prst="rect">
            <a:avLst/>
          </a:prstGeom>
          <a:noFill/>
        </p:spPr>
        <p:txBody>
          <a:bodyPr wrap="square" rtlCol="0">
            <a:spAutoFit/>
          </a:bodyPr>
          <a:lstStyle/>
          <a:p>
            <a:r>
              <a:rPr lang="en-US" sz="2400" b="1" i="1" smtClean="0">
                <a:solidFill>
                  <a:srgbClr val="FF0000"/>
                </a:solidFill>
                <a:latin typeface="Arial" panose="020B0604020202020204" pitchFamily="34" charset="0"/>
                <a:cs typeface="Arial" panose="020B0604020202020204" pitchFamily="34" charset="0"/>
              </a:rPr>
              <a:t>Cách 3: </a:t>
            </a:r>
            <a:endParaRPr lang="en-US" sz="2400" b="1" i="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5614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5843"/>
            <a:ext cx="12192000" cy="49347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452387" y="981777"/>
                <a:ext cx="11319309" cy="1771960"/>
              </a:xfrm>
              <a:prstGeom prst="rect">
                <a:avLst/>
              </a:prstGeom>
              <a:noFill/>
            </p:spPr>
            <p:txBody>
              <a:bodyPr wrap="square" rtlCol="0">
                <a:spAutoFit/>
              </a:bodyPr>
              <a:lstStyle/>
              <a:p>
                <a:pPr algn="just"/>
                <a:r>
                  <a:rPr lang="en-US" sz="4000" i="1" u="sng" dirty="0" err="1" smtClean="0">
                    <a:latin typeface="Arial" panose="020B0604020202020204" pitchFamily="34" charset="0"/>
                    <a:cs typeface="Arial" panose="020B0604020202020204" pitchFamily="34" charset="0"/>
                  </a:rPr>
                  <a:t>Bài</a:t>
                </a:r>
                <a:r>
                  <a:rPr lang="en-US" sz="4000" i="1" u="sng" dirty="0" smtClean="0">
                    <a:latin typeface="Arial" panose="020B0604020202020204" pitchFamily="34" charset="0"/>
                    <a:cs typeface="Arial" panose="020B0604020202020204" pitchFamily="34" charset="0"/>
                  </a:rPr>
                  <a:t> </a:t>
                </a:r>
                <a:r>
                  <a:rPr lang="en-US" sz="4000" i="1" u="sng" dirty="0" err="1" smtClean="0">
                    <a:latin typeface="Arial" panose="020B0604020202020204" pitchFamily="34" charset="0"/>
                    <a:cs typeface="Arial" panose="020B0604020202020204" pitchFamily="34" charset="0"/>
                  </a:rPr>
                  <a:t>toán</a:t>
                </a:r>
                <a:r>
                  <a:rPr lang="en-US" sz="4000" i="1" u="sng" dirty="0" smtClean="0">
                    <a:latin typeface="Arial" panose="020B0604020202020204" pitchFamily="34" charset="0"/>
                    <a:cs typeface="Arial" panose="020B0604020202020204" pitchFamily="34" charset="0"/>
                  </a:rPr>
                  <a:t>:</a:t>
                </a:r>
                <a:r>
                  <a:rPr lang="en-US" sz="4000" i="1" dirty="0" smtClean="0">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Tổng</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của</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hai</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số</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là</a:t>
                </a:r>
                <a:r>
                  <a:rPr lang="en-US" sz="4000" b="1" dirty="0" smtClean="0">
                    <a:solidFill>
                      <a:srgbClr val="FF0000"/>
                    </a:solidFill>
                    <a:latin typeface="Arial" panose="020B0604020202020204" pitchFamily="34" charset="0"/>
                    <a:cs typeface="Arial" panose="020B0604020202020204" pitchFamily="34" charset="0"/>
                  </a:rPr>
                  <a:t> 200. </a:t>
                </a:r>
                <a:r>
                  <a:rPr lang="en-US" sz="4000" b="1" dirty="0" err="1" smtClean="0">
                    <a:solidFill>
                      <a:srgbClr val="FF0000"/>
                    </a:solidFill>
                    <a:latin typeface="Arial" panose="020B0604020202020204" pitchFamily="34" charset="0"/>
                    <a:cs typeface="Arial" panose="020B0604020202020204" pitchFamily="34" charset="0"/>
                  </a:rPr>
                  <a:t>Số</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bé</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bằng</a:t>
                </a:r>
                <a:r>
                  <a:rPr lang="en-US" sz="4000" b="1" dirty="0" smtClean="0">
                    <a:solidFill>
                      <a:srgbClr val="FF0000"/>
                    </a:solidFill>
                    <a:latin typeface="Arial" panose="020B0604020202020204" pitchFamily="34" charset="0"/>
                    <a:cs typeface="Arial" panose="020B0604020202020204" pitchFamily="34" charset="0"/>
                  </a:rPr>
                  <a:t> </a:t>
                </a:r>
                <a14:m>
                  <m:oMath xmlns:m="http://schemas.openxmlformats.org/officeDocument/2006/math">
                    <m:f>
                      <m:fPr>
                        <m:ctrlPr>
                          <a:rPr lang="en-US" sz="4800" b="1" i="1" smtClean="0">
                            <a:solidFill>
                              <a:srgbClr val="FF0000"/>
                            </a:solidFill>
                            <a:latin typeface="Cambria Math" panose="02040503050406030204" pitchFamily="18" charset="0"/>
                            <a:cs typeface="Arial" panose="020B0604020202020204" pitchFamily="34" charset="0"/>
                          </a:rPr>
                        </m:ctrlPr>
                      </m:fPr>
                      <m:num>
                        <m:r>
                          <a:rPr lang="en-US" sz="4800" b="1" i="1" smtClean="0">
                            <a:solidFill>
                              <a:srgbClr val="FF0000"/>
                            </a:solidFill>
                            <a:latin typeface="Cambria Math" panose="02040503050406030204" pitchFamily="18" charset="0"/>
                            <a:cs typeface="Arial" panose="020B0604020202020204" pitchFamily="34" charset="0"/>
                          </a:rPr>
                          <m:t>𝟑</m:t>
                        </m:r>
                      </m:num>
                      <m:den>
                        <m:r>
                          <a:rPr lang="en-US" sz="4800" b="1" i="1" smtClean="0">
                            <a:solidFill>
                              <a:srgbClr val="FF0000"/>
                            </a:solidFill>
                            <a:latin typeface="Cambria Math" panose="02040503050406030204" pitchFamily="18" charset="0"/>
                            <a:cs typeface="Arial" panose="020B0604020202020204" pitchFamily="34" charset="0"/>
                          </a:rPr>
                          <m:t>𝟕</m:t>
                        </m:r>
                      </m:den>
                    </m:f>
                  </m:oMath>
                </a14:m>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số</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lớn</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Tìm</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số</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lớn</a:t>
                </a:r>
                <a:r>
                  <a:rPr lang="en-US" sz="4000" b="1" dirty="0" smtClean="0">
                    <a:solidFill>
                      <a:srgbClr val="FF0000"/>
                    </a:solidFill>
                    <a:latin typeface="Arial" panose="020B0604020202020204" pitchFamily="34" charset="0"/>
                    <a:cs typeface="Arial" panose="020B0604020202020204" pitchFamily="34" charset="0"/>
                  </a:rPr>
                  <a:t>?</a:t>
                </a:r>
                <a:endParaRPr lang="en-US" sz="4000" b="1" dirty="0">
                  <a:solidFill>
                    <a:srgbClr val="FF0000"/>
                  </a:solidFill>
                  <a:latin typeface="Arial" panose="020B0604020202020204" pitchFamily="34" charset="0"/>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52387" y="981777"/>
                <a:ext cx="11319309" cy="1771960"/>
              </a:xfrm>
              <a:prstGeom prst="rect">
                <a:avLst/>
              </a:prstGeom>
              <a:blipFill>
                <a:blip r:embed="rId3"/>
                <a:stretch>
                  <a:fillRect l="-1885" b="-13746"/>
                </a:stretch>
              </a:blipFill>
            </p:spPr>
            <p:txBody>
              <a:bodyPr/>
              <a:lstStyle/>
              <a:p>
                <a:r>
                  <a:rPr lang="en-US">
                    <a:noFill/>
                  </a:rPr>
                  <a:t> </a:t>
                </a:r>
              </a:p>
            </p:txBody>
          </p:sp>
        </mc:Fallback>
      </mc:AlternateContent>
      <p:sp>
        <p:nvSpPr>
          <p:cNvPr id="6" name="TextBox 5"/>
          <p:cNvSpPr txBox="1"/>
          <p:nvPr/>
        </p:nvSpPr>
        <p:spPr>
          <a:xfrm>
            <a:off x="1174282" y="3801979"/>
            <a:ext cx="3320716" cy="707886"/>
          </a:xfrm>
          <a:prstGeom prst="rect">
            <a:avLst/>
          </a:prstGeom>
          <a:noFill/>
        </p:spPr>
        <p:txBody>
          <a:bodyPr wrap="square" rtlCol="0">
            <a:spAutoFit/>
          </a:bodyPr>
          <a:lstStyle/>
          <a:p>
            <a:r>
              <a:rPr lang="en-US" sz="4000" smtClean="0">
                <a:latin typeface="Arial" panose="020B0604020202020204" pitchFamily="34" charset="0"/>
                <a:cs typeface="Arial" panose="020B0604020202020204" pitchFamily="34" charset="0"/>
              </a:rPr>
              <a:t>A. 140</a:t>
            </a:r>
            <a:endParaRPr lang="en-US" sz="4000">
              <a:latin typeface="Arial" panose="020B0604020202020204" pitchFamily="34" charset="0"/>
              <a:cs typeface="Arial" panose="020B0604020202020204" pitchFamily="34" charset="0"/>
            </a:endParaRPr>
          </a:p>
        </p:txBody>
      </p:sp>
      <p:sp>
        <p:nvSpPr>
          <p:cNvPr id="7" name="Rectangle 6"/>
          <p:cNvSpPr/>
          <p:nvPr/>
        </p:nvSpPr>
        <p:spPr>
          <a:xfrm>
            <a:off x="0" y="186798"/>
            <a:ext cx="12192000"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06678" y="3801979"/>
            <a:ext cx="3320716" cy="707886"/>
          </a:xfrm>
          <a:prstGeom prst="rect">
            <a:avLst/>
          </a:prstGeom>
          <a:noFill/>
        </p:spPr>
        <p:txBody>
          <a:bodyPr wrap="square" rtlCol="0">
            <a:spAutoFit/>
          </a:bodyPr>
          <a:lstStyle/>
          <a:p>
            <a:r>
              <a:rPr lang="en-US" sz="4000" smtClean="0">
                <a:latin typeface="Arial" panose="020B0604020202020204" pitchFamily="34" charset="0"/>
                <a:cs typeface="Arial" panose="020B0604020202020204" pitchFamily="34" charset="0"/>
              </a:rPr>
              <a:t>B. 60</a:t>
            </a:r>
            <a:endParaRPr lang="en-US" sz="4000">
              <a:latin typeface="Arial" panose="020B0604020202020204" pitchFamily="34" charset="0"/>
              <a:cs typeface="Arial" panose="020B0604020202020204" pitchFamily="34" charset="0"/>
            </a:endParaRPr>
          </a:p>
        </p:txBody>
      </p:sp>
      <p:sp>
        <p:nvSpPr>
          <p:cNvPr id="9" name="TextBox 8"/>
          <p:cNvSpPr txBox="1"/>
          <p:nvPr/>
        </p:nvSpPr>
        <p:spPr>
          <a:xfrm>
            <a:off x="1174282" y="5062889"/>
            <a:ext cx="3320716"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C</a:t>
            </a:r>
            <a:r>
              <a:rPr lang="en-US" sz="4000" smtClean="0">
                <a:latin typeface="Arial" panose="020B0604020202020204" pitchFamily="34" charset="0"/>
                <a:cs typeface="Arial" panose="020B0604020202020204" pitchFamily="34" charset="0"/>
              </a:rPr>
              <a:t>. 30</a:t>
            </a:r>
            <a:endParaRPr lang="en-US" sz="4000">
              <a:latin typeface="Arial" panose="020B0604020202020204" pitchFamily="34" charset="0"/>
              <a:cs typeface="Arial" panose="020B0604020202020204" pitchFamily="34" charset="0"/>
            </a:endParaRPr>
          </a:p>
        </p:txBody>
      </p:sp>
      <p:sp>
        <p:nvSpPr>
          <p:cNvPr id="10" name="TextBox 9"/>
          <p:cNvSpPr txBox="1"/>
          <p:nvPr/>
        </p:nvSpPr>
        <p:spPr>
          <a:xfrm>
            <a:off x="6506678" y="5062889"/>
            <a:ext cx="3320716" cy="707886"/>
          </a:xfrm>
          <a:prstGeom prst="rect">
            <a:avLst/>
          </a:prstGeom>
          <a:noFill/>
        </p:spPr>
        <p:txBody>
          <a:bodyPr wrap="square" rtlCol="0">
            <a:spAutoFit/>
          </a:bodyPr>
          <a:lstStyle/>
          <a:p>
            <a:r>
              <a:rPr lang="en-US" sz="4000" smtClean="0">
                <a:latin typeface="Arial" panose="020B0604020202020204" pitchFamily="34" charset="0"/>
                <a:cs typeface="Arial" panose="020B0604020202020204" pitchFamily="34" charset="0"/>
              </a:rPr>
              <a:t>D. 70</a:t>
            </a:r>
            <a:endParaRPr lang="en-US" sz="4000">
              <a:latin typeface="Arial" panose="020B0604020202020204" pitchFamily="34" charset="0"/>
              <a:cs typeface="Arial" panose="020B0604020202020204" pitchFamily="34" charset="0"/>
            </a:endParaRPr>
          </a:p>
        </p:txBody>
      </p:sp>
      <p:sp>
        <p:nvSpPr>
          <p:cNvPr id="11" name="Oval 10"/>
          <p:cNvSpPr/>
          <p:nvPr/>
        </p:nvSpPr>
        <p:spPr>
          <a:xfrm>
            <a:off x="827132" y="3659125"/>
            <a:ext cx="993594" cy="9935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77516" y="110554"/>
            <a:ext cx="3920912" cy="659145"/>
            <a:chOff x="577516" y="4232"/>
            <a:chExt cx="2984950" cy="659145"/>
          </a:xfrm>
        </p:grpSpPr>
        <p:grpSp>
          <p:nvGrpSpPr>
            <p:cNvPr id="13" name="Google Shape;2139;p71"/>
            <p:cNvGrpSpPr/>
            <p:nvPr/>
          </p:nvGrpSpPr>
          <p:grpSpPr>
            <a:xfrm rot="10800000" flipH="1">
              <a:off x="577516" y="4232"/>
              <a:ext cx="2984950" cy="659145"/>
              <a:chOff x="3199075" y="3739025"/>
              <a:chExt cx="448629" cy="111875"/>
            </a:xfrm>
          </p:grpSpPr>
          <p:sp>
            <p:nvSpPr>
              <p:cNvPr id="15" name="Google Shape;2140;p71"/>
              <p:cNvSpPr/>
              <p:nvPr/>
            </p:nvSpPr>
            <p:spPr>
              <a:xfrm>
                <a:off x="3199075" y="3739025"/>
                <a:ext cx="448629" cy="111875"/>
              </a:xfrm>
              <a:custGeom>
                <a:avLst/>
                <a:gdLst/>
                <a:ahLst/>
                <a:cxnLst/>
                <a:rect l="l" t="t" r="r" b="b"/>
                <a:pathLst>
                  <a:path w="19396" h="4475" extrusionOk="0">
                    <a:moveTo>
                      <a:pt x="2907" y="1"/>
                    </a:moveTo>
                    <a:cubicBezTo>
                      <a:pt x="1039" y="1"/>
                      <a:pt x="1" y="2236"/>
                      <a:pt x="1263" y="3614"/>
                    </a:cubicBezTo>
                    <a:cubicBezTo>
                      <a:pt x="1292" y="3643"/>
                      <a:pt x="1321" y="3672"/>
                      <a:pt x="1350" y="3708"/>
                    </a:cubicBezTo>
                    <a:cubicBezTo>
                      <a:pt x="1856" y="4214"/>
                      <a:pt x="2526" y="4474"/>
                      <a:pt x="3201" y="4474"/>
                    </a:cubicBezTo>
                    <a:cubicBezTo>
                      <a:pt x="3737" y="4474"/>
                      <a:pt x="4276" y="4310"/>
                      <a:pt x="4739" y="3975"/>
                    </a:cubicBezTo>
                    <a:lnTo>
                      <a:pt x="14325" y="3975"/>
                    </a:lnTo>
                    <a:cubicBezTo>
                      <a:pt x="15399" y="3975"/>
                      <a:pt x="16424" y="3549"/>
                      <a:pt x="17188" y="2792"/>
                    </a:cubicBezTo>
                    <a:lnTo>
                      <a:pt x="19056" y="917"/>
                    </a:lnTo>
                    <a:cubicBezTo>
                      <a:pt x="19395" y="585"/>
                      <a:pt x="19157" y="8"/>
                      <a:pt x="18681" y="8"/>
                    </a:cubicBezTo>
                    <a:lnTo>
                      <a:pt x="29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41;p71"/>
              <p:cNvSpPr/>
              <p:nvPr/>
            </p:nvSpPr>
            <p:spPr>
              <a:xfrm>
                <a:off x="3227636" y="3756427"/>
                <a:ext cx="83875" cy="75800"/>
              </a:xfrm>
              <a:custGeom>
                <a:avLst/>
                <a:gdLst/>
                <a:ahLst/>
                <a:cxnLst/>
                <a:rect l="l" t="t" r="r" b="b"/>
                <a:pathLst>
                  <a:path w="3355" h="3032" extrusionOk="0">
                    <a:moveTo>
                      <a:pt x="1681" y="1"/>
                    </a:moveTo>
                    <a:cubicBezTo>
                      <a:pt x="1553" y="1"/>
                      <a:pt x="1422" y="17"/>
                      <a:pt x="1292" y="52"/>
                    </a:cubicBezTo>
                    <a:cubicBezTo>
                      <a:pt x="484" y="261"/>
                      <a:pt x="0" y="1091"/>
                      <a:pt x="210" y="1898"/>
                    </a:cubicBezTo>
                    <a:cubicBezTo>
                      <a:pt x="385" y="2577"/>
                      <a:pt x="999" y="3032"/>
                      <a:pt x="1669" y="3032"/>
                    </a:cubicBezTo>
                    <a:cubicBezTo>
                      <a:pt x="1797" y="3032"/>
                      <a:pt x="1927" y="3015"/>
                      <a:pt x="2056" y="2980"/>
                    </a:cubicBezTo>
                    <a:cubicBezTo>
                      <a:pt x="2871" y="2771"/>
                      <a:pt x="3354" y="1942"/>
                      <a:pt x="3145" y="1134"/>
                    </a:cubicBezTo>
                    <a:cubicBezTo>
                      <a:pt x="2963" y="456"/>
                      <a:pt x="2354" y="1"/>
                      <a:pt x="168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5358;p73"/>
            <p:cNvSpPr/>
            <p:nvPr/>
          </p:nvSpPr>
          <p:spPr>
            <a:xfrm>
              <a:off x="872681" y="159521"/>
              <a:ext cx="304344" cy="348568"/>
            </a:xfrm>
            <a:custGeom>
              <a:avLst/>
              <a:gdLst/>
              <a:ahLst/>
              <a:cxnLst/>
              <a:rect l="l" t="t" r="r" b="b"/>
              <a:pathLst>
                <a:path w="11059" h="12666" extrusionOk="0">
                  <a:moveTo>
                    <a:pt x="4285" y="789"/>
                  </a:moveTo>
                  <a:cubicBezTo>
                    <a:pt x="4758" y="789"/>
                    <a:pt x="5136" y="1135"/>
                    <a:pt x="5136" y="1608"/>
                  </a:cubicBezTo>
                  <a:lnTo>
                    <a:pt x="5136" y="4128"/>
                  </a:lnTo>
                  <a:cubicBezTo>
                    <a:pt x="4190" y="4317"/>
                    <a:pt x="3466" y="5168"/>
                    <a:pt x="3466" y="6144"/>
                  </a:cubicBezTo>
                  <a:cubicBezTo>
                    <a:pt x="3466" y="6365"/>
                    <a:pt x="3655" y="6585"/>
                    <a:pt x="3907" y="6585"/>
                  </a:cubicBezTo>
                  <a:cubicBezTo>
                    <a:pt x="4127" y="6585"/>
                    <a:pt x="4285" y="6365"/>
                    <a:pt x="4285" y="6144"/>
                  </a:cubicBezTo>
                  <a:cubicBezTo>
                    <a:pt x="4285" y="5577"/>
                    <a:pt x="4663" y="5168"/>
                    <a:pt x="5136" y="4947"/>
                  </a:cubicBezTo>
                  <a:lnTo>
                    <a:pt x="5136" y="8192"/>
                  </a:lnTo>
                  <a:cubicBezTo>
                    <a:pt x="5136" y="8665"/>
                    <a:pt x="4758" y="9011"/>
                    <a:pt x="4285" y="9011"/>
                  </a:cubicBezTo>
                  <a:cubicBezTo>
                    <a:pt x="3938" y="9011"/>
                    <a:pt x="3592" y="8791"/>
                    <a:pt x="3497" y="8381"/>
                  </a:cubicBezTo>
                  <a:cubicBezTo>
                    <a:pt x="3434" y="8318"/>
                    <a:pt x="3277" y="8192"/>
                    <a:pt x="3119" y="8192"/>
                  </a:cubicBezTo>
                  <a:cubicBezTo>
                    <a:pt x="2962" y="8192"/>
                    <a:pt x="2899" y="8255"/>
                    <a:pt x="2647" y="8255"/>
                  </a:cubicBezTo>
                  <a:cubicBezTo>
                    <a:pt x="1544" y="8255"/>
                    <a:pt x="1544" y="6617"/>
                    <a:pt x="2647" y="6617"/>
                  </a:cubicBezTo>
                  <a:cubicBezTo>
                    <a:pt x="2867" y="6617"/>
                    <a:pt x="3025" y="6428"/>
                    <a:pt x="3025" y="6176"/>
                  </a:cubicBezTo>
                  <a:cubicBezTo>
                    <a:pt x="3025" y="5955"/>
                    <a:pt x="2836" y="5735"/>
                    <a:pt x="2647" y="5735"/>
                  </a:cubicBezTo>
                  <a:cubicBezTo>
                    <a:pt x="2080" y="5735"/>
                    <a:pt x="1607" y="6018"/>
                    <a:pt x="1292" y="6428"/>
                  </a:cubicBezTo>
                  <a:cubicBezTo>
                    <a:pt x="1103" y="6270"/>
                    <a:pt x="977" y="6018"/>
                    <a:pt x="977" y="5735"/>
                  </a:cubicBezTo>
                  <a:cubicBezTo>
                    <a:pt x="977" y="5483"/>
                    <a:pt x="1103" y="5325"/>
                    <a:pt x="1166" y="5199"/>
                  </a:cubicBezTo>
                  <a:cubicBezTo>
                    <a:pt x="1323" y="5042"/>
                    <a:pt x="1323" y="4790"/>
                    <a:pt x="1166" y="4632"/>
                  </a:cubicBezTo>
                  <a:cubicBezTo>
                    <a:pt x="662" y="4097"/>
                    <a:pt x="1103" y="3277"/>
                    <a:pt x="1828" y="3277"/>
                  </a:cubicBezTo>
                  <a:cubicBezTo>
                    <a:pt x="2048" y="3277"/>
                    <a:pt x="2237" y="3340"/>
                    <a:pt x="2395" y="3498"/>
                  </a:cubicBezTo>
                  <a:cubicBezTo>
                    <a:pt x="2473" y="3577"/>
                    <a:pt x="2584" y="3616"/>
                    <a:pt x="2694" y="3616"/>
                  </a:cubicBezTo>
                  <a:cubicBezTo>
                    <a:pt x="2804" y="3616"/>
                    <a:pt x="2914" y="3577"/>
                    <a:pt x="2993" y="3498"/>
                  </a:cubicBezTo>
                  <a:cubicBezTo>
                    <a:pt x="3151" y="3340"/>
                    <a:pt x="3151" y="3057"/>
                    <a:pt x="2993" y="2899"/>
                  </a:cubicBezTo>
                  <a:cubicBezTo>
                    <a:pt x="2678" y="2584"/>
                    <a:pt x="2269" y="2427"/>
                    <a:pt x="1828" y="2427"/>
                  </a:cubicBezTo>
                  <a:cubicBezTo>
                    <a:pt x="1828" y="1954"/>
                    <a:pt x="2174" y="1608"/>
                    <a:pt x="2647" y="1608"/>
                  </a:cubicBezTo>
                  <a:cubicBezTo>
                    <a:pt x="2773" y="1608"/>
                    <a:pt x="2836" y="1639"/>
                    <a:pt x="2962" y="1702"/>
                  </a:cubicBezTo>
                  <a:cubicBezTo>
                    <a:pt x="3000" y="1713"/>
                    <a:pt x="3040" y="1718"/>
                    <a:pt x="3079" y="1718"/>
                  </a:cubicBezTo>
                  <a:cubicBezTo>
                    <a:pt x="3264" y="1718"/>
                    <a:pt x="3445" y="1601"/>
                    <a:pt x="3497" y="1419"/>
                  </a:cubicBezTo>
                  <a:cubicBezTo>
                    <a:pt x="3592" y="1072"/>
                    <a:pt x="3938" y="789"/>
                    <a:pt x="4285" y="789"/>
                  </a:cubicBezTo>
                  <a:close/>
                  <a:moveTo>
                    <a:pt x="6711" y="915"/>
                  </a:moveTo>
                  <a:cubicBezTo>
                    <a:pt x="7057" y="915"/>
                    <a:pt x="7404" y="1135"/>
                    <a:pt x="7498" y="1545"/>
                  </a:cubicBezTo>
                  <a:cubicBezTo>
                    <a:pt x="7547" y="1715"/>
                    <a:pt x="7708" y="1828"/>
                    <a:pt x="7880" y="1828"/>
                  </a:cubicBezTo>
                  <a:cubicBezTo>
                    <a:pt x="7931" y="1828"/>
                    <a:pt x="7983" y="1818"/>
                    <a:pt x="8034" y="1797"/>
                  </a:cubicBezTo>
                  <a:cubicBezTo>
                    <a:pt x="8160" y="1765"/>
                    <a:pt x="8223" y="1734"/>
                    <a:pt x="8349" y="1734"/>
                  </a:cubicBezTo>
                  <a:cubicBezTo>
                    <a:pt x="8822" y="1734"/>
                    <a:pt x="9168" y="2080"/>
                    <a:pt x="9168" y="2553"/>
                  </a:cubicBezTo>
                  <a:cubicBezTo>
                    <a:pt x="8759" y="2553"/>
                    <a:pt x="8318" y="2710"/>
                    <a:pt x="8003" y="3025"/>
                  </a:cubicBezTo>
                  <a:cubicBezTo>
                    <a:pt x="7845" y="3183"/>
                    <a:pt x="7845" y="3467"/>
                    <a:pt x="8003" y="3624"/>
                  </a:cubicBezTo>
                  <a:cubicBezTo>
                    <a:pt x="8081" y="3703"/>
                    <a:pt x="8192" y="3742"/>
                    <a:pt x="8302" y="3742"/>
                  </a:cubicBezTo>
                  <a:cubicBezTo>
                    <a:pt x="8412" y="3742"/>
                    <a:pt x="8522" y="3703"/>
                    <a:pt x="8601" y="3624"/>
                  </a:cubicBezTo>
                  <a:cubicBezTo>
                    <a:pt x="8759" y="3467"/>
                    <a:pt x="8948" y="3372"/>
                    <a:pt x="9168" y="3372"/>
                  </a:cubicBezTo>
                  <a:cubicBezTo>
                    <a:pt x="9893" y="3372"/>
                    <a:pt x="10271" y="4191"/>
                    <a:pt x="9798" y="4758"/>
                  </a:cubicBezTo>
                  <a:cubicBezTo>
                    <a:pt x="9735" y="4853"/>
                    <a:pt x="9735" y="5073"/>
                    <a:pt x="9830" y="5231"/>
                  </a:cubicBezTo>
                  <a:cubicBezTo>
                    <a:pt x="9956" y="5357"/>
                    <a:pt x="10050" y="5514"/>
                    <a:pt x="10050" y="5798"/>
                  </a:cubicBezTo>
                  <a:cubicBezTo>
                    <a:pt x="10050" y="6050"/>
                    <a:pt x="9924" y="6302"/>
                    <a:pt x="9735" y="6459"/>
                  </a:cubicBezTo>
                  <a:cubicBezTo>
                    <a:pt x="9420" y="6050"/>
                    <a:pt x="8948" y="5798"/>
                    <a:pt x="8381" y="5798"/>
                  </a:cubicBezTo>
                  <a:cubicBezTo>
                    <a:pt x="8160" y="5798"/>
                    <a:pt x="8003" y="5987"/>
                    <a:pt x="8003" y="6207"/>
                  </a:cubicBezTo>
                  <a:cubicBezTo>
                    <a:pt x="8003" y="6459"/>
                    <a:pt x="8192" y="6648"/>
                    <a:pt x="8381" y="6648"/>
                  </a:cubicBezTo>
                  <a:cubicBezTo>
                    <a:pt x="9483" y="6648"/>
                    <a:pt x="9483" y="8318"/>
                    <a:pt x="8381" y="8318"/>
                  </a:cubicBezTo>
                  <a:cubicBezTo>
                    <a:pt x="8255" y="8318"/>
                    <a:pt x="8192" y="8255"/>
                    <a:pt x="8066" y="8224"/>
                  </a:cubicBezTo>
                  <a:cubicBezTo>
                    <a:pt x="8021" y="8211"/>
                    <a:pt x="7976" y="8205"/>
                    <a:pt x="7931" y="8205"/>
                  </a:cubicBezTo>
                  <a:cubicBezTo>
                    <a:pt x="7752" y="8205"/>
                    <a:pt x="7580" y="8306"/>
                    <a:pt x="7530" y="8507"/>
                  </a:cubicBezTo>
                  <a:cubicBezTo>
                    <a:pt x="7435" y="8854"/>
                    <a:pt x="7089" y="9137"/>
                    <a:pt x="6742" y="9137"/>
                  </a:cubicBezTo>
                  <a:cubicBezTo>
                    <a:pt x="6270" y="9137"/>
                    <a:pt x="5892" y="8759"/>
                    <a:pt x="5892" y="8318"/>
                  </a:cubicBezTo>
                  <a:lnTo>
                    <a:pt x="5892" y="5073"/>
                  </a:lnTo>
                  <a:cubicBezTo>
                    <a:pt x="6364" y="5231"/>
                    <a:pt x="6742" y="5703"/>
                    <a:pt x="6742" y="6270"/>
                  </a:cubicBezTo>
                  <a:cubicBezTo>
                    <a:pt x="6742" y="6491"/>
                    <a:pt x="6931" y="6680"/>
                    <a:pt x="7120" y="6680"/>
                  </a:cubicBezTo>
                  <a:cubicBezTo>
                    <a:pt x="7341" y="6680"/>
                    <a:pt x="7530" y="6491"/>
                    <a:pt x="7530" y="6270"/>
                  </a:cubicBezTo>
                  <a:cubicBezTo>
                    <a:pt x="7530" y="5262"/>
                    <a:pt x="6805" y="4412"/>
                    <a:pt x="5860" y="4254"/>
                  </a:cubicBezTo>
                  <a:lnTo>
                    <a:pt x="5860" y="1734"/>
                  </a:lnTo>
                  <a:cubicBezTo>
                    <a:pt x="5860" y="1261"/>
                    <a:pt x="6207" y="915"/>
                    <a:pt x="6711" y="915"/>
                  </a:cubicBezTo>
                  <a:close/>
                  <a:moveTo>
                    <a:pt x="5514" y="9358"/>
                  </a:moveTo>
                  <a:cubicBezTo>
                    <a:pt x="5829" y="9736"/>
                    <a:pt x="6270" y="9925"/>
                    <a:pt x="6774" y="9925"/>
                  </a:cubicBezTo>
                  <a:lnTo>
                    <a:pt x="6774" y="10209"/>
                  </a:lnTo>
                  <a:lnTo>
                    <a:pt x="4285" y="10209"/>
                  </a:lnTo>
                  <a:lnTo>
                    <a:pt x="4285" y="9925"/>
                  </a:lnTo>
                  <a:cubicBezTo>
                    <a:pt x="4789" y="9925"/>
                    <a:pt x="5230" y="9673"/>
                    <a:pt x="5514" y="9358"/>
                  </a:cubicBezTo>
                  <a:close/>
                  <a:moveTo>
                    <a:pt x="6648" y="11028"/>
                  </a:moveTo>
                  <a:cubicBezTo>
                    <a:pt x="6522" y="11500"/>
                    <a:pt x="6049" y="11847"/>
                    <a:pt x="5514" y="11847"/>
                  </a:cubicBezTo>
                  <a:cubicBezTo>
                    <a:pt x="4978" y="11847"/>
                    <a:pt x="4537" y="11500"/>
                    <a:pt x="4316" y="11028"/>
                  </a:cubicBezTo>
                  <a:close/>
                  <a:moveTo>
                    <a:pt x="4285" y="1"/>
                  </a:moveTo>
                  <a:cubicBezTo>
                    <a:pt x="3686" y="1"/>
                    <a:pt x="3151" y="316"/>
                    <a:pt x="2867" y="820"/>
                  </a:cubicBezTo>
                  <a:cubicBezTo>
                    <a:pt x="2796" y="811"/>
                    <a:pt x="2724" y="806"/>
                    <a:pt x="2654" y="806"/>
                  </a:cubicBezTo>
                  <a:cubicBezTo>
                    <a:pt x="1762" y="806"/>
                    <a:pt x="977" y="1526"/>
                    <a:pt x="977" y="2490"/>
                  </a:cubicBezTo>
                  <a:lnTo>
                    <a:pt x="977" y="2679"/>
                  </a:lnTo>
                  <a:cubicBezTo>
                    <a:pt x="851" y="2742"/>
                    <a:pt x="756" y="2836"/>
                    <a:pt x="630" y="2962"/>
                  </a:cubicBezTo>
                  <a:cubicBezTo>
                    <a:pt x="63" y="3498"/>
                    <a:pt x="0" y="4286"/>
                    <a:pt x="347" y="4947"/>
                  </a:cubicBezTo>
                  <a:cubicBezTo>
                    <a:pt x="189" y="5199"/>
                    <a:pt x="126" y="5514"/>
                    <a:pt x="126" y="5766"/>
                  </a:cubicBezTo>
                  <a:cubicBezTo>
                    <a:pt x="126" y="6365"/>
                    <a:pt x="441" y="6932"/>
                    <a:pt x="945" y="7184"/>
                  </a:cubicBezTo>
                  <a:cubicBezTo>
                    <a:pt x="819" y="8192"/>
                    <a:pt x="1576" y="9043"/>
                    <a:pt x="2584" y="9043"/>
                  </a:cubicBezTo>
                  <a:lnTo>
                    <a:pt x="2836" y="9043"/>
                  </a:lnTo>
                  <a:cubicBezTo>
                    <a:pt x="2993" y="9326"/>
                    <a:pt x="3182" y="9515"/>
                    <a:pt x="3434" y="9673"/>
                  </a:cubicBezTo>
                  <a:lnTo>
                    <a:pt x="3434" y="10587"/>
                  </a:lnTo>
                  <a:cubicBezTo>
                    <a:pt x="3434" y="11721"/>
                    <a:pt x="4379" y="12666"/>
                    <a:pt x="5514" y="12666"/>
                  </a:cubicBezTo>
                  <a:cubicBezTo>
                    <a:pt x="6648" y="12666"/>
                    <a:pt x="7593" y="11721"/>
                    <a:pt x="7593" y="10587"/>
                  </a:cubicBezTo>
                  <a:lnTo>
                    <a:pt x="7593" y="9673"/>
                  </a:lnTo>
                  <a:cubicBezTo>
                    <a:pt x="7845" y="9515"/>
                    <a:pt x="8066" y="9326"/>
                    <a:pt x="8192" y="9043"/>
                  </a:cubicBezTo>
                  <a:lnTo>
                    <a:pt x="8444" y="9043"/>
                  </a:lnTo>
                  <a:cubicBezTo>
                    <a:pt x="9420" y="9043"/>
                    <a:pt x="10208" y="8129"/>
                    <a:pt x="10082" y="7153"/>
                  </a:cubicBezTo>
                  <a:cubicBezTo>
                    <a:pt x="10586" y="6869"/>
                    <a:pt x="10901" y="6333"/>
                    <a:pt x="10901" y="5735"/>
                  </a:cubicBezTo>
                  <a:cubicBezTo>
                    <a:pt x="10901" y="5451"/>
                    <a:pt x="10838" y="5136"/>
                    <a:pt x="10680" y="4916"/>
                  </a:cubicBezTo>
                  <a:cubicBezTo>
                    <a:pt x="11059" y="4317"/>
                    <a:pt x="10933" y="3498"/>
                    <a:pt x="10428" y="2962"/>
                  </a:cubicBezTo>
                  <a:cubicBezTo>
                    <a:pt x="10302" y="2836"/>
                    <a:pt x="10208" y="2742"/>
                    <a:pt x="10082" y="2679"/>
                  </a:cubicBezTo>
                  <a:lnTo>
                    <a:pt x="10082" y="2490"/>
                  </a:lnTo>
                  <a:cubicBezTo>
                    <a:pt x="10082" y="1576"/>
                    <a:pt x="9326" y="820"/>
                    <a:pt x="8444" y="820"/>
                  </a:cubicBezTo>
                  <a:lnTo>
                    <a:pt x="8192" y="820"/>
                  </a:lnTo>
                  <a:cubicBezTo>
                    <a:pt x="7908" y="316"/>
                    <a:pt x="7372" y="1"/>
                    <a:pt x="6774" y="1"/>
                  </a:cubicBezTo>
                  <a:cubicBezTo>
                    <a:pt x="6270" y="1"/>
                    <a:pt x="5829" y="222"/>
                    <a:pt x="5514" y="537"/>
                  </a:cubicBezTo>
                  <a:cubicBezTo>
                    <a:pt x="5199" y="190"/>
                    <a:pt x="4758" y="1"/>
                    <a:pt x="42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p:cNvSpPr txBox="1"/>
          <p:nvPr/>
        </p:nvSpPr>
        <p:spPr>
          <a:xfrm>
            <a:off x="1492620" y="151482"/>
            <a:ext cx="2702379" cy="584775"/>
          </a:xfrm>
          <a:prstGeom prst="rect">
            <a:avLst/>
          </a:prstGeom>
          <a:noFill/>
        </p:spPr>
        <p:txBody>
          <a:bodyPr wrap="square" rtlCol="0">
            <a:spAutoFit/>
          </a:bodyPr>
          <a:lstStyle/>
          <a:p>
            <a:r>
              <a:rPr lang="en-US" sz="3200" dirty="0" err="1" smtClean="0">
                <a:solidFill>
                  <a:srgbClr val="FFFF00"/>
                </a:solidFill>
                <a:latin typeface="Arial" panose="020B0604020202020204" pitchFamily="34" charset="0"/>
                <a:cs typeface="Arial" panose="020B0604020202020204" pitchFamily="34" charset="0"/>
              </a:rPr>
              <a:t>Củng</a:t>
            </a:r>
            <a:r>
              <a:rPr lang="en-US" sz="3200" dirty="0" smtClean="0">
                <a:solidFill>
                  <a:srgbClr val="FFFF00"/>
                </a:solidFill>
                <a:latin typeface="Arial" panose="020B0604020202020204" pitchFamily="34" charset="0"/>
                <a:cs typeface="Arial" panose="020B0604020202020204" pitchFamily="34" charset="0"/>
              </a:rPr>
              <a:t> </a:t>
            </a:r>
            <a:r>
              <a:rPr lang="en-US" sz="3200" dirty="0" err="1" smtClean="0">
                <a:solidFill>
                  <a:srgbClr val="FFFF00"/>
                </a:solidFill>
                <a:latin typeface="Arial" panose="020B0604020202020204" pitchFamily="34" charset="0"/>
                <a:cs typeface="Arial" panose="020B0604020202020204" pitchFamily="34" charset="0"/>
              </a:rPr>
              <a:t>cố</a:t>
            </a:r>
            <a:endParaRPr lang="en-US" sz="32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639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5843"/>
            <a:ext cx="12192000" cy="49347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4398" y="802958"/>
            <a:ext cx="11319309" cy="707886"/>
          </a:xfrm>
          <a:prstGeom prst="rect">
            <a:avLst/>
          </a:prstGeom>
          <a:noFill/>
        </p:spPr>
        <p:txBody>
          <a:bodyPr wrap="square" rtlCol="0">
            <a:spAutoFit/>
          </a:bodyPr>
          <a:lstStyle/>
          <a:p>
            <a:pPr algn="just"/>
            <a:r>
              <a:rPr lang="en-US" sz="4000" i="1" u="sng" smtClean="0">
                <a:latin typeface="Arial" panose="020B0604020202020204" pitchFamily="34" charset="0"/>
                <a:cs typeface="Arial" panose="020B0604020202020204" pitchFamily="34" charset="0"/>
              </a:rPr>
              <a:t>Sơ đồ bài toán:</a:t>
            </a:r>
            <a:endParaRPr lang="en-US" sz="4000" b="1">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0" y="186798"/>
            <a:ext cx="12192000"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77516" y="110554"/>
            <a:ext cx="3920912" cy="659145"/>
            <a:chOff x="577516" y="4232"/>
            <a:chExt cx="2984950" cy="659145"/>
          </a:xfrm>
        </p:grpSpPr>
        <p:grpSp>
          <p:nvGrpSpPr>
            <p:cNvPr id="13" name="Google Shape;2139;p71"/>
            <p:cNvGrpSpPr/>
            <p:nvPr/>
          </p:nvGrpSpPr>
          <p:grpSpPr>
            <a:xfrm rot="10800000" flipH="1">
              <a:off x="577516" y="4232"/>
              <a:ext cx="2984950" cy="659145"/>
              <a:chOff x="3199075" y="3739025"/>
              <a:chExt cx="448629" cy="111875"/>
            </a:xfrm>
          </p:grpSpPr>
          <p:sp>
            <p:nvSpPr>
              <p:cNvPr id="15" name="Google Shape;2140;p71"/>
              <p:cNvSpPr/>
              <p:nvPr/>
            </p:nvSpPr>
            <p:spPr>
              <a:xfrm>
                <a:off x="3199075" y="3739025"/>
                <a:ext cx="448629" cy="111875"/>
              </a:xfrm>
              <a:custGeom>
                <a:avLst/>
                <a:gdLst/>
                <a:ahLst/>
                <a:cxnLst/>
                <a:rect l="l" t="t" r="r" b="b"/>
                <a:pathLst>
                  <a:path w="19396" h="4475" extrusionOk="0">
                    <a:moveTo>
                      <a:pt x="2907" y="1"/>
                    </a:moveTo>
                    <a:cubicBezTo>
                      <a:pt x="1039" y="1"/>
                      <a:pt x="1" y="2236"/>
                      <a:pt x="1263" y="3614"/>
                    </a:cubicBezTo>
                    <a:cubicBezTo>
                      <a:pt x="1292" y="3643"/>
                      <a:pt x="1321" y="3672"/>
                      <a:pt x="1350" y="3708"/>
                    </a:cubicBezTo>
                    <a:cubicBezTo>
                      <a:pt x="1856" y="4214"/>
                      <a:pt x="2526" y="4474"/>
                      <a:pt x="3201" y="4474"/>
                    </a:cubicBezTo>
                    <a:cubicBezTo>
                      <a:pt x="3737" y="4474"/>
                      <a:pt x="4276" y="4310"/>
                      <a:pt x="4739" y="3975"/>
                    </a:cubicBezTo>
                    <a:lnTo>
                      <a:pt x="14325" y="3975"/>
                    </a:lnTo>
                    <a:cubicBezTo>
                      <a:pt x="15399" y="3975"/>
                      <a:pt x="16424" y="3549"/>
                      <a:pt x="17188" y="2792"/>
                    </a:cubicBezTo>
                    <a:lnTo>
                      <a:pt x="19056" y="917"/>
                    </a:lnTo>
                    <a:cubicBezTo>
                      <a:pt x="19395" y="585"/>
                      <a:pt x="19157" y="8"/>
                      <a:pt x="18681" y="8"/>
                    </a:cubicBezTo>
                    <a:lnTo>
                      <a:pt x="29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41;p71"/>
              <p:cNvSpPr/>
              <p:nvPr/>
            </p:nvSpPr>
            <p:spPr>
              <a:xfrm>
                <a:off x="3227636" y="3756427"/>
                <a:ext cx="83875" cy="75800"/>
              </a:xfrm>
              <a:custGeom>
                <a:avLst/>
                <a:gdLst/>
                <a:ahLst/>
                <a:cxnLst/>
                <a:rect l="l" t="t" r="r" b="b"/>
                <a:pathLst>
                  <a:path w="3355" h="3032" extrusionOk="0">
                    <a:moveTo>
                      <a:pt x="1681" y="1"/>
                    </a:moveTo>
                    <a:cubicBezTo>
                      <a:pt x="1553" y="1"/>
                      <a:pt x="1422" y="17"/>
                      <a:pt x="1292" y="52"/>
                    </a:cubicBezTo>
                    <a:cubicBezTo>
                      <a:pt x="484" y="261"/>
                      <a:pt x="0" y="1091"/>
                      <a:pt x="210" y="1898"/>
                    </a:cubicBezTo>
                    <a:cubicBezTo>
                      <a:pt x="385" y="2577"/>
                      <a:pt x="999" y="3032"/>
                      <a:pt x="1669" y="3032"/>
                    </a:cubicBezTo>
                    <a:cubicBezTo>
                      <a:pt x="1797" y="3032"/>
                      <a:pt x="1927" y="3015"/>
                      <a:pt x="2056" y="2980"/>
                    </a:cubicBezTo>
                    <a:cubicBezTo>
                      <a:pt x="2871" y="2771"/>
                      <a:pt x="3354" y="1942"/>
                      <a:pt x="3145" y="1134"/>
                    </a:cubicBezTo>
                    <a:cubicBezTo>
                      <a:pt x="2963" y="456"/>
                      <a:pt x="2354" y="1"/>
                      <a:pt x="168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5358;p73"/>
            <p:cNvSpPr/>
            <p:nvPr/>
          </p:nvSpPr>
          <p:spPr>
            <a:xfrm>
              <a:off x="872681" y="159521"/>
              <a:ext cx="304344" cy="348568"/>
            </a:xfrm>
            <a:custGeom>
              <a:avLst/>
              <a:gdLst/>
              <a:ahLst/>
              <a:cxnLst/>
              <a:rect l="l" t="t" r="r" b="b"/>
              <a:pathLst>
                <a:path w="11059" h="12666" extrusionOk="0">
                  <a:moveTo>
                    <a:pt x="4285" y="789"/>
                  </a:moveTo>
                  <a:cubicBezTo>
                    <a:pt x="4758" y="789"/>
                    <a:pt x="5136" y="1135"/>
                    <a:pt x="5136" y="1608"/>
                  </a:cubicBezTo>
                  <a:lnTo>
                    <a:pt x="5136" y="4128"/>
                  </a:lnTo>
                  <a:cubicBezTo>
                    <a:pt x="4190" y="4317"/>
                    <a:pt x="3466" y="5168"/>
                    <a:pt x="3466" y="6144"/>
                  </a:cubicBezTo>
                  <a:cubicBezTo>
                    <a:pt x="3466" y="6365"/>
                    <a:pt x="3655" y="6585"/>
                    <a:pt x="3907" y="6585"/>
                  </a:cubicBezTo>
                  <a:cubicBezTo>
                    <a:pt x="4127" y="6585"/>
                    <a:pt x="4285" y="6365"/>
                    <a:pt x="4285" y="6144"/>
                  </a:cubicBezTo>
                  <a:cubicBezTo>
                    <a:pt x="4285" y="5577"/>
                    <a:pt x="4663" y="5168"/>
                    <a:pt x="5136" y="4947"/>
                  </a:cubicBezTo>
                  <a:lnTo>
                    <a:pt x="5136" y="8192"/>
                  </a:lnTo>
                  <a:cubicBezTo>
                    <a:pt x="5136" y="8665"/>
                    <a:pt x="4758" y="9011"/>
                    <a:pt x="4285" y="9011"/>
                  </a:cubicBezTo>
                  <a:cubicBezTo>
                    <a:pt x="3938" y="9011"/>
                    <a:pt x="3592" y="8791"/>
                    <a:pt x="3497" y="8381"/>
                  </a:cubicBezTo>
                  <a:cubicBezTo>
                    <a:pt x="3434" y="8318"/>
                    <a:pt x="3277" y="8192"/>
                    <a:pt x="3119" y="8192"/>
                  </a:cubicBezTo>
                  <a:cubicBezTo>
                    <a:pt x="2962" y="8192"/>
                    <a:pt x="2899" y="8255"/>
                    <a:pt x="2647" y="8255"/>
                  </a:cubicBezTo>
                  <a:cubicBezTo>
                    <a:pt x="1544" y="8255"/>
                    <a:pt x="1544" y="6617"/>
                    <a:pt x="2647" y="6617"/>
                  </a:cubicBezTo>
                  <a:cubicBezTo>
                    <a:pt x="2867" y="6617"/>
                    <a:pt x="3025" y="6428"/>
                    <a:pt x="3025" y="6176"/>
                  </a:cubicBezTo>
                  <a:cubicBezTo>
                    <a:pt x="3025" y="5955"/>
                    <a:pt x="2836" y="5735"/>
                    <a:pt x="2647" y="5735"/>
                  </a:cubicBezTo>
                  <a:cubicBezTo>
                    <a:pt x="2080" y="5735"/>
                    <a:pt x="1607" y="6018"/>
                    <a:pt x="1292" y="6428"/>
                  </a:cubicBezTo>
                  <a:cubicBezTo>
                    <a:pt x="1103" y="6270"/>
                    <a:pt x="977" y="6018"/>
                    <a:pt x="977" y="5735"/>
                  </a:cubicBezTo>
                  <a:cubicBezTo>
                    <a:pt x="977" y="5483"/>
                    <a:pt x="1103" y="5325"/>
                    <a:pt x="1166" y="5199"/>
                  </a:cubicBezTo>
                  <a:cubicBezTo>
                    <a:pt x="1323" y="5042"/>
                    <a:pt x="1323" y="4790"/>
                    <a:pt x="1166" y="4632"/>
                  </a:cubicBezTo>
                  <a:cubicBezTo>
                    <a:pt x="662" y="4097"/>
                    <a:pt x="1103" y="3277"/>
                    <a:pt x="1828" y="3277"/>
                  </a:cubicBezTo>
                  <a:cubicBezTo>
                    <a:pt x="2048" y="3277"/>
                    <a:pt x="2237" y="3340"/>
                    <a:pt x="2395" y="3498"/>
                  </a:cubicBezTo>
                  <a:cubicBezTo>
                    <a:pt x="2473" y="3577"/>
                    <a:pt x="2584" y="3616"/>
                    <a:pt x="2694" y="3616"/>
                  </a:cubicBezTo>
                  <a:cubicBezTo>
                    <a:pt x="2804" y="3616"/>
                    <a:pt x="2914" y="3577"/>
                    <a:pt x="2993" y="3498"/>
                  </a:cubicBezTo>
                  <a:cubicBezTo>
                    <a:pt x="3151" y="3340"/>
                    <a:pt x="3151" y="3057"/>
                    <a:pt x="2993" y="2899"/>
                  </a:cubicBezTo>
                  <a:cubicBezTo>
                    <a:pt x="2678" y="2584"/>
                    <a:pt x="2269" y="2427"/>
                    <a:pt x="1828" y="2427"/>
                  </a:cubicBezTo>
                  <a:cubicBezTo>
                    <a:pt x="1828" y="1954"/>
                    <a:pt x="2174" y="1608"/>
                    <a:pt x="2647" y="1608"/>
                  </a:cubicBezTo>
                  <a:cubicBezTo>
                    <a:pt x="2773" y="1608"/>
                    <a:pt x="2836" y="1639"/>
                    <a:pt x="2962" y="1702"/>
                  </a:cubicBezTo>
                  <a:cubicBezTo>
                    <a:pt x="3000" y="1713"/>
                    <a:pt x="3040" y="1718"/>
                    <a:pt x="3079" y="1718"/>
                  </a:cubicBezTo>
                  <a:cubicBezTo>
                    <a:pt x="3264" y="1718"/>
                    <a:pt x="3445" y="1601"/>
                    <a:pt x="3497" y="1419"/>
                  </a:cubicBezTo>
                  <a:cubicBezTo>
                    <a:pt x="3592" y="1072"/>
                    <a:pt x="3938" y="789"/>
                    <a:pt x="4285" y="789"/>
                  </a:cubicBezTo>
                  <a:close/>
                  <a:moveTo>
                    <a:pt x="6711" y="915"/>
                  </a:moveTo>
                  <a:cubicBezTo>
                    <a:pt x="7057" y="915"/>
                    <a:pt x="7404" y="1135"/>
                    <a:pt x="7498" y="1545"/>
                  </a:cubicBezTo>
                  <a:cubicBezTo>
                    <a:pt x="7547" y="1715"/>
                    <a:pt x="7708" y="1828"/>
                    <a:pt x="7880" y="1828"/>
                  </a:cubicBezTo>
                  <a:cubicBezTo>
                    <a:pt x="7931" y="1828"/>
                    <a:pt x="7983" y="1818"/>
                    <a:pt x="8034" y="1797"/>
                  </a:cubicBezTo>
                  <a:cubicBezTo>
                    <a:pt x="8160" y="1765"/>
                    <a:pt x="8223" y="1734"/>
                    <a:pt x="8349" y="1734"/>
                  </a:cubicBezTo>
                  <a:cubicBezTo>
                    <a:pt x="8822" y="1734"/>
                    <a:pt x="9168" y="2080"/>
                    <a:pt x="9168" y="2553"/>
                  </a:cubicBezTo>
                  <a:cubicBezTo>
                    <a:pt x="8759" y="2553"/>
                    <a:pt x="8318" y="2710"/>
                    <a:pt x="8003" y="3025"/>
                  </a:cubicBezTo>
                  <a:cubicBezTo>
                    <a:pt x="7845" y="3183"/>
                    <a:pt x="7845" y="3467"/>
                    <a:pt x="8003" y="3624"/>
                  </a:cubicBezTo>
                  <a:cubicBezTo>
                    <a:pt x="8081" y="3703"/>
                    <a:pt x="8192" y="3742"/>
                    <a:pt x="8302" y="3742"/>
                  </a:cubicBezTo>
                  <a:cubicBezTo>
                    <a:pt x="8412" y="3742"/>
                    <a:pt x="8522" y="3703"/>
                    <a:pt x="8601" y="3624"/>
                  </a:cubicBezTo>
                  <a:cubicBezTo>
                    <a:pt x="8759" y="3467"/>
                    <a:pt x="8948" y="3372"/>
                    <a:pt x="9168" y="3372"/>
                  </a:cubicBezTo>
                  <a:cubicBezTo>
                    <a:pt x="9893" y="3372"/>
                    <a:pt x="10271" y="4191"/>
                    <a:pt x="9798" y="4758"/>
                  </a:cubicBezTo>
                  <a:cubicBezTo>
                    <a:pt x="9735" y="4853"/>
                    <a:pt x="9735" y="5073"/>
                    <a:pt x="9830" y="5231"/>
                  </a:cubicBezTo>
                  <a:cubicBezTo>
                    <a:pt x="9956" y="5357"/>
                    <a:pt x="10050" y="5514"/>
                    <a:pt x="10050" y="5798"/>
                  </a:cubicBezTo>
                  <a:cubicBezTo>
                    <a:pt x="10050" y="6050"/>
                    <a:pt x="9924" y="6302"/>
                    <a:pt x="9735" y="6459"/>
                  </a:cubicBezTo>
                  <a:cubicBezTo>
                    <a:pt x="9420" y="6050"/>
                    <a:pt x="8948" y="5798"/>
                    <a:pt x="8381" y="5798"/>
                  </a:cubicBezTo>
                  <a:cubicBezTo>
                    <a:pt x="8160" y="5798"/>
                    <a:pt x="8003" y="5987"/>
                    <a:pt x="8003" y="6207"/>
                  </a:cubicBezTo>
                  <a:cubicBezTo>
                    <a:pt x="8003" y="6459"/>
                    <a:pt x="8192" y="6648"/>
                    <a:pt x="8381" y="6648"/>
                  </a:cubicBezTo>
                  <a:cubicBezTo>
                    <a:pt x="9483" y="6648"/>
                    <a:pt x="9483" y="8318"/>
                    <a:pt x="8381" y="8318"/>
                  </a:cubicBezTo>
                  <a:cubicBezTo>
                    <a:pt x="8255" y="8318"/>
                    <a:pt x="8192" y="8255"/>
                    <a:pt x="8066" y="8224"/>
                  </a:cubicBezTo>
                  <a:cubicBezTo>
                    <a:pt x="8021" y="8211"/>
                    <a:pt x="7976" y="8205"/>
                    <a:pt x="7931" y="8205"/>
                  </a:cubicBezTo>
                  <a:cubicBezTo>
                    <a:pt x="7752" y="8205"/>
                    <a:pt x="7580" y="8306"/>
                    <a:pt x="7530" y="8507"/>
                  </a:cubicBezTo>
                  <a:cubicBezTo>
                    <a:pt x="7435" y="8854"/>
                    <a:pt x="7089" y="9137"/>
                    <a:pt x="6742" y="9137"/>
                  </a:cubicBezTo>
                  <a:cubicBezTo>
                    <a:pt x="6270" y="9137"/>
                    <a:pt x="5892" y="8759"/>
                    <a:pt x="5892" y="8318"/>
                  </a:cubicBezTo>
                  <a:lnTo>
                    <a:pt x="5892" y="5073"/>
                  </a:lnTo>
                  <a:cubicBezTo>
                    <a:pt x="6364" y="5231"/>
                    <a:pt x="6742" y="5703"/>
                    <a:pt x="6742" y="6270"/>
                  </a:cubicBezTo>
                  <a:cubicBezTo>
                    <a:pt x="6742" y="6491"/>
                    <a:pt x="6931" y="6680"/>
                    <a:pt x="7120" y="6680"/>
                  </a:cubicBezTo>
                  <a:cubicBezTo>
                    <a:pt x="7341" y="6680"/>
                    <a:pt x="7530" y="6491"/>
                    <a:pt x="7530" y="6270"/>
                  </a:cubicBezTo>
                  <a:cubicBezTo>
                    <a:pt x="7530" y="5262"/>
                    <a:pt x="6805" y="4412"/>
                    <a:pt x="5860" y="4254"/>
                  </a:cubicBezTo>
                  <a:lnTo>
                    <a:pt x="5860" y="1734"/>
                  </a:lnTo>
                  <a:cubicBezTo>
                    <a:pt x="5860" y="1261"/>
                    <a:pt x="6207" y="915"/>
                    <a:pt x="6711" y="915"/>
                  </a:cubicBezTo>
                  <a:close/>
                  <a:moveTo>
                    <a:pt x="5514" y="9358"/>
                  </a:moveTo>
                  <a:cubicBezTo>
                    <a:pt x="5829" y="9736"/>
                    <a:pt x="6270" y="9925"/>
                    <a:pt x="6774" y="9925"/>
                  </a:cubicBezTo>
                  <a:lnTo>
                    <a:pt x="6774" y="10209"/>
                  </a:lnTo>
                  <a:lnTo>
                    <a:pt x="4285" y="10209"/>
                  </a:lnTo>
                  <a:lnTo>
                    <a:pt x="4285" y="9925"/>
                  </a:lnTo>
                  <a:cubicBezTo>
                    <a:pt x="4789" y="9925"/>
                    <a:pt x="5230" y="9673"/>
                    <a:pt x="5514" y="9358"/>
                  </a:cubicBezTo>
                  <a:close/>
                  <a:moveTo>
                    <a:pt x="6648" y="11028"/>
                  </a:moveTo>
                  <a:cubicBezTo>
                    <a:pt x="6522" y="11500"/>
                    <a:pt x="6049" y="11847"/>
                    <a:pt x="5514" y="11847"/>
                  </a:cubicBezTo>
                  <a:cubicBezTo>
                    <a:pt x="4978" y="11847"/>
                    <a:pt x="4537" y="11500"/>
                    <a:pt x="4316" y="11028"/>
                  </a:cubicBezTo>
                  <a:close/>
                  <a:moveTo>
                    <a:pt x="4285" y="1"/>
                  </a:moveTo>
                  <a:cubicBezTo>
                    <a:pt x="3686" y="1"/>
                    <a:pt x="3151" y="316"/>
                    <a:pt x="2867" y="820"/>
                  </a:cubicBezTo>
                  <a:cubicBezTo>
                    <a:pt x="2796" y="811"/>
                    <a:pt x="2724" y="806"/>
                    <a:pt x="2654" y="806"/>
                  </a:cubicBezTo>
                  <a:cubicBezTo>
                    <a:pt x="1762" y="806"/>
                    <a:pt x="977" y="1526"/>
                    <a:pt x="977" y="2490"/>
                  </a:cubicBezTo>
                  <a:lnTo>
                    <a:pt x="977" y="2679"/>
                  </a:lnTo>
                  <a:cubicBezTo>
                    <a:pt x="851" y="2742"/>
                    <a:pt x="756" y="2836"/>
                    <a:pt x="630" y="2962"/>
                  </a:cubicBezTo>
                  <a:cubicBezTo>
                    <a:pt x="63" y="3498"/>
                    <a:pt x="0" y="4286"/>
                    <a:pt x="347" y="4947"/>
                  </a:cubicBezTo>
                  <a:cubicBezTo>
                    <a:pt x="189" y="5199"/>
                    <a:pt x="126" y="5514"/>
                    <a:pt x="126" y="5766"/>
                  </a:cubicBezTo>
                  <a:cubicBezTo>
                    <a:pt x="126" y="6365"/>
                    <a:pt x="441" y="6932"/>
                    <a:pt x="945" y="7184"/>
                  </a:cubicBezTo>
                  <a:cubicBezTo>
                    <a:pt x="819" y="8192"/>
                    <a:pt x="1576" y="9043"/>
                    <a:pt x="2584" y="9043"/>
                  </a:cubicBezTo>
                  <a:lnTo>
                    <a:pt x="2836" y="9043"/>
                  </a:lnTo>
                  <a:cubicBezTo>
                    <a:pt x="2993" y="9326"/>
                    <a:pt x="3182" y="9515"/>
                    <a:pt x="3434" y="9673"/>
                  </a:cubicBezTo>
                  <a:lnTo>
                    <a:pt x="3434" y="10587"/>
                  </a:lnTo>
                  <a:cubicBezTo>
                    <a:pt x="3434" y="11721"/>
                    <a:pt x="4379" y="12666"/>
                    <a:pt x="5514" y="12666"/>
                  </a:cubicBezTo>
                  <a:cubicBezTo>
                    <a:pt x="6648" y="12666"/>
                    <a:pt x="7593" y="11721"/>
                    <a:pt x="7593" y="10587"/>
                  </a:cubicBezTo>
                  <a:lnTo>
                    <a:pt x="7593" y="9673"/>
                  </a:lnTo>
                  <a:cubicBezTo>
                    <a:pt x="7845" y="9515"/>
                    <a:pt x="8066" y="9326"/>
                    <a:pt x="8192" y="9043"/>
                  </a:cubicBezTo>
                  <a:lnTo>
                    <a:pt x="8444" y="9043"/>
                  </a:lnTo>
                  <a:cubicBezTo>
                    <a:pt x="9420" y="9043"/>
                    <a:pt x="10208" y="8129"/>
                    <a:pt x="10082" y="7153"/>
                  </a:cubicBezTo>
                  <a:cubicBezTo>
                    <a:pt x="10586" y="6869"/>
                    <a:pt x="10901" y="6333"/>
                    <a:pt x="10901" y="5735"/>
                  </a:cubicBezTo>
                  <a:cubicBezTo>
                    <a:pt x="10901" y="5451"/>
                    <a:pt x="10838" y="5136"/>
                    <a:pt x="10680" y="4916"/>
                  </a:cubicBezTo>
                  <a:cubicBezTo>
                    <a:pt x="11059" y="4317"/>
                    <a:pt x="10933" y="3498"/>
                    <a:pt x="10428" y="2962"/>
                  </a:cubicBezTo>
                  <a:cubicBezTo>
                    <a:pt x="10302" y="2836"/>
                    <a:pt x="10208" y="2742"/>
                    <a:pt x="10082" y="2679"/>
                  </a:cubicBezTo>
                  <a:lnTo>
                    <a:pt x="10082" y="2490"/>
                  </a:lnTo>
                  <a:cubicBezTo>
                    <a:pt x="10082" y="1576"/>
                    <a:pt x="9326" y="820"/>
                    <a:pt x="8444" y="820"/>
                  </a:cubicBezTo>
                  <a:lnTo>
                    <a:pt x="8192" y="820"/>
                  </a:lnTo>
                  <a:cubicBezTo>
                    <a:pt x="7908" y="316"/>
                    <a:pt x="7372" y="1"/>
                    <a:pt x="6774" y="1"/>
                  </a:cubicBezTo>
                  <a:cubicBezTo>
                    <a:pt x="6270" y="1"/>
                    <a:pt x="5829" y="222"/>
                    <a:pt x="5514" y="537"/>
                  </a:cubicBezTo>
                  <a:cubicBezTo>
                    <a:pt x="5199" y="190"/>
                    <a:pt x="4758" y="1"/>
                    <a:pt x="42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p:cNvSpPr txBox="1"/>
          <p:nvPr/>
        </p:nvSpPr>
        <p:spPr>
          <a:xfrm>
            <a:off x="1492620" y="236100"/>
            <a:ext cx="2702379" cy="523220"/>
          </a:xfrm>
          <a:prstGeom prst="rect">
            <a:avLst/>
          </a:prstGeom>
          <a:noFill/>
        </p:spPr>
        <p:txBody>
          <a:bodyPr wrap="square" rtlCol="0">
            <a:spAutoFit/>
          </a:bodyPr>
          <a:lstStyle/>
          <a:p>
            <a:r>
              <a:rPr lang="en-US" sz="2800" dirty="0" err="1" smtClean="0">
                <a:solidFill>
                  <a:srgbClr val="FFFF00"/>
                </a:solidFill>
                <a:latin typeface="Arial" panose="020B0604020202020204" pitchFamily="34" charset="0"/>
                <a:cs typeface="Arial" panose="020B0604020202020204" pitchFamily="34" charset="0"/>
              </a:rPr>
              <a:t>Củng</a:t>
            </a:r>
            <a:r>
              <a:rPr lang="en-US" sz="2800" dirty="0" smtClean="0">
                <a:solidFill>
                  <a:srgbClr val="FFFF00"/>
                </a:solidFill>
                <a:latin typeface="Arial" panose="020B0604020202020204" pitchFamily="34" charset="0"/>
                <a:cs typeface="Arial" panose="020B0604020202020204" pitchFamily="34" charset="0"/>
              </a:rPr>
              <a:t> </a:t>
            </a:r>
            <a:r>
              <a:rPr lang="en-US" sz="2800" dirty="0" err="1" smtClean="0">
                <a:solidFill>
                  <a:srgbClr val="FFFF00"/>
                </a:solidFill>
                <a:latin typeface="Arial" panose="020B0604020202020204" pitchFamily="34" charset="0"/>
                <a:cs typeface="Arial" panose="020B0604020202020204" pitchFamily="34" charset="0"/>
              </a:rPr>
              <a:t>cố</a:t>
            </a:r>
            <a:endParaRPr lang="en-US" sz="2800" dirty="0">
              <a:solidFill>
                <a:srgbClr val="FFFF00"/>
              </a:solidFill>
              <a:latin typeface="Arial" panose="020B0604020202020204" pitchFamily="34" charset="0"/>
              <a:cs typeface="Arial" panose="020B0604020202020204" pitchFamily="34" charset="0"/>
            </a:endParaRPr>
          </a:p>
        </p:txBody>
      </p:sp>
      <p:sp>
        <p:nvSpPr>
          <p:cNvPr id="2" name="TextBox 1"/>
          <p:cNvSpPr txBox="1"/>
          <p:nvPr/>
        </p:nvSpPr>
        <p:spPr>
          <a:xfrm>
            <a:off x="1165120" y="2099833"/>
            <a:ext cx="2702379" cy="707886"/>
          </a:xfrm>
          <a:prstGeom prst="rect">
            <a:avLst/>
          </a:prstGeom>
          <a:noFill/>
        </p:spPr>
        <p:txBody>
          <a:bodyPr wrap="square" rtlCol="0">
            <a:spAutoFit/>
          </a:bodyPr>
          <a:lstStyle/>
          <a:p>
            <a:r>
              <a:rPr lang="en-US" sz="4000" smtClean="0">
                <a:latin typeface="Arial" panose="020B0604020202020204" pitchFamily="34" charset="0"/>
                <a:cs typeface="Arial" panose="020B0604020202020204" pitchFamily="34" charset="0"/>
              </a:rPr>
              <a:t>Bạn Nam: </a:t>
            </a:r>
            <a:endParaRPr lang="en-US" sz="4000">
              <a:latin typeface="Arial" panose="020B0604020202020204" pitchFamily="34" charset="0"/>
              <a:cs typeface="Arial" panose="020B0604020202020204" pitchFamily="34" charset="0"/>
            </a:endParaRPr>
          </a:p>
        </p:txBody>
      </p:sp>
      <p:sp>
        <p:nvSpPr>
          <p:cNvPr id="18" name="TextBox 17"/>
          <p:cNvSpPr txBox="1"/>
          <p:nvPr/>
        </p:nvSpPr>
        <p:spPr>
          <a:xfrm>
            <a:off x="1174282" y="2817581"/>
            <a:ext cx="2702379" cy="707886"/>
          </a:xfrm>
          <a:prstGeom prst="rect">
            <a:avLst/>
          </a:prstGeom>
          <a:noFill/>
        </p:spPr>
        <p:txBody>
          <a:bodyPr wrap="square" rtlCol="0">
            <a:spAutoFit/>
          </a:bodyPr>
          <a:lstStyle/>
          <a:p>
            <a:r>
              <a:rPr lang="en-US" sz="4000" smtClean="0">
                <a:latin typeface="Arial" panose="020B0604020202020204" pitchFamily="34" charset="0"/>
                <a:cs typeface="Arial" panose="020B0604020202020204" pitchFamily="34" charset="0"/>
              </a:rPr>
              <a:t>Bạn Minh: </a:t>
            </a:r>
            <a:endParaRPr lang="en-US" sz="4000">
              <a:latin typeface="Arial" panose="020B0604020202020204" pitchFamily="34" charset="0"/>
              <a:cs typeface="Arial" panose="020B0604020202020204" pitchFamily="34" charset="0"/>
            </a:endParaRPr>
          </a:p>
        </p:txBody>
      </p:sp>
      <p:grpSp>
        <p:nvGrpSpPr>
          <p:cNvPr id="19" name="Group 18"/>
          <p:cNvGrpSpPr/>
          <p:nvPr/>
        </p:nvGrpSpPr>
        <p:grpSpPr>
          <a:xfrm>
            <a:off x="3834999" y="2326316"/>
            <a:ext cx="720000" cy="285840"/>
            <a:chOff x="3992880" y="3747680"/>
            <a:chExt cx="720000" cy="285840"/>
          </a:xfrm>
        </p:grpSpPr>
        <p:cxnSp>
          <p:nvCxnSpPr>
            <p:cNvPr id="20" name="Straight Connector 19"/>
            <p:cNvCxnSpPr/>
            <p:nvPr/>
          </p:nvCxnSpPr>
          <p:spPr>
            <a:xfrm>
              <a:off x="399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92880" y="3890600"/>
              <a:ext cx="720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71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4545849" y="2325636"/>
            <a:ext cx="720000" cy="285840"/>
            <a:chOff x="3992880" y="3747680"/>
            <a:chExt cx="720000" cy="285840"/>
          </a:xfrm>
        </p:grpSpPr>
        <p:cxnSp>
          <p:nvCxnSpPr>
            <p:cNvPr id="24" name="Straight Connector 23"/>
            <p:cNvCxnSpPr/>
            <p:nvPr/>
          </p:nvCxnSpPr>
          <p:spPr>
            <a:xfrm>
              <a:off x="399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92880" y="3890600"/>
              <a:ext cx="720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71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3834999" y="3104529"/>
            <a:ext cx="720000" cy="285840"/>
            <a:chOff x="3992880" y="3747680"/>
            <a:chExt cx="720000" cy="285840"/>
          </a:xfrm>
        </p:grpSpPr>
        <p:cxnSp>
          <p:nvCxnSpPr>
            <p:cNvPr id="32" name="Straight Connector 31"/>
            <p:cNvCxnSpPr/>
            <p:nvPr/>
          </p:nvCxnSpPr>
          <p:spPr>
            <a:xfrm>
              <a:off x="399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992880" y="3890600"/>
              <a:ext cx="720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71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4545849" y="3103849"/>
            <a:ext cx="720000" cy="285840"/>
            <a:chOff x="3992880" y="3747680"/>
            <a:chExt cx="720000" cy="285840"/>
          </a:xfrm>
        </p:grpSpPr>
        <p:cxnSp>
          <p:nvCxnSpPr>
            <p:cNvPr id="36" name="Straight Connector 35"/>
            <p:cNvCxnSpPr/>
            <p:nvPr/>
          </p:nvCxnSpPr>
          <p:spPr>
            <a:xfrm>
              <a:off x="399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992880" y="3890600"/>
              <a:ext cx="720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71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5263519" y="3104529"/>
            <a:ext cx="720000" cy="285840"/>
            <a:chOff x="3992880" y="3747680"/>
            <a:chExt cx="720000" cy="285840"/>
          </a:xfrm>
        </p:grpSpPr>
        <p:cxnSp>
          <p:nvCxnSpPr>
            <p:cNvPr id="40" name="Straight Connector 39"/>
            <p:cNvCxnSpPr/>
            <p:nvPr/>
          </p:nvCxnSpPr>
          <p:spPr>
            <a:xfrm>
              <a:off x="399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992880" y="3890600"/>
              <a:ext cx="720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71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5983519" y="3105889"/>
            <a:ext cx="720000" cy="285840"/>
            <a:chOff x="3992880" y="3747680"/>
            <a:chExt cx="720000" cy="285840"/>
          </a:xfrm>
        </p:grpSpPr>
        <p:cxnSp>
          <p:nvCxnSpPr>
            <p:cNvPr id="44" name="Straight Connector 43"/>
            <p:cNvCxnSpPr/>
            <p:nvPr/>
          </p:nvCxnSpPr>
          <p:spPr>
            <a:xfrm>
              <a:off x="399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992880" y="3890600"/>
              <a:ext cx="720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71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6704879" y="3105209"/>
            <a:ext cx="720000" cy="285840"/>
            <a:chOff x="3992880" y="3747680"/>
            <a:chExt cx="720000" cy="285840"/>
          </a:xfrm>
        </p:grpSpPr>
        <p:cxnSp>
          <p:nvCxnSpPr>
            <p:cNvPr id="48" name="Straight Connector 47"/>
            <p:cNvCxnSpPr/>
            <p:nvPr/>
          </p:nvCxnSpPr>
          <p:spPr>
            <a:xfrm>
              <a:off x="399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992880" y="3890600"/>
              <a:ext cx="720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71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5" name="Left Brace 54"/>
          <p:cNvSpPr/>
          <p:nvPr/>
        </p:nvSpPr>
        <p:spPr>
          <a:xfrm rot="10800000">
            <a:off x="7830207" y="2090131"/>
            <a:ext cx="314671" cy="1559147"/>
          </a:xfrm>
          <a:prstGeom prst="leftBrace">
            <a:avLst>
              <a:gd name="adj1" fmla="val 45765"/>
              <a:gd name="adj2" fmla="val 53592"/>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8396341" y="2417811"/>
            <a:ext cx="3183071" cy="707886"/>
          </a:xfrm>
          <a:prstGeom prst="rect">
            <a:avLst/>
          </a:prstGeom>
          <a:noFill/>
        </p:spPr>
        <p:txBody>
          <a:bodyPr wrap="square" rtlCol="0">
            <a:spAutoFit/>
          </a:bodyPr>
          <a:lstStyle/>
          <a:p>
            <a:r>
              <a:rPr lang="en-US" sz="4000" dirty="0" smtClean="0">
                <a:solidFill>
                  <a:srgbClr val="FF0000"/>
                </a:solidFill>
                <a:latin typeface="Arial" panose="020B0604020202020204" pitchFamily="34" charset="0"/>
                <a:cs typeface="Arial" panose="020B0604020202020204" pitchFamily="34" charset="0"/>
              </a:rPr>
              <a:t>35 </a:t>
            </a:r>
            <a:r>
              <a:rPr lang="en-US" sz="4000" dirty="0" err="1" smtClean="0">
                <a:solidFill>
                  <a:srgbClr val="FF0000"/>
                </a:solidFill>
                <a:latin typeface="Arial" panose="020B0604020202020204" pitchFamily="34" charset="0"/>
                <a:cs typeface="Arial" panose="020B0604020202020204" pitchFamily="34" charset="0"/>
              </a:rPr>
              <a:t>quyển</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vở</a:t>
            </a:r>
            <a:endParaRPr lang="en-US" sz="4000" dirty="0">
              <a:solidFill>
                <a:srgbClr val="FF0000"/>
              </a:solidFill>
              <a:latin typeface="Arial" panose="020B0604020202020204" pitchFamily="34" charset="0"/>
              <a:cs typeface="Arial" panose="020B0604020202020204" pitchFamily="34" charset="0"/>
            </a:endParaRPr>
          </a:p>
        </p:txBody>
      </p:sp>
      <p:sp>
        <p:nvSpPr>
          <p:cNvPr id="56" name="Left Brace 55"/>
          <p:cNvSpPr/>
          <p:nvPr/>
        </p:nvSpPr>
        <p:spPr>
          <a:xfrm rot="5400000">
            <a:off x="4361451" y="1333715"/>
            <a:ext cx="387095" cy="1430850"/>
          </a:xfrm>
          <a:prstGeom prst="leftBrace">
            <a:avLst>
              <a:gd name="adj1" fmla="val 70303"/>
              <a:gd name="adj2" fmla="val 51878"/>
            </a:avLst>
          </a:prstGeom>
          <a:noFill/>
          <a:ln w="2857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TextBox 56"/>
          <p:cNvSpPr txBox="1"/>
          <p:nvPr/>
        </p:nvSpPr>
        <p:spPr>
          <a:xfrm>
            <a:off x="3923847" y="1356105"/>
            <a:ext cx="2573669" cy="523220"/>
          </a:xfrm>
          <a:prstGeom prst="rect">
            <a:avLst/>
          </a:prstGeom>
          <a:noFill/>
        </p:spPr>
        <p:txBody>
          <a:bodyPr wrap="square" rtlCol="0">
            <a:spAutoFit/>
          </a:bodyPr>
          <a:lstStyle/>
          <a:p>
            <a:r>
              <a:rPr lang="en-US" sz="2800" smtClean="0">
                <a:solidFill>
                  <a:srgbClr val="FF0000"/>
                </a:solidFill>
                <a:latin typeface="Arial" panose="020B0604020202020204" pitchFamily="34" charset="0"/>
                <a:cs typeface="Arial" panose="020B0604020202020204" pitchFamily="34" charset="0"/>
              </a:rPr>
              <a:t>? quyển vở</a:t>
            </a:r>
            <a:endParaRPr lang="en-US" sz="2800">
              <a:solidFill>
                <a:srgbClr val="FF0000"/>
              </a:solidFill>
              <a:latin typeface="Arial" panose="020B0604020202020204" pitchFamily="34" charset="0"/>
              <a:cs typeface="Arial" panose="020B0604020202020204" pitchFamily="34" charset="0"/>
            </a:endParaRPr>
          </a:p>
        </p:txBody>
      </p:sp>
      <p:sp>
        <p:nvSpPr>
          <p:cNvPr id="60" name="Left Brace 59"/>
          <p:cNvSpPr/>
          <p:nvPr/>
        </p:nvSpPr>
        <p:spPr>
          <a:xfrm rot="16200000">
            <a:off x="5344217" y="1976599"/>
            <a:ext cx="481821" cy="3579557"/>
          </a:xfrm>
          <a:prstGeom prst="leftBrace">
            <a:avLst>
              <a:gd name="adj1" fmla="val 257974"/>
              <a:gd name="adj2" fmla="val 50821"/>
            </a:avLst>
          </a:prstGeom>
          <a:noFill/>
          <a:ln w="2857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extBox 60"/>
          <p:cNvSpPr txBox="1"/>
          <p:nvPr/>
        </p:nvSpPr>
        <p:spPr>
          <a:xfrm>
            <a:off x="5171707" y="4007288"/>
            <a:ext cx="2658500" cy="584775"/>
          </a:xfrm>
          <a:prstGeom prst="rect">
            <a:avLst/>
          </a:prstGeom>
          <a:noFill/>
        </p:spPr>
        <p:txBody>
          <a:bodyPr wrap="square" rtlCol="0">
            <a:spAutoFit/>
          </a:bodyPr>
          <a:lstStyle/>
          <a:p>
            <a:r>
              <a:rPr lang="en-US" sz="3200" smtClean="0">
                <a:solidFill>
                  <a:srgbClr val="FF0000"/>
                </a:solidFill>
                <a:latin typeface="Arial" panose="020B0604020202020204" pitchFamily="34" charset="0"/>
                <a:cs typeface="Arial" panose="020B0604020202020204" pitchFamily="34" charset="0"/>
              </a:rPr>
              <a:t>? quyển vở</a:t>
            </a:r>
            <a:endParaRPr lang="en-US" sz="3200">
              <a:solidFill>
                <a:srgbClr val="FF0000"/>
              </a:solidFill>
              <a:latin typeface="Arial" panose="020B0604020202020204" pitchFamily="34" charset="0"/>
              <a:cs typeface="Arial" panose="020B0604020202020204" pitchFamily="34" charset="0"/>
            </a:endParaRPr>
          </a:p>
        </p:txBody>
      </p:sp>
      <p:sp>
        <p:nvSpPr>
          <p:cNvPr id="62" name="TextBox 61"/>
          <p:cNvSpPr txBox="1"/>
          <p:nvPr/>
        </p:nvSpPr>
        <p:spPr>
          <a:xfrm>
            <a:off x="743049" y="4824247"/>
            <a:ext cx="11448951" cy="1323439"/>
          </a:xfrm>
          <a:prstGeom prst="rect">
            <a:avLst/>
          </a:prstGeom>
          <a:noFill/>
        </p:spPr>
        <p:txBody>
          <a:bodyPr wrap="square" rtlCol="0">
            <a:spAutoFit/>
          </a:bodyPr>
          <a:lstStyle/>
          <a:p>
            <a:r>
              <a:rPr lang="en-US" sz="4000" smtClean="0">
                <a:latin typeface="Arial" panose="020B0604020202020204" pitchFamily="34" charset="0"/>
                <a:cs typeface="Arial" panose="020B0604020202020204" pitchFamily="34" charset="0"/>
              </a:rPr>
              <a:t>Bạn Nam:….......... quyển vở</a:t>
            </a:r>
          </a:p>
          <a:p>
            <a:r>
              <a:rPr lang="en-US" sz="4000" smtClean="0">
                <a:latin typeface="Arial" panose="020B0604020202020204" pitchFamily="34" charset="0"/>
                <a:cs typeface="Arial" panose="020B0604020202020204" pitchFamily="34" charset="0"/>
              </a:rPr>
              <a:t>Bạn Minh: ……….. quyển vở.</a:t>
            </a:r>
            <a:endParaRPr lang="en-US" sz="4000">
              <a:latin typeface="Arial" panose="020B0604020202020204" pitchFamily="34" charset="0"/>
              <a:cs typeface="Arial" panose="020B0604020202020204" pitchFamily="34" charset="0"/>
            </a:endParaRPr>
          </a:p>
        </p:txBody>
      </p:sp>
      <p:sp>
        <p:nvSpPr>
          <p:cNvPr id="63" name="TextBox 62"/>
          <p:cNvSpPr txBox="1"/>
          <p:nvPr/>
        </p:nvSpPr>
        <p:spPr>
          <a:xfrm>
            <a:off x="3417681" y="4781277"/>
            <a:ext cx="755335" cy="707886"/>
          </a:xfrm>
          <a:prstGeom prst="rect">
            <a:avLst/>
          </a:prstGeom>
          <a:noFill/>
        </p:spPr>
        <p:txBody>
          <a:bodyPr wrap="none" rtlCol="0">
            <a:spAutoFit/>
          </a:bodyPr>
          <a:lstStyle/>
          <a:p>
            <a:r>
              <a:rPr lang="en-US" sz="4000" smtClean="0">
                <a:solidFill>
                  <a:srgbClr val="FF0000"/>
                </a:solidFill>
                <a:latin typeface="Arial" panose="020B0604020202020204" pitchFamily="34" charset="0"/>
                <a:cs typeface="Arial" panose="020B0604020202020204" pitchFamily="34" charset="0"/>
              </a:rPr>
              <a:t>10</a:t>
            </a:r>
            <a:endParaRPr lang="en-US" sz="4000">
              <a:solidFill>
                <a:srgbClr val="FF0000"/>
              </a:solidFill>
              <a:latin typeface="Arial" panose="020B0604020202020204" pitchFamily="34" charset="0"/>
              <a:cs typeface="Arial" panose="020B0604020202020204" pitchFamily="34" charset="0"/>
            </a:endParaRPr>
          </a:p>
        </p:txBody>
      </p:sp>
      <p:sp>
        <p:nvSpPr>
          <p:cNvPr id="64" name="TextBox 63"/>
          <p:cNvSpPr txBox="1"/>
          <p:nvPr/>
        </p:nvSpPr>
        <p:spPr>
          <a:xfrm>
            <a:off x="3498993" y="5438179"/>
            <a:ext cx="755335" cy="707886"/>
          </a:xfrm>
          <a:prstGeom prst="rect">
            <a:avLst/>
          </a:prstGeom>
          <a:noFill/>
        </p:spPr>
        <p:txBody>
          <a:bodyPr wrap="none" rtlCol="0">
            <a:spAutoFit/>
          </a:bodyPr>
          <a:lstStyle/>
          <a:p>
            <a:r>
              <a:rPr lang="en-US" sz="4000" dirty="0" smtClean="0">
                <a:solidFill>
                  <a:srgbClr val="FF0000"/>
                </a:solidFill>
                <a:latin typeface="Arial" panose="020B0604020202020204" pitchFamily="34" charset="0"/>
                <a:cs typeface="Arial" panose="020B0604020202020204" pitchFamily="34" charset="0"/>
              </a:rPr>
              <a:t>25</a:t>
            </a:r>
            <a:endParaRPr lang="en-US" sz="4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457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Vertical)">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barn(inVertical)">
                                      <p:cBhvr>
                                        <p:cTn id="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96170" y="1729481"/>
            <a:ext cx="11480800" cy="4921576"/>
          </a:xfrm>
        </p:spPr>
        <p:txBody>
          <a:bodyPr>
            <a:noAutofit/>
          </a:bodyPr>
          <a:lstStyle/>
          <a:p>
            <a:r>
              <a:rPr lang="en-US" altLang="en-US" sz="3200" b="1" dirty="0" smtClean="0">
                <a:solidFill>
                  <a:srgbClr val="0070C0"/>
                </a:solidFill>
                <a:latin typeface="Times New Roman" pitchFamily="18" charset="0"/>
                <a:cs typeface="Times New Roman" pitchFamily="18" charset="0"/>
              </a:rPr>
              <a:t>*</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Bước</a:t>
            </a:r>
            <a:r>
              <a:rPr lang="en-US" altLang="en-US" sz="3200" b="1" dirty="0" smtClean="0">
                <a:solidFill>
                  <a:srgbClr val="0070C0"/>
                </a:solidFill>
                <a:latin typeface="Times New Roman" pitchFamily="18" charset="0"/>
                <a:cs typeface="Times New Roman" pitchFamily="18" charset="0"/>
              </a:rPr>
              <a:t> 1: </a:t>
            </a:r>
            <a:r>
              <a:rPr lang="en-US" altLang="en-US" sz="3200" b="1" dirty="0" err="1" smtClean="0">
                <a:solidFill>
                  <a:srgbClr val="0070C0"/>
                </a:solidFill>
                <a:latin typeface="Times New Roman" pitchFamily="18" charset="0"/>
                <a:cs typeface="Times New Roman" pitchFamily="18" charset="0"/>
              </a:rPr>
              <a:t>Vẽ</a:t>
            </a: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sơ</a:t>
            </a: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đồ</a:t>
            </a: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đoạn</a:t>
            </a: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thẳng</a:t>
            </a:r>
            <a:r>
              <a:rPr lang="en-US" altLang="en-US" sz="3200" b="1" dirty="0" smtClean="0">
                <a:solidFill>
                  <a:srgbClr val="0070C0"/>
                </a:solidFill>
                <a:latin typeface="Times New Roman" pitchFamily="18" charset="0"/>
                <a:cs typeface="Times New Roman" pitchFamily="18" charset="0"/>
              </a:rPr>
              <a:t/>
            </a:r>
            <a:br>
              <a:rPr lang="en-US" altLang="en-US" sz="3200" b="1" dirty="0" smtClean="0">
                <a:solidFill>
                  <a:srgbClr val="0070C0"/>
                </a:solidFill>
                <a:latin typeface="Times New Roman" pitchFamily="18" charset="0"/>
                <a:cs typeface="Times New Roman" pitchFamily="18" charset="0"/>
              </a:rPr>
            </a:b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Bước</a:t>
            </a:r>
            <a:r>
              <a:rPr lang="en-US" altLang="en-US" sz="3200" b="1" dirty="0" smtClean="0">
                <a:solidFill>
                  <a:srgbClr val="0070C0"/>
                </a:solidFill>
                <a:latin typeface="Times New Roman" pitchFamily="18" charset="0"/>
                <a:cs typeface="Times New Roman" pitchFamily="18" charset="0"/>
              </a:rPr>
              <a:t> 2: </a:t>
            </a:r>
            <a:r>
              <a:rPr lang="en-US" altLang="en-US" sz="3200" b="1" dirty="0" err="1" smtClean="0">
                <a:solidFill>
                  <a:srgbClr val="0070C0"/>
                </a:solidFill>
                <a:latin typeface="Times New Roman" pitchFamily="18" charset="0"/>
                <a:cs typeface="Times New Roman" pitchFamily="18" charset="0"/>
              </a:rPr>
              <a:t>Tìm</a:t>
            </a: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tổng</a:t>
            </a: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số</a:t>
            </a: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phần</a:t>
            </a: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bằng</a:t>
            </a: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nhau</a:t>
            </a:r>
            <a:r>
              <a:rPr lang="en-US" altLang="en-US" sz="3200" b="1" dirty="0" smtClean="0">
                <a:solidFill>
                  <a:srgbClr val="0070C0"/>
                </a:solidFill>
                <a:latin typeface="Times New Roman" pitchFamily="18" charset="0"/>
                <a:cs typeface="Times New Roman" pitchFamily="18" charset="0"/>
              </a:rPr>
              <a:t/>
            </a:r>
            <a:br>
              <a:rPr lang="en-US" altLang="en-US" sz="3200" b="1" dirty="0" smtClean="0">
                <a:solidFill>
                  <a:srgbClr val="0070C0"/>
                </a:solidFill>
                <a:latin typeface="Times New Roman" pitchFamily="18" charset="0"/>
                <a:cs typeface="Times New Roman" pitchFamily="18" charset="0"/>
              </a:rPr>
            </a:b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Bước</a:t>
            </a:r>
            <a:r>
              <a:rPr lang="en-US" altLang="en-US" sz="3200" b="1" dirty="0" smtClean="0">
                <a:solidFill>
                  <a:srgbClr val="0070C0"/>
                </a:solidFill>
                <a:latin typeface="Times New Roman" pitchFamily="18" charset="0"/>
                <a:cs typeface="Times New Roman" pitchFamily="18" charset="0"/>
              </a:rPr>
              <a:t> 3: </a:t>
            </a:r>
            <a:r>
              <a:rPr lang="en-US" altLang="en-US" sz="3200" b="1" dirty="0" err="1" smtClean="0">
                <a:solidFill>
                  <a:srgbClr val="0070C0"/>
                </a:solidFill>
                <a:latin typeface="Times New Roman" pitchFamily="18" charset="0"/>
                <a:cs typeface="Times New Roman" pitchFamily="18" charset="0"/>
              </a:rPr>
              <a:t>Tìm</a:t>
            </a: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số</a:t>
            </a: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bé</a:t>
            </a:r>
            <a:r>
              <a:rPr lang="en-US" altLang="en-US" sz="3200" b="1" dirty="0" smtClean="0">
                <a:solidFill>
                  <a:srgbClr val="0070C0"/>
                </a:solidFill>
                <a:latin typeface="Times New Roman" pitchFamily="18" charset="0"/>
                <a:cs typeface="Times New Roman" pitchFamily="18" charset="0"/>
              </a:rPr>
              <a:t> ( </a:t>
            </a:r>
            <a:r>
              <a:rPr lang="en-US" altLang="en-US" sz="3200" b="1" dirty="0" err="1" smtClean="0">
                <a:solidFill>
                  <a:srgbClr val="0070C0"/>
                </a:solidFill>
                <a:latin typeface="Times New Roman" pitchFamily="18" charset="0"/>
                <a:cs typeface="Times New Roman" pitchFamily="18" charset="0"/>
              </a:rPr>
              <a:t>hoặc</a:t>
            </a: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số</a:t>
            </a: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lớn</a:t>
            </a:r>
            <a:r>
              <a:rPr lang="en-US" altLang="en-US" sz="3200" b="1" dirty="0" smtClean="0">
                <a:solidFill>
                  <a:srgbClr val="0070C0"/>
                </a:solidFill>
                <a:latin typeface="Times New Roman" pitchFamily="18" charset="0"/>
                <a:cs typeface="Times New Roman" pitchFamily="18" charset="0"/>
              </a:rPr>
              <a:t> )</a:t>
            </a:r>
            <a:br>
              <a:rPr lang="en-US" altLang="en-US" sz="3200" b="1" dirty="0" smtClean="0">
                <a:solidFill>
                  <a:srgbClr val="0070C0"/>
                </a:solidFill>
                <a:latin typeface="Times New Roman" pitchFamily="18" charset="0"/>
                <a:cs typeface="Times New Roman" pitchFamily="18" charset="0"/>
              </a:rPr>
            </a:b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Bước</a:t>
            </a:r>
            <a:r>
              <a:rPr lang="en-US" altLang="en-US" sz="3200" b="1" dirty="0" smtClean="0">
                <a:solidFill>
                  <a:srgbClr val="0070C0"/>
                </a:solidFill>
                <a:latin typeface="Times New Roman" pitchFamily="18" charset="0"/>
                <a:cs typeface="Times New Roman" pitchFamily="18" charset="0"/>
              </a:rPr>
              <a:t> 4: </a:t>
            </a:r>
            <a:r>
              <a:rPr lang="en-US" altLang="en-US" sz="3200" b="1" dirty="0" err="1" smtClean="0">
                <a:solidFill>
                  <a:srgbClr val="0070C0"/>
                </a:solidFill>
                <a:latin typeface="Times New Roman" pitchFamily="18" charset="0"/>
                <a:cs typeface="Times New Roman" pitchFamily="18" charset="0"/>
              </a:rPr>
              <a:t>Tìm</a:t>
            </a: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số</a:t>
            </a: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lớn</a:t>
            </a:r>
            <a:r>
              <a:rPr lang="en-US" altLang="en-US" sz="3200" b="1" dirty="0" smtClean="0">
                <a:solidFill>
                  <a:srgbClr val="0070C0"/>
                </a:solidFill>
                <a:latin typeface="Times New Roman" pitchFamily="18" charset="0"/>
                <a:cs typeface="Times New Roman" pitchFamily="18" charset="0"/>
              </a:rPr>
              <a:t> ( </a:t>
            </a:r>
            <a:r>
              <a:rPr lang="en-US" altLang="en-US" sz="3200" b="1" dirty="0" err="1" smtClean="0">
                <a:solidFill>
                  <a:srgbClr val="0070C0"/>
                </a:solidFill>
                <a:latin typeface="Times New Roman" pitchFamily="18" charset="0"/>
                <a:cs typeface="Times New Roman" pitchFamily="18" charset="0"/>
              </a:rPr>
              <a:t>hoặc</a:t>
            </a: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số</a:t>
            </a: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bé</a:t>
            </a:r>
            <a:r>
              <a:rPr lang="en-US" altLang="en-US" sz="3200" b="1" dirty="0" smtClean="0">
                <a:solidFill>
                  <a:srgbClr val="0070C0"/>
                </a:solidFill>
                <a:latin typeface="Times New Roman" pitchFamily="18" charset="0"/>
                <a:cs typeface="Times New Roman" pitchFamily="18" charset="0"/>
              </a:rPr>
              <a:t> )</a:t>
            </a:r>
            <a:br>
              <a:rPr lang="en-US" altLang="en-US" sz="3200" b="1" dirty="0" smtClean="0">
                <a:solidFill>
                  <a:srgbClr val="0070C0"/>
                </a:solidFill>
                <a:latin typeface="Times New Roman" pitchFamily="18" charset="0"/>
                <a:cs typeface="Times New Roman" pitchFamily="18" charset="0"/>
              </a:rPr>
            </a:br>
            <a:r>
              <a:rPr lang="en-US" altLang="en-US" sz="3200" dirty="0" smtClean="0">
                <a:solidFill>
                  <a:srgbClr val="0070C0"/>
                </a:solidFill>
                <a:latin typeface="Times New Roman" pitchFamily="18" charset="0"/>
                <a:cs typeface="Times New Roman" pitchFamily="18" charset="0"/>
              </a:rPr>
              <a:t>	</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Muốn</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tìm</a:t>
            </a:r>
            <a:r>
              <a:rPr lang="en-US" altLang="en-US" sz="3200" dirty="0" smtClean="0">
                <a:solidFill>
                  <a:srgbClr val="0000FF"/>
                </a:solidFill>
                <a:latin typeface="Times New Roman" pitchFamily="18" charset="0"/>
                <a:cs typeface="Times New Roman" pitchFamily="18" charset="0"/>
              </a:rPr>
              <a:t> </a:t>
            </a:r>
            <a:r>
              <a:rPr lang="en-US" altLang="en-US" sz="3200" u="sng" dirty="0" err="1" smtClean="0">
                <a:solidFill>
                  <a:srgbClr val="FF0000"/>
                </a:solidFill>
                <a:latin typeface="Times New Roman" pitchFamily="18" charset="0"/>
                <a:cs typeface="Times New Roman" pitchFamily="18" charset="0"/>
              </a:rPr>
              <a:t>số</a:t>
            </a:r>
            <a:r>
              <a:rPr lang="en-US" altLang="en-US" sz="3200" u="sng" dirty="0" smtClean="0">
                <a:solidFill>
                  <a:srgbClr val="FF0000"/>
                </a:solidFill>
                <a:latin typeface="Times New Roman" pitchFamily="18" charset="0"/>
                <a:cs typeface="Times New Roman" pitchFamily="18" charset="0"/>
              </a:rPr>
              <a:t> </a:t>
            </a:r>
            <a:r>
              <a:rPr lang="en-US" altLang="en-US" sz="3200" u="sng" dirty="0" err="1" smtClean="0">
                <a:solidFill>
                  <a:srgbClr val="FF0000"/>
                </a:solidFill>
                <a:latin typeface="Times New Roman" pitchFamily="18" charset="0"/>
                <a:cs typeface="Times New Roman" pitchFamily="18" charset="0"/>
              </a:rPr>
              <a:t>bé</a:t>
            </a:r>
            <a:r>
              <a:rPr lang="en-US" altLang="en-US" sz="3200" u="sng" dirty="0" smtClean="0">
                <a:solidFill>
                  <a:srgbClr val="FF0000"/>
                </a:solidFill>
                <a:latin typeface="Times New Roman" pitchFamily="18" charset="0"/>
                <a:cs typeface="Times New Roman" pitchFamily="18" charset="0"/>
              </a:rPr>
              <a:t> </a:t>
            </a:r>
            <a:r>
              <a:rPr lang="en-US" altLang="en-US" sz="3200" dirty="0" smtClean="0">
                <a:solidFill>
                  <a:srgbClr val="0000FF"/>
                </a:solidFill>
                <a:latin typeface="Times New Roman" pitchFamily="18" charset="0"/>
                <a:cs typeface="Times New Roman" pitchFamily="18" charset="0"/>
              </a:rPr>
              <a:t>ta </a:t>
            </a:r>
            <a:r>
              <a:rPr lang="en-US" altLang="en-US" sz="3200" dirty="0" err="1" smtClean="0">
                <a:solidFill>
                  <a:srgbClr val="0000FF"/>
                </a:solidFill>
                <a:latin typeface="Times New Roman" pitchFamily="18" charset="0"/>
                <a:cs typeface="Times New Roman" pitchFamily="18" charset="0"/>
              </a:rPr>
              <a:t>lấy</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Tổng</a:t>
            </a:r>
            <a:r>
              <a:rPr lang="en-US" altLang="en-US" sz="3200" dirty="0" smtClean="0">
                <a:solidFill>
                  <a:srgbClr val="0000FF"/>
                </a:solidFill>
                <a:latin typeface="Times New Roman" pitchFamily="18" charset="0"/>
                <a:cs typeface="Times New Roman" pitchFamily="18" charset="0"/>
              </a:rPr>
              <a:t> </a:t>
            </a:r>
            <a:r>
              <a:rPr lang="en-US" altLang="en-US" sz="3200" dirty="0" smtClean="0">
                <a:solidFill>
                  <a:srgbClr val="FF0000"/>
                </a:solidFill>
                <a:latin typeface="Times New Roman" pitchFamily="18" charset="0"/>
                <a:cs typeface="Times New Roman" pitchFamily="18" charset="0"/>
              </a:rPr>
              <a:t>chia</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cho</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tổng</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số</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phần</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bằng</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nhau</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rồi</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FF0000"/>
                </a:solidFill>
                <a:latin typeface="Times New Roman" pitchFamily="18" charset="0"/>
                <a:cs typeface="Times New Roman" pitchFamily="18" charset="0"/>
              </a:rPr>
              <a:t>nhân</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với</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FF0000"/>
                </a:solidFill>
                <a:latin typeface="Times New Roman" pitchFamily="18" charset="0"/>
                <a:cs typeface="Times New Roman" pitchFamily="18" charset="0"/>
              </a:rPr>
              <a:t>số</a:t>
            </a:r>
            <a:r>
              <a:rPr lang="en-US" altLang="en-US" sz="3200" dirty="0" smtClean="0">
                <a:solidFill>
                  <a:srgbClr val="FF0000"/>
                </a:solidFill>
                <a:latin typeface="Times New Roman" pitchFamily="18" charset="0"/>
                <a:cs typeface="Times New Roman" pitchFamily="18" charset="0"/>
              </a:rPr>
              <a:t> </a:t>
            </a:r>
            <a:r>
              <a:rPr lang="en-US" altLang="en-US" sz="3200" dirty="0" err="1" smtClean="0">
                <a:solidFill>
                  <a:srgbClr val="FF0000"/>
                </a:solidFill>
                <a:latin typeface="Times New Roman" pitchFamily="18" charset="0"/>
                <a:cs typeface="Times New Roman" pitchFamily="18" charset="0"/>
              </a:rPr>
              <a:t>phần</a:t>
            </a:r>
            <a:r>
              <a:rPr lang="en-US" altLang="en-US" sz="3200" dirty="0" smtClean="0">
                <a:solidFill>
                  <a:srgbClr val="FF0000"/>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của</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FF0000"/>
                </a:solidFill>
                <a:latin typeface="Times New Roman" pitchFamily="18" charset="0"/>
                <a:cs typeface="Times New Roman" pitchFamily="18" charset="0"/>
              </a:rPr>
              <a:t>số</a:t>
            </a:r>
            <a:r>
              <a:rPr lang="en-US" altLang="en-US" sz="3200" dirty="0" smtClean="0">
                <a:solidFill>
                  <a:srgbClr val="FF0000"/>
                </a:solidFill>
                <a:latin typeface="Times New Roman" pitchFamily="18" charset="0"/>
                <a:cs typeface="Times New Roman" pitchFamily="18" charset="0"/>
              </a:rPr>
              <a:t> </a:t>
            </a:r>
            <a:r>
              <a:rPr lang="en-US" altLang="en-US" sz="3200" dirty="0" err="1" smtClean="0">
                <a:solidFill>
                  <a:srgbClr val="FF0000"/>
                </a:solidFill>
                <a:latin typeface="Times New Roman" pitchFamily="18" charset="0"/>
                <a:cs typeface="Times New Roman" pitchFamily="18" charset="0"/>
              </a:rPr>
              <a:t>bé</a:t>
            </a:r>
            <a:r>
              <a:rPr lang="en-US" altLang="en-US" sz="3200" dirty="0" smtClean="0">
                <a:solidFill>
                  <a:srgbClr val="0000FF"/>
                </a:solidFill>
                <a:latin typeface="Times New Roman" pitchFamily="18" charset="0"/>
                <a:cs typeface="Times New Roman" pitchFamily="18" charset="0"/>
              </a:rPr>
              <a:t>. </a:t>
            </a:r>
            <a:r>
              <a:rPr lang="en-US" altLang="en-US" sz="3200" b="1" i="1" dirty="0" smtClean="0">
                <a:solidFill>
                  <a:srgbClr val="FF0000"/>
                </a:solidFill>
                <a:latin typeface="Times New Roman" pitchFamily="18" charset="0"/>
                <a:cs typeface="Times New Roman" pitchFamily="18" charset="0"/>
              </a:rPr>
              <a:t/>
            </a:r>
            <a:br>
              <a:rPr lang="en-US" altLang="en-US" sz="3200" b="1" i="1" dirty="0" smtClean="0">
                <a:solidFill>
                  <a:srgbClr val="FF0000"/>
                </a:solidFill>
                <a:latin typeface="Times New Roman" pitchFamily="18" charset="0"/>
                <a:cs typeface="Times New Roman" pitchFamily="18" charset="0"/>
              </a:rPr>
            </a:br>
            <a:r>
              <a:rPr lang="en-US" altLang="en-US" sz="3200" b="1" i="1" dirty="0" smtClean="0">
                <a:solidFill>
                  <a:srgbClr val="FF0000"/>
                </a:solidFill>
                <a:latin typeface="Times New Roman" pitchFamily="18" charset="0"/>
                <a:cs typeface="Times New Roman" pitchFamily="18" charset="0"/>
              </a:rPr>
              <a:t>	</a:t>
            </a:r>
            <a:r>
              <a:rPr lang="en-US" altLang="en-US" sz="3200" dirty="0" smtClean="0">
                <a:solidFill>
                  <a:srgbClr val="0000FF"/>
                </a:solidFill>
                <a:latin typeface="Times New Roman" pitchFamily="18" charset="0"/>
                <a:cs typeface="Times New Roman" pitchFamily="18" charset="0"/>
              </a:rPr>
              <a:t>-</a:t>
            </a:r>
            <a:r>
              <a:rPr lang="en-US" altLang="en-US" sz="3200" b="1" i="1" dirty="0" smtClean="0">
                <a:solidFill>
                  <a:srgbClr val="FF0000"/>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Muốn</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tìm</a:t>
            </a:r>
            <a:r>
              <a:rPr lang="en-US" altLang="en-US" sz="3200" dirty="0" smtClean="0">
                <a:solidFill>
                  <a:srgbClr val="0000FF"/>
                </a:solidFill>
                <a:latin typeface="Times New Roman" pitchFamily="18" charset="0"/>
                <a:cs typeface="Times New Roman" pitchFamily="18" charset="0"/>
              </a:rPr>
              <a:t> </a:t>
            </a:r>
            <a:r>
              <a:rPr lang="en-US" altLang="en-US" sz="3200" u="sng" dirty="0" err="1" smtClean="0">
                <a:solidFill>
                  <a:srgbClr val="FF0000"/>
                </a:solidFill>
                <a:latin typeface="Times New Roman" pitchFamily="18" charset="0"/>
                <a:cs typeface="Times New Roman" pitchFamily="18" charset="0"/>
              </a:rPr>
              <a:t>số</a:t>
            </a:r>
            <a:r>
              <a:rPr lang="en-US" altLang="en-US" sz="3200" u="sng" dirty="0" smtClean="0">
                <a:solidFill>
                  <a:srgbClr val="FF0000"/>
                </a:solidFill>
                <a:latin typeface="Times New Roman" pitchFamily="18" charset="0"/>
                <a:cs typeface="Times New Roman" pitchFamily="18" charset="0"/>
              </a:rPr>
              <a:t> </a:t>
            </a:r>
            <a:r>
              <a:rPr lang="en-US" altLang="en-US" sz="3200" u="sng" dirty="0" err="1" smtClean="0">
                <a:solidFill>
                  <a:srgbClr val="FF0000"/>
                </a:solidFill>
                <a:latin typeface="Times New Roman" pitchFamily="18" charset="0"/>
                <a:cs typeface="Times New Roman" pitchFamily="18" charset="0"/>
              </a:rPr>
              <a:t>lớn</a:t>
            </a:r>
            <a:r>
              <a:rPr lang="en-US" altLang="en-US" sz="3200" dirty="0" smtClean="0">
                <a:solidFill>
                  <a:srgbClr val="0000FF"/>
                </a:solidFill>
                <a:latin typeface="Times New Roman" pitchFamily="18" charset="0"/>
                <a:cs typeface="Times New Roman" pitchFamily="18" charset="0"/>
              </a:rPr>
              <a:t> ta </a:t>
            </a:r>
            <a:r>
              <a:rPr lang="en-US" altLang="en-US" sz="3200" dirty="0" err="1" smtClean="0">
                <a:solidFill>
                  <a:srgbClr val="0000FF"/>
                </a:solidFill>
                <a:latin typeface="Times New Roman" pitchFamily="18" charset="0"/>
                <a:cs typeface="Times New Roman" pitchFamily="18" charset="0"/>
              </a:rPr>
              <a:t>lấy</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FF0000"/>
                </a:solidFill>
                <a:latin typeface="Times New Roman" pitchFamily="18" charset="0"/>
                <a:cs typeface="Times New Roman" pitchFamily="18" charset="0"/>
              </a:rPr>
              <a:t>tổng</a:t>
            </a:r>
            <a:r>
              <a:rPr lang="en-US" altLang="en-US" sz="3200" dirty="0" smtClean="0">
                <a:solidFill>
                  <a:srgbClr val="0000FF"/>
                </a:solidFill>
                <a:latin typeface="Times New Roman" pitchFamily="18" charset="0"/>
                <a:cs typeface="Times New Roman" pitchFamily="18" charset="0"/>
              </a:rPr>
              <a:t> </a:t>
            </a:r>
            <a:r>
              <a:rPr lang="en-US" altLang="en-US" sz="3200" u="sng" dirty="0" err="1" smtClean="0">
                <a:solidFill>
                  <a:srgbClr val="0000FF"/>
                </a:solidFill>
                <a:latin typeface="Times New Roman" pitchFamily="18" charset="0"/>
                <a:cs typeface="Times New Roman" pitchFamily="18" charset="0"/>
              </a:rPr>
              <a:t>trừ</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0000FF"/>
                </a:solidFill>
                <a:latin typeface="Times New Roman" pitchFamily="18" charset="0"/>
                <a:cs typeface="Times New Roman" pitchFamily="18" charset="0"/>
              </a:rPr>
              <a:t>đi</a:t>
            </a:r>
            <a:r>
              <a:rPr lang="en-US" altLang="en-US" sz="3200" dirty="0" smtClean="0">
                <a:solidFill>
                  <a:srgbClr val="0000FF"/>
                </a:solidFill>
                <a:latin typeface="Times New Roman" pitchFamily="18" charset="0"/>
                <a:cs typeface="Times New Roman" pitchFamily="18" charset="0"/>
              </a:rPr>
              <a:t> </a:t>
            </a:r>
            <a:r>
              <a:rPr lang="en-US" altLang="en-US" sz="3200" dirty="0" err="1" smtClean="0">
                <a:solidFill>
                  <a:srgbClr val="FF0000"/>
                </a:solidFill>
                <a:latin typeface="Times New Roman" pitchFamily="18" charset="0"/>
                <a:cs typeface="Times New Roman" pitchFamily="18" charset="0"/>
              </a:rPr>
              <a:t>số</a:t>
            </a:r>
            <a:r>
              <a:rPr lang="en-US" altLang="en-US" sz="3200" dirty="0" smtClean="0">
                <a:solidFill>
                  <a:srgbClr val="FF0000"/>
                </a:solidFill>
                <a:latin typeface="Times New Roman" pitchFamily="18" charset="0"/>
                <a:cs typeface="Times New Roman" pitchFamily="18" charset="0"/>
              </a:rPr>
              <a:t> </a:t>
            </a:r>
            <a:r>
              <a:rPr lang="en-US" altLang="en-US" sz="3200" dirty="0" err="1" smtClean="0">
                <a:solidFill>
                  <a:srgbClr val="FF0000"/>
                </a:solidFill>
                <a:latin typeface="Times New Roman" pitchFamily="18" charset="0"/>
                <a:cs typeface="Times New Roman" pitchFamily="18" charset="0"/>
              </a:rPr>
              <a:t>bé</a:t>
            </a:r>
            <a:r>
              <a:rPr lang="en-US" altLang="en-US" sz="3200" dirty="0" smtClean="0">
                <a:solidFill>
                  <a:srgbClr val="0000FF"/>
                </a:solidFill>
                <a:latin typeface="Times New Roman" pitchFamily="18" charset="0"/>
                <a:cs typeface="Times New Roman" pitchFamily="18" charset="0"/>
              </a:rPr>
              <a:t/>
            </a:r>
            <a:br>
              <a:rPr lang="en-US" altLang="en-US" sz="3200" dirty="0" smtClean="0">
                <a:solidFill>
                  <a:srgbClr val="0000FF"/>
                </a:solidFill>
                <a:latin typeface="Times New Roman" pitchFamily="18" charset="0"/>
                <a:cs typeface="Times New Roman" pitchFamily="18" charset="0"/>
              </a:rPr>
            </a:br>
            <a:r>
              <a:rPr lang="en-US" altLang="en-US" sz="3200" i="1" dirty="0">
                <a:solidFill>
                  <a:srgbClr val="FF0000"/>
                </a:solidFill>
                <a:latin typeface="Times New Roman" pitchFamily="18" charset="0"/>
                <a:cs typeface="Times New Roman" pitchFamily="18" charset="0"/>
              </a:rPr>
              <a:t>	</a:t>
            </a:r>
            <a:r>
              <a:rPr lang="en-US" altLang="en-US" sz="2800" i="1" dirty="0" err="1" smtClean="0">
                <a:solidFill>
                  <a:srgbClr val="0000FF"/>
                </a:solidFill>
                <a:latin typeface="Times New Roman" pitchFamily="18" charset="0"/>
                <a:cs typeface="Times New Roman" pitchFamily="18" charset="0"/>
              </a:rPr>
              <a:t>Hoặc</a:t>
            </a:r>
            <a:r>
              <a:rPr lang="en-US" altLang="en-US" sz="2800" i="1" dirty="0" smtClean="0">
                <a:solidFill>
                  <a:srgbClr val="0000FF"/>
                </a:solidFill>
                <a:latin typeface="Times New Roman" pitchFamily="18" charset="0"/>
                <a:cs typeface="Times New Roman" pitchFamily="18" charset="0"/>
              </a:rPr>
              <a:t>: </a:t>
            </a:r>
            <a:r>
              <a:rPr lang="en-US" altLang="en-US" sz="2800" i="1" dirty="0" err="1" smtClean="0">
                <a:solidFill>
                  <a:srgbClr val="0000FF"/>
                </a:solidFill>
                <a:latin typeface="Times New Roman" pitchFamily="18" charset="0"/>
                <a:cs typeface="Times New Roman" pitchFamily="18" charset="0"/>
              </a:rPr>
              <a:t>Muốn</a:t>
            </a:r>
            <a:r>
              <a:rPr lang="en-US" altLang="en-US" sz="2800" i="1" dirty="0" smtClean="0">
                <a:solidFill>
                  <a:srgbClr val="0000FF"/>
                </a:solidFill>
                <a:latin typeface="Times New Roman" pitchFamily="18" charset="0"/>
                <a:cs typeface="Times New Roman" pitchFamily="18" charset="0"/>
              </a:rPr>
              <a:t> </a:t>
            </a:r>
            <a:r>
              <a:rPr lang="en-US" altLang="en-US" sz="2800" i="1" dirty="0" err="1" smtClean="0">
                <a:solidFill>
                  <a:srgbClr val="0000FF"/>
                </a:solidFill>
                <a:latin typeface="Times New Roman" pitchFamily="18" charset="0"/>
                <a:cs typeface="Times New Roman" pitchFamily="18" charset="0"/>
              </a:rPr>
              <a:t>tìm</a:t>
            </a:r>
            <a:r>
              <a:rPr lang="en-US" altLang="en-US" sz="2800" i="1" dirty="0" smtClean="0">
                <a:solidFill>
                  <a:srgbClr val="0000FF"/>
                </a:solidFill>
                <a:latin typeface="Times New Roman" pitchFamily="18" charset="0"/>
                <a:cs typeface="Times New Roman" pitchFamily="18" charset="0"/>
              </a:rPr>
              <a:t> </a:t>
            </a:r>
            <a:r>
              <a:rPr lang="en-US" altLang="en-US" sz="2800" i="1" u="sng" dirty="0" err="1" smtClean="0">
                <a:solidFill>
                  <a:srgbClr val="FF0000"/>
                </a:solidFill>
                <a:latin typeface="Times New Roman" pitchFamily="18" charset="0"/>
                <a:cs typeface="Times New Roman" pitchFamily="18" charset="0"/>
              </a:rPr>
              <a:t>số</a:t>
            </a:r>
            <a:r>
              <a:rPr lang="en-US" altLang="en-US" sz="2800" i="1" u="sng" dirty="0" smtClean="0">
                <a:solidFill>
                  <a:srgbClr val="FF0000"/>
                </a:solidFill>
                <a:latin typeface="Times New Roman" pitchFamily="18" charset="0"/>
                <a:cs typeface="Times New Roman" pitchFamily="18" charset="0"/>
              </a:rPr>
              <a:t> </a:t>
            </a:r>
            <a:r>
              <a:rPr lang="en-US" altLang="en-US" sz="2800" i="1" u="sng" dirty="0" err="1" smtClean="0">
                <a:solidFill>
                  <a:srgbClr val="FF0000"/>
                </a:solidFill>
                <a:latin typeface="Times New Roman" pitchFamily="18" charset="0"/>
                <a:cs typeface="Times New Roman" pitchFamily="18" charset="0"/>
              </a:rPr>
              <a:t>lớn</a:t>
            </a:r>
            <a:r>
              <a:rPr lang="en-US" altLang="en-US" sz="2800" i="1" u="sng" dirty="0" smtClean="0">
                <a:solidFill>
                  <a:srgbClr val="FF0000"/>
                </a:solidFill>
                <a:latin typeface="Times New Roman" pitchFamily="18" charset="0"/>
                <a:cs typeface="Times New Roman" pitchFamily="18" charset="0"/>
              </a:rPr>
              <a:t> </a:t>
            </a:r>
            <a:r>
              <a:rPr lang="en-US" altLang="en-US" sz="2800" i="1" dirty="0" smtClean="0">
                <a:solidFill>
                  <a:srgbClr val="0000FF"/>
                </a:solidFill>
                <a:latin typeface="Times New Roman" pitchFamily="18" charset="0"/>
                <a:cs typeface="Times New Roman" pitchFamily="18" charset="0"/>
              </a:rPr>
              <a:t>ta </a:t>
            </a:r>
            <a:r>
              <a:rPr lang="en-US" altLang="en-US" sz="2800" i="1" dirty="0" err="1" smtClean="0">
                <a:solidFill>
                  <a:srgbClr val="0000FF"/>
                </a:solidFill>
                <a:latin typeface="Times New Roman" pitchFamily="18" charset="0"/>
                <a:cs typeface="Times New Roman" pitchFamily="18" charset="0"/>
              </a:rPr>
              <a:t>lấy</a:t>
            </a:r>
            <a:r>
              <a:rPr lang="en-US" altLang="en-US" sz="2800" i="1" dirty="0" smtClean="0">
                <a:solidFill>
                  <a:srgbClr val="0000FF"/>
                </a:solidFill>
                <a:latin typeface="Times New Roman" pitchFamily="18" charset="0"/>
                <a:cs typeface="Times New Roman" pitchFamily="18" charset="0"/>
              </a:rPr>
              <a:t> </a:t>
            </a:r>
            <a:r>
              <a:rPr lang="en-US" altLang="en-US" sz="2800" i="1" dirty="0" err="1" smtClean="0">
                <a:solidFill>
                  <a:srgbClr val="0000FF"/>
                </a:solidFill>
                <a:latin typeface="Times New Roman" pitchFamily="18" charset="0"/>
                <a:cs typeface="Times New Roman" pitchFamily="18" charset="0"/>
              </a:rPr>
              <a:t>Tổng</a:t>
            </a:r>
            <a:r>
              <a:rPr lang="en-US" altLang="en-US" sz="2800" i="1" dirty="0" smtClean="0">
                <a:solidFill>
                  <a:srgbClr val="0000FF"/>
                </a:solidFill>
                <a:latin typeface="Times New Roman" pitchFamily="18" charset="0"/>
                <a:cs typeface="Times New Roman" pitchFamily="18" charset="0"/>
              </a:rPr>
              <a:t> </a:t>
            </a:r>
            <a:r>
              <a:rPr lang="en-US" altLang="en-US" sz="2800" i="1" dirty="0" smtClean="0">
                <a:solidFill>
                  <a:srgbClr val="FF0000"/>
                </a:solidFill>
                <a:latin typeface="Times New Roman" pitchFamily="18" charset="0"/>
                <a:cs typeface="Times New Roman" pitchFamily="18" charset="0"/>
              </a:rPr>
              <a:t>chia</a:t>
            </a:r>
            <a:r>
              <a:rPr lang="en-US" altLang="en-US" sz="2800" i="1" dirty="0" smtClean="0">
                <a:solidFill>
                  <a:srgbClr val="0000FF"/>
                </a:solidFill>
                <a:latin typeface="Times New Roman" pitchFamily="18" charset="0"/>
                <a:cs typeface="Times New Roman" pitchFamily="18" charset="0"/>
              </a:rPr>
              <a:t> </a:t>
            </a:r>
            <a:r>
              <a:rPr lang="en-US" altLang="en-US" sz="2800" i="1" dirty="0" err="1" smtClean="0">
                <a:solidFill>
                  <a:srgbClr val="0000FF"/>
                </a:solidFill>
                <a:latin typeface="Times New Roman" pitchFamily="18" charset="0"/>
                <a:cs typeface="Times New Roman" pitchFamily="18" charset="0"/>
              </a:rPr>
              <a:t>cho</a:t>
            </a:r>
            <a:r>
              <a:rPr lang="en-US" altLang="en-US" sz="2800" i="1" dirty="0" smtClean="0">
                <a:solidFill>
                  <a:srgbClr val="0000FF"/>
                </a:solidFill>
                <a:latin typeface="Times New Roman" pitchFamily="18" charset="0"/>
                <a:cs typeface="Times New Roman" pitchFamily="18" charset="0"/>
              </a:rPr>
              <a:t> </a:t>
            </a:r>
            <a:r>
              <a:rPr lang="en-US" altLang="en-US" sz="2800" i="1" dirty="0" err="1" smtClean="0">
                <a:solidFill>
                  <a:srgbClr val="0000FF"/>
                </a:solidFill>
                <a:latin typeface="Times New Roman" pitchFamily="18" charset="0"/>
                <a:cs typeface="Times New Roman" pitchFamily="18" charset="0"/>
              </a:rPr>
              <a:t>tổng</a:t>
            </a:r>
            <a:r>
              <a:rPr lang="en-US" altLang="en-US" sz="2800" i="1" dirty="0" smtClean="0">
                <a:solidFill>
                  <a:srgbClr val="0000FF"/>
                </a:solidFill>
                <a:latin typeface="Times New Roman" pitchFamily="18" charset="0"/>
                <a:cs typeface="Times New Roman" pitchFamily="18" charset="0"/>
              </a:rPr>
              <a:t> </a:t>
            </a:r>
            <a:r>
              <a:rPr lang="en-US" altLang="en-US" sz="2800" i="1" dirty="0" err="1" smtClean="0">
                <a:solidFill>
                  <a:srgbClr val="0000FF"/>
                </a:solidFill>
                <a:latin typeface="Times New Roman" pitchFamily="18" charset="0"/>
                <a:cs typeface="Times New Roman" pitchFamily="18" charset="0"/>
              </a:rPr>
              <a:t>số</a:t>
            </a:r>
            <a:r>
              <a:rPr lang="en-US" altLang="en-US" sz="2800" i="1" dirty="0" smtClean="0">
                <a:solidFill>
                  <a:srgbClr val="0000FF"/>
                </a:solidFill>
                <a:latin typeface="Times New Roman" pitchFamily="18" charset="0"/>
                <a:cs typeface="Times New Roman" pitchFamily="18" charset="0"/>
              </a:rPr>
              <a:t> </a:t>
            </a:r>
            <a:r>
              <a:rPr lang="en-US" altLang="en-US" sz="2800" i="1" dirty="0" err="1" smtClean="0">
                <a:solidFill>
                  <a:srgbClr val="0000FF"/>
                </a:solidFill>
                <a:latin typeface="Times New Roman" pitchFamily="18" charset="0"/>
                <a:cs typeface="Times New Roman" pitchFamily="18" charset="0"/>
              </a:rPr>
              <a:t>phần</a:t>
            </a:r>
            <a:r>
              <a:rPr lang="en-US" altLang="en-US" sz="2800" i="1" dirty="0" smtClean="0">
                <a:solidFill>
                  <a:srgbClr val="0000FF"/>
                </a:solidFill>
                <a:latin typeface="Times New Roman" pitchFamily="18" charset="0"/>
                <a:cs typeface="Times New Roman" pitchFamily="18" charset="0"/>
              </a:rPr>
              <a:t> </a:t>
            </a:r>
            <a:r>
              <a:rPr lang="en-US" altLang="en-US" sz="2800" i="1" dirty="0" err="1" smtClean="0">
                <a:solidFill>
                  <a:srgbClr val="0000FF"/>
                </a:solidFill>
                <a:latin typeface="Times New Roman" pitchFamily="18" charset="0"/>
                <a:cs typeface="Times New Roman" pitchFamily="18" charset="0"/>
              </a:rPr>
              <a:t>bằng</a:t>
            </a:r>
            <a:r>
              <a:rPr lang="en-US" altLang="en-US" sz="2800" i="1" dirty="0" smtClean="0">
                <a:solidFill>
                  <a:srgbClr val="0000FF"/>
                </a:solidFill>
                <a:latin typeface="Times New Roman" pitchFamily="18" charset="0"/>
                <a:cs typeface="Times New Roman" pitchFamily="18" charset="0"/>
              </a:rPr>
              <a:t> </a:t>
            </a:r>
            <a:r>
              <a:rPr lang="en-US" altLang="en-US" sz="2800" i="1" dirty="0" err="1" smtClean="0">
                <a:solidFill>
                  <a:srgbClr val="0000FF"/>
                </a:solidFill>
                <a:latin typeface="Times New Roman" pitchFamily="18" charset="0"/>
                <a:cs typeface="Times New Roman" pitchFamily="18" charset="0"/>
              </a:rPr>
              <a:t>nhau</a:t>
            </a:r>
            <a:r>
              <a:rPr lang="en-US" altLang="en-US" sz="2800" i="1" dirty="0" smtClean="0">
                <a:solidFill>
                  <a:srgbClr val="0000FF"/>
                </a:solidFill>
                <a:latin typeface="Times New Roman" pitchFamily="18" charset="0"/>
                <a:cs typeface="Times New Roman" pitchFamily="18" charset="0"/>
              </a:rPr>
              <a:t> </a:t>
            </a:r>
            <a:r>
              <a:rPr lang="en-US" altLang="en-US" sz="2800" i="1" dirty="0" err="1" smtClean="0">
                <a:solidFill>
                  <a:srgbClr val="0000FF"/>
                </a:solidFill>
                <a:latin typeface="Times New Roman" pitchFamily="18" charset="0"/>
                <a:cs typeface="Times New Roman" pitchFamily="18" charset="0"/>
              </a:rPr>
              <a:t>rồi</a:t>
            </a:r>
            <a:r>
              <a:rPr lang="en-US" altLang="en-US" sz="2800" i="1" dirty="0" smtClean="0">
                <a:solidFill>
                  <a:srgbClr val="0000FF"/>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nhân</a:t>
            </a:r>
            <a:r>
              <a:rPr lang="en-US" altLang="en-US" sz="2800" i="1" dirty="0" smtClean="0">
                <a:solidFill>
                  <a:srgbClr val="0000FF"/>
                </a:solidFill>
                <a:latin typeface="Times New Roman" pitchFamily="18" charset="0"/>
                <a:cs typeface="Times New Roman" pitchFamily="18" charset="0"/>
              </a:rPr>
              <a:t> </a:t>
            </a:r>
            <a:r>
              <a:rPr lang="en-US" altLang="en-US" sz="2800" i="1" dirty="0" err="1" smtClean="0">
                <a:solidFill>
                  <a:srgbClr val="0000FF"/>
                </a:solidFill>
                <a:latin typeface="Times New Roman" pitchFamily="18" charset="0"/>
                <a:cs typeface="Times New Roman" pitchFamily="18" charset="0"/>
              </a:rPr>
              <a:t>với</a:t>
            </a:r>
            <a:r>
              <a:rPr lang="en-US" altLang="en-US" sz="2800" i="1" dirty="0" smtClean="0">
                <a:solidFill>
                  <a:srgbClr val="0000FF"/>
                </a:solidFill>
                <a:latin typeface="Times New Roman" pitchFamily="18" charset="0"/>
                <a:cs typeface="Times New Roman" pitchFamily="18" charset="0"/>
              </a:rPr>
              <a:t> </a:t>
            </a:r>
            <a:r>
              <a:rPr lang="en-US" altLang="en-US" sz="2800" i="1" dirty="0" err="1" smtClean="0">
                <a:solidFill>
                  <a:srgbClr val="0000FF"/>
                </a:solidFill>
                <a:latin typeface="Times New Roman" pitchFamily="18" charset="0"/>
                <a:cs typeface="Times New Roman" pitchFamily="18" charset="0"/>
              </a:rPr>
              <a:t>số</a:t>
            </a:r>
            <a:r>
              <a:rPr lang="en-US" altLang="en-US" sz="2800" i="1" dirty="0" smtClean="0">
                <a:solidFill>
                  <a:srgbClr val="0000FF"/>
                </a:solidFill>
                <a:latin typeface="Times New Roman" pitchFamily="18" charset="0"/>
                <a:cs typeface="Times New Roman" pitchFamily="18" charset="0"/>
              </a:rPr>
              <a:t> </a:t>
            </a:r>
            <a:r>
              <a:rPr lang="en-US" altLang="en-US" sz="2800" i="1" dirty="0" err="1" smtClean="0">
                <a:solidFill>
                  <a:srgbClr val="0000FF"/>
                </a:solidFill>
                <a:latin typeface="Times New Roman" pitchFamily="18" charset="0"/>
                <a:cs typeface="Times New Roman" pitchFamily="18" charset="0"/>
              </a:rPr>
              <a:t>phần</a:t>
            </a:r>
            <a:r>
              <a:rPr lang="en-US" altLang="en-US" sz="2800" i="1" dirty="0" smtClean="0">
                <a:solidFill>
                  <a:srgbClr val="0000FF"/>
                </a:solidFill>
                <a:latin typeface="Times New Roman" pitchFamily="18" charset="0"/>
                <a:cs typeface="Times New Roman" pitchFamily="18" charset="0"/>
              </a:rPr>
              <a:t> </a:t>
            </a:r>
            <a:r>
              <a:rPr lang="en-US" altLang="en-US" sz="2800" i="1" dirty="0" err="1" smtClean="0">
                <a:solidFill>
                  <a:srgbClr val="0000FF"/>
                </a:solidFill>
                <a:latin typeface="Times New Roman" pitchFamily="18" charset="0"/>
                <a:cs typeface="Times New Roman" pitchFamily="18" charset="0"/>
              </a:rPr>
              <a:t>của</a:t>
            </a:r>
            <a:r>
              <a:rPr lang="en-US" altLang="en-US" sz="2800" i="1" dirty="0" smtClean="0">
                <a:solidFill>
                  <a:srgbClr val="0000FF"/>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số</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lớn</a:t>
            </a:r>
            <a:r>
              <a:rPr lang="en-US" altLang="en-US" sz="2800" i="1" dirty="0" smtClean="0">
                <a:solidFill>
                  <a:srgbClr val="FF0000"/>
                </a:solidFill>
                <a:latin typeface="Times New Roman" pitchFamily="18" charset="0"/>
                <a:cs typeface="Times New Roman" pitchFamily="18" charset="0"/>
              </a:rPr>
              <a:t> . </a:t>
            </a:r>
            <a:br>
              <a:rPr lang="en-US" altLang="en-US" sz="2800" i="1" dirty="0" smtClean="0">
                <a:solidFill>
                  <a:srgbClr val="FF0000"/>
                </a:solidFill>
                <a:latin typeface="Times New Roman" pitchFamily="18" charset="0"/>
                <a:cs typeface="Times New Roman" pitchFamily="18" charset="0"/>
              </a:rPr>
            </a:br>
            <a:r>
              <a:rPr lang="en-US" altLang="en-US" sz="2800" i="1" dirty="0" smtClean="0">
                <a:solidFill>
                  <a:srgbClr val="FF0000"/>
                </a:solidFill>
                <a:latin typeface="Times New Roman" pitchFamily="18" charset="0"/>
                <a:cs typeface="Times New Roman" pitchFamily="18" charset="0"/>
              </a:rPr>
              <a:t>	</a:t>
            </a:r>
            <a:r>
              <a:rPr lang="en-US" altLang="en-US" sz="2800" dirty="0" smtClean="0">
                <a:solidFill>
                  <a:srgbClr val="FF0000"/>
                </a:solidFill>
                <a:latin typeface="Times New Roman" pitchFamily="18" charset="0"/>
                <a:cs typeface="Times New Roman" pitchFamily="18" charset="0"/>
              </a:rPr>
              <a:t>*</a:t>
            </a:r>
            <a:r>
              <a:rPr lang="en-US" altLang="en-US" sz="2800" i="1" u="sng" dirty="0" err="1" smtClean="0">
                <a:solidFill>
                  <a:srgbClr val="FF0000"/>
                </a:solidFill>
                <a:latin typeface="Times New Roman" pitchFamily="18" charset="0"/>
                <a:cs typeface="Times New Roman" pitchFamily="18" charset="0"/>
              </a:rPr>
              <a:t>Muốn</a:t>
            </a:r>
            <a:r>
              <a:rPr lang="en-US" altLang="en-US" sz="2800" i="1" u="sng" dirty="0" smtClean="0">
                <a:solidFill>
                  <a:srgbClr val="FF0000"/>
                </a:solidFill>
                <a:latin typeface="Times New Roman" pitchFamily="18" charset="0"/>
                <a:cs typeface="Times New Roman" pitchFamily="18" charset="0"/>
              </a:rPr>
              <a:t> </a:t>
            </a:r>
            <a:r>
              <a:rPr lang="en-US" altLang="en-US" sz="2800" i="1" u="sng" dirty="0" err="1">
                <a:solidFill>
                  <a:srgbClr val="FF0000"/>
                </a:solidFill>
                <a:latin typeface="Times New Roman" pitchFamily="18" charset="0"/>
                <a:cs typeface="Times New Roman" pitchFamily="18" charset="0"/>
              </a:rPr>
              <a:t>tìm</a:t>
            </a:r>
            <a:r>
              <a:rPr lang="en-US" altLang="en-US" sz="2800" i="1" u="sng" dirty="0">
                <a:solidFill>
                  <a:srgbClr val="FF0000"/>
                </a:solidFill>
                <a:latin typeface="Times New Roman" pitchFamily="18" charset="0"/>
                <a:cs typeface="Times New Roman" pitchFamily="18" charset="0"/>
              </a:rPr>
              <a:t> </a:t>
            </a:r>
            <a:r>
              <a:rPr lang="en-US" altLang="en-US" sz="2800" i="1" u="sng" dirty="0" err="1">
                <a:solidFill>
                  <a:srgbClr val="FF0000"/>
                </a:solidFill>
                <a:latin typeface="Times New Roman" pitchFamily="18" charset="0"/>
                <a:cs typeface="Times New Roman" pitchFamily="18" charset="0"/>
              </a:rPr>
              <a:t>số</a:t>
            </a:r>
            <a:r>
              <a:rPr lang="en-US" altLang="en-US" sz="2800" i="1" u="sng" dirty="0">
                <a:solidFill>
                  <a:srgbClr val="FF0000"/>
                </a:solidFill>
                <a:latin typeface="Times New Roman" pitchFamily="18" charset="0"/>
                <a:cs typeface="Times New Roman" pitchFamily="18" charset="0"/>
              </a:rPr>
              <a:t> </a:t>
            </a:r>
            <a:r>
              <a:rPr lang="en-US" altLang="en-US" sz="2800" i="1" u="sng" dirty="0" err="1" smtClean="0">
                <a:solidFill>
                  <a:srgbClr val="FF0000"/>
                </a:solidFill>
                <a:latin typeface="Times New Roman" pitchFamily="18" charset="0"/>
                <a:cs typeface="Times New Roman" pitchFamily="18" charset="0"/>
              </a:rPr>
              <a:t>bé</a:t>
            </a:r>
            <a:r>
              <a:rPr lang="en-US" altLang="en-US" sz="2800" i="1" u="sng" dirty="0" smtClean="0">
                <a:solidFill>
                  <a:srgbClr val="FF0000"/>
                </a:solidFill>
                <a:latin typeface="Times New Roman" pitchFamily="18" charset="0"/>
                <a:cs typeface="Times New Roman" pitchFamily="18" charset="0"/>
              </a:rPr>
              <a:t> </a:t>
            </a:r>
            <a:r>
              <a:rPr lang="en-US" altLang="en-US" sz="2800" i="1" u="sng" dirty="0">
                <a:solidFill>
                  <a:srgbClr val="FF0000"/>
                </a:solidFill>
                <a:latin typeface="Times New Roman" pitchFamily="18" charset="0"/>
                <a:cs typeface="Times New Roman" pitchFamily="18" charset="0"/>
              </a:rPr>
              <a:t>ta </a:t>
            </a:r>
            <a:r>
              <a:rPr lang="en-US" altLang="en-US" sz="2800" i="1" u="sng" dirty="0" err="1">
                <a:solidFill>
                  <a:srgbClr val="FF0000"/>
                </a:solidFill>
                <a:latin typeface="Times New Roman" pitchFamily="18" charset="0"/>
                <a:cs typeface="Times New Roman" pitchFamily="18" charset="0"/>
              </a:rPr>
              <a:t>lấy</a:t>
            </a:r>
            <a:r>
              <a:rPr lang="en-US" altLang="en-US" sz="2800" i="1" u="sng" dirty="0">
                <a:solidFill>
                  <a:srgbClr val="FF0000"/>
                </a:solidFill>
                <a:latin typeface="Times New Roman" pitchFamily="18" charset="0"/>
                <a:cs typeface="Times New Roman" pitchFamily="18" charset="0"/>
              </a:rPr>
              <a:t> </a:t>
            </a:r>
            <a:r>
              <a:rPr lang="en-US" altLang="en-US" sz="2800" i="1" u="sng" dirty="0" err="1">
                <a:solidFill>
                  <a:srgbClr val="FF0000"/>
                </a:solidFill>
                <a:latin typeface="Times New Roman" pitchFamily="18" charset="0"/>
                <a:cs typeface="Times New Roman" pitchFamily="18" charset="0"/>
              </a:rPr>
              <a:t>tổng</a:t>
            </a:r>
            <a:r>
              <a:rPr lang="en-US" altLang="en-US" sz="2800" i="1" u="sng" dirty="0">
                <a:solidFill>
                  <a:srgbClr val="FF0000"/>
                </a:solidFill>
                <a:latin typeface="Times New Roman" pitchFamily="18" charset="0"/>
                <a:cs typeface="Times New Roman" pitchFamily="18" charset="0"/>
              </a:rPr>
              <a:t> </a:t>
            </a:r>
            <a:r>
              <a:rPr lang="en-US" altLang="en-US" sz="2800" i="1" u="sng" dirty="0" err="1">
                <a:solidFill>
                  <a:srgbClr val="FF0000"/>
                </a:solidFill>
                <a:latin typeface="Times New Roman" pitchFamily="18" charset="0"/>
                <a:cs typeface="Times New Roman" pitchFamily="18" charset="0"/>
              </a:rPr>
              <a:t>trừ</a:t>
            </a:r>
            <a:r>
              <a:rPr lang="en-US" altLang="en-US" sz="2800" i="1" u="sng" dirty="0">
                <a:solidFill>
                  <a:srgbClr val="FF0000"/>
                </a:solidFill>
                <a:latin typeface="Times New Roman" pitchFamily="18" charset="0"/>
                <a:cs typeface="Times New Roman" pitchFamily="18" charset="0"/>
              </a:rPr>
              <a:t> </a:t>
            </a:r>
            <a:r>
              <a:rPr lang="en-US" altLang="en-US" sz="2800" i="1" u="sng" dirty="0" err="1">
                <a:solidFill>
                  <a:srgbClr val="FF0000"/>
                </a:solidFill>
                <a:latin typeface="Times New Roman" pitchFamily="18" charset="0"/>
                <a:cs typeface="Times New Roman" pitchFamily="18" charset="0"/>
              </a:rPr>
              <a:t>đi</a:t>
            </a:r>
            <a:r>
              <a:rPr lang="en-US" altLang="en-US" sz="2800" i="1" u="sng" dirty="0">
                <a:solidFill>
                  <a:srgbClr val="FF0000"/>
                </a:solidFill>
                <a:latin typeface="Times New Roman" pitchFamily="18" charset="0"/>
                <a:cs typeface="Times New Roman" pitchFamily="18" charset="0"/>
              </a:rPr>
              <a:t> </a:t>
            </a:r>
            <a:r>
              <a:rPr lang="en-US" altLang="en-US" sz="2800" i="1" u="sng" dirty="0" err="1">
                <a:solidFill>
                  <a:srgbClr val="FF0000"/>
                </a:solidFill>
                <a:latin typeface="Times New Roman" pitchFamily="18" charset="0"/>
                <a:cs typeface="Times New Roman" pitchFamily="18" charset="0"/>
              </a:rPr>
              <a:t>số</a:t>
            </a:r>
            <a:r>
              <a:rPr lang="en-US" altLang="en-US" sz="2800" i="1" u="sng" dirty="0">
                <a:solidFill>
                  <a:srgbClr val="FF0000"/>
                </a:solidFill>
                <a:latin typeface="Times New Roman" pitchFamily="18" charset="0"/>
                <a:cs typeface="Times New Roman" pitchFamily="18" charset="0"/>
              </a:rPr>
              <a:t> </a:t>
            </a:r>
            <a:r>
              <a:rPr lang="en-US" altLang="en-US" sz="2800" i="1" u="sng" dirty="0" err="1" smtClean="0">
                <a:solidFill>
                  <a:srgbClr val="FF0000"/>
                </a:solidFill>
                <a:latin typeface="Times New Roman" pitchFamily="18" charset="0"/>
                <a:cs typeface="Times New Roman" pitchFamily="18" charset="0"/>
              </a:rPr>
              <a:t>lớn</a:t>
            </a:r>
            <a:r>
              <a:rPr lang="en-US" altLang="en-US" sz="2800" i="1" u="sng" dirty="0" smtClean="0">
                <a:solidFill>
                  <a:srgbClr val="FF0000"/>
                </a:solidFill>
                <a:latin typeface="Times New Roman" pitchFamily="18" charset="0"/>
                <a:cs typeface="Times New Roman" pitchFamily="18" charset="0"/>
              </a:rPr>
              <a:t>.</a:t>
            </a:r>
            <a:r>
              <a:rPr lang="en-US" altLang="en-US" sz="2800" dirty="0" smtClean="0">
                <a:solidFill>
                  <a:srgbClr val="FF0000"/>
                </a:solidFill>
                <a:latin typeface="Times New Roman" pitchFamily="18" charset="0"/>
                <a:cs typeface="Times New Roman" pitchFamily="18" charset="0"/>
              </a:rPr>
              <a:t/>
            </a:r>
            <a:br>
              <a:rPr lang="en-US" altLang="en-US" sz="2800" dirty="0" smtClean="0">
                <a:solidFill>
                  <a:srgbClr val="FF0000"/>
                </a:solidFill>
                <a:latin typeface="Times New Roman" pitchFamily="18" charset="0"/>
                <a:cs typeface="Times New Roman" pitchFamily="18" charset="0"/>
              </a:rPr>
            </a:br>
            <a:r>
              <a:rPr lang="en-US" altLang="en-US" sz="3200" b="1" dirty="0" smtClean="0">
                <a:solidFill>
                  <a:srgbClr val="0070C0"/>
                </a:solidFill>
                <a:latin typeface="Times New Roman" pitchFamily="18" charset="0"/>
                <a:cs typeface="Times New Roman" pitchFamily="18" charset="0"/>
              </a:rPr>
              <a:t>*</a:t>
            </a:r>
            <a:r>
              <a:rPr lang="en-US" alt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Bước</a:t>
            </a:r>
            <a:r>
              <a:rPr lang="en-US" altLang="en-US" sz="3200" b="1" dirty="0" smtClean="0">
                <a:solidFill>
                  <a:srgbClr val="0070C0"/>
                </a:solidFill>
                <a:latin typeface="Times New Roman" pitchFamily="18" charset="0"/>
                <a:cs typeface="Times New Roman" pitchFamily="18" charset="0"/>
              </a:rPr>
              <a:t> 5: </a:t>
            </a:r>
            <a:r>
              <a:rPr lang="en-US" altLang="en-US" sz="3200" b="1" dirty="0" err="1" smtClean="0">
                <a:solidFill>
                  <a:srgbClr val="0070C0"/>
                </a:solidFill>
                <a:latin typeface="Times New Roman" pitchFamily="18" charset="0"/>
                <a:cs typeface="Times New Roman" pitchFamily="18" charset="0"/>
              </a:rPr>
              <a:t>Đáp</a:t>
            </a: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số</a:t>
            </a:r>
            <a:r>
              <a:rPr lang="en-US" altLang="en-US" sz="3200" b="1" dirty="0" smtClean="0">
                <a:solidFill>
                  <a:srgbClr val="0070C0"/>
                </a:solidFill>
                <a:latin typeface="Times New Roman" pitchFamily="18" charset="0"/>
                <a:cs typeface="Times New Roman" pitchFamily="18" charset="0"/>
              </a:rPr>
              <a:t>. </a:t>
            </a:r>
            <a:endParaRPr lang="en-US" altLang="en-US" sz="3200" b="1" dirty="0" smtClean="0">
              <a:solidFill>
                <a:srgbClr val="FF0000"/>
              </a:solidFill>
              <a:latin typeface="Times New Roman" pitchFamily="18" charset="0"/>
              <a:cs typeface="Times New Roman" pitchFamily="18" charset="0"/>
            </a:endParaRPr>
          </a:p>
        </p:txBody>
      </p:sp>
      <p:sp>
        <p:nvSpPr>
          <p:cNvPr id="3" name="Rounded Rectangle 2"/>
          <p:cNvSpPr/>
          <p:nvPr/>
        </p:nvSpPr>
        <p:spPr>
          <a:xfrm>
            <a:off x="515002" y="0"/>
            <a:ext cx="10843137" cy="1450428"/>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softEdge rad="12700"/>
          </a:effectLst>
          <a:scene3d>
            <a:camera prst="orthographicFront"/>
            <a:lightRig rig="threePt" dir="t"/>
          </a:scene3d>
          <a:sp3d extrusionH="76200" contourW="12700" prstMaterial="plastic">
            <a:bevelT w="139700" h="69850" prst="convex"/>
            <a:extrusionClr>
              <a:srgbClr val="FBDCD7"/>
            </a:extrusionClr>
            <a:contourClr>
              <a:srgbClr val="F6AFA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0398" y="125049"/>
            <a:ext cx="10821118" cy="1200329"/>
          </a:xfrm>
          <a:prstGeom prst="rect">
            <a:avLst/>
          </a:prstGeom>
          <a:noFill/>
        </p:spPr>
        <p:txBody>
          <a:bodyPr wrap="square" rtlCol="0">
            <a:spAutoFit/>
          </a:bodyPr>
          <a:lstStyle/>
          <a:p>
            <a:r>
              <a:rPr lang="en-US" sz="3600" b="1" dirty="0" err="1" smtClean="0">
                <a:latin typeface="Times New Roman" panose="02020603050405020304" pitchFamily="18" charset="0"/>
                <a:cs typeface="Times New Roman" panose="02020603050405020304" pitchFamily="18" charset="0"/>
              </a:rPr>
              <a:t>Muốn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tìm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hai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số</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khi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biết</a:t>
            </a:r>
            <a:r>
              <a:rPr lang="en-US" sz="3600" b="1" dirty="0" smtClean="0">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a:t>
            </a:r>
            <a:r>
              <a:rPr lang="en-US" sz="3600" b="1" dirty="0" err="1" smtClean="0">
                <a:solidFill>
                  <a:srgbClr val="FF0000"/>
                </a:solidFill>
                <a:latin typeface="Times New Roman" panose="02020603050405020304" pitchFamily="18" charset="0"/>
                <a:cs typeface="Times New Roman" panose="02020603050405020304" pitchFamily="18" charset="0"/>
              </a:rPr>
              <a:t>ổng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và</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Tỉ</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số</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của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hai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số</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đó</a:t>
            </a:r>
            <a:r>
              <a:rPr lang="en-US" sz="3600" b="1" dirty="0" smtClean="0">
                <a:latin typeface="Times New Roman" panose="02020603050405020304" pitchFamily="18" charset="0"/>
                <a:cs typeface="Times New Roman" panose="02020603050405020304" pitchFamily="18" charset="0"/>
              </a:rPr>
              <a:t> ta </a:t>
            </a:r>
            <a:r>
              <a:rPr lang="en-US" sz="3600" b="1" dirty="0" err="1" smtClean="0">
                <a:latin typeface="Times New Roman" panose="02020603050405020304" pitchFamily="18" charset="0"/>
                <a:cs typeface="Times New Roman" panose="02020603050405020304" pitchFamily="18" charset="0"/>
              </a:rPr>
              <a:t>làm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như</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sau</a:t>
            </a:r>
            <a:r>
              <a:rPr lang="en-US" sz="3600" b="1" dirty="0" smtClean="0">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78836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arn(inVertical)">
                                      <p:cBhvr>
                                        <p:cTn id="7" dur="500"/>
                                        <p:tgtEl>
                                          <p:spTgt spid="2048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3"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1F5F9"/>
        </a:solidFill>
        <a:effectLst/>
      </p:bgPr>
    </p:bg>
    <p:spTree>
      <p:nvGrpSpPr>
        <p:cNvPr id="1" name=""/>
        <p:cNvGrpSpPr/>
        <p:nvPr/>
      </p:nvGrpSpPr>
      <p:grpSpPr>
        <a:xfrm>
          <a:off x="0" y="0"/>
          <a:ext cx="0" cy="0"/>
          <a:chOff x="0" y="0"/>
          <a:chExt cx="0" cy="0"/>
        </a:xfrm>
      </p:grpSpPr>
      <p:sp>
        <p:nvSpPr>
          <p:cNvPr id="5" name="TextBox 4"/>
          <p:cNvSpPr txBox="1"/>
          <p:nvPr/>
        </p:nvSpPr>
        <p:spPr>
          <a:xfrm>
            <a:off x="4225490" y="830178"/>
            <a:ext cx="3734602" cy="830997"/>
          </a:xfrm>
          <a:prstGeom prst="rect">
            <a:avLst/>
          </a:prstGeom>
          <a:noFill/>
        </p:spPr>
        <p:txBody>
          <a:bodyPr wrap="square" rtlCol="0">
            <a:spAutoFit/>
          </a:bodyPr>
          <a:lstStyle/>
          <a:p>
            <a:pPr algn="ctr"/>
            <a:r>
              <a:rPr lang="en-US" sz="4800" b="1" smtClean="0">
                <a:solidFill>
                  <a:srgbClr val="FF0000"/>
                </a:solidFill>
                <a:latin typeface="Arial" panose="020B0604020202020204" pitchFamily="34" charset="0"/>
                <a:cs typeface="Arial" panose="020B0604020202020204" pitchFamily="34" charset="0"/>
              </a:rPr>
              <a:t>Dặn dò</a:t>
            </a:r>
            <a:endParaRPr lang="en-US" sz="4800" b="1">
              <a:solidFill>
                <a:srgbClr val="FF0000"/>
              </a:solidFill>
              <a:latin typeface="Arial" panose="020B0604020202020204" pitchFamily="34" charset="0"/>
              <a:cs typeface="Arial" panose="020B0604020202020204" pitchFamily="34" charset="0"/>
            </a:endParaRPr>
          </a:p>
        </p:txBody>
      </p:sp>
      <p:sp>
        <p:nvSpPr>
          <p:cNvPr id="11" name="Rectangle 10"/>
          <p:cNvSpPr/>
          <p:nvPr/>
        </p:nvSpPr>
        <p:spPr>
          <a:xfrm>
            <a:off x="2839453" y="1790299"/>
            <a:ext cx="6978314" cy="3465095"/>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stretch>
            <a:fillRect/>
          </a:stretch>
        </p:blipFill>
        <p:spPr>
          <a:xfrm>
            <a:off x="0" y="830178"/>
            <a:ext cx="12222478" cy="6595498"/>
          </a:xfrm>
          <a:prstGeom prst="rect">
            <a:avLst/>
          </a:prstGeom>
        </p:spPr>
      </p:pic>
      <p:sp>
        <p:nvSpPr>
          <p:cNvPr id="12" name="TextBox 11"/>
          <p:cNvSpPr txBox="1"/>
          <p:nvPr/>
        </p:nvSpPr>
        <p:spPr>
          <a:xfrm>
            <a:off x="3036770" y="2113227"/>
            <a:ext cx="6583679" cy="2554545"/>
          </a:xfrm>
          <a:prstGeom prst="rect">
            <a:avLst/>
          </a:prstGeom>
          <a:noFill/>
        </p:spPr>
        <p:txBody>
          <a:bodyPr wrap="square" rtlCol="0">
            <a:spAutoFit/>
          </a:bodyPr>
          <a:lstStyle/>
          <a:p>
            <a:pPr marL="285750" indent="-285750">
              <a:buFontTx/>
              <a:buChar char="-"/>
            </a:pP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về</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a:t>
            </a:r>
          </a:p>
          <a:p>
            <a:pPr marL="285750" indent="-285750">
              <a:buFontTx/>
              <a:buChar char="-"/>
            </a:pPr>
            <a:r>
              <a:rPr lang="en-US" sz="4000" dirty="0" err="1" smtClean="0">
                <a:latin typeface="Arial" panose="020B0604020202020204" pitchFamily="34" charset="0"/>
                <a:cs typeface="Arial" panose="020B0604020202020204" pitchFamily="34" charset="0"/>
              </a:rPr>
              <a:t>Xem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trước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Luyện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trang</a:t>
            </a:r>
            <a:r>
              <a:rPr lang="en-US" sz="4000" dirty="0" smtClean="0">
                <a:latin typeface="Arial" panose="020B0604020202020204" pitchFamily="34" charset="0"/>
                <a:cs typeface="Arial" panose="020B0604020202020204" pitchFamily="34" charset="0"/>
              </a:rPr>
              <a:t> 149)”.</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4658713"/>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7332" y="0"/>
            <a:ext cx="6331351" cy="3561385"/>
          </a:xfrm>
          <a:prstGeom prst="rect">
            <a:avLst/>
          </a:prstGeom>
        </p:spPr>
      </p:pic>
      <p:sp>
        <p:nvSpPr>
          <p:cNvPr id="4" name="TextBox 3"/>
          <p:cNvSpPr txBox="1"/>
          <p:nvPr/>
        </p:nvSpPr>
        <p:spPr>
          <a:xfrm>
            <a:off x="339524" y="3923818"/>
            <a:ext cx="11852476" cy="2308324"/>
          </a:xfrm>
          <a:prstGeom prst="rect">
            <a:avLst/>
          </a:prstGeom>
          <a:noFill/>
        </p:spPr>
        <p:txBody>
          <a:bodyPr wrap="square" rtlCol="0">
            <a:spAutoFit/>
          </a:bodyPr>
          <a:lstStyle/>
          <a:p>
            <a:r>
              <a:rPr lang="vi-VN" sz="3600" dirty="0">
                <a:latin typeface="Arial" panose="020B0604020202020204" pitchFamily="34" charset="0"/>
                <a:cs typeface="Arial" panose="020B0604020202020204" pitchFamily="34" charset="0"/>
              </a:rPr>
              <a:t>Kìa chú là chú ếch con có hai là hai mắt tròn</a:t>
            </a:r>
            <a:br>
              <a:rPr lang="vi-VN" sz="3600" dirty="0">
                <a:latin typeface="Arial" panose="020B0604020202020204" pitchFamily="34" charset="0"/>
                <a:cs typeface="Arial" panose="020B0604020202020204" pitchFamily="34" charset="0"/>
              </a:rPr>
            </a:br>
            <a:r>
              <a:rPr lang="vi-VN" sz="3600" dirty="0">
                <a:latin typeface="Arial" panose="020B0604020202020204" pitchFamily="34" charset="0"/>
                <a:cs typeface="Arial" panose="020B0604020202020204" pitchFamily="34" charset="0"/>
              </a:rPr>
              <a:t>Chú ngồi học bài một mình bên hố bom kề vườn xoan</a:t>
            </a:r>
            <a:br>
              <a:rPr lang="vi-VN" sz="3600" dirty="0">
                <a:latin typeface="Arial" panose="020B0604020202020204" pitchFamily="34" charset="0"/>
                <a:cs typeface="Arial" panose="020B0604020202020204" pitchFamily="34" charset="0"/>
              </a:rPr>
            </a:br>
            <a:r>
              <a:rPr lang="vi-VN" sz="3600" dirty="0">
                <a:latin typeface="Arial" panose="020B0604020202020204" pitchFamily="34" charset="0"/>
                <a:cs typeface="Arial" panose="020B0604020202020204" pitchFamily="34" charset="0"/>
              </a:rPr>
              <a:t>Bao nhiêu cá trê non cùng bao </a:t>
            </a:r>
            <a:r>
              <a:rPr lang="vi-VN" sz="3600" dirty="0" smtClean="0">
                <a:latin typeface="Arial" panose="020B0604020202020204" pitchFamily="34" charset="0"/>
                <a:cs typeface="Arial" panose="020B0604020202020204" pitchFamily="34" charset="0"/>
              </a:rPr>
              <a:t>nhiêu </a:t>
            </a:r>
            <a:r>
              <a:rPr lang="vi-VN" sz="3600" dirty="0">
                <a:latin typeface="Arial" panose="020B0604020202020204" pitchFamily="34" charset="0"/>
                <a:cs typeface="Arial" panose="020B0604020202020204" pitchFamily="34" charset="0"/>
              </a:rPr>
              <a:t>cá rô ron</a:t>
            </a:r>
            <a:br>
              <a:rPr lang="vi-VN" sz="3600" dirty="0">
                <a:latin typeface="Arial" panose="020B0604020202020204" pitchFamily="34" charset="0"/>
                <a:cs typeface="Arial" panose="020B0604020202020204" pitchFamily="34" charset="0"/>
              </a:rPr>
            </a:br>
            <a:r>
              <a:rPr lang="vi-VN" sz="3600" dirty="0">
                <a:latin typeface="Arial" panose="020B0604020202020204" pitchFamily="34" charset="0"/>
                <a:cs typeface="Arial" panose="020B0604020202020204" pitchFamily="34" charset="0"/>
              </a:rPr>
              <a:t>Tung tăng chiếc vây son nhịp theo tiếng ếch vang </a:t>
            </a:r>
            <a:r>
              <a:rPr lang="vi-VN" sz="3600" dirty="0" smtClean="0">
                <a:latin typeface="Arial" panose="020B0604020202020204" pitchFamily="34" charset="0"/>
                <a:cs typeface="Arial" panose="020B0604020202020204" pitchFamily="34" charset="0"/>
              </a:rPr>
              <a:t>giòn</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6261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1F5F9"/>
        </a:solidFill>
        <a:effectLst/>
      </p:bgPr>
    </p:bg>
    <p:spTree>
      <p:nvGrpSpPr>
        <p:cNvPr id="1" name=""/>
        <p:cNvGrpSpPr/>
        <p:nvPr/>
      </p:nvGrpSpPr>
      <p:grpSpPr>
        <a:xfrm>
          <a:off x="0" y="0"/>
          <a:ext cx="0" cy="0"/>
          <a:chOff x="0" y="0"/>
          <a:chExt cx="0" cy="0"/>
        </a:xfrm>
      </p:grpSpPr>
      <p:pic>
        <p:nvPicPr>
          <p:cNvPr id="10" name="Google Shape;421;p41"/>
          <p:cNvPicPr preferRelativeResize="0"/>
          <p:nvPr/>
        </p:nvPicPr>
        <p:blipFill>
          <a:blip r:embed="rId2">
            <a:alphaModFix/>
          </a:blip>
          <a:stretch>
            <a:fillRect/>
          </a:stretch>
        </p:blipFill>
        <p:spPr>
          <a:xfrm rot="6319564">
            <a:off x="1771940" y="1863727"/>
            <a:ext cx="8502191" cy="5700101"/>
          </a:xfrm>
          <a:prstGeom prst="rect">
            <a:avLst/>
          </a:prstGeom>
          <a:noFill/>
          <a:ln>
            <a:noFill/>
          </a:ln>
        </p:spPr>
      </p:pic>
      <p:pic>
        <p:nvPicPr>
          <p:cNvPr id="6" name="Google Shape;269;p35"/>
          <p:cNvPicPr preferRelativeResize="0"/>
          <p:nvPr/>
        </p:nvPicPr>
        <p:blipFill>
          <a:blip r:embed="rId3">
            <a:alphaModFix/>
          </a:blip>
          <a:stretch>
            <a:fillRect/>
          </a:stretch>
        </p:blipFill>
        <p:spPr>
          <a:xfrm rot="-6530643">
            <a:off x="8805298" y="1145478"/>
            <a:ext cx="3399112" cy="2281600"/>
          </a:xfrm>
          <a:prstGeom prst="rect">
            <a:avLst/>
          </a:prstGeom>
          <a:noFill/>
          <a:ln>
            <a:noFill/>
          </a:ln>
        </p:spPr>
      </p:pic>
      <p:sp>
        <p:nvSpPr>
          <p:cNvPr id="7" name="Google Shape;270;p35"/>
          <p:cNvSpPr/>
          <p:nvPr/>
        </p:nvSpPr>
        <p:spPr>
          <a:xfrm rot="10800000">
            <a:off x="9829561" y="475601"/>
            <a:ext cx="1813398" cy="3371099"/>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pic>
        <p:nvPicPr>
          <p:cNvPr id="8" name="Google Shape;271;p35"/>
          <p:cNvPicPr preferRelativeResize="0"/>
          <p:nvPr/>
        </p:nvPicPr>
        <p:blipFill>
          <a:blip r:embed="rId3">
            <a:alphaModFix/>
          </a:blip>
          <a:stretch>
            <a:fillRect/>
          </a:stretch>
        </p:blipFill>
        <p:spPr>
          <a:xfrm rot="4511827">
            <a:off x="333985" y="3137091"/>
            <a:ext cx="3818697" cy="2563241"/>
          </a:xfrm>
          <a:prstGeom prst="rect">
            <a:avLst/>
          </a:prstGeom>
          <a:noFill/>
          <a:ln>
            <a:noFill/>
          </a:ln>
        </p:spPr>
      </p:pic>
      <p:sp>
        <p:nvSpPr>
          <p:cNvPr id="9" name="Google Shape;272;p35"/>
          <p:cNvSpPr/>
          <p:nvPr/>
        </p:nvSpPr>
        <p:spPr>
          <a:xfrm>
            <a:off x="1244017" y="2929410"/>
            <a:ext cx="1813418" cy="3260990"/>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 name="Google Shape;267;p35"/>
          <p:cNvSpPr txBox="1">
            <a:spLocks/>
          </p:cNvSpPr>
          <p:nvPr/>
        </p:nvSpPr>
        <p:spPr>
          <a:xfrm>
            <a:off x="2352655" y="1443789"/>
            <a:ext cx="8383605" cy="35805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Playfair Display"/>
              <a:buNone/>
              <a:defRPr sz="1800" b="1" i="0" u="none" strike="noStrike" cap="none">
                <a:solidFill>
                  <a:schemeClr val="dk1"/>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Playfair Display"/>
              <a:buNone/>
              <a:tabLst/>
              <a:defRPr/>
            </a:pPr>
            <a:r>
              <a:rPr lang="en-US" sz="6000" kern="0" dirty="0" err="1" smtClean="0">
                <a:solidFill>
                  <a:schemeClr val="accent1">
                    <a:lumMod val="50000"/>
                  </a:schemeClr>
                </a:solidFill>
                <a:latin typeface="Arial" panose="020B0604020202020204" pitchFamily="34" charset="0"/>
                <a:cs typeface="Arial" panose="020B0604020202020204" pitchFamily="34" charset="0"/>
              </a:rPr>
              <a:t>Cảm</a:t>
            </a:r>
            <a:r>
              <a:rPr lang="en-US" sz="6000" kern="0" dirty="0" smtClean="0">
                <a:solidFill>
                  <a:schemeClr val="accent1">
                    <a:lumMod val="50000"/>
                  </a:schemeClr>
                </a:solidFill>
                <a:latin typeface="Arial" panose="020B0604020202020204" pitchFamily="34" charset="0"/>
                <a:cs typeface="Arial" panose="020B0604020202020204" pitchFamily="34" charset="0"/>
              </a:rPr>
              <a:t> </a:t>
            </a:r>
            <a:r>
              <a:rPr lang="en-US" sz="6000" kern="0" dirty="0" err="1" smtClean="0">
                <a:solidFill>
                  <a:schemeClr val="accent1">
                    <a:lumMod val="50000"/>
                  </a:schemeClr>
                </a:solidFill>
                <a:latin typeface="Arial" panose="020B0604020202020204" pitchFamily="34" charset="0"/>
                <a:cs typeface="Arial" panose="020B0604020202020204" pitchFamily="34" charset="0"/>
              </a:rPr>
              <a:t>ơn</a:t>
            </a:r>
            <a:r>
              <a:rPr lang="en-US" sz="6000" kern="0" dirty="0" smtClean="0">
                <a:solidFill>
                  <a:schemeClr val="accent1">
                    <a:lumMod val="50000"/>
                  </a:schemeClr>
                </a:solidFill>
                <a:latin typeface="Arial" panose="020B0604020202020204" pitchFamily="34" charset="0"/>
                <a:cs typeface="Arial" panose="020B0604020202020204" pitchFamily="34" charset="0"/>
              </a:rPr>
              <a:t> </a:t>
            </a:r>
            <a:r>
              <a:rPr lang="en-US" sz="6000" kern="0" dirty="0" err="1" smtClean="0">
                <a:solidFill>
                  <a:schemeClr val="accent1">
                    <a:lumMod val="50000"/>
                  </a:schemeClr>
                </a:solidFill>
                <a:latin typeface="Arial" panose="020B0604020202020204" pitchFamily="34" charset="0"/>
                <a:cs typeface="Arial" panose="020B0604020202020204" pitchFamily="34" charset="0"/>
              </a:rPr>
              <a:t>các</a:t>
            </a:r>
            <a:r>
              <a:rPr lang="en-US" sz="6000" kern="0" dirty="0" smtClean="0">
                <a:solidFill>
                  <a:schemeClr val="accent1">
                    <a:lumMod val="50000"/>
                  </a:schemeClr>
                </a:solidFill>
                <a:latin typeface="Arial" panose="020B0604020202020204" pitchFamily="34" charset="0"/>
                <a:cs typeface="Arial" panose="020B0604020202020204" pitchFamily="34" charset="0"/>
              </a:rPr>
              <a:t> </a:t>
            </a:r>
            <a:r>
              <a:rPr lang="en-US" sz="6000" kern="0" dirty="0" err="1" smtClean="0">
                <a:solidFill>
                  <a:schemeClr val="accent1">
                    <a:lumMod val="50000"/>
                  </a:schemeClr>
                </a:solidFill>
                <a:latin typeface="Arial" panose="020B0604020202020204" pitchFamily="34" charset="0"/>
                <a:cs typeface="Arial" panose="020B0604020202020204" pitchFamily="34" charset="0"/>
              </a:rPr>
              <a:t>em</a:t>
            </a:r>
            <a:r>
              <a:rPr lang="en-US" sz="6000" kern="0" dirty="0" smtClean="0">
                <a:solidFill>
                  <a:schemeClr val="accent1">
                    <a:lumMod val="50000"/>
                  </a:schemeClr>
                </a:solidFill>
                <a:latin typeface="Arial" panose="020B0604020202020204" pitchFamily="34" charset="0"/>
                <a:cs typeface="Arial" panose="020B0604020202020204" pitchFamily="34" charset="0"/>
              </a:rPr>
              <a:t> </a:t>
            </a:r>
            <a:r>
              <a:rPr lang="en-US" sz="6000" kern="0" dirty="0" err="1" smtClean="0">
                <a:solidFill>
                  <a:schemeClr val="accent1">
                    <a:lumMod val="50000"/>
                  </a:schemeClr>
                </a:solidFill>
                <a:latin typeface="Arial" panose="020B0604020202020204" pitchFamily="34" charset="0"/>
                <a:cs typeface="Arial" panose="020B0604020202020204" pitchFamily="34" charset="0"/>
              </a:rPr>
              <a:t>đã</a:t>
            </a:r>
            <a:r>
              <a:rPr lang="en-US" sz="6000" kern="0" dirty="0" smtClean="0">
                <a:solidFill>
                  <a:schemeClr val="accent1">
                    <a:lumMod val="50000"/>
                  </a:schemeClr>
                </a:solidFill>
                <a:latin typeface="Arial" panose="020B0604020202020204" pitchFamily="34" charset="0"/>
                <a:cs typeface="Arial" panose="020B0604020202020204" pitchFamily="34" charset="0"/>
              </a:rPr>
              <a:t> </a:t>
            </a:r>
            <a:r>
              <a:rPr lang="en-US" sz="6000" kern="0" dirty="0" err="1" smtClean="0">
                <a:solidFill>
                  <a:schemeClr val="accent1">
                    <a:lumMod val="50000"/>
                  </a:schemeClr>
                </a:solidFill>
                <a:latin typeface="Arial" panose="020B0604020202020204" pitchFamily="34" charset="0"/>
                <a:cs typeface="Arial" panose="020B0604020202020204" pitchFamily="34" charset="0"/>
              </a:rPr>
              <a:t>cùng</a:t>
            </a:r>
            <a:r>
              <a:rPr lang="en-US" sz="6000" kern="0" dirty="0" smtClean="0">
                <a:solidFill>
                  <a:schemeClr val="accent1">
                    <a:lumMod val="50000"/>
                  </a:schemeClr>
                </a:solidFill>
                <a:latin typeface="Arial" panose="020B0604020202020204" pitchFamily="34" charset="0"/>
                <a:cs typeface="Arial" panose="020B0604020202020204" pitchFamily="34" charset="0"/>
              </a:rPr>
              <a:t> </a:t>
            </a:r>
            <a:r>
              <a:rPr lang="en-US" sz="6000" kern="0" dirty="0" err="1" smtClean="0">
                <a:solidFill>
                  <a:schemeClr val="accent1">
                    <a:lumMod val="50000"/>
                  </a:schemeClr>
                </a:solidFill>
                <a:latin typeface="Arial" panose="020B0604020202020204" pitchFamily="34" charset="0"/>
                <a:cs typeface="Arial" panose="020B0604020202020204" pitchFamily="34" charset="0"/>
              </a:rPr>
              <a:t>cô</a:t>
            </a:r>
            <a:r>
              <a:rPr lang="en-US" sz="6000" kern="0" dirty="0" smtClean="0">
                <a:solidFill>
                  <a:schemeClr val="accent1">
                    <a:lumMod val="50000"/>
                  </a:schemeClr>
                </a:solidFill>
                <a:latin typeface="Arial" panose="020B0604020202020204" pitchFamily="34" charset="0"/>
                <a:cs typeface="Arial" panose="020B0604020202020204" pitchFamily="34" charset="0"/>
              </a:rPr>
              <a:t> </a:t>
            </a:r>
            <a:r>
              <a:rPr lang="en-US" sz="6000" kern="0" dirty="0" err="1" smtClean="0">
                <a:solidFill>
                  <a:schemeClr val="accent1">
                    <a:lumMod val="50000"/>
                  </a:schemeClr>
                </a:solidFill>
                <a:latin typeface="Arial" panose="020B0604020202020204" pitchFamily="34" charset="0"/>
                <a:cs typeface="Arial" panose="020B0604020202020204" pitchFamily="34" charset="0"/>
              </a:rPr>
              <a:t>học</a:t>
            </a:r>
            <a:r>
              <a:rPr lang="en-US" sz="6000" kern="0" dirty="0" smtClean="0">
                <a:solidFill>
                  <a:schemeClr val="accent1">
                    <a:lumMod val="50000"/>
                  </a:schemeClr>
                </a:solidFill>
                <a:latin typeface="Arial" panose="020B0604020202020204" pitchFamily="34" charset="0"/>
                <a:cs typeface="Arial" panose="020B0604020202020204" pitchFamily="34" charset="0"/>
              </a:rPr>
              <a:t> </a:t>
            </a:r>
            <a:r>
              <a:rPr lang="en-US" sz="6000" kern="0" dirty="0" err="1" smtClean="0">
                <a:solidFill>
                  <a:schemeClr val="accent1">
                    <a:lumMod val="50000"/>
                  </a:schemeClr>
                </a:solidFill>
                <a:latin typeface="Arial" panose="020B0604020202020204" pitchFamily="34" charset="0"/>
                <a:cs typeface="Arial" panose="020B0604020202020204" pitchFamily="34" charset="0"/>
              </a:rPr>
              <a:t>thật</a:t>
            </a:r>
            <a:r>
              <a:rPr lang="en-US" sz="6000" kern="0" dirty="0" smtClean="0">
                <a:solidFill>
                  <a:schemeClr val="accent1">
                    <a:lumMod val="50000"/>
                  </a:schemeClr>
                </a:solidFill>
                <a:latin typeface="Arial" panose="020B0604020202020204" pitchFamily="34" charset="0"/>
                <a:cs typeface="Arial" panose="020B0604020202020204" pitchFamily="34" charset="0"/>
              </a:rPr>
              <a:t> </a:t>
            </a:r>
            <a:r>
              <a:rPr lang="en-US" sz="6000" kern="0" dirty="0" err="1" smtClean="0">
                <a:solidFill>
                  <a:schemeClr val="accent1">
                    <a:lumMod val="50000"/>
                  </a:schemeClr>
                </a:solidFill>
                <a:latin typeface="Arial" panose="020B0604020202020204" pitchFamily="34" charset="0"/>
                <a:cs typeface="Arial" panose="020B0604020202020204" pitchFamily="34" charset="0"/>
              </a:rPr>
              <a:t>tốt</a:t>
            </a:r>
            <a:r>
              <a:rPr lang="en-US" sz="6000" kern="0" dirty="0" smtClean="0">
                <a:solidFill>
                  <a:schemeClr val="accent1">
                    <a:lumMod val="50000"/>
                  </a:schemeClr>
                </a:solidFill>
                <a:latin typeface="Arial" panose="020B0604020202020204" pitchFamily="34" charset="0"/>
                <a:cs typeface="Arial" panose="020B0604020202020204" pitchFamily="34" charset="0"/>
              </a:rPr>
              <a:t>!</a:t>
            </a:r>
            <a:endParaRPr kumimoji="0" lang="en-US" sz="6000" b="1" i="0" u="none" strike="noStrike" kern="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sym typeface="Playfair Display"/>
            </a:endParaRPr>
          </a:p>
        </p:txBody>
      </p:sp>
    </p:spTree>
    <p:extLst>
      <p:ext uri="{BB962C8B-B14F-4D97-AF65-F5344CB8AC3E}">
        <p14:creationId xmlns:p14="http://schemas.microsoft.com/office/powerpoint/2010/main" val="2198746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074;p52"/>
          <p:cNvPicPr preferRelativeResize="0"/>
          <p:nvPr/>
        </p:nvPicPr>
        <p:blipFill rotWithShape="1">
          <a:blip r:embed="rId2">
            <a:alphaModFix/>
          </a:blip>
          <a:srcRect t="32935" b="40258"/>
          <a:stretch/>
        </p:blipFill>
        <p:spPr>
          <a:xfrm rot="5400000">
            <a:off x="-3862677" y="3539150"/>
            <a:ext cx="8302869" cy="577516"/>
          </a:xfrm>
          <a:prstGeom prst="rect">
            <a:avLst/>
          </a:prstGeom>
          <a:noFill/>
          <a:ln>
            <a:noFill/>
          </a:ln>
        </p:spPr>
      </p:pic>
      <p:sp>
        <p:nvSpPr>
          <p:cNvPr id="7" name="Rectangle 6"/>
          <p:cNvSpPr/>
          <p:nvPr/>
        </p:nvSpPr>
        <p:spPr>
          <a:xfrm>
            <a:off x="625642" y="0"/>
            <a:ext cx="45719" cy="6858000"/>
          </a:xfrm>
          <a:prstGeom prst="rect">
            <a:avLst/>
          </a:prstGeom>
          <a:solidFill>
            <a:srgbClr val="F6AFA1"/>
          </a:solidFill>
          <a:ln>
            <a:solidFill>
              <a:srgbClr val="FBDC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24373" y="1078306"/>
            <a:ext cx="10843137" cy="1338687"/>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softEdge rad="12700"/>
          </a:effectLst>
          <a:scene3d>
            <a:camera prst="orthographicFront"/>
            <a:lightRig rig="threePt" dir="t"/>
          </a:scene3d>
          <a:sp3d extrusionH="76200" contourW="12700" prstMaterial="plastic">
            <a:bevelT w="139700" h="69850" prst="cross"/>
            <a:extrusionClr>
              <a:srgbClr val="F6AFA1"/>
            </a:extrusionClr>
            <a:contourClr>
              <a:srgbClr val="FCE3D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97876" y="1054659"/>
            <a:ext cx="9991432" cy="1323439"/>
          </a:xfrm>
          <a:prstGeom prst="rect">
            <a:avLst/>
          </a:prstGeom>
          <a:noFill/>
        </p:spPr>
        <p:txBody>
          <a:bodyPr wrap="square" rtlCol="0">
            <a:spAutoFit/>
          </a:bodyPr>
          <a:lstStyle/>
          <a:p>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Nêu</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các</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bước</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giải</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bài</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toán</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a:t>
            </a:r>
            <a:r>
              <a:rPr lang="en-US" sz="4000" b="1" dirty="0" err="1" smtClean="0">
                <a:solidFill>
                  <a:srgbClr val="FF0000"/>
                </a:solidFill>
                <a:latin typeface="Arial" panose="020B0604020202020204" pitchFamily="34" charset="0"/>
                <a:cs typeface="Arial" panose="020B0604020202020204" pitchFamily="34" charset="0"/>
              </a:rPr>
              <a:t>ìm</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hai</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số</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khi</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biết</a:t>
            </a:r>
            <a:r>
              <a:rPr lang="en-US" sz="4000" b="1" dirty="0" smtClean="0">
                <a:solidFill>
                  <a:srgbClr val="FF0000"/>
                </a:solidFill>
                <a:latin typeface="Arial" panose="020B0604020202020204" pitchFamily="34" charset="0"/>
                <a:cs typeface="Arial" panose="020B0604020202020204" pitchFamily="34" charset="0"/>
              </a:rPr>
              <a:t> </a:t>
            </a:r>
            <a:r>
              <a:rPr lang="en-US" sz="4000" b="1" u="sng" dirty="0" err="1">
                <a:solidFill>
                  <a:srgbClr val="FF0000"/>
                </a:solidFill>
                <a:latin typeface="Arial" panose="020B0604020202020204" pitchFamily="34" charset="0"/>
                <a:cs typeface="Arial" panose="020B0604020202020204" pitchFamily="34" charset="0"/>
              </a:rPr>
              <a:t>t</a:t>
            </a:r>
            <a:r>
              <a:rPr lang="en-US" sz="4000" b="1" u="sng" dirty="0" err="1" smtClean="0">
                <a:solidFill>
                  <a:srgbClr val="FF0000"/>
                </a:solidFill>
                <a:latin typeface="Arial" panose="020B0604020202020204" pitchFamily="34" charset="0"/>
                <a:cs typeface="Arial" panose="020B0604020202020204" pitchFamily="34" charset="0"/>
              </a:rPr>
              <a:t>ổng</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và</a:t>
            </a:r>
            <a:r>
              <a:rPr lang="en-US" sz="4000" b="1" dirty="0" smtClean="0">
                <a:solidFill>
                  <a:srgbClr val="FF0000"/>
                </a:solidFill>
                <a:latin typeface="Arial" panose="020B0604020202020204" pitchFamily="34" charset="0"/>
                <a:cs typeface="Arial" panose="020B0604020202020204" pitchFamily="34" charset="0"/>
              </a:rPr>
              <a:t> </a:t>
            </a:r>
            <a:r>
              <a:rPr lang="en-US" sz="4000" b="1" u="sng" dirty="0" err="1">
                <a:solidFill>
                  <a:srgbClr val="FF0000"/>
                </a:solidFill>
                <a:latin typeface="Arial" panose="020B0604020202020204" pitchFamily="34" charset="0"/>
                <a:cs typeface="Arial" panose="020B0604020202020204" pitchFamily="34" charset="0"/>
              </a:rPr>
              <a:t>t</a:t>
            </a:r>
            <a:r>
              <a:rPr lang="en-US" sz="4000" b="1" u="sng" dirty="0" err="1" smtClean="0">
                <a:solidFill>
                  <a:srgbClr val="FF0000"/>
                </a:solidFill>
                <a:latin typeface="Arial" panose="020B0604020202020204" pitchFamily="34" charset="0"/>
                <a:cs typeface="Arial" panose="020B0604020202020204" pitchFamily="34" charset="0"/>
              </a:rPr>
              <a:t>ỉ</a:t>
            </a:r>
            <a:r>
              <a:rPr lang="en-US" sz="4000" b="1" u="sng" dirty="0" smtClean="0">
                <a:solidFill>
                  <a:srgbClr val="FF0000"/>
                </a:solidFill>
                <a:latin typeface="Arial" panose="020B0604020202020204" pitchFamily="34" charset="0"/>
                <a:cs typeface="Arial" panose="020B0604020202020204" pitchFamily="34" charset="0"/>
              </a:rPr>
              <a:t> </a:t>
            </a:r>
            <a:r>
              <a:rPr lang="en-US" sz="4000" b="1" u="sng" dirty="0" err="1" smtClean="0">
                <a:solidFill>
                  <a:srgbClr val="FF0000"/>
                </a:solidFill>
                <a:latin typeface="Arial" panose="020B0604020202020204" pitchFamily="34" charset="0"/>
                <a:cs typeface="Arial" panose="020B0604020202020204" pitchFamily="34" charset="0"/>
              </a:rPr>
              <a:t>số</a:t>
            </a:r>
            <a:r>
              <a:rPr lang="en-US" sz="4000" b="1" u="sng"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của</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hai</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số</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đó</a:t>
            </a:r>
            <a:r>
              <a:rPr lang="en-US" sz="4000" b="1" dirty="0" smtClean="0">
                <a:solidFill>
                  <a:srgbClr val="FF0000"/>
                </a:solidFill>
                <a:latin typeface="Arial" panose="020B0604020202020204" pitchFamily="34" charset="0"/>
                <a:cs typeface="Arial" panose="020B0604020202020204" pitchFamily="34" charset="0"/>
              </a:rPr>
              <a:t>?</a:t>
            </a:r>
            <a:endParaRPr lang="en-US" sz="4000" b="1" dirty="0">
              <a:solidFill>
                <a:srgbClr val="FF0000"/>
              </a:solidFill>
              <a:latin typeface="Arial" panose="020B0604020202020204" pitchFamily="34" charset="0"/>
              <a:cs typeface="Arial" panose="020B0604020202020204" pitchFamily="34" charset="0"/>
            </a:endParaRPr>
          </a:p>
        </p:txBody>
      </p:sp>
      <p:grpSp>
        <p:nvGrpSpPr>
          <p:cNvPr id="15" name="Group 14"/>
          <p:cNvGrpSpPr/>
          <p:nvPr/>
        </p:nvGrpSpPr>
        <p:grpSpPr>
          <a:xfrm>
            <a:off x="577516" y="110554"/>
            <a:ext cx="3920912" cy="659145"/>
            <a:chOff x="577516" y="4232"/>
            <a:chExt cx="2984950" cy="659145"/>
          </a:xfrm>
        </p:grpSpPr>
        <p:grpSp>
          <p:nvGrpSpPr>
            <p:cNvPr id="11" name="Google Shape;2139;p71"/>
            <p:cNvGrpSpPr/>
            <p:nvPr/>
          </p:nvGrpSpPr>
          <p:grpSpPr>
            <a:xfrm rot="10800000" flipH="1">
              <a:off x="577516" y="4232"/>
              <a:ext cx="2984950" cy="659145"/>
              <a:chOff x="3199075" y="3739025"/>
              <a:chExt cx="448629" cy="111875"/>
            </a:xfrm>
          </p:grpSpPr>
          <p:sp>
            <p:nvSpPr>
              <p:cNvPr id="12" name="Google Shape;2140;p71"/>
              <p:cNvSpPr/>
              <p:nvPr/>
            </p:nvSpPr>
            <p:spPr>
              <a:xfrm>
                <a:off x="3199075" y="3739025"/>
                <a:ext cx="448629" cy="111875"/>
              </a:xfrm>
              <a:custGeom>
                <a:avLst/>
                <a:gdLst/>
                <a:ahLst/>
                <a:cxnLst/>
                <a:rect l="l" t="t" r="r" b="b"/>
                <a:pathLst>
                  <a:path w="19396" h="4475" extrusionOk="0">
                    <a:moveTo>
                      <a:pt x="2907" y="1"/>
                    </a:moveTo>
                    <a:cubicBezTo>
                      <a:pt x="1039" y="1"/>
                      <a:pt x="1" y="2236"/>
                      <a:pt x="1263" y="3614"/>
                    </a:cubicBezTo>
                    <a:cubicBezTo>
                      <a:pt x="1292" y="3643"/>
                      <a:pt x="1321" y="3672"/>
                      <a:pt x="1350" y="3708"/>
                    </a:cubicBezTo>
                    <a:cubicBezTo>
                      <a:pt x="1856" y="4214"/>
                      <a:pt x="2526" y="4474"/>
                      <a:pt x="3201" y="4474"/>
                    </a:cubicBezTo>
                    <a:cubicBezTo>
                      <a:pt x="3737" y="4474"/>
                      <a:pt x="4276" y="4310"/>
                      <a:pt x="4739" y="3975"/>
                    </a:cubicBezTo>
                    <a:lnTo>
                      <a:pt x="14325" y="3975"/>
                    </a:lnTo>
                    <a:cubicBezTo>
                      <a:pt x="15399" y="3975"/>
                      <a:pt x="16424" y="3549"/>
                      <a:pt x="17188" y="2792"/>
                    </a:cubicBezTo>
                    <a:lnTo>
                      <a:pt x="19056" y="917"/>
                    </a:lnTo>
                    <a:cubicBezTo>
                      <a:pt x="19395" y="585"/>
                      <a:pt x="19157" y="8"/>
                      <a:pt x="18681" y="8"/>
                    </a:cubicBezTo>
                    <a:lnTo>
                      <a:pt x="29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41;p71"/>
              <p:cNvSpPr/>
              <p:nvPr/>
            </p:nvSpPr>
            <p:spPr>
              <a:xfrm>
                <a:off x="3227636" y="3756427"/>
                <a:ext cx="83875" cy="75800"/>
              </a:xfrm>
              <a:custGeom>
                <a:avLst/>
                <a:gdLst/>
                <a:ahLst/>
                <a:cxnLst/>
                <a:rect l="l" t="t" r="r" b="b"/>
                <a:pathLst>
                  <a:path w="3355" h="3032" extrusionOk="0">
                    <a:moveTo>
                      <a:pt x="1681" y="1"/>
                    </a:moveTo>
                    <a:cubicBezTo>
                      <a:pt x="1553" y="1"/>
                      <a:pt x="1422" y="17"/>
                      <a:pt x="1292" y="52"/>
                    </a:cubicBezTo>
                    <a:cubicBezTo>
                      <a:pt x="484" y="261"/>
                      <a:pt x="0" y="1091"/>
                      <a:pt x="210" y="1898"/>
                    </a:cubicBezTo>
                    <a:cubicBezTo>
                      <a:pt x="385" y="2577"/>
                      <a:pt x="999" y="3032"/>
                      <a:pt x="1669" y="3032"/>
                    </a:cubicBezTo>
                    <a:cubicBezTo>
                      <a:pt x="1797" y="3032"/>
                      <a:pt x="1927" y="3015"/>
                      <a:pt x="2056" y="2980"/>
                    </a:cubicBezTo>
                    <a:cubicBezTo>
                      <a:pt x="2871" y="2771"/>
                      <a:pt x="3354" y="1942"/>
                      <a:pt x="3145" y="1134"/>
                    </a:cubicBezTo>
                    <a:cubicBezTo>
                      <a:pt x="2963" y="456"/>
                      <a:pt x="2354" y="1"/>
                      <a:pt x="168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5358;p73"/>
            <p:cNvSpPr/>
            <p:nvPr/>
          </p:nvSpPr>
          <p:spPr>
            <a:xfrm>
              <a:off x="872681" y="159521"/>
              <a:ext cx="304344" cy="348568"/>
            </a:xfrm>
            <a:custGeom>
              <a:avLst/>
              <a:gdLst/>
              <a:ahLst/>
              <a:cxnLst/>
              <a:rect l="l" t="t" r="r" b="b"/>
              <a:pathLst>
                <a:path w="11059" h="12666" extrusionOk="0">
                  <a:moveTo>
                    <a:pt x="4285" y="789"/>
                  </a:moveTo>
                  <a:cubicBezTo>
                    <a:pt x="4758" y="789"/>
                    <a:pt x="5136" y="1135"/>
                    <a:pt x="5136" y="1608"/>
                  </a:cubicBezTo>
                  <a:lnTo>
                    <a:pt x="5136" y="4128"/>
                  </a:lnTo>
                  <a:cubicBezTo>
                    <a:pt x="4190" y="4317"/>
                    <a:pt x="3466" y="5168"/>
                    <a:pt x="3466" y="6144"/>
                  </a:cubicBezTo>
                  <a:cubicBezTo>
                    <a:pt x="3466" y="6365"/>
                    <a:pt x="3655" y="6585"/>
                    <a:pt x="3907" y="6585"/>
                  </a:cubicBezTo>
                  <a:cubicBezTo>
                    <a:pt x="4127" y="6585"/>
                    <a:pt x="4285" y="6365"/>
                    <a:pt x="4285" y="6144"/>
                  </a:cubicBezTo>
                  <a:cubicBezTo>
                    <a:pt x="4285" y="5577"/>
                    <a:pt x="4663" y="5168"/>
                    <a:pt x="5136" y="4947"/>
                  </a:cubicBezTo>
                  <a:lnTo>
                    <a:pt x="5136" y="8192"/>
                  </a:lnTo>
                  <a:cubicBezTo>
                    <a:pt x="5136" y="8665"/>
                    <a:pt x="4758" y="9011"/>
                    <a:pt x="4285" y="9011"/>
                  </a:cubicBezTo>
                  <a:cubicBezTo>
                    <a:pt x="3938" y="9011"/>
                    <a:pt x="3592" y="8791"/>
                    <a:pt x="3497" y="8381"/>
                  </a:cubicBezTo>
                  <a:cubicBezTo>
                    <a:pt x="3434" y="8318"/>
                    <a:pt x="3277" y="8192"/>
                    <a:pt x="3119" y="8192"/>
                  </a:cubicBezTo>
                  <a:cubicBezTo>
                    <a:pt x="2962" y="8192"/>
                    <a:pt x="2899" y="8255"/>
                    <a:pt x="2647" y="8255"/>
                  </a:cubicBezTo>
                  <a:cubicBezTo>
                    <a:pt x="1544" y="8255"/>
                    <a:pt x="1544" y="6617"/>
                    <a:pt x="2647" y="6617"/>
                  </a:cubicBezTo>
                  <a:cubicBezTo>
                    <a:pt x="2867" y="6617"/>
                    <a:pt x="3025" y="6428"/>
                    <a:pt x="3025" y="6176"/>
                  </a:cubicBezTo>
                  <a:cubicBezTo>
                    <a:pt x="3025" y="5955"/>
                    <a:pt x="2836" y="5735"/>
                    <a:pt x="2647" y="5735"/>
                  </a:cubicBezTo>
                  <a:cubicBezTo>
                    <a:pt x="2080" y="5735"/>
                    <a:pt x="1607" y="6018"/>
                    <a:pt x="1292" y="6428"/>
                  </a:cubicBezTo>
                  <a:cubicBezTo>
                    <a:pt x="1103" y="6270"/>
                    <a:pt x="977" y="6018"/>
                    <a:pt x="977" y="5735"/>
                  </a:cubicBezTo>
                  <a:cubicBezTo>
                    <a:pt x="977" y="5483"/>
                    <a:pt x="1103" y="5325"/>
                    <a:pt x="1166" y="5199"/>
                  </a:cubicBezTo>
                  <a:cubicBezTo>
                    <a:pt x="1323" y="5042"/>
                    <a:pt x="1323" y="4790"/>
                    <a:pt x="1166" y="4632"/>
                  </a:cubicBezTo>
                  <a:cubicBezTo>
                    <a:pt x="662" y="4097"/>
                    <a:pt x="1103" y="3277"/>
                    <a:pt x="1828" y="3277"/>
                  </a:cubicBezTo>
                  <a:cubicBezTo>
                    <a:pt x="2048" y="3277"/>
                    <a:pt x="2237" y="3340"/>
                    <a:pt x="2395" y="3498"/>
                  </a:cubicBezTo>
                  <a:cubicBezTo>
                    <a:pt x="2473" y="3577"/>
                    <a:pt x="2584" y="3616"/>
                    <a:pt x="2694" y="3616"/>
                  </a:cubicBezTo>
                  <a:cubicBezTo>
                    <a:pt x="2804" y="3616"/>
                    <a:pt x="2914" y="3577"/>
                    <a:pt x="2993" y="3498"/>
                  </a:cubicBezTo>
                  <a:cubicBezTo>
                    <a:pt x="3151" y="3340"/>
                    <a:pt x="3151" y="3057"/>
                    <a:pt x="2993" y="2899"/>
                  </a:cubicBezTo>
                  <a:cubicBezTo>
                    <a:pt x="2678" y="2584"/>
                    <a:pt x="2269" y="2427"/>
                    <a:pt x="1828" y="2427"/>
                  </a:cubicBezTo>
                  <a:cubicBezTo>
                    <a:pt x="1828" y="1954"/>
                    <a:pt x="2174" y="1608"/>
                    <a:pt x="2647" y="1608"/>
                  </a:cubicBezTo>
                  <a:cubicBezTo>
                    <a:pt x="2773" y="1608"/>
                    <a:pt x="2836" y="1639"/>
                    <a:pt x="2962" y="1702"/>
                  </a:cubicBezTo>
                  <a:cubicBezTo>
                    <a:pt x="3000" y="1713"/>
                    <a:pt x="3040" y="1718"/>
                    <a:pt x="3079" y="1718"/>
                  </a:cubicBezTo>
                  <a:cubicBezTo>
                    <a:pt x="3264" y="1718"/>
                    <a:pt x="3445" y="1601"/>
                    <a:pt x="3497" y="1419"/>
                  </a:cubicBezTo>
                  <a:cubicBezTo>
                    <a:pt x="3592" y="1072"/>
                    <a:pt x="3938" y="789"/>
                    <a:pt x="4285" y="789"/>
                  </a:cubicBezTo>
                  <a:close/>
                  <a:moveTo>
                    <a:pt x="6711" y="915"/>
                  </a:moveTo>
                  <a:cubicBezTo>
                    <a:pt x="7057" y="915"/>
                    <a:pt x="7404" y="1135"/>
                    <a:pt x="7498" y="1545"/>
                  </a:cubicBezTo>
                  <a:cubicBezTo>
                    <a:pt x="7547" y="1715"/>
                    <a:pt x="7708" y="1828"/>
                    <a:pt x="7880" y="1828"/>
                  </a:cubicBezTo>
                  <a:cubicBezTo>
                    <a:pt x="7931" y="1828"/>
                    <a:pt x="7983" y="1818"/>
                    <a:pt x="8034" y="1797"/>
                  </a:cubicBezTo>
                  <a:cubicBezTo>
                    <a:pt x="8160" y="1765"/>
                    <a:pt x="8223" y="1734"/>
                    <a:pt x="8349" y="1734"/>
                  </a:cubicBezTo>
                  <a:cubicBezTo>
                    <a:pt x="8822" y="1734"/>
                    <a:pt x="9168" y="2080"/>
                    <a:pt x="9168" y="2553"/>
                  </a:cubicBezTo>
                  <a:cubicBezTo>
                    <a:pt x="8759" y="2553"/>
                    <a:pt x="8318" y="2710"/>
                    <a:pt x="8003" y="3025"/>
                  </a:cubicBezTo>
                  <a:cubicBezTo>
                    <a:pt x="7845" y="3183"/>
                    <a:pt x="7845" y="3467"/>
                    <a:pt x="8003" y="3624"/>
                  </a:cubicBezTo>
                  <a:cubicBezTo>
                    <a:pt x="8081" y="3703"/>
                    <a:pt x="8192" y="3742"/>
                    <a:pt x="8302" y="3742"/>
                  </a:cubicBezTo>
                  <a:cubicBezTo>
                    <a:pt x="8412" y="3742"/>
                    <a:pt x="8522" y="3703"/>
                    <a:pt x="8601" y="3624"/>
                  </a:cubicBezTo>
                  <a:cubicBezTo>
                    <a:pt x="8759" y="3467"/>
                    <a:pt x="8948" y="3372"/>
                    <a:pt x="9168" y="3372"/>
                  </a:cubicBezTo>
                  <a:cubicBezTo>
                    <a:pt x="9893" y="3372"/>
                    <a:pt x="10271" y="4191"/>
                    <a:pt x="9798" y="4758"/>
                  </a:cubicBezTo>
                  <a:cubicBezTo>
                    <a:pt x="9735" y="4853"/>
                    <a:pt x="9735" y="5073"/>
                    <a:pt x="9830" y="5231"/>
                  </a:cubicBezTo>
                  <a:cubicBezTo>
                    <a:pt x="9956" y="5357"/>
                    <a:pt x="10050" y="5514"/>
                    <a:pt x="10050" y="5798"/>
                  </a:cubicBezTo>
                  <a:cubicBezTo>
                    <a:pt x="10050" y="6050"/>
                    <a:pt x="9924" y="6302"/>
                    <a:pt x="9735" y="6459"/>
                  </a:cubicBezTo>
                  <a:cubicBezTo>
                    <a:pt x="9420" y="6050"/>
                    <a:pt x="8948" y="5798"/>
                    <a:pt x="8381" y="5798"/>
                  </a:cubicBezTo>
                  <a:cubicBezTo>
                    <a:pt x="8160" y="5798"/>
                    <a:pt x="8003" y="5987"/>
                    <a:pt x="8003" y="6207"/>
                  </a:cubicBezTo>
                  <a:cubicBezTo>
                    <a:pt x="8003" y="6459"/>
                    <a:pt x="8192" y="6648"/>
                    <a:pt x="8381" y="6648"/>
                  </a:cubicBezTo>
                  <a:cubicBezTo>
                    <a:pt x="9483" y="6648"/>
                    <a:pt x="9483" y="8318"/>
                    <a:pt x="8381" y="8318"/>
                  </a:cubicBezTo>
                  <a:cubicBezTo>
                    <a:pt x="8255" y="8318"/>
                    <a:pt x="8192" y="8255"/>
                    <a:pt x="8066" y="8224"/>
                  </a:cubicBezTo>
                  <a:cubicBezTo>
                    <a:pt x="8021" y="8211"/>
                    <a:pt x="7976" y="8205"/>
                    <a:pt x="7931" y="8205"/>
                  </a:cubicBezTo>
                  <a:cubicBezTo>
                    <a:pt x="7752" y="8205"/>
                    <a:pt x="7580" y="8306"/>
                    <a:pt x="7530" y="8507"/>
                  </a:cubicBezTo>
                  <a:cubicBezTo>
                    <a:pt x="7435" y="8854"/>
                    <a:pt x="7089" y="9137"/>
                    <a:pt x="6742" y="9137"/>
                  </a:cubicBezTo>
                  <a:cubicBezTo>
                    <a:pt x="6270" y="9137"/>
                    <a:pt x="5892" y="8759"/>
                    <a:pt x="5892" y="8318"/>
                  </a:cubicBezTo>
                  <a:lnTo>
                    <a:pt x="5892" y="5073"/>
                  </a:lnTo>
                  <a:cubicBezTo>
                    <a:pt x="6364" y="5231"/>
                    <a:pt x="6742" y="5703"/>
                    <a:pt x="6742" y="6270"/>
                  </a:cubicBezTo>
                  <a:cubicBezTo>
                    <a:pt x="6742" y="6491"/>
                    <a:pt x="6931" y="6680"/>
                    <a:pt x="7120" y="6680"/>
                  </a:cubicBezTo>
                  <a:cubicBezTo>
                    <a:pt x="7341" y="6680"/>
                    <a:pt x="7530" y="6491"/>
                    <a:pt x="7530" y="6270"/>
                  </a:cubicBezTo>
                  <a:cubicBezTo>
                    <a:pt x="7530" y="5262"/>
                    <a:pt x="6805" y="4412"/>
                    <a:pt x="5860" y="4254"/>
                  </a:cubicBezTo>
                  <a:lnTo>
                    <a:pt x="5860" y="1734"/>
                  </a:lnTo>
                  <a:cubicBezTo>
                    <a:pt x="5860" y="1261"/>
                    <a:pt x="6207" y="915"/>
                    <a:pt x="6711" y="915"/>
                  </a:cubicBezTo>
                  <a:close/>
                  <a:moveTo>
                    <a:pt x="5514" y="9358"/>
                  </a:moveTo>
                  <a:cubicBezTo>
                    <a:pt x="5829" y="9736"/>
                    <a:pt x="6270" y="9925"/>
                    <a:pt x="6774" y="9925"/>
                  </a:cubicBezTo>
                  <a:lnTo>
                    <a:pt x="6774" y="10209"/>
                  </a:lnTo>
                  <a:lnTo>
                    <a:pt x="4285" y="10209"/>
                  </a:lnTo>
                  <a:lnTo>
                    <a:pt x="4285" y="9925"/>
                  </a:lnTo>
                  <a:cubicBezTo>
                    <a:pt x="4789" y="9925"/>
                    <a:pt x="5230" y="9673"/>
                    <a:pt x="5514" y="9358"/>
                  </a:cubicBezTo>
                  <a:close/>
                  <a:moveTo>
                    <a:pt x="6648" y="11028"/>
                  </a:moveTo>
                  <a:cubicBezTo>
                    <a:pt x="6522" y="11500"/>
                    <a:pt x="6049" y="11847"/>
                    <a:pt x="5514" y="11847"/>
                  </a:cubicBezTo>
                  <a:cubicBezTo>
                    <a:pt x="4978" y="11847"/>
                    <a:pt x="4537" y="11500"/>
                    <a:pt x="4316" y="11028"/>
                  </a:cubicBezTo>
                  <a:close/>
                  <a:moveTo>
                    <a:pt x="4285" y="1"/>
                  </a:moveTo>
                  <a:cubicBezTo>
                    <a:pt x="3686" y="1"/>
                    <a:pt x="3151" y="316"/>
                    <a:pt x="2867" y="820"/>
                  </a:cubicBezTo>
                  <a:cubicBezTo>
                    <a:pt x="2796" y="811"/>
                    <a:pt x="2724" y="806"/>
                    <a:pt x="2654" y="806"/>
                  </a:cubicBezTo>
                  <a:cubicBezTo>
                    <a:pt x="1762" y="806"/>
                    <a:pt x="977" y="1526"/>
                    <a:pt x="977" y="2490"/>
                  </a:cubicBezTo>
                  <a:lnTo>
                    <a:pt x="977" y="2679"/>
                  </a:lnTo>
                  <a:cubicBezTo>
                    <a:pt x="851" y="2742"/>
                    <a:pt x="756" y="2836"/>
                    <a:pt x="630" y="2962"/>
                  </a:cubicBezTo>
                  <a:cubicBezTo>
                    <a:pt x="63" y="3498"/>
                    <a:pt x="0" y="4286"/>
                    <a:pt x="347" y="4947"/>
                  </a:cubicBezTo>
                  <a:cubicBezTo>
                    <a:pt x="189" y="5199"/>
                    <a:pt x="126" y="5514"/>
                    <a:pt x="126" y="5766"/>
                  </a:cubicBezTo>
                  <a:cubicBezTo>
                    <a:pt x="126" y="6365"/>
                    <a:pt x="441" y="6932"/>
                    <a:pt x="945" y="7184"/>
                  </a:cubicBezTo>
                  <a:cubicBezTo>
                    <a:pt x="819" y="8192"/>
                    <a:pt x="1576" y="9043"/>
                    <a:pt x="2584" y="9043"/>
                  </a:cubicBezTo>
                  <a:lnTo>
                    <a:pt x="2836" y="9043"/>
                  </a:lnTo>
                  <a:cubicBezTo>
                    <a:pt x="2993" y="9326"/>
                    <a:pt x="3182" y="9515"/>
                    <a:pt x="3434" y="9673"/>
                  </a:cubicBezTo>
                  <a:lnTo>
                    <a:pt x="3434" y="10587"/>
                  </a:lnTo>
                  <a:cubicBezTo>
                    <a:pt x="3434" y="11721"/>
                    <a:pt x="4379" y="12666"/>
                    <a:pt x="5514" y="12666"/>
                  </a:cubicBezTo>
                  <a:cubicBezTo>
                    <a:pt x="6648" y="12666"/>
                    <a:pt x="7593" y="11721"/>
                    <a:pt x="7593" y="10587"/>
                  </a:cubicBezTo>
                  <a:lnTo>
                    <a:pt x="7593" y="9673"/>
                  </a:lnTo>
                  <a:cubicBezTo>
                    <a:pt x="7845" y="9515"/>
                    <a:pt x="8066" y="9326"/>
                    <a:pt x="8192" y="9043"/>
                  </a:cubicBezTo>
                  <a:lnTo>
                    <a:pt x="8444" y="9043"/>
                  </a:lnTo>
                  <a:cubicBezTo>
                    <a:pt x="9420" y="9043"/>
                    <a:pt x="10208" y="8129"/>
                    <a:pt x="10082" y="7153"/>
                  </a:cubicBezTo>
                  <a:cubicBezTo>
                    <a:pt x="10586" y="6869"/>
                    <a:pt x="10901" y="6333"/>
                    <a:pt x="10901" y="5735"/>
                  </a:cubicBezTo>
                  <a:cubicBezTo>
                    <a:pt x="10901" y="5451"/>
                    <a:pt x="10838" y="5136"/>
                    <a:pt x="10680" y="4916"/>
                  </a:cubicBezTo>
                  <a:cubicBezTo>
                    <a:pt x="11059" y="4317"/>
                    <a:pt x="10933" y="3498"/>
                    <a:pt x="10428" y="2962"/>
                  </a:cubicBezTo>
                  <a:cubicBezTo>
                    <a:pt x="10302" y="2836"/>
                    <a:pt x="10208" y="2742"/>
                    <a:pt x="10082" y="2679"/>
                  </a:cubicBezTo>
                  <a:lnTo>
                    <a:pt x="10082" y="2490"/>
                  </a:lnTo>
                  <a:cubicBezTo>
                    <a:pt x="10082" y="1576"/>
                    <a:pt x="9326" y="820"/>
                    <a:pt x="8444" y="820"/>
                  </a:cubicBezTo>
                  <a:lnTo>
                    <a:pt x="8192" y="820"/>
                  </a:lnTo>
                  <a:cubicBezTo>
                    <a:pt x="7908" y="316"/>
                    <a:pt x="7372" y="1"/>
                    <a:pt x="6774" y="1"/>
                  </a:cubicBezTo>
                  <a:cubicBezTo>
                    <a:pt x="6270" y="1"/>
                    <a:pt x="5829" y="222"/>
                    <a:pt x="5514" y="537"/>
                  </a:cubicBezTo>
                  <a:cubicBezTo>
                    <a:pt x="5199" y="190"/>
                    <a:pt x="4758" y="1"/>
                    <a:pt x="42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p:cNvSpPr txBox="1"/>
          <p:nvPr/>
        </p:nvSpPr>
        <p:spPr>
          <a:xfrm>
            <a:off x="1492620" y="236100"/>
            <a:ext cx="2702379" cy="523220"/>
          </a:xfrm>
          <a:prstGeom prst="rect">
            <a:avLst/>
          </a:prstGeom>
          <a:noFill/>
        </p:spPr>
        <p:txBody>
          <a:bodyPr wrap="square" rtlCol="0">
            <a:spAutoFit/>
          </a:bodyPr>
          <a:lstStyle/>
          <a:p>
            <a:r>
              <a:rPr lang="en-US" sz="2800" dirty="0" err="1" smtClean="0">
                <a:solidFill>
                  <a:srgbClr val="FFFF00"/>
                </a:solidFill>
                <a:latin typeface="Arial" panose="020B0604020202020204" pitchFamily="34" charset="0"/>
                <a:cs typeface="Arial" panose="020B0604020202020204" pitchFamily="34" charset="0"/>
              </a:rPr>
              <a:t>Kiểm</a:t>
            </a:r>
            <a:r>
              <a:rPr lang="en-US" sz="2800" dirty="0" smtClean="0">
                <a:solidFill>
                  <a:srgbClr val="FFFF00"/>
                </a:solidFill>
                <a:latin typeface="Arial" panose="020B0604020202020204" pitchFamily="34" charset="0"/>
                <a:cs typeface="Arial" panose="020B0604020202020204" pitchFamily="34" charset="0"/>
              </a:rPr>
              <a:t> </a:t>
            </a:r>
            <a:r>
              <a:rPr lang="en-US" sz="2800" dirty="0" err="1" smtClean="0">
                <a:solidFill>
                  <a:srgbClr val="FFFF00"/>
                </a:solidFill>
                <a:latin typeface="Arial" panose="020B0604020202020204" pitchFamily="34" charset="0"/>
                <a:cs typeface="Arial" panose="020B0604020202020204" pitchFamily="34" charset="0"/>
              </a:rPr>
              <a:t>tra</a:t>
            </a:r>
            <a:r>
              <a:rPr lang="en-US" sz="2800" dirty="0" smtClean="0">
                <a:solidFill>
                  <a:srgbClr val="FFFF00"/>
                </a:solidFill>
                <a:latin typeface="Arial" panose="020B0604020202020204" pitchFamily="34" charset="0"/>
                <a:cs typeface="Arial" panose="020B0604020202020204" pitchFamily="34" charset="0"/>
              </a:rPr>
              <a:t> </a:t>
            </a:r>
            <a:r>
              <a:rPr lang="en-US" sz="2800" dirty="0" err="1" smtClean="0">
                <a:solidFill>
                  <a:srgbClr val="FFFF00"/>
                </a:solidFill>
                <a:latin typeface="Arial" panose="020B0604020202020204" pitchFamily="34" charset="0"/>
                <a:cs typeface="Arial" panose="020B0604020202020204" pitchFamily="34" charset="0"/>
              </a:rPr>
              <a:t>bài</a:t>
            </a:r>
            <a:r>
              <a:rPr lang="en-US" sz="2800" dirty="0" smtClean="0">
                <a:solidFill>
                  <a:srgbClr val="FFFF00"/>
                </a:solidFill>
                <a:latin typeface="Arial" panose="020B0604020202020204" pitchFamily="34" charset="0"/>
                <a:cs typeface="Arial" panose="020B0604020202020204" pitchFamily="34" charset="0"/>
              </a:rPr>
              <a:t> </a:t>
            </a:r>
            <a:r>
              <a:rPr lang="en-US" sz="2800" dirty="0" err="1" smtClean="0">
                <a:solidFill>
                  <a:srgbClr val="FFFF00"/>
                </a:solidFill>
                <a:latin typeface="Arial" panose="020B0604020202020204" pitchFamily="34" charset="0"/>
                <a:cs typeface="Arial" panose="020B0604020202020204" pitchFamily="34" charset="0"/>
              </a:rPr>
              <a:t>cũ</a:t>
            </a:r>
            <a:endParaRPr lang="en-US"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8379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074;p52"/>
          <p:cNvPicPr preferRelativeResize="0"/>
          <p:nvPr/>
        </p:nvPicPr>
        <p:blipFill rotWithShape="1">
          <a:blip r:embed="rId3">
            <a:alphaModFix/>
          </a:blip>
          <a:srcRect t="32935" b="40258"/>
          <a:stretch/>
        </p:blipFill>
        <p:spPr>
          <a:xfrm rot="5400000">
            <a:off x="-3862677" y="3539150"/>
            <a:ext cx="8302869" cy="577516"/>
          </a:xfrm>
          <a:prstGeom prst="rect">
            <a:avLst/>
          </a:prstGeom>
          <a:noFill/>
          <a:ln>
            <a:noFill/>
          </a:ln>
        </p:spPr>
      </p:pic>
      <p:sp>
        <p:nvSpPr>
          <p:cNvPr id="7" name="Rectangle 6"/>
          <p:cNvSpPr/>
          <p:nvPr/>
        </p:nvSpPr>
        <p:spPr>
          <a:xfrm>
            <a:off x="625642" y="0"/>
            <a:ext cx="45719" cy="6858000"/>
          </a:xfrm>
          <a:prstGeom prst="rect">
            <a:avLst/>
          </a:prstGeom>
          <a:solidFill>
            <a:srgbClr val="F6AFA1"/>
          </a:solidFill>
          <a:ln>
            <a:solidFill>
              <a:srgbClr val="FBDC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23346" y="136634"/>
            <a:ext cx="10843137" cy="1450428"/>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softEdge rad="12700"/>
          </a:effectLst>
          <a:scene3d>
            <a:camera prst="orthographicFront"/>
            <a:lightRig rig="threePt" dir="t"/>
          </a:scene3d>
          <a:sp3d extrusionH="76200" contourW="12700" prstMaterial="plastic">
            <a:bevelT w="139700" h="69850" prst="convex"/>
            <a:extrusionClr>
              <a:srgbClr val="FBDCD7"/>
            </a:extrusionClr>
            <a:contourClr>
              <a:srgbClr val="F6AFA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9925" y="200128"/>
            <a:ext cx="10748543" cy="1323439"/>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Muốn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tìm</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hai</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số</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khi</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biết</a:t>
            </a:r>
            <a:r>
              <a:rPr lang="en-US" sz="4000" b="1" dirty="0" smtClean="0">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a:t>
            </a:r>
            <a:r>
              <a:rPr lang="en-US" sz="4000" b="1" dirty="0" err="1" smtClean="0">
                <a:solidFill>
                  <a:srgbClr val="FF0000"/>
                </a:solidFill>
                <a:latin typeface="Arial" panose="020B0604020202020204" pitchFamily="34" charset="0"/>
                <a:cs typeface="Arial" panose="020B0604020202020204" pitchFamily="34" charset="0"/>
              </a:rPr>
              <a:t>ổng</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và</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a:t>
            </a:r>
            <a:r>
              <a:rPr lang="en-US" sz="4000" b="1" dirty="0" err="1" smtClean="0">
                <a:solidFill>
                  <a:srgbClr val="FF0000"/>
                </a:solidFill>
                <a:latin typeface="Arial" panose="020B0604020202020204" pitchFamily="34" charset="0"/>
                <a:cs typeface="Arial" panose="020B0604020202020204" pitchFamily="34" charset="0"/>
              </a:rPr>
              <a:t>ỉ</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số</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của</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hai</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số</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đó</a:t>
            </a:r>
            <a:r>
              <a:rPr lang="en-US" sz="4000" b="1" dirty="0" smtClean="0">
                <a:latin typeface="Arial" panose="020B0604020202020204" pitchFamily="34" charset="0"/>
                <a:cs typeface="Arial" panose="020B0604020202020204" pitchFamily="34" charset="0"/>
              </a:rPr>
              <a:t> ta </a:t>
            </a:r>
            <a:r>
              <a:rPr lang="en-US" sz="4000" b="1" dirty="0" err="1" smtClean="0">
                <a:latin typeface="Arial" panose="020B0604020202020204" pitchFamily="34" charset="0"/>
                <a:cs typeface="Arial" panose="020B0604020202020204" pitchFamily="34" charset="0"/>
              </a:rPr>
              <a:t>làm</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như</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sau</a:t>
            </a:r>
            <a:r>
              <a:rPr lang="en-US" sz="4000" b="1" dirty="0" smtClean="0">
                <a:latin typeface="Arial" panose="020B0604020202020204" pitchFamily="34" charset="0"/>
                <a:cs typeface="Arial" panose="020B0604020202020204" pitchFamily="34" charset="0"/>
              </a:rPr>
              <a:t>: </a:t>
            </a:r>
            <a:endParaRPr lang="en-US" sz="4000" b="1" dirty="0">
              <a:latin typeface="Arial" panose="020B0604020202020204" pitchFamily="34" charset="0"/>
              <a:cs typeface="Arial" panose="020B0604020202020204" pitchFamily="34" charset="0"/>
            </a:endParaRPr>
          </a:p>
        </p:txBody>
      </p:sp>
      <p:sp>
        <p:nvSpPr>
          <p:cNvPr id="2" name="TextBox 1"/>
          <p:cNvSpPr txBox="1"/>
          <p:nvPr/>
        </p:nvSpPr>
        <p:spPr>
          <a:xfrm>
            <a:off x="1576552" y="1935082"/>
            <a:ext cx="10321158" cy="4708981"/>
          </a:xfrm>
          <a:prstGeom prst="rect">
            <a:avLst/>
          </a:prstGeom>
          <a:noFill/>
        </p:spPr>
        <p:txBody>
          <a:bodyPr wrap="square" rtlCol="0">
            <a:spAutoFit/>
          </a:bodyPr>
          <a:lstStyle/>
          <a:p>
            <a:pPr>
              <a:lnSpc>
                <a:spcPct val="150000"/>
              </a:lnSpc>
            </a:pPr>
            <a:r>
              <a:rPr lang="en-US" sz="4000" b="1" i="1" dirty="0" err="1" smtClean="0">
                <a:solidFill>
                  <a:schemeClr val="accent1">
                    <a:lumMod val="50000"/>
                  </a:schemeClr>
                </a:solidFill>
                <a:latin typeface="Arial" panose="020B0604020202020204" pitchFamily="34" charset="0"/>
                <a:cs typeface="Arial" panose="020B0604020202020204" pitchFamily="34" charset="0"/>
              </a:rPr>
              <a:t>Bước</a:t>
            </a:r>
            <a:r>
              <a:rPr lang="en-US" sz="4000" b="1" i="1" dirty="0" smtClean="0">
                <a:solidFill>
                  <a:schemeClr val="accent1">
                    <a:lumMod val="50000"/>
                  </a:schemeClr>
                </a:solidFill>
                <a:latin typeface="Arial" panose="020B0604020202020204" pitchFamily="34" charset="0"/>
                <a:cs typeface="Arial" panose="020B0604020202020204" pitchFamily="34" charset="0"/>
              </a:rPr>
              <a:t> 1:</a:t>
            </a:r>
            <a:r>
              <a:rPr lang="en-US" sz="4000" b="1" dirty="0" smtClean="0">
                <a:solidFill>
                  <a:schemeClr val="accent1">
                    <a:lumMod val="50000"/>
                  </a:schemeClr>
                </a:solidFill>
                <a:latin typeface="Arial" panose="020B0604020202020204" pitchFamily="34" charset="0"/>
                <a:cs typeface="Arial" panose="020B0604020202020204" pitchFamily="34" charset="0"/>
              </a:rPr>
              <a:t> </a:t>
            </a:r>
            <a:r>
              <a:rPr lang="en-US" sz="4000" b="1" dirty="0" err="1" smtClean="0">
                <a:solidFill>
                  <a:schemeClr val="accent1">
                    <a:lumMod val="50000"/>
                  </a:schemeClr>
                </a:solidFill>
                <a:latin typeface="Arial" panose="020B0604020202020204" pitchFamily="34" charset="0"/>
                <a:cs typeface="Arial" panose="020B0604020202020204" pitchFamily="34" charset="0"/>
              </a:rPr>
              <a:t>Vẽ</a:t>
            </a:r>
            <a:r>
              <a:rPr lang="en-US" sz="4000" b="1" dirty="0" smtClean="0">
                <a:solidFill>
                  <a:schemeClr val="accent1">
                    <a:lumMod val="50000"/>
                  </a:schemeClr>
                </a:solidFill>
                <a:latin typeface="Arial" panose="020B0604020202020204" pitchFamily="34" charset="0"/>
                <a:cs typeface="Arial" panose="020B0604020202020204" pitchFamily="34" charset="0"/>
              </a:rPr>
              <a:t> </a:t>
            </a:r>
            <a:r>
              <a:rPr lang="en-US" sz="4000" b="1" dirty="0" err="1" smtClean="0">
                <a:solidFill>
                  <a:schemeClr val="accent1">
                    <a:lumMod val="50000"/>
                  </a:schemeClr>
                </a:solidFill>
                <a:latin typeface="Arial" panose="020B0604020202020204" pitchFamily="34" charset="0"/>
                <a:cs typeface="Arial" panose="020B0604020202020204" pitchFamily="34" charset="0"/>
              </a:rPr>
              <a:t>sơ</a:t>
            </a:r>
            <a:r>
              <a:rPr lang="en-US" sz="4000" b="1" dirty="0" smtClean="0">
                <a:solidFill>
                  <a:schemeClr val="accent1">
                    <a:lumMod val="50000"/>
                  </a:schemeClr>
                </a:solidFill>
                <a:latin typeface="Arial" panose="020B0604020202020204" pitchFamily="34" charset="0"/>
                <a:cs typeface="Arial" panose="020B0604020202020204" pitchFamily="34" charset="0"/>
              </a:rPr>
              <a:t> </a:t>
            </a:r>
            <a:r>
              <a:rPr lang="en-US" sz="4000" b="1" dirty="0" err="1" smtClean="0">
                <a:solidFill>
                  <a:schemeClr val="accent1">
                    <a:lumMod val="50000"/>
                  </a:schemeClr>
                </a:solidFill>
                <a:latin typeface="Arial" panose="020B0604020202020204" pitchFamily="34" charset="0"/>
                <a:cs typeface="Arial" panose="020B0604020202020204" pitchFamily="34" charset="0"/>
              </a:rPr>
              <a:t>đồ</a:t>
            </a:r>
            <a:r>
              <a:rPr lang="en-US" sz="4000" b="1" dirty="0" smtClean="0">
                <a:solidFill>
                  <a:schemeClr val="accent1">
                    <a:lumMod val="50000"/>
                  </a:schemeClr>
                </a:solidFill>
                <a:latin typeface="Arial" panose="020B0604020202020204" pitchFamily="34" charset="0"/>
                <a:cs typeface="Arial" panose="020B0604020202020204" pitchFamily="34" charset="0"/>
              </a:rPr>
              <a:t> </a:t>
            </a:r>
            <a:r>
              <a:rPr lang="en-US" sz="4000" b="1" dirty="0" err="1" smtClean="0">
                <a:solidFill>
                  <a:schemeClr val="accent1">
                    <a:lumMod val="50000"/>
                  </a:schemeClr>
                </a:solidFill>
                <a:latin typeface="Arial" panose="020B0604020202020204" pitchFamily="34" charset="0"/>
                <a:cs typeface="Arial" panose="020B0604020202020204" pitchFamily="34" charset="0"/>
              </a:rPr>
              <a:t>đoạn</a:t>
            </a:r>
            <a:r>
              <a:rPr lang="en-US" sz="4000" b="1" dirty="0" smtClean="0">
                <a:solidFill>
                  <a:schemeClr val="accent1">
                    <a:lumMod val="50000"/>
                  </a:schemeClr>
                </a:solidFill>
                <a:latin typeface="Arial" panose="020B0604020202020204" pitchFamily="34" charset="0"/>
                <a:cs typeface="Arial" panose="020B0604020202020204" pitchFamily="34" charset="0"/>
              </a:rPr>
              <a:t> </a:t>
            </a:r>
            <a:r>
              <a:rPr lang="en-US" sz="4000" b="1" dirty="0" err="1" smtClean="0">
                <a:solidFill>
                  <a:schemeClr val="accent1">
                    <a:lumMod val="50000"/>
                  </a:schemeClr>
                </a:solidFill>
                <a:latin typeface="Arial" panose="020B0604020202020204" pitchFamily="34" charset="0"/>
                <a:cs typeface="Arial" panose="020B0604020202020204" pitchFamily="34" charset="0"/>
              </a:rPr>
              <a:t>thẳng</a:t>
            </a:r>
            <a:endParaRPr lang="en-US" sz="4000" b="1" dirty="0" smtClean="0">
              <a:solidFill>
                <a:schemeClr val="accent1">
                  <a:lumMod val="50000"/>
                </a:schemeClr>
              </a:solidFill>
              <a:latin typeface="Arial" panose="020B0604020202020204" pitchFamily="34" charset="0"/>
              <a:cs typeface="Arial" panose="020B0604020202020204" pitchFamily="34" charset="0"/>
            </a:endParaRPr>
          </a:p>
          <a:p>
            <a:pPr>
              <a:lnSpc>
                <a:spcPct val="150000"/>
              </a:lnSpc>
            </a:pPr>
            <a:r>
              <a:rPr lang="en-US" sz="4000" b="1" i="1" dirty="0" err="1" smtClean="0">
                <a:solidFill>
                  <a:schemeClr val="accent1">
                    <a:lumMod val="50000"/>
                  </a:schemeClr>
                </a:solidFill>
                <a:latin typeface="Arial" panose="020B0604020202020204" pitchFamily="34" charset="0"/>
                <a:cs typeface="Arial" panose="020B0604020202020204" pitchFamily="34" charset="0"/>
              </a:rPr>
              <a:t>Bước</a:t>
            </a:r>
            <a:r>
              <a:rPr lang="en-US" sz="4000" b="1" i="1" dirty="0" smtClean="0">
                <a:solidFill>
                  <a:schemeClr val="accent1">
                    <a:lumMod val="50000"/>
                  </a:schemeClr>
                </a:solidFill>
                <a:latin typeface="Arial" panose="020B0604020202020204" pitchFamily="34" charset="0"/>
                <a:cs typeface="Arial" panose="020B0604020202020204" pitchFamily="34" charset="0"/>
              </a:rPr>
              <a:t> 2:</a:t>
            </a:r>
            <a:r>
              <a:rPr lang="en-US" sz="4000" b="1" dirty="0" smtClean="0">
                <a:solidFill>
                  <a:schemeClr val="accent1">
                    <a:lumMod val="50000"/>
                  </a:schemeClr>
                </a:solidFill>
                <a:latin typeface="Arial" panose="020B0604020202020204" pitchFamily="34" charset="0"/>
                <a:cs typeface="Arial" panose="020B0604020202020204" pitchFamily="34" charset="0"/>
              </a:rPr>
              <a:t> </a:t>
            </a:r>
            <a:r>
              <a:rPr lang="en-US" sz="4000" b="1" dirty="0" err="1" smtClean="0">
                <a:solidFill>
                  <a:schemeClr val="accent1">
                    <a:lumMod val="50000"/>
                  </a:schemeClr>
                </a:solidFill>
                <a:latin typeface="Arial" panose="020B0604020202020204" pitchFamily="34" charset="0"/>
                <a:cs typeface="Arial" panose="020B0604020202020204" pitchFamily="34" charset="0"/>
              </a:rPr>
              <a:t>Tìm</a:t>
            </a:r>
            <a:r>
              <a:rPr lang="en-US" sz="4000" b="1" dirty="0" smtClean="0">
                <a:solidFill>
                  <a:schemeClr val="accent1">
                    <a:lumMod val="50000"/>
                  </a:schemeClr>
                </a:solidFill>
                <a:latin typeface="Arial" panose="020B0604020202020204" pitchFamily="34" charset="0"/>
                <a:cs typeface="Arial" panose="020B0604020202020204" pitchFamily="34" charset="0"/>
              </a:rPr>
              <a:t> </a:t>
            </a:r>
            <a:r>
              <a:rPr lang="en-US" sz="4000" b="1" dirty="0" err="1" smtClean="0">
                <a:solidFill>
                  <a:schemeClr val="accent1">
                    <a:lumMod val="50000"/>
                  </a:schemeClr>
                </a:solidFill>
                <a:latin typeface="Arial" panose="020B0604020202020204" pitchFamily="34" charset="0"/>
                <a:cs typeface="Arial" panose="020B0604020202020204" pitchFamily="34" charset="0"/>
              </a:rPr>
              <a:t>tổng</a:t>
            </a:r>
            <a:r>
              <a:rPr lang="en-US" sz="4000" b="1" dirty="0" smtClean="0">
                <a:solidFill>
                  <a:schemeClr val="accent1">
                    <a:lumMod val="50000"/>
                  </a:schemeClr>
                </a:solidFill>
                <a:latin typeface="Arial" panose="020B0604020202020204" pitchFamily="34" charset="0"/>
                <a:cs typeface="Arial" panose="020B0604020202020204" pitchFamily="34" charset="0"/>
              </a:rPr>
              <a:t> </a:t>
            </a:r>
            <a:r>
              <a:rPr lang="en-US" sz="4000" b="1" dirty="0" err="1" smtClean="0">
                <a:solidFill>
                  <a:schemeClr val="accent1">
                    <a:lumMod val="50000"/>
                  </a:schemeClr>
                </a:solidFill>
                <a:latin typeface="Arial" panose="020B0604020202020204" pitchFamily="34" charset="0"/>
                <a:cs typeface="Arial" panose="020B0604020202020204" pitchFamily="34" charset="0"/>
              </a:rPr>
              <a:t>số</a:t>
            </a:r>
            <a:r>
              <a:rPr lang="en-US" sz="4000" b="1" dirty="0" smtClean="0">
                <a:solidFill>
                  <a:schemeClr val="accent1">
                    <a:lumMod val="50000"/>
                  </a:schemeClr>
                </a:solidFill>
                <a:latin typeface="Arial" panose="020B0604020202020204" pitchFamily="34" charset="0"/>
                <a:cs typeface="Arial" panose="020B0604020202020204" pitchFamily="34" charset="0"/>
              </a:rPr>
              <a:t> </a:t>
            </a:r>
            <a:r>
              <a:rPr lang="en-US" sz="4000" b="1" dirty="0" err="1" smtClean="0">
                <a:solidFill>
                  <a:schemeClr val="accent1">
                    <a:lumMod val="50000"/>
                  </a:schemeClr>
                </a:solidFill>
                <a:latin typeface="Arial" panose="020B0604020202020204" pitchFamily="34" charset="0"/>
                <a:cs typeface="Arial" panose="020B0604020202020204" pitchFamily="34" charset="0"/>
              </a:rPr>
              <a:t>phần</a:t>
            </a:r>
            <a:r>
              <a:rPr lang="en-US" sz="4000" b="1" dirty="0" smtClean="0">
                <a:solidFill>
                  <a:schemeClr val="accent1">
                    <a:lumMod val="50000"/>
                  </a:schemeClr>
                </a:solidFill>
                <a:latin typeface="Arial" panose="020B0604020202020204" pitchFamily="34" charset="0"/>
                <a:cs typeface="Arial" panose="020B0604020202020204" pitchFamily="34" charset="0"/>
              </a:rPr>
              <a:t> </a:t>
            </a:r>
            <a:r>
              <a:rPr lang="en-US" sz="4000" b="1" dirty="0" err="1" smtClean="0">
                <a:solidFill>
                  <a:schemeClr val="accent1">
                    <a:lumMod val="50000"/>
                  </a:schemeClr>
                </a:solidFill>
                <a:latin typeface="Arial" panose="020B0604020202020204" pitchFamily="34" charset="0"/>
                <a:cs typeface="Arial" panose="020B0604020202020204" pitchFamily="34" charset="0"/>
              </a:rPr>
              <a:t>bằng</a:t>
            </a:r>
            <a:r>
              <a:rPr lang="en-US" sz="4000" b="1" dirty="0" smtClean="0">
                <a:solidFill>
                  <a:schemeClr val="accent1">
                    <a:lumMod val="50000"/>
                  </a:schemeClr>
                </a:solidFill>
                <a:latin typeface="Arial" panose="020B0604020202020204" pitchFamily="34" charset="0"/>
                <a:cs typeface="Arial" panose="020B0604020202020204" pitchFamily="34" charset="0"/>
              </a:rPr>
              <a:t> </a:t>
            </a:r>
            <a:r>
              <a:rPr lang="en-US" sz="4000" b="1" dirty="0" err="1" smtClean="0">
                <a:solidFill>
                  <a:schemeClr val="accent1">
                    <a:lumMod val="50000"/>
                  </a:schemeClr>
                </a:solidFill>
                <a:latin typeface="Arial" panose="020B0604020202020204" pitchFamily="34" charset="0"/>
                <a:cs typeface="Arial" panose="020B0604020202020204" pitchFamily="34" charset="0"/>
              </a:rPr>
              <a:t>nhau</a:t>
            </a:r>
            <a:endParaRPr lang="en-US" sz="4000" b="1" dirty="0" smtClean="0">
              <a:solidFill>
                <a:schemeClr val="accent1">
                  <a:lumMod val="50000"/>
                </a:schemeClr>
              </a:solidFill>
              <a:latin typeface="Arial" panose="020B0604020202020204" pitchFamily="34" charset="0"/>
              <a:cs typeface="Arial" panose="020B0604020202020204" pitchFamily="34" charset="0"/>
            </a:endParaRPr>
          </a:p>
          <a:p>
            <a:pPr>
              <a:lnSpc>
                <a:spcPct val="150000"/>
              </a:lnSpc>
            </a:pPr>
            <a:r>
              <a:rPr lang="en-US" sz="4000" b="1" i="1" dirty="0" err="1" smtClean="0">
                <a:solidFill>
                  <a:schemeClr val="accent1">
                    <a:lumMod val="50000"/>
                  </a:schemeClr>
                </a:solidFill>
                <a:latin typeface="Arial" panose="020B0604020202020204" pitchFamily="34" charset="0"/>
                <a:cs typeface="Arial" panose="020B0604020202020204" pitchFamily="34" charset="0"/>
              </a:rPr>
              <a:t>Bước</a:t>
            </a:r>
            <a:r>
              <a:rPr lang="en-US" sz="4000" b="1" i="1" dirty="0" smtClean="0">
                <a:solidFill>
                  <a:schemeClr val="accent1">
                    <a:lumMod val="50000"/>
                  </a:schemeClr>
                </a:solidFill>
                <a:latin typeface="Arial" panose="020B0604020202020204" pitchFamily="34" charset="0"/>
                <a:cs typeface="Arial" panose="020B0604020202020204" pitchFamily="34" charset="0"/>
              </a:rPr>
              <a:t> 3:</a:t>
            </a:r>
            <a:r>
              <a:rPr lang="en-US" sz="4000" b="1" dirty="0" smtClean="0">
                <a:solidFill>
                  <a:schemeClr val="accent1">
                    <a:lumMod val="50000"/>
                  </a:schemeClr>
                </a:solidFill>
                <a:latin typeface="Arial" panose="020B0604020202020204" pitchFamily="34" charset="0"/>
                <a:cs typeface="Arial" panose="020B0604020202020204" pitchFamily="34" charset="0"/>
              </a:rPr>
              <a:t> </a:t>
            </a:r>
            <a:r>
              <a:rPr lang="en-US" sz="4000" b="1" dirty="0" err="1" smtClean="0">
                <a:solidFill>
                  <a:schemeClr val="accent1">
                    <a:lumMod val="50000"/>
                  </a:schemeClr>
                </a:solidFill>
                <a:latin typeface="Arial" panose="020B0604020202020204" pitchFamily="34" charset="0"/>
                <a:cs typeface="Arial" panose="020B0604020202020204" pitchFamily="34" charset="0"/>
              </a:rPr>
              <a:t>Tìm</a:t>
            </a:r>
            <a:r>
              <a:rPr lang="en-US" sz="4000" b="1" dirty="0" smtClean="0">
                <a:solidFill>
                  <a:schemeClr val="accent1">
                    <a:lumMod val="50000"/>
                  </a:schemeClr>
                </a:solidFill>
                <a:latin typeface="Arial" panose="020B0604020202020204" pitchFamily="34" charset="0"/>
                <a:cs typeface="Arial" panose="020B0604020202020204" pitchFamily="34" charset="0"/>
              </a:rPr>
              <a:t> </a:t>
            </a:r>
            <a:r>
              <a:rPr lang="en-US" sz="4000" b="1" dirty="0" err="1" smtClean="0">
                <a:solidFill>
                  <a:schemeClr val="accent1">
                    <a:lumMod val="50000"/>
                  </a:schemeClr>
                </a:solidFill>
                <a:latin typeface="Arial" panose="020B0604020202020204" pitchFamily="34" charset="0"/>
                <a:cs typeface="Arial" panose="020B0604020202020204" pitchFamily="34" charset="0"/>
              </a:rPr>
              <a:t>số</a:t>
            </a:r>
            <a:r>
              <a:rPr lang="en-US" sz="4000" b="1" dirty="0" smtClean="0">
                <a:solidFill>
                  <a:schemeClr val="accent1">
                    <a:lumMod val="50000"/>
                  </a:schemeClr>
                </a:solidFill>
                <a:latin typeface="Arial" panose="020B0604020202020204" pitchFamily="34" charset="0"/>
                <a:cs typeface="Arial" panose="020B0604020202020204" pitchFamily="34" charset="0"/>
              </a:rPr>
              <a:t> </a:t>
            </a:r>
            <a:r>
              <a:rPr lang="en-US" sz="4000" b="1" dirty="0" err="1" smtClean="0">
                <a:solidFill>
                  <a:schemeClr val="accent1">
                    <a:lumMod val="50000"/>
                  </a:schemeClr>
                </a:solidFill>
                <a:latin typeface="Arial" panose="020B0604020202020204" pitchFamily="34" charset="0"/>
                <a:cs typeface="Arial" panose="020B0604020202020204" pitchFamily="34" charset="0"/>
              </a:rPr>
              <a:t>bé</a:t>
            </a:r>
            <a:r>
              <a:rPr lang="en-US" sz="4000" b="1" dirty="0" smtClean="0">
                <a:solidFill>
                  <a:schemeClr val="accent1">
                    <a:lumMod val="50000"/>
                  </a:schemeClr>
                </a:solidFill>
                <a:latin typeface="Arial" panose="020B0604020202020204" pitchFamily="34" charset="0"/>
                <a:cs typeface="Arial" panose="020B0604020202020204" pitchFamily="34" charset="0"/>
              </a:rPr>
              <a:t> (</a:t>
            </a:r>
            <a:r>
              <a:rPr lang="en-US" sz="4000" b="1" dirty="0" err="1" smtClean="0">
                <a:solidFill>
                  <a:schemeClr val="accent1">
                    <a:lumMod val="50000"/>
                  </a:schemeClr>
                </a:solidFill>
                <a:latin typeface="Arial" panose="020B0604020202020204" pitchFamily="34" charset="0"/>
                <a:cs typeface="Arial" panose="020B0604020202020204" pitchFamily="34" charset="0"/>
              </a:rPr>
              <a:t>hoặc</a:t>
            </a:r>
            <a:r>
              <a:rPr lang="en-US" sz="4000" b="1" dirty="0" smtClean="0">
                <a:solidFill>
                  <a:schemeClr val="accent1">
                    <a:lumMod val="50000"/>
                  </a:schemeClr>
                </a:solidFill>
                <a:latin typeface="Arial" panose="020B0604020202020204" pitchFamily="34" charset="0"/>
                <a:cs typeface="Arial" panose="020B0604020202020204" pitchFamily="34" charset="0"/>
              </a:rPr>
              <a:t> </a:t>
            </a:r>
            <a:r>
              <a:rPr lang="en-US" sz="4000" b="1" dirty="0" err="1" smtClean="0">
                <a:solidFill>
                  <a:schemeClr val="accent1">
                    <a:lumMod val="50000"/>
                  </a:schemeClr>
                </a:solidFill>
                <a:latin typeface="Arial" panose="020B0604020202020204" pitchFamily="34" charset="0"/>
                <a:cs typeface="Arial" panose="020B0604020202020204" pitchFamily="34" charset="0"/>
              </a:rPr>
              <a:t>số</a:t>
            </a:r>
            <a:r>
              <a:rPr lang="en-US" sz="4000" b="1" dirty="0" smtClean="0">
                <a:solidFill>
                  <a:schemeClr val="accent1">
                    <a:lumMod val="50000"/>
                  </a:schemeClr>
                </a:solidFill>
                <a:latin typeface="Arial" panose="020B0604020202020204" pitchFamily="34" charset="0"/>
                <a:cs typeface="Arial" panose="020B0604020202020204" pitchFamily="34" charset="0"/>
              </a:rPr>
              <a:t> </a:t>
            </a:r>
            <a:r>
              <a:rPr lang="en-US" sz="4000" b="1" dirty="0" err="1" smtClean="0">
                <a:solidFill>
                  <a:schemeClr val="accent1">
                    <a:lumMod val="50000"/>
                  </a:schemeClr>
                </a:solidFill>
                <a:latin typeface="Arial" panose="020B0604020202020204" pitchFamily="34" charset="0"/>
                <a:cs typeface="Arial" panose="020B0604020202020204" pitchFamily="34" charset="0"/>
              </a:rPr>
              <a:t>lớn</a:t>
            </a:r>
            <a:r>
              <a:rPr lang="en-US" sz="4000" b="1" dirty="0" smtClean="0">
                <a:solidFill>
                  <a:schemeClr val="accent1">
                    <a:lumMod val="50000"/>
                  </a:schemeClr>
                </a:solidFill>
                <a:latin typeface="Arial" panose="020B0604020202020204" pitchFamily="34" charset="0"/>
                <a:cs typeface="Arial" panose="020B0604020202020204" pitchFamily="34" charset="0"/>
              </a:rPr>
              <a:t>)</a:t>
            </a:r>
          </a:p>
          <a:p>
            <a:pPr>
              <a:lnSpc>
                <a:spcPct val="150000"/>
              </a:lnSpc>
            </a:pPr>
            <a:r>
              <a:rPr lang="en-US" sz="4000" b="1" i="1" dirty="0" err="1" smtClean="0">
                <a:solidFill>
                  <a:schemeClr val="accent1">
                    <a:lumMod val="50000"/>
                  </a:schemeClr>
                </a:solidFill>
                <a:latin typeface="Arial" panose="020B0604020202020204" pitchFamily="34" charset="0"/>
                <a:cs typeface="Arial" panose="020B0604020202020204" pitchFamily="34" charset="0"/>
              </a:rPr>
              <a:t>Bước</a:t>
            </a:r>
            <a:r>
              <a:rPr lang="en-US" sz="4000" b="1" i="1" dirty="0" smtClean="0">
                <a:solidFill>
                  <a:schemeClr val="accent1">
                    <a:lumMod val="50000"/>
                  </a:schemeClr>
                </a:solidFill>
                <a:latin typeface="Arial" panose="020B0604020202020204" pitchFamily="34" charset="0"/>
                <a:cs typeface="Arial" panose="020B0604020202020204" pitchFamily="34" charset="0"/>
              </a:rPr>
              <a:t> 4:</a:t>
            </a:r>
            <a:r>
              <a:rPr lang="en-US" sz="4000" b="1" dirty="0" smtClean="0">
                <a:solidFill>
                  <a:schemeClr val="accent1">
                    <a:lumMod val="50000"/>
                  </a:schemeClr>
                </a:solidFill>
                <a:latin typeface="Arial" panose="020B0604020202020204" pitchFamily="34" charset="0"/>
                <a:cs typeface="Arial" panose="020B0604020202020204" pitchFamily="34" charset="0"/>
              </a:rPr>
              <a:t> </a:t>
            </a:r>
            <a:r>
              <a:rPr lang="en-US" sz="4000" b="1" dirty="0" err="1" smtClean="0">
                <a:solidFill>
                  <a:schemeClr val="accent1">
                    <a:lumMod val="50000"/>
                  </a:schemeClr>
                </a:solidFill>
                <a:latin typeface="Arial" panose="020B0604020202020204" pitchFamily="34" charset="0"/>
                <a:cs typeface="Arial" panose="020B0604020202020204" pitchFamily="34" charset="0"/>
              </a:rPr>
              <a:t>Tìm</a:t>
            </a:r>
            <a:r>
              <a:rPr lang="en-US" sz="4000" b="1" dirty="0" smtClean="0">
                <a:solidFill>
                  <a:schemeClr val="accent1">
                    <a:lumMod val="50000"/>
                  </a:schemeClr>
                </a:solidFill>
                <a:latin typeface="Arial" panose="020B0604020202020204" pitchFamily="34" charset="0"/>
                <a:cs typeface="Arial" panose="020B0604020202020204" pitchFamily="34" charset="0"/>
              </a:rPr>
              <a:t> </a:t>
            </a:r>
            <a:r>
              <a:rPr lang="en-US" sz="4000" b="1" dirty="0" err="1" smtClean="0">
                <a:solidFill>
                  <a:schemeClr val="accent1">
                    <a:lumMod val="50000"/>
                  </a:schemeClr>
                </a:solidFill>
                <a:latin typeface="Arial" panose="020B0604020202020204" pitchFamily="34" charset="0"/>
                <a:cs typeface="Arial" panose="020B0604020202020204" pitchFamily="34" charset="0"/>
              </a:rPr>
              <a:t>số</a:t>
            </a:r>
            <a:r>
              <a:rPr lang="en-US" sz="4000" b="1" dirty="0" smtClean="0">
                <a:solidFill>
                  <a:schemeClr val="accent1">
                    <a:lumMod val="50000"/>
                  </a:schemeClr>
                </a:solidFill>
                <a:latin typeface="Arial" panose="020B0604020202020204" pitchFamily="34" charset="0"/>
                <a:cs typeface="Arial" panose="020B0604020202020204" pitchFamily="34" charset="0"/>
              </a:rPr>
              <a:t> </a:t>
            </a:r>
            <a:r>
              <a:rPr lang="en-US" sz="4000" b="1" dirty="0" err="1" smtClean="0">
                <a:solidFill>
                  <a:schemeClr val="accent1">
                    <a:lumMod val="50000"/>
                  </a:schemeClr>
                </a:solidFill>
                <a:latin typeface="Arial" panose="020B0604020202020204" pitchFamily="34" charset="0"/>
                <a:cs typeface="Arial" panose="020B0604020202020204" pitchFamily="34" charset="0"/>
              </a:rPr>
              <a:t>lớn</a:t>
            </a:r>
            <a:r>
              <a:rPr lang="en-US" sz="4000" b="1" dirty="0" smtClean="0">
                <a:solidFill>
                  <a:schemeClr val="accent1">
                    <a:lumMod val="50000"/>
                  </a:schemeClr>
                </a:solidFill>
                <a:latin typeface="Arial" panose="020B0604020202020204" pitchFamily="34" charset="0"/>
                <a:cs typeface="Arial" panose="020B0604020202020204" pitchFamily="34" charset="0"/>
              </a:rPr>
              <a:t> (</a:t>
            </a:r>
            <a:r>
              <a:rPr lang="en-US" sz="4000" b="1" dirty="0" err="1" smtClean="0">
                <a:solidFill>
                  <a:schemeClr val="accent1">
                    <a:lumMod val="50000"/>
                  </a:schemeClr>
                </a:solidFill>
                <a:latin typeface="Arial" panose="020B0604020202020204" pitchFamily="34" charset="0"/>
                <a:cs typeface="Arial" panose="020B0604020202020204" pitchFamily="34" charset="0"/>
              </a:rPr>
              <a:t>hoặc</a:t>
            </a:r>
            <a:r>
              <a:rPr lang="en-US" sz="4000" b="1" dirty="0" smtClean="0">
                <a:solidFill>
                  <a:schemeClr val="accent1">
                    <a:lumMod val="50000"/>
                  </a:schemeClr>
                </a:solidFill>
                <a:latin typeface="Arial" panose="020B0604020202020204" pitchFamily="34" charset="0"/>
                <a:cs typeface="Arial" panose="020B0604020202020204" pitchFamily="34" charset="0"/>
              </a:rPr>
              <a:t> </a:t>
            </a:r>
            <a:r>
              <a:rPr lang="en-US" sz="4000" b="1" dirty="0" err="1" smtClean="0">
                <a:solidFill>
                  <a:schemeClr val="accent1">
                    <a:lumMod val="50000"/>
                  </a:schemeClr>
                </a:solidFill>
                <a:latin typeface="Arial" panose="020B0604020202020204" pitchFamily="34" charset="0"/>
                <a:cs typeface="Arial" panose="020B0604020202020204" pitchFamily="34" charset="0"/>
              </a:rPr>
              <a:t>số</a:t>
            </a:r>
            <a:r>
              <a:rPr lang="en-US" sz="4000" b="1" dirty="0" smtClean="0">
                <a:solidFill>
                  <a:schemeClr val="accent1">
                    <a:lumMod val="50000"/>
                  </a:schemeClr>
                </a:solidFill>
                <a:latin typeface="Arial" panose="020B0604020202020204" pitchFamily="34" charset="0"/>
                <a:cs typeface="Arial" panose="020B0604020202020204" pitchFamily="34" charset="0"/>
              </a:rPr>
              <a:t> </a:t>
            </a:r>
            <a:r>
              <a:rPr lang="en-US" sz="4000" b="1" dirty="0" err="1" smtClean="0">
                <a:solidFill>
                  <a:schemeClr val="accent1">
                    <a:lumMod val="50000"/>
                  </a:schemeClr>
                </a:solidFill>
                <a:latin typeface="Arial" panose="020B0604020202020204" pitchFamily="34" charset="0"/>
                <a:cs typeface="Arial" panose="020B0604020202020204" pitchFamily="34" charset="0"/>
              </a:rPr>
              <a:t>bé</a:t>
            </a:r>
            <a:r>
              <a:rPr lang="en-US" sz="4000" b="1" dirty="0" smtClean="0">
                <a:solidFill>
                  <a:schemeClr val="accent1">
                    <a:lumMod val="50000"/>
                  </a:schemeClr>
                </a:solidFill>
                <a:latin typeface="Arial" panose="020B0604020202020204" pitchFamily="34" charset="0"/>
                <a:cs typeface="Arial" panose="020B0604020202020204" pitchFamily="34" charset="0"/>
              </a:rPr>
              <a:t>)</a:t>
            </a:r>
          </a:p>
          <a:p>
            <a:pPr>
              <a:lnSpc>
                <a:spcPct val="150000"/>
              </a:lnSpc>
            </a:pPr>
            <a:r>
              <a:rPr lang="en-US" sz="4000" b="1" i="1" dirty="0" err="1" smtClean="0">
                <a:solidFill>
                  <a:schemeClr val="accent1">
                    <a:lumMod val="50000"/>
                  </a:schemeClr>
                </a:solidFill>
                <a:latin typeface="Arial" panose="020B0604020202020204" pitchFamily="34" charset="0"/>
                <a:cs typeface="Arial" panose="020B0604020202020204" pitchFamily="34" charset="0"/>
              </a:rPr>
              <a:t>Bước</a:t>
            </a:r>
            <a:r>
              <a:rPr lang="en-US" sz="4000" b="1" i="1" dirty="0" smtClean="0">
                <a:solidFill>
                  <a:schemeClr val="accent1">
                    <a:lumMod val="50000"/>
                  </a:schemeClr>
                </a:solidFill>
                <a:latin typeface="Arial" panose="020B0604020202020204" pitchFamily="34" charset="0"/>
                <a:cs typeface="Arial" panose="020B0604020202020204" pitchFamily="34" charset="0"/>
              </a:rPr>
              <a:t> 5: </a:t>
            </a:r>
            <a:r>
              <a:rPr lang="en-US" sz="4000" b="1" dirty="0" err="1" smtClean="0">
                <a:solidFill>
                  <a:schemeClr val="accent1">
                    <a:lumMod val="50000"/>
                  </a:schemeClr>
                </a:solidFill>
                <a:latin typeface="Arial" panose="020B0604020202020204" pitchFamily="34" charset="0"/>
                <a:cs typeface="Arial" panose="020B0604020202020204" pitchFamily="34" charset="0"/>
              </a:rPr>
              <a:t>Đáp</a:t>
            </a:r>
            <a:r>
              <a:rPr lang="en-US" sz="4000" b="1" dirty="0" smtClean="0">
                <a:solidFill>
                  <a:schemeClr val="accent1">
                    <a:lumMod val="50000"/>
                  </a:schemeClr>
                </a:solidFill>
                <a:latin typeface="Arial" panose="020B0604020202020204" pitchFamily="34" charset="0"/>
                <a:cs typeface="Arial" panose="020B0604020202020204" pitchFamily="34" charset="0"/>
              </a:rPr>
              <a:t> </a:t>
            </a:r>
            <a:r>
              <a:rPr lang="en-US" sz="4000" b="1" dirty="0" err="1" smtClean="0">
                <a:solidFill>
                  <a:schemeClr val="accent1">
                    <a:lumMod val="50000"/>
                  </a:schemeClr>
                </a:solidFill>
                <a:latin typeface="Arial" panose="020B0604020202020204" pitchFamily="34" charset="0"/>
                <a:cs typeface="Arial" panose="020B0604020202020204" pitchFamily="34" charset="0"/>
              </a:rPr>
              <a:t>số</a:t>
            </a:r>
            <a:r>
              <a:rPr lang="en-US" sz="4000" b="1" dirty="0" smtClean="0">
                <a:solidFill>
                  <a:schemeClr val="accent1">
                    <a:lumMod val="50000"/>
                  </a:schemeClr>
                </a:solidFill>
                <a:latin typeface="Arial" panose="020B0604020202020204" pitchFamily="34" charset="0"/>
                <a:cs typeface="Arial" panose="020B0604020202020204" pitchFamily="34" charset="0"/>
              </a:rPr>
              <a:t>.</a:t>
            </a:r>
            <a:endParaRPr lang="en-US" sz="40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2339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F5F9"/>
        </a:solidFill>
        <a:effectLst/>
      </p:bgPr>
    </p:bg>
    <p:spTree>
      <p:nvGrpSpPr>
        <p:cNvPr id="1" name=""/>
        <p:cNvGrpSpPr/>
        <p:nvPr/>
      </p:nvGrpSpPr>
      <p:grpSpPr>
        <a:xfrm>
          <a:off x="0" y="0"/>
          <a:ext cx="0" cy="0"/>
          <a:chOff x="0" y="0"/>
          <a:chExt cx="0" cy="0"/>
        </a:xfrm>
      </p:grpSpPr>
      <p:sp>
        <p:nvSpPr>
          <p:cNvPr id="17" name="Rectangle 16"/>
          <p:cNvSpPr/>
          <p:nvPr/>
        </p:nvSpPr>
        <p:spPr>
          <a:xfrm>
            <a:off x="0" y="265843"/>
            <a:ext cx="12192000" cy="49347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p:cNvSpPr txBox="1"/>
              <p:nvPr/>
            </p:nvSpPr>
            <p:spPr>
              <a:xfrm>
                <a:off x="452387" y="981777"/>
                <a:ext cx="11319309" cy="2390334"/>
              </a:xfrm>
              <a:prstGeom prst="rect">
                <a:avLst/>
              </a:prstGeom>
              <a:noFill/>
            </p:spPr>
            <p:txBody>
              <a:bodyPr wrap="square" rtlCol="0">
                <a:spAutoFit/>
              </a:bodyPr>
              <a:lstStyle/>
              <a:p>
                <a:pPr algn="just"/>
                <a:r>
                  <a:rPr lang="en-US" sz="4000" i="1" u="sng" dirty="0" err="1" smtClean="0">
                    <a:latin typeface="Arial" panose="020B0604020202020204" pitchFamily="34" charset="0"/>
                    <a:cs typeface="Arial" panose="020B0604020202020204" pitchFamily="34" charset="0"/>
                  </a:rPr>
                  <a:t>Bài</a:t>
                </a:r>
                <a:r>
                  <a:rPr lang="en-US" sz="4000" i="1" u="sng" dirty="0" smtClean="0">
                    <a:latin typeface="Arial" panose="020B0604020202020204" pitchFamily="34" charset="0"/>
                    <a:cs typeface="Arial" panose="020B0604020202020204" pitchFamily="34" charset="0"/>
                  </a:rPr>
                  <a:t> </a:t>
                </a:r>
                <a:r>
                  <a:rPr lang="en-US" sz="4000" i="1" u="sng" dirty="0" err="1" smtClean="0">
                    <a:latin typeface="Arial" panose="020B0604020202020204" pitchFamily="34" charset="0"/>
                    <a:cs typeface="Arial" panose="020B0604020202020204" pitchFamily="34" charset="0"/>
                  </a:rPr>
                  <a:t>toán</a:t>
                </a:r>
                <a:r>
                  <a:rPr lang="en-US" sz="4000" i="1" u="sng" dirty="0" smtClean="0">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Trên</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đồng</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cỏ</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có</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tất</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cả</a:t>
                </a:r>
                <a:r>
                  <a:rPr lang="en-US" sz="4000" b="1" dirty="0" smtClean="0">
                    <a:solidFill>
                      <a:srgbClr val="FF0000"/>
                    </a:solidFill>
                    <a:latin typeface="Arial" panose="020B0604020202020204" pitchFamily="34" charset="0"/>
                    <a:cs typeface="Arial" panose="020B0604020202020204" pitchFamily="34" charset="0"/>
                  </a:rPr>
                  <a:t> 30 con </a:t>
                </a:r>
                <a:r>
                  <a:rPr lang="en-US" sz="4000" b="1" dirty="0" err="1" smtClean="0">
                    <a:solidFill>
                      <a:srgbClr val="FF0000"/>
                    </a:solidFill>
                    <a:latin typeface="Arial" panose="020B0604020202020204" pitchFamily="34" charset="0"/>
                    <a:cs typeface="Arial" panose="020B0604020202020204" pitchFamily="34" charset="0"/>
                  </a:rPr>
                  <a:t>thỏ</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và</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nhím</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Số</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thỏ</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bằng</a:t>
                </a:r>
                <a:r>
                  <a:rPr lang="en-US" sz="4000" b="1" dirty="0" smtClean="0">
                    <a:solidFill>
                      <a:srgbClr val="FF0000"/>
                    </a:solidFill>
                    <a:latin typeface="Arial" panose="020B0604020202020204" pitchFamily="34" charset="0"/>
                    <a:cs typeface="Arial" panose="020B0604020202020204" pitchFamily="34" charset="0"/>
                  </a:rPr>
                  <a:t> </a:t>
                </a:r>
                <a14:m>
                  <m:oMath xmlns:m="http://schemas.openxmlformats.org/officeDocument/2006/math">
                    <m:f>
                      <m:fPr>
                        <m:ctrlPr>
                          <a:rPr lang="en-US" sz="4800" b="1" i="1" smtClean="0">
                            <a:solidFill>
                              <a:srgbClr val="FF0000"/>
                            </a:solidFill>
                            <a:latin typeface="Cambria Math" panose="02040503050406030204" pitchFamily="18" charset="0"/>
                          </a:rPr>
                        </m:ctrlPr>
                      </m:fPr>
                      <m:num>
                        <m:r>
                          <a:rPr lang="en-US" sz="4800" b="1" i="1" smtClean="0">
                            <a:solidFill>
                              <a:srgbClr val="FF0000"/>
                            </a:solidFill>
                            <a:latin typeface="Cambria Math" panose="02040503050406030204" pitchFamily="18" charset="0"/>
                          </a:rPr>
                          <m:t>𝟐</m:t>
                        </m:r>
                      </m:num>
                      <m:den>
                        <m:r>
                          <a:rPr lang="en-US" sz="4800" b="1" i="1" smtClean="0">
                            <a:solidFill>
                              <a:srgbClr val="FF0000"/>
                            </a:solidFill>
                            <a:latin typeface="Cambria Math" panose="02040503050406030204" pitchFamily="18" charset="0"/>
                          </a:rPr>
                          <m:t>𝟑</m:t>
                        </m:r>
                      </m:den>
                    </m:f>
                    <m:r>
                      <a:rPr lang="en-US" sz="4800" b="1" i="1" smtClean="0">
                        <a:solidFill>
                          <a:srgbClr val="FF0000"/>
                        </a:solidFill>
                        <a:latin typeface="Cambria Math" panose="02040503050406030204" pitchFamily="18" charset="0"/>
                      </a:rPr>
                      <m:t>  </m:t>
                    </m:r>
                  </m:oMath>
                </a14:m>
                <a:r>
                  <a:rPr lang="en-US" sz="4000" b="1" dirty="0" err="1" smtClean="0">
                    <a:solidFill>
                      <a:srgbClr val="FF0000"/>
                    </a:solidFill>
                    <a:latin typeface="Arial" panose="020B0604020202020204" pitchFamily="34" charset="0"/>
                    <a:cs typeface="Arial" panose="020B0604020202020204" pitchFamily="34" charset="0"/>
                  </a:rPr>
                  <a:t>số</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nhím</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Hỏi</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có</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bao</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nhiêu</a:t>
                </a:r>
                <a:r>
                  <a:rPr lang="en-US" sz="4000" b="1" dirty="0" smtClean="0">
                    <a:solidFill>
                      <a:srgbClr val="FF0000"/>
                    </a:solidFill>
                    <a:latin typeface="Arial" panose="020B0604020202020204" pitchFamily="34" charset="0"/>
                    <a:cs typeface="Arial" panose="020B0604020202020204" pitchFamily="34" charset="0"/>
                  </a:rPr>
                  <a:t> con </a:t>
                </a:r>
                <a:r>
                  <a:rPr lang="en-US" sz="4000" b="1" dirty="0" err="1" smtClean="0">
                    <a:solidFill>
                      <a:srgbClr val="FF0000"/>
                    </a:solidFill>
                    <a:latin typeface="Arial" panose="020B0604020202020204" pitchFamily="34" charset="0"/>
                    <a:cs typeface="Arial" panose="020B0604020202020204" pitchFamily="34" charset="0"/>
                  </a:rPr>
                  <a:t>thỏ</a:t>
                </a:r>
                <a:r>
                  <a:rPr lang="en-US" sz="4000" b="1" dirty="0" smtClean="0">
                    <a:solidFill>
                      <a:srgbClr val="FF0000"/>
                    </a:solidFill>
                    <a:latin typeface="Arial" panose="020B0604020202020204" pitchFamily="34" charset="0"/>
                    <a:cs typeface="Arial" panose="020B0604020202020204" pitchFamily="34" charset="0"/>
                  </a:rPr>
                  <a:t>? </a:t>
                </a:r>
                <a:endParaRPr lang="en-US" sz="4000" b="1" dirty="0">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52387" y="981777"/>
                <a:ext cx="11319309" cy="2390334"/>
              </a:xfrm>
              <a:prstGeom prst="rect">
                <a:avLst/>
              </a:prstGeom>
              <a:blipFill>
                <a:blip r:embed="rId3"/>
                <a:stretch>
                  <a:fillRect l="-1885" t="-4592" r="-1939" b="-9949"/>
                </a:stretch>
              </a:blipFill>
            </p:spPr>
            <p:txBody>
              <a:bodyPr/>
              <a:lstStyle/>
              <a:p>
                <a:r>
                  <a:rPr lang="en-US">
                    <a:noFill/>
                  </a:rPr>
                  <a:t> </a:t>
                </a:r>
              </a:p>
            </p:txBody>
          </p:sp>
        </mc:Fallback>
      </mc:AlternateContent>
      <p:sp>
        <p:nvSpPr>
          <p:cNvPr id="5" name="TextBox 4"/>
          <p:cNvSpPr txBox="1"/>
          <p:nvPr/>
        </p:nvSpPr>
        <p:spPr>
          <a:xfrm>
            <a:off x="1174282" y="3801979"/>
            <a:ext cx="3320716" cy="707886"/>
          </a:xfrm>
          <a:prstGeom prst="rect">
            <a:avLst/>
          </a:prstGeom>
          <a:noFill/>
        </p:spPr>
        <p:txBody>
          <a:bodyPr wrap="square" rtlCol="0">
            <a:spAutoFit/>
          </a:bodyPr>
          <a:lstStyle/>
          <a:p>
            <a:r>
              <a:rPr lang="en-US" sz="4000" smtClean="0">
                <a:latin typeface="Arial" panose="020B0604020202020204" pitchFamily="34" charset="0"/>
                <a:cs typeface="Arial" panose="020B0604020202020204" pitchFamily="34" charset="0"/>
              </a:rPr>
              <a:t>A. 20 con thỏ</a:t>
            </a:r>
            <a:endParaRPr lang="en-US" sz="4000">
              <a:latin typeface="Arial" panose="020B0604020202020204" pitchFamily="34" charset="0"/>
              <a:cs typeface="Arial" panose="020B0604020202020204" pitchFamily="34" charset="0"/>
            </a:endParaRPr>
          </a:p>
        </p:txBody>
      </p:sp>
      <p:sp>
        <p:nvSpPr>
          <p:cNvPr id="18" name="Rectangle 17"/>
          <p:cNvSpPr/>
          <p:nvPr/>
        </p:nvSpPr>
        <p:spPr>
          <a:xfrm>
            <a:off x="0" y="186798"/>
            <a:ext cx="12192000"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506678" y="3801979"/>
            <a:ext cx="3320716" cy="707886"/>
          </a:xfrm>
          <a:prstGeom prst="rect">
            <a:avLst/>
          </a:prstGeom>
          <a:noFill/>
        </p:spPr>
        <p:txBody>
          <a:bodyPr wrap="square" rtlCol="0">
            <a:spAutoFit/>
          </a:bodyPr>
          <a:lstStyle/>
          <a:p>
            <a:r>
              <a:rPr lang="en-US" sz="4000" smtClean="0">
                <a:latin typeface="Arial" panose="020B0604020202020204" pitchFamily="34" charset="0"/>
                <a:cs typeface="Arial" panose="020B0604020202020204" pitchFamily="34" charset="0"/>
              </a:rPr>
              <a:t>B. 12 con thỏ</a:t>
            </a:r>
            <a:endParaRPr lang="en-US" sz="4000">
              <a:latin typeface="Arial" panose="020B0604020202020204" pitchFamily="34" charset="0"/>
              <a:cs typeface="Arial" panose="020B0604020202020204" pitchFamily="34" charset="0"/>
            </a:endParaRPr>
          </a:p>
        </p:txBody>
      </p:sp>
      <p:sp>
        <p:nvSpPr>
          <p:cNvPr id="8" name="TextBox 7"/>
          <p:cNvSpPr txBox="1"/>
          <p:nvPr/>
        </p:nvSpPr>
        <p:spPr>
          <a:xfrm>
            <a:off x="1174282" y="5062889"/>
            <a:ext cx="3320716"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C</a:t>
            </a:r>
            <a:r>
              <a:rPr lang="en-US" sz="4000" smtClean="0">
                <a:latin typeface="Arial" panose="020B0604020202020204" pitchFamily="34" charset="0"/>
                <a:cs typeface="Arial" panose="020B0604020202020204" pitchFamily="34" charset="0"/>
              </a:rPr>
              <a:t>. 18 con thỏ</a:t>
            </a:r>
            <a:endParaRPr lang="en-US" sz="4000">
              <a:latin typeface="Arial" panose="020B0604020202020204" pitchFamily="34" charset="0"/>
              <a:cs typeface="Arial" panose="020B0604020202020204" pitchFamily="34" charset="0"/>
            </a:endParaRPr>
          </a:p>
        </p:txBody>
      </p:sp>
      <p:sp>
        <p:nvSpPr>
          <p:cNvPr id="9" name="TextBox 8"/>
          <p:cNvSpPr txBox="1"/>
          <p:nvPr/>
        </p:nvSpPr>
        <p:spPr>
          <a:xfrm>
            <a:off x="6506678" y="5062889"/>
            <a:ext cx="3320716" cy="707886"/>
          </a:xfrm>
          <a:prstGeom prst="rect">
            <a:avLst/>
          </a:prstGeom>
          <a:noFill/>
        </p:spPr>
        <p:txBody>
          <a:bodyPr wrap="square" rtlCol="0">
            <a:spAutoFit/>
          </a:bodyPr>
          <a:lstStyle/>
          <a:p>
            <a:r>
              <a:rPr lang="en-US" sz="4000" smtClean="0">
                <a:latin typeface="Arial" panose="020B0604020202020204" pitchFamily="34" charset="0"/>
                <a:cs typeface="Arial" panose="020B0604020202020204" pitchFamily="34" charset="0"/>
              </a:rPr>
              <a:t>D. 21 con thỏ</a:t>
            </a:r>
            <a:endParaRPr lang="en-US" sz="4000">
              <a:latin typeface="Arial" panose="020B0604020202020204" pitchFamily="34" charset="0"/>
              <a:cs typeface="Arial" panose="020B0604020202020204" pitchFamily="34" charset="0"/>
            </a:endParaRPr>
          </a:p>
        </p:txBody>
      </p:sp>
      <p:sp>
        <p:nvSpPr>
          <p:cNvPr id="10" name="Oval 9"/>
          <p:cNvSpPr/>
          <p:nvPr/>
        </p:nvSpPr>
        <p:spPr>
          <a:xfrm>
            <a:off x="6217920" y="3674659"/>
            <a:ext cx="993594" cy="9935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7516" y="110554"/>
            <a:ext cx="3920912" cy="659145"/>
            <a:chOff x="577516" y="4232"/>
            <a:chExt cx="2984950" cy="659145"/>
          </a:xfrm>
        </p:grpSpPr>
        <p:grpSp>
          <p:nvGrpSpPr>
            <p:cNvPr id="12" name="Google Shape;2139;p71"/>
            <p:cNvGrpSpPr/>
            <p:nvPr/>
          </p:nvGrpSpPr>
          <p:grpSpPr>
            <a:xfrm rot="10800000" flipH="1">
              <a:off x="577516" y="4232"/>
              <a:ext cx="2984950" cy="659145"/>
              <a:chOff x="3199075" y="3739025"/>
              <a:chExt cx="448629" cy="111875"/>
            </a:xfrm>
          </p:grpSpPr>
          <p:sp>
            <p:nvSpPr>
              <p:cNvPr id="14" name="Google Shape;2140;p71"/>
              <p:cNvSpPr/>
              <p:nvPr/>
            </p:nvSpPr>
            <p:spPr>
              <a:xfrm>
                <a:off x="3199075" y="3739025"/>
                <a:ext cx="448629" cy="111875"/>
              </a:xfrm>
              <a:custGeom>
                <a:avLst/>
                <a:gdLst/>
                <a:ahLst/>
                <a:cxnLst/>
                <a:rect l="l" t="t" r="r" b="b"/>
                <a:pathLst>
                  <a:path w="19396" h="4475" extrusionOk="0">
                    <a:moveTo>
                      <a:pt x="2907" y="1"/>
                    </a:moveTo>
                    <a:cubicBezTo>
                      <a:pt x="1039" y="1"/>
                      <a:pt x="1" y="2236"/>
                      <a:pt x="1263" y="3614"/>
                    </a:cubicBezTo>
                    <a:cubicBezTo>
                      <a:pt x="1292" y="3643"/>
                      <a:pt x="1321" y="3672"/>
                      <a:pt x="1350" y="3708"/>
                    </a:cubicBezTo>
                    <a:cubicBezTo>
                      <a:pt x="1856" y="4214"/>
                      <a:pt x="2526" y="4474"/>
                      <a:pt x="3201" y="4474"/>
                    </a:cubicBezTo>
                    <a:cubicBezTo>
                      <a:pt x="3737" y="4474"/>
                      <a:pt x="4276" y="4310"/>
                      <a:pt x="4739" y="3975"/>
                    </a:cubicBezTo>
                    <a:lnTo>
                      <a:pt x="14325" y="3975"/>
                    </a:lnTo>
                    <a:cubicBezTo>
                      <a:pt x="15399" y="3975"/>
                      <a:pt x="16424" y="3549"/>
                      <a:pt x="17188" y="2792"/>
                    </a:cubicBezTo>
                    <a:lnTo>
                      <a:pt x="19056" y="917"/>
                    </a:lnTo>
                    <a:cubicBezTo>
                      <a:pt x="19395" y="585"/>
                      <a:pt x="19157" y="8"/>
                      <a:pt x="18681" y="8"/>
                    </a:cubicBezTo>
                    <a:lnTo>
                      <a:pt x="2907"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41;p71"/>
              <p:cNvSpPr/>
              <p:nvPr/>
            </p:nvSpPr>
            <p:spPr>
              <a:xfrm>
                <a:off x="3227636" y="3756427"/>
                <a:ext cx="83875" cy="75800"/>
              </a:xfrm>
              <a:custGeom>
                <a:avLst/>
                <a:gdLst/>
                <a:ahLst/>
                <a:cxnLst/>
                <a:rect l="l" t="t" r="r" b="b"/>
                <a:pathLst>
                  <a:path w="3355" h="3032" extrusionOk="0">
                    <a:moveTo>
                      <a:pt x="1681" y="1"/>
                    </a:moveTo>
                    <a:cubicBezTo>
                      <a:pt x="1553" y="1"/>
                      <a:pt x="1422" y="17"/>
                      <a:pt x="1292" y="52"/>
                    </a:cubicBezTo>
                    <a:cubicBezTo>
                      <a:pt x="484" y="261"/>
                      <a:pt x="0" y="1091"/>
                      <a:pt x="210" y="1898"/>
                    </a:cubicBezTo>
                    <a:cubicBezTo>
                      <a:pt x="385" y="2577"/>
                      <a:pt x="999" y="3032"/>
                      <a:pt x="1669" y="3032"/>
                    </a:cubicBezTo>
                    <a:cubicBezTo>
                      <a:pt x="1797" y="3032"/>
                      <a:pt x="1927" y="3015"/>
                      <a:pt x="2056" y="2980"/>
                    </a:cubicBezTo>
                    <a:cubicBezTo>
                      <a:pt x="2871" y="2771"/>
                      <a:pt x="3354" y="1942"/>
                      <a:pt x="3145" y="1134"/>
                    </a:cubicBezTo>
                    <a:cubicBezTo>
                      <a:pt x="2963" y="456"/>
                      <a:pt x="2354" y="1"/>
                      <a:pt x="168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5358;p73"/>
            <p:cNvSpPr/>
            <p:nvPr/>
          </p:nvSpPr>
          <p:spPr>
            <a:xfrm>
              <a:off x="872681" y="159521"/>
              <a:ext cx="304344" cy="348568"/>
            </a:xfrm>
            <a:custGeom>
              <a:avLst/>
              <a:gdLst/>
              <a:ahLst/>
              <a:cxnLst/>
              <a:rect l="l" t="t" r="r" b="b"/>
              <a:pathLst>
                <a:path w="11059" h="12666" extrusionOk="0">
                  <a:moveTo>
                    <a:pt x="4285" y="789"/>
                  </a:moveTo>
                  <a:cubicBezTo>
                    <a:pt x="4758" y="789"/>
                    <a:pt x="5136" y="1135"/>
                    <a:pt x="5136" y="1608"/>
                  </a:cubicBezTo>
                  <a:lnTo>
                    <a:pt x="5136" y="4128"/>
                  </a:lnTo>
                  <a:cubicBezTo>
                    <a:pt x="4190" y="4317"/>
                    <a:pt x="3466" y="5168"/>
                    <a:pt x="3466" y="6144"/>
                  </a:cubicBezTo>
                  <a:cubicBezTo>
                    <a:pt x="3466" y="6365"/>
                    <a:pt x="3655" y="6585"/>
                    <a:pt x="3907" y="6585"/>
                  </a:cubicBezTo>
                  <a:cubicBezTo>
                    <a:pt x="4127" y="6585"/>
                    <a:pt x="4285" y="6365"/>
                    <a:pt x="4285" y="6144"/>
                  </a:cubicBezTo>
                  <a:cubicBezTo>
                    <a:pt x="4285" y="5577"/>
                    <a:pt x="4663" y="5168"/>
                    <a:pt x="5136" y="4947"/>
                  </a:cubicBezTo>
                  <a:lnTo>
                    <a:pt x="5136" y="8192"/>
                  </a:lnTo>
                  <a:cubicBezTo>
                    <a:pt x="5136" y="8665"/>
                    <a:pt x="4758" y="9011"/>
                    <a:pt x="4285" y="9011"/>
                  </a:cubicBezTo>
                  <a:cubicBezTo>
                    <a:pt x="3938" y="9011"/>
                    <a:pt x="3592" y="8791"/>
                    <a:pt x="3497" y="8381"/>
                  </a:cubicBezTo>
                  <a:cubicBezTo>
                    <a:pt x="3434" y="8318"/>
                    <a:pt x="3277" y="8192"/>
                    <a:pt x="3119" y="8192"/>
                  </a:cubicBezTo>
                  <a:cubicBezTo>
                    <a:pt x="2962" y="8192"/>
                    <a:pt x="2899" y="8255"/>
                    <a:pt x="2647" y="8255"/>
                  </a:cubicBezTo>
                  <a:cubicBezTo>
                    <a:pt x="1544" y="8255"/>
                    <a:pt x="1544" y="6617"/>
                    <a:pt x="2647" y="6617"/>
                  </a:cubicBezTo>
                  <a:cubicBezTo>
                    <a:pt x="2867" y="6617"/>
                    <a:pt x="3025" y="6428"/>
                    <a:pt x="3025" y="6176"/>
                  </a:cubicBezTo>
                  <a:cubicBezTo>
                    <a:pt x="3025" y="5955"/>
                    <a:pt x="2836" y="5735"/>
                    <a:pt x="2647" y="5735"/>
                  </a:cubicBezTo>
                  <a:cubicBezTo>
                    <a:pt x="2080" y="5735"/>
                    <a:pt x="1607" y="6018"/>
                    <a:pt x="1292" y="6428"/>
                  </a:cubicBezTo>
                  <a:cubicBezTo>
                    <a:pt x="1103" y="6270"/>
                    <a:pt x="977" y="6018"/>
                    <a:pt x="977" y="5735"/>
                  </a:cubicBezTo>
                  <a:cubicBezTo>
                    <a:pt x="977" y="5483"/>
                    <a:pt x="1103" y="5325"/>
                    <a:pt x="1166" y="5199"/>
                  </a:cubicBezTo>
                  <a:cubicBezTo>
                    <a:pt x="1323" y="5042"/>
                    <a:pt x="1323" y="4790"/>
                    <a:pt x="1166" y="4632"/>
                  </a:cubicBezTo>
                  <a:cubicBezTo>
                    <a:pt x="662" y="4097"/>
                    <a:pt x="1103" y="3277"/>
                    <a:pt x="1828" y="3277"/>
                  </a:cubicBezTo>
                  <a:cubicBezTo>
                    <a:pt x="2048" y="3277"/>
                    <a:pt x="2237" y="3340"/>
                    <a:pt x="2395" y="3498"/>
                  </a:cubicBezTo>
                  <a:cubicBezTo>
                    <a:pt x="2473" y="3577"/>
                    <a:pt x="2584" y="3616"/>
                    <a:pt x="2694" y="3616"/>
                  </a:cubicBezTo>
                  <a:cubicBezTo>
                    <a:pt x="2804" y="3616"/>
                    <a:pt x="2914" y="3577"/>
                    <a:pt x="2993" y="3498"/>
                  </a:cubicBezTo>
                  <a:cubicBezTo>
                    <a:pt x="3151" y="3340"/>
                    <a:pt x="3151" y="3057"/>
                    <a:pt x="2993" y="2899"/>
                  </a:cubicBezTo>
                  <a:cubicBezTo>
                    <a:pt x="2678" y="2584"/>
                    <a:pt x="2269" y="2427"/>
                    <a:pt x="1828" y="2427"/>
                  </a:cubicBezTo>
                  <a:cubicBezTo>
                    <a:pt x="1828" y="1954"/>
                    <a:pt x="2174" y="1608"/>
                    <a:pt x="2647" y="1608"/>
                  </a:cubicBezTo>
                  <a:cubicBezTo>
                    <a:pt x="2773" y="1608"/>
                    <a:pt x="2836" y="1639"/>
                    <a:pt x="2962" y="1702"/>
                  </a:cubicBezTo>
                  <a:cubicBezTo>
                    <a:pt x="3000" y="1713"/>
                    <a:pt x="3040" y="1718"/>
                    <a:pt x="3079" y="1718"/>
                  </a:cubicBezTo>
                  <a:cubicBezTo>
                    <a:pt x="3264" y="1718"/>
                    <a:pt x="3445" y="1601"/>
                    <a:pt x="3497" y="1419"/>
                  </a:cubicBezTo>
                  <a:cubicBezTo>
                    <a:pt x="3592" y="1072"/>
                    <a:pt x="3938" y="789"/>
                    <a:pt x="4285" y="789"/>
                  </a:cubicBezTo>
                  <a:close/>
                  <a:moveTo>
                    <a:pt x="6711" y="915"/>
                  </a:moveTo>
                  <a:cubicBezTo>
                    <a:pt x="7057" y="915"/>
                    <a:pt x="7404" y="1135"/>
                    <a:pt x="7498" y="1545"/>
                  </a:cubicBezTo>
                  <a:cubicBezTo>
                    <a:pt x="7547" y="1715"/>
                    <a:pt x="7708" y="1828"/>
                    <a:pt x="7880" y="1828"/>
                  </a:cubicBezTo>
                  <a:cubicBezTo>
                    <a:pt x="7931" y="1828"/>
                    <a:pt x="7983" y="1818"/>
                    <a:pt x="8034" y="1797"/>
                  </a:cubicBezTo>
                  <a:cubicBezTo>
                    <a:pt x="8160" y="1765"/>
                    <a:pt x="8223" y="1734"/>
                    <a:pt x="8349" y="1734"/>
                  </a:cubicBezTo>
                  <a:cubicBezTo>
                    <a:pt x="8822" y="1734"/>
                    <a:pt x="9168" y="2080"/>
                    <a:pt x="9168" y="2553"/>
                  </a:cubicBezTo>
                  <a:cubicBezTo>
                    <a:pt x="8759" y="2553"/>
                    <a:pt x="8318" y="2710"/>
                    <a:pt x="8003" y="3025"/>
                  </a:cubicBezTo>
                  <a:cubicBezTo>
                    <a:pt x="7845" y="3183"/>
                    <a:pt x="7845" y="3467"/>
                    <a:pt x="8003" y="3624"/>
                  </a:cubicBezTo>
                  <a:cubicBezTo>
                    <a:pt x="8081" y="3703"/>
                    <a:pt x="8192" y="3742"/>
                    <a:pt x="8302" y="3742"/>
                  </a:cubicBezTo>
                  <a:cubicBezTo>
                    <a:pt x="8412" y="3742"/>
                    <a:pt x="8522" y="3703"/>
                    <a:pt x="8601" y="3624"/>
                  </a:cubicBezTo>
                  <a:cubicBezTo>
                    <a:pt x="8759" y="3467"/>
                    <a:pt x="8948" y="3372"/>
                    <a:pt x="9168" y="3372"/>
                  </a:cubicBezTo>
                  <a:cubicBezTo>
                    <a:pt x="9893" y="3372"/>
                    <a:pt x="10271" y="4191"/>
                    <a:pt x="9798" y="4758"/>
                  </a:cubicBezTo>
                  <a:cubicBezTo>
                    <a:pt x="9735" y="4853"/>
                    <a:pt x="9735" y="5073"/>
                    <a:pt x="9830" y="5231"/>
                  </a:cubicBezTo>
                  <a:cubicBezTo>
                    <a:pt x="9956" y="5357"/>
                    <a:pt x="10050" y="5514"/>
                    <a:pt x="10050" y="5798"/>
                  </a:cubicBezTo>
                  <a:cubicBezTo>
                    <a:pt x="10050" y="6050"/>
                    <a:pt x="9924" y="6302"/>
                    <a:pt x="9735" y="6459"/>
                  </a:cubicBezTo>
                  <a:cubicBezTo>
                    <a:pt x="9420" y="6050"/>
                    <a:pt x="8948" y="5798"/>
                    <a:pt x="8381" y="5798"/>
                  </a:cubicBezTo>
                  <a:cubicBezTo>
                    <a:pt x="8160" y="5798"/>
                    <a:pt x="8003" y="5987"/>
                    <a:pt x="8003" y="6207"/>
                  </a:cubicBezTo>
                  <a:cubicBezTo>
                    <a:pt x="8003" y="6459"/>
                    <a:pt x="8192" y="6648"/>
                    <a:pt x="8381" y="6648"/>
                  </a:cubicBezTo>
                  <a:cubicBezTo>
                    <a:pt x="9483" y="6648"/>
                    <a:pt x="9483" y="8318"/>
                    <a:pt x="8381" y="8318"/>
                  </a:cubicBezTo>
                  <a:cubicBezTo>
                    <a:pt x="8255" y="8318"/>
                    <a:pt x="8192" y="8255"/>
                    <a:pt x="8066" y="8224"/>
                  </a:cubicBezTo>
                  <a:cubicBezTo>
                    <a:pt x="8021" y="8211"/>
                    <a:pt x="7976" y="8205"/>
                    <a:pt x="7931" y="8205"/>
                  </a:cubicBezTo>
                  <a:cubicBezTo>
                    <a:pt x="7752" y="8205"/>
                    <a:pt x="7580" y="8306"/>
                    <a:pt x="7530" y="8507"/>
                  </a:cubicBezTo>
                  <a:cubicBezTo>
                    <a:pt x="7435" y="8854"/>
                    <a:pt x="7089" y="9137"/>
                    <a:pt x="6742" y="9137"/>
                  </a:cubicBezTo>
                  <a:cubicBezTo>
                    <a:pt x="6270" y="9137"/>
                    <a:pt x="5892" y="8759"/>
                    <a:pt x="5892" y="8318"/>
                  </a:cubicBezTo>
                  <a:lnTo>
                    <a:pt x="5892" y="5073"/>
                  </a:lnTo>
                  <a:cubicBezTo>
                    <a:pt x="6364" y="5231"/>
                    <a:pt x="6742" y="5703"/>
                    <a:pt x="6742" y="6270"/>
                  </a:cubicBezTo>
                  <a:cubicBezTo>
                    <a:pt x="6742" y="6491"/>
                    <a:pt x="6931" y="6680"/>
                    <a:pt x="7120" y="6680"/>
                  </a:cubicBezTo>
                  <a:cubicBezTo>
                    <a:pt x="7341" y="6680"/>
                    <a:pt x="7530" y="6491"/>
                    <a:pt x="7530" y="6270"/>
                  </a:cubicBezTo>
                  <a:cubicBezTo>
                    <a:pt x="7530" y="5262"/>
                    <a:pt x="6805" y="4412"/>
                    <a:pt x="5860" y="4254"/>
                  </a:cubicBezTo>
                  <a:lnTo>
                    <a:pt x="5860" y="1734"/>
                  </a:lnTo>
                  <a:cubicBezTo>
                    <a:pt x="5860" y="1261"/>
                    <a:pt x="6207" y="915"/>
                    <a:pt x="6711" y="915"/>
                  </a:cubicBezTo>
                  <a:close/>
                  <a:moveTo>
                    <a:pt x="5514" y="9358"/>
                  </a:moveTo>
                  <a:cubicBezTo>
                    <a:pt x="5829" y="9736"/>
                    <a:pt x="6270" y="9925"/>
                    <a:pt x="6774" y="9925"/>
                  </a:cubicBezTo>
                  <a:lnTo>
                    <a:pt x="6774" y="10209"/>
                  </a:lnTo>
                  <a:lnTo>
                    <a:pt x="4285" y="10209"/>
                  </a:lnTo>
                  <a:lnTo>
                    <a:pt x="4285" y="9925"/>
                  </a:lnTo>
                  <a:cubicBezTo>
                    <a:pt x="4789" y="9925"/>
                    <a:pt x="5230" y="9673"/>
                    <a:pt x="5514" y="9358"/>
                  </a:cubicBezTo>
                  <a:close/>
                  <a:moveTo>
                    <a:pt x="6648" y="11028"/>
                  </a:moveTo>
                  <a:cubicBezTo>
                    <a:pt x="6522" y="11500"/>
                    <a:pt x="6049" y="11847"/>
                    <a:pt x="5514" y="11847"/>
                  </a:cubicBezTo>
                  <a:cubicBezTo>
                    <a:pt x="4978" y="11847"/>
                    <a:pt x="4537" y="11500"/>
                    <a:pt x="4316" y="11028"/>
                  </a:cubicBezTo>
                  <a:close/>
                  <a:moveTo>
                    <a:pt x="4285" y="1"/>
                  </a:moveTo>
                  <a:cubicBezTo>
                    <a:pt x="3686" y="1"/>
                    <a:pt x="3151" y="316"/>
                    <a:pt x="2867" y="820"/>
                  </a:cubicBezTo>
                  <a:cubicBezTo>
                    <a:pt x="2796" y="811"/>
                    <a:pt x="2724" y="806"/>
                    <a:pt x="2654" y="806"/>
                  </a:cubicBezTo>
                  <a:cubicBezTo>
                    <a:pt x="1762" y="806"/>
                    <a:pt x="977" y="1526"/>
                    <a:pt x="977" y="2490"/>
                  </a:cubicBezTo>
                  <a:lnTo>
                    <a:pt x="977" y="2679"/>
                  </a:lnTo>
                  <a:cubicBezTo>
                    <a:pt x="851" y="2742"/>
                    <a:pt x="756" y="2836"/>
                    <a:pt x="630" y="2962"/>
                  </a:cubicBezTo>
                  <a:cubicBezTo>
                    <a:pt x="63" y="3498"/>
                    <a:pt x="0" y="4286"/>
                    <a:pt x="347" y="4947"/>
                  </a:cubicBezTo>
                  <a:cubicBezTo>
                    <a:pt x="189" y="5199"/>
                    <a:pt x="126" y="5514"/>
                    <a:pt x="126" y="5766"/>
                  </a:cubicBezTo>
                  <a:cubicBezTo>
                    <a:pt x="126" y="6365"/>
                    <a:pt x="441" y="6932"/>
                    <a:pt x="945" y="7184"/>
                  </a:cubicBezTo>
                  <a:cubicBezTo>
                    <a:pt x="819" y="8192"/>
                    <a:pt x="1576" y="9043"/>
                    <a:pt x="2584" y="9043"/>
                  </a:cubicBezTo>
                  <a:lnTo>
                    <a:pt x="2836" y="9043"/>
                  </a:lnTo>
                  <a:cubicBezTo>
                    <a:pt x="2993" y="9326"/>
                    <a:pt x="3182" y="9515"/>
                    <a:pt x="3434" y="9673"/>
                  </a:cubicBezTo>
                  <a:lnTo>
                    <a:pt x="3434" y="10587"/>
                  </a:lnTo>
                  <a:cubicBezTo>
                    <a:pt x="3434" y="11721"/>
                    <a:pt x="4379" y="12666"/>
                    <a:pt x="5514" y="12666"/>
                  </a:cubicBezTo>
                  <a:cubicBezTo>
                    <a:pt x="6648" y="12666"/>
                    <a:pt x="7593" y="11721"/>
                    <a:pt x="7593" y="10587"/>
                  </a:cubicBezTo>
                  <a:lnTo>
                    <a:pt x="7593" y="9673"/>
                  </a:lnTo>
                  <a:cubicBezTo>
                    <a:pt x="7845" y="9515"/>
                    <a:pt x="8066" y="9326"/>
                    <a:pt x="8192" y="9043"/>
                  </a:cubicBezTo>
                  <a:lnTo>
                    <a:pt x="8444" y="9043"/>
                  </a:lnTo>
                  <a:cubicBezTo>
                    <a:pt x="9420" y="9043"/>
                    <a:pt x="10208" y="8129"/>
                    <a:pt x="10082" y="7153"/>
                  </a:cubicBezTo>
                  <a:cubicBezTo>
                    <a:pt x="10586" y="6869"/>
                    <a:pt x="10901" y="6333"/>
                    <a:pt x="10901" y="5735"/>
                  </a:cubicBezTo>
                  <a:cubicBezTo>
                    <a:pt x="10901" y="5451"/>
                    <a:pt x="10838" y="5136"/>
                    <a:pt x="10680" y="4916"/>
                  </a:cubicBezTo>
                  <a:cubicBezTo>
                    <a:pt x="11059" y="4317"/>
                    <a:pt x="10933" y="3498"/>
                    <a:pt x="10428" y="2962"/>
                  </a:cubicBezTo>
                  <a:cubicBezTo>
                    <a:pt x="10302" y="2836"/>
                    <a:pt x="10208" y="2742"/>
                    <a:pt x="10082" y="2679"/>
                  </a:cubicBezTo>
                  <a:lnTo>
                    <a:pt x="10082" y="2490"/>
                  </a:lnTo>
                  <a:cubicBezTo>
                    <a:pt x="10082" y="1576"/>
                    <a:pt x="9326" y="820"/>
                    <a:pt x="8444" y="820"/>
                  </a:cubicBezTo>
                  <a:lnTo>
                    <a:pt x="8192" y="820"/>
                  </a:lnTo>
                  <a:cubicBezTo>
                    <a:pt x="7908" y="316"/>
                    <a:pt x="7372" y="1"/>
                    <a:pt x="6774" y="1"/>
                  </a:cubicBezTo>
                  <a:cubicBezTo>
                    <a:pt x="6270" y="1"/>
                    <a:pt x="5829" y="222"/>
                    <a:pt x="5514" y="537"/>
                  </a:cubicBezTo>
                  <a:cubicBezTo>
                    <a:pt x="5199" y="190"/>
                    <a:pt x="4758" y="1"/>
                    <a:pt x="428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TextBox 15"/>
          <p:cNvSpPr txBox="1"/>
          <p:nvPr/>
        </p:nvSpPr>
        <p:spPr>
          <a:xfrm>
            <a:off x="1492620" y="236100"/>
            <a:ext cx="2702379" cy="523220"/>
          </a:xfrm>
          <a:prstGeom prst="rect">
            <a:avLst/>
          </a:prstGeom>
          <a:noFill/>
        </p:spPr>
        <p:txBody>
          <a:bodyPr wrap="square" rtlCol="0">
            <a:spAutoFit/>
          </a:bodyPr>
          <a:lstStyle/>
          <a:p>
            <a:r>
              <a:rPr lang="en-US" sz="2800" smtClean="0">
                <a:solidFill>
                  <a:srgbClr val="FFFF00"/>
                </a:solidFill>
                <a:latin typeface="Arial" panose="020B0604020202020204" pitchFamily="34" charset="0"/>
                <a:cs typeface="Arial" panose="020B0604020202020204" pitchFamily="34" charset="0"/>
              </a:rPr>
              <a:t>Kiểm tra bài cũ</a:t>
            </a:r>
            <a:endParaRPr lang="en-US" sz="280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165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ECF2"/>
        </a:solidFill>
        <a:effectLst/>
      </p:bgPr>
    </p:bg>
    <p:spTree>
      <p:nvGrpSpPr>
        <p:cNvPr id="1" name=""/>
        <p:cNvGrpSpPr/>
        <p:nvPr/>
      </p:nvGrpSpPr>
      <p:grpSpPr>
        <a:xfrm>
          <a:off x="0" y="0"/>
          <a:ext cx="0" cy="0"/>
          <a:chOff x="0" y="0"/>
          <a:chExt cx="0" cy="0"/>
        </a:xfrm>
      </p:grpSpPr>
      <p:pic>
        <p:nvPicPr>
          <p:cNvPr id="10" name="Google Shape;143;p32"/>
          <p:cNvPicPr preferRelativeResize="0"/>
          <p:nvPr/>
        </p:nvPicPr>
        <p:blipFill>
          <a:blip r:embed="rId3">
            <a:alphaModFix/>
            <a:duotone>
              <a:schemeClr val="accent1">
                <a:shade val="45000"/>
                <a:satMod val="135000"/>
              </a:schemeClr>
              <a:prstClr val="white"/>
            </a:duotone>
          </a:blip>
          <a:stretch>
            <a:fillRect/>
          </a:stretch>
        </p:blipFill>
        <p:spPr>
          <a:xfrm>
            <a:off x="3942987" y="696799"/>
            <a:ext cx="4489481" cy="2068091"/>
          </a:xfrm>
          <a:prstGeom prst="rect">
            <a:avLst/>
          </a:prstGeom>
          <a:noFill/>
          <a:ln>
            <a:noFill/>
          </a:ln>
        </p:spPr>
      </p:pic>
      <p:sp>
        <p:nvSpPr>
          <p:cNvPr id="5" name="TextBox 4"/>
          <p:cNvSpPr txBox="1"/>
          <p:nvPr/>
        </p:nvSpPr>
        <p:spPr>
          <a:xfrm>
            <a:off x="3121572" y="1177158"/>
            <a:ext cx="6214937" cy="1107996"/>
          </a:xfrm>
          <a:prstGeom prst="rect">
            <a:avLst/>
          </a:prstGeom>
          <a:noFill/>
        </p:spPr>
        <p:txBody>
          <a:bodyPr wrap="square" rtlCol="0">
            <a:spAutoFit/>
          </a:bodyPr>
          <a:lstStyle/>
          <a:p>
            <a:pPr algn="ctr"/>
            <a:r>
              <a:rPr lang="en-US" sz="6600" b="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LUYỆN TẬP</a:t>
            </a:r>
            <a:endParaRPr lang="en-US" sz="6600" b="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Google Shape;144;p32"/>
          <p:cNvSpPr/>
          <p:nvPr/>
        </p:nvSpPr>
        <p:spPr>
          <a:xfrm>
            <a:off x="826895" y="3311783"/>
            <a:ext cx="2082041" cy="4931403"/>
          </a:xfrm>
          <a:custGeom>
            <a:avLst/>
            <a:gdLst/>
            <a:ahLst/>
            <a:cxnLst/>
            <a:rect l="l" t="t" r="r" b="b"/>
            <a:pathLst>
              <a:path w="49959" h="118330" extrusionOk="0">
                <a:moveTo>
                  <a:pt x="28091" y="2280"/>
                </a:moveTo>
                <a:cubicBezTo>
                  <a:pt x="28375" y="2280"/>
                  <a:pt x="28054" y="3887"/>
                  <a:pt x="28054" y="4020"/>
                </a:cubicBezTo>
                <a:cubicBezTo>
                  <a:pt x="27777" y="4783"/>
                  <a:pt x="27500" y="5476"/>
                  <a:pt x="27084" y="6100"/>
                </a:cubicBezTo>
                <a:cubicBezTo>
                  <a:pt x="26460" y="7001"/>
                  <a:pt x="25698" y="7764"/>
                  <a:pt x="24796" y="8318"/>
                </a:cubicBezTo>
                <a:cubicBezTo>
                  <a:pt x="25767" y="7556"/>
                  <a:pt x="26599" y="6585"/>
                  <a:pt x="27292" y="5476"/>
                </a:cubicBezTo>
                <a:cubicBezTo>
                  <a:pt x="27638" y="4922"/>
                  <a:pt x="27777" y="4298"/>
                  <a:pt x="27846" y="3674"/>
                </a:cubicBezTo>
                <a:cubicBezTo>
                  <a:pt x="27916" y="3258"/>
                  <a:pt x="27985" y="2773"/>
                  <a:pt x="28054" y="2357"/>
                </a:cubicBezTo>
                <a:lnTo>
                  <a:pt x="28054" y="2288"/>
                </a:lnTo>
                <a:cubicBezTo>
                  <a:pt x="28068" y="2282"/>
                  <a:pt x="28080" y="2280"/>
                  <a:pt x="28091" y="2280"/>
                </a:cubicBezTo>
                <a:close/>
                <a:moveTo>
                  <a:pt x="20393" y="814"/>
                </a:moveTo>
                <a:cubicBezTo>
                  <a:pt x="20550" y="814"/>
                  <a:pt x="20790" y="1056"/>
                  <a:pt x="21192" y="1525"/>
                </a:cubicBezTo>
                <a:cubicBezTo>
                  <a:pt x="22786" y="3674"/>
                  <a:pt x="22994" y="5961"/>
                  <a:pt x="22717" y="8457"/>
                </a:cubicBezTo>
                <a:cubicBezTo>
                  <a:pt x="22578" y="8110"/>
                  <a:pt x="22370" y="7833"/>
                  <a:pt x="22162" y="7556"/>
                </a:cubicBezTo>
                <a:cubicBezTo>
                  <a:pt x="22125" y="7537"/>
                  <a:pt x="22088" y="7529"/>
                  <a:pt x="22054" y="7529"/>
                </a:cubicBezTo>
                <a:cubicBezTo>
                  <a:pt x="21959" y="7529"/>
                  <a:pt x="21885" y="7593"/>
                  <a:pt x="21885" y="7694"/>
                </a:cubicBezTo>
                <a:cubicBezTo>
                  <a:pt x="21885" y="7764"/>
                  <a:pt x="21885" y="7833"/>
                  <a:pt x="21885" y="7902"/>
                </a:cubicBezTo>
                <a:cubicBezTo>
                  <a:pt x="21538" y="7001"/>
                  <a:pt x="21053" y="6169"/>
                  <a:pt x="20429" y="5476"/>
                </a:cubicBezTo>
                <a:cubicBezTo>
                  <a:pt x="20152" y="4783"/>
                  <a:pt x="20013" y="4090"/>
                  <a:pt x="19944" y="3397"/>
                </a:cubicBezTo>
                <a:cubicBezTo>
                  <a:pt x="19944" y="2773"/>
                  <a:pt x="19944" y="2218"/>
                  <a:pt x="20083" y="1664"/>
                </a:cubicBezTo>
                <a:cubicBezTo>
                  <a:pt x="20154" y="1091"/>
                  <a:pt x="20226" y="814"/>
                  <a:pt x="20393" y="814"/>
                </a:cubicBezTo>
                <a:close/>
                <a:moveTo>
                  <a:pt x="27422" y="1160"/>
                </a:moveTo>
                <a:cubicBezTo>
                  <a:pt x="28030" y="1160"/>
                  <a:pt x="27500" y="2470"/>
                  <a:pt x="27500" y="2773"/>
                </a:cubicBezTo>
                <a:cubicBezTo>
                  <a:pt x="27361" y="4159"/>
                  <a:pt x="26876" y="5476"/>
                  <a:pt x="26044" y="6516"/>
                </a:cubicBezTo>
                <a:cubicBezTo>
                  <a:pt x="25490" y="7070"/>
                  <a:pt x="24935" y="7694"/>
                  <a:pt x="24311" y="8180"/>
                </a:cubicBezTo>
                <a:lnTo>
                  <a:pt x="23687" y="8734"/>
                </a:lnTo>
                <a:cubicBezTo>
                  <a:pt x="24519" y="7417"/>
                  <a:pt x="25074" y="6031"/>
                  <a:pt x="25351" y="4644"/>
                </a:cubicBezTo>
                <a:lnTo>
                  <a:pt x="25351" y="4575"/>
                </a:lnTo>
                <a:cubicBezTo>
                  <a:pt x="25420" y="4090"/>
                  <a:pt x="25420" y="3674"/>
                  <a:pt x="25351" y="3189"/>
                </a:cubicBezTo>
                <a:cubicBezTo>
                  <a:pt x="25698" y="2357"/>
                  <a:pt x="26321" y="1664"/>
                  <a:pt x="27084" y="1248"/>
                </a:cubicBezTo>
                <a:cubicBezTo>
                  <a:pt x="27223" y="1187"/>
                  <a:pt x="27334" y="1160"/>
                  <a:pt x="27422" y="1160"/>
                </a:cubicBezTo>
                <a:close/>
                <a:moveTo>
                  <a:pt x="30966" y="4020"/>
                </a:moveTo>
                <a:cubicBezTo>
                  <a:pt x="31520" y="4020"/>
                  <a:pt x="31312" y="4159"/>
                  <a:pt x="31104" y="4575"/>
                </a:cubicBezTo>
                <a:cubicBezTo>
                  <a:pt x="30827" y="4922"/>
                  <a:pt x="30550" y="5476"/>
                  <a:pt x="30273" y="5892"/>
                </a:cubicBezTo>
                <a:cubicBezTo>
                  <a:pt x="29094" y="7625"/>
                  <a:pt x="26945" y="8249"/>
                  <a:pt x="25074" y="9011"/>
                </a:cubicBezTo>
                <a:cubicBezTo>
                  <a:pt x="25004" y="8873"/>
                  <a:pt x="24866" y="8873"/>
                  <a:pt x="24796" y="8873"/>
                </a:cubicBezTo>
                <a:cubicBezTo>
                  <a:pt x="24796" y="8873"/>
                  <a:pt x="24796" y="8803"/>
                  <a:pt x="24796" y="8803"/>
                </a:cubicBezTo>
                <a:cubicBezTo>
                  <a:pt x="26321" y="7902"/>
                  <a:pt x="27500" y="6447"/>
                  <a:pt x="28124" y="4783"/>
                </a:cubicBezTo>
                <a:cubicBezTo>
                  <a:pt x="28717" y="4297"/>
                  <a:pt x="29521" y="4022"/>
                  <a:pt x="30306" y="4022"/>
                </a:cubicBezTo>
                <a:cubicBezTo>
                  <a:pt x="30529" y="4022"/>
                  <a:pt x="30751" y="4044"/>
                  <a:pt x="30966" y="4090"/>
                </a:cubicBezTo>
                <a:lnTo>
                  <a:pt x="30966" y="4020"/>
                </a:lnTo>
                <a:close/>
                <a:moveTo>
                  <a:pt x="29163" y="7556"/>
                </a:moveTo>
                <a:cubicBezTo>
                  <a:pt x="29718" y="7556"/>
                  <a:pt x="30273" y="7625"/>
                  <a:pt x="30827" y="7833"/>
                </a:cubicBezTo>
                <a:cubicBezTo>
                  <a:pt x="30961" y="7833"/>
                  <a:pt x="32459" y="8807"/>
                  <a:pt x="31864" y="8807"/>
                </a:cubicBezTo>
                <a:cubicBezTo>
                  <a:pt x="31844" y="8807"/>
                  <a:pt x="31822" y="8806"/>
                  <a:pt x="31798" y="8803"/>
                </a:cubicBezTo>
                <a:cubicBezTo>
                  <a:pt x="31625" y="8775"/>
                  <a:pt x="31453" y="8758"/>
                  <a:pt x="31286" y="8758"/>
                </a:cubicBezTo>
                <a:cubicBezTo>
                  <a:pt x="31049" y="8758"/>
                  <a:pt x="30822" y="8792"/>
                  <a:pt x="30619" y="8873"/>
                </a:cubicBezTo>
                <a:cubicBezTo>
                  <a:pt x="29346" y="9020"/>
                  <a:pt x="28246" y="9374"/>
                  <a:pt x="27099" y="9374"/>
                </a:cubicBezTo>
                <a:cubicBezTo>
                  <a:pt x="26622" y="9374"/>
                  <a:pt x="26137" y="9313"/>
                  <a:pt x="25628" y="9150"/>
                </a:cubicBezTo>
                <a:cubicBezTo>
                  <a:pt x="26807" y="8803"/>
                  <a:pt x="27985" y="8249"/>
                  <a:pt x="29094" y="7556"/>
                </a:cubicBezTo>
                <a:close/>
                <a:moveTo>
                  <a:pt x="24379" y="473"/>
                </a:moveTo>
                <a:cubicBezTo>
                  <a:pt x="24456" y="473"/>
                  <a:pt x="24507" y="537"/>
                  <a:pt x="24519" y="693"/>
                </a:cubicBezTo>
                <a:cubicBezTo>
                  <a:pt x="24519" y="1040"/>
                  <a:pt x="24658" y="1456"/>
                  <a:pt x="24727" y="1802"/>
                </a:cubicBezTo>
                <a:cubicBezTo>
                  <a:pt x="25351" y="4228"/>
                  <a:pt x="24588" y="6100"/>
                  <a:pt x="23687" y="8180"/>
                </a:cubicBezTo>
                <a:cubicBezTo>
                  <a:pt x="23687" y="8180"/>
                  <a:pt x="23687" y="8110"/>
                  <a:pt x="23687" y="8110"/>
                </a:cubicBezTo>
                <a:cubicBezTo>
                  <a:pt x="23653" y="8006"/>
                  <a:pt x="23566" y="7954"/>
                  <a:pt x="23479" y="7954"/>
                </a:cubicBezTo>
                <a:cubicBezTo>
                  <a:pt x="23393" y="7954"/>
                  <a:pt x="23306" y="8006"/>
                  <a:pt x="23271" y="8110"/>
                </a:cubicBezTo>
                <a:cubicBezTo>
                  <a:pt x="23202" y="8596"/>
                  <a:pt x="23063" y="9081"/>
                  <a:pt x="22994" y="9635"/>
                </a:cubicBezTo>
                <a:cubicBezTo>
                  <a:pt x="22925" y="9289"/>
                  <a:pt x="22855" y="9011"/>
                  <a:pt x="22717" y="8665"/>
                </a:cubicBezTo>
                <a:cubicBezTo>
                  <a:pt x="22786" y="8665"/>
                  <a:pt x="22925" y="8665"/>
                  <a:pt x="22925" y="8596"/>
                </a:cubicBezTo>
                <a:cubicBezTo>
                  <a:pt x="23410" y="7070"/>
                  <a:pt x="23341" y="5476"/>
                  <a:pt x="22855" y="3951"/>
                </a:cubicBezTo>
                <a:cubicBezTo>
                  <a:pt x="22855" y="3327"/>
                  <a:pt x="22925" y="2634"/>
                  <a:pt x="23063" y="2010"/>
                </a:cubicBezTo>
                <a:cubicBezTo>
                  <a:pt x="23063" y="1953"/>
                  <a:pt x="24012" y="473"/>
                  <a:pt x="24379" y="473"/>
                </a:cubicBezTo>
                <a:close/>
                <a:moveTo>
                  <a:pt x="17421" y="3487"/>
                </a:moveTo>
                <a:cubicBezTo>
                  <a:pt x="18513" y="4040"/>
                  <a:pt x="19469" y="4795"/>
                  <a:pt x="20291" y="5753"/>
                </a:cubicBezTo>
                <a:cubicBezTo>
                  <a:pt x="20360" y="5892"/>
                  <a:pt x="20429" y="5961"/>
                  <a:pt x="20568" y="6100"/>
                </a:cubicBezTo>
                <a:cubicBezTo>
                  <a:pt x="20637" y="6239"/>
                  <a:pt x="20637" y="6308"/>
                  <a:pt x="20707" y="6377"/>
                </a:cubicBezTo>
                <a:cubicBezTo>
                  <a:pt x="21192" y="7209"/>
                  <a:pt x="21538" y="8041"/>
                  <a:pt x="21746" y="8873"/>
                </a:cubicBezTo>
                <a:cubicBezTo>
                  <a:pt x="21677" y="8942"/>
                  <a:pt x="21677" y="9011"/>
                  <a:pt x="21677" y="9081"/>
                </a:cubicBezTo>
                <a:cubicBezTo>
                  <a:pt x="21746" y="9289"/>
                  <a:pt x="21816" y="9566"/>
                  <a:pt x="21885" y="9843"/>
                </a:cubicBezTo>
                <a:cubicBezTo>
                  <a:pt x="21677" y="9635"/>
                  <a:pt x="21469" y="9497"/>
                  <a:pt x="21192" y="9358"/>
                </a:cubicBezTo>
                <a:cubicBezTo>
                  <a:pt x="21192" y="9219"/>
                  <a:pt x="21192" y="9081"/>
                  <a:pt x="21192" y="8942"/>
                </a:cubicBezTo>
                <a:cubicBezTo>
                  <a:pt x="21192" y="8873"/>
                  <a:pt x="21140" y="8838"/>
                  <a:pt x="21088" y="8838"/>
                </a:cubicBezTo>
                <a:cubicBezTo>
                  <a:pt x="21036" y="8838"/>
                  <a:pt x="20984" y="8873"/>
                  <a:pt x="20984" y="8942"/>
                </a:cubicBezTo>
                <a:lnTo>
                  <a:pt x="20984" y="9219"/>
                </a:lnTo>
                <a:cubicBezTo>
                  <a:pt x="20360" y="8873"/>
                  <a:pt x="19875" y="8457"/>
                  <a:pt x="19320" y="8041"/>
                </a:cubicBezTo>
                <a:cubicBezTo>
                  <a:pt x="18627" y="7278"/>
                  <a:pt x="18142" y="6308"/>
                  <a:pt x="17934" y="5268"/>
                </a:cubicBezTo>
                <a:cubicBezTo>
                  <a:pt x="17868" y="5005"/>
                  <a:pt x="17677" y="3680"/>
                  <a:pt x="17421" y="3487"/>
                </a:cubicBezTo>
                <a:close/>
                <a:moveTo>
                  <a:pt x="24311" y="9081"/>
                </a:moveTo>
                <a:cubicBezTo>
                  <a:pt x="24311" y="9150"/>
                  <a:pt x="24311" y="9289"/>
                  <a:pt x="24242" y="9358"/>
                </a:cubicBezTo>
                <a:cubicBezTo>
                  <a:pt x="24034" y="9635"/>
                  <a:pt x="23826" y="9913"/>
                  <a:pt x="23687" y="10259"/>
                </a:cubicBezTo>
                <a:cubicBezTo>
                  <a:pt x="23826" y="9843"/>
                  <a:pt x="24034" y="9427"/>
                  <a:pt x="24242" y="9081"/>
                </a:cubicBezTo>
                <a:close/>
                <a:moveTo>
                  <a:pt x="21400" y="9843"/>
                </a:moveTo>
                <a:lnTo>
                  <a:pt x="21400" y="9843"/>
                </a:lnTo>
                <a:cubicBezTo>
                  <a:pt x="21608" y="9982"/>
                  <a:pt x="21816" y="10121"/>
                  <a:pt x="22024" y="10190"/>
                </a:cubicBezTo>
                <a:cubicBezTo>
                  <a:pt x="22093" y="10606"/>
                  <a:pt x="22370" y="10883"/>
                  <a:pt x="22717" y="11091"/>
                </a:cubicBezTo>
                <a:lnTo>
                  <a:pt x="22509" y="11091"/>
                </a:lnTo>
                <a:cubicBezTo>
                  <a:pt x="22232" y="10952"/>
                  <a:pt x="22024" y="10814"/>
                  <a:pt x="21816" y="10536"/>
                </a:cubicBezTo>
                <a:cubicBezTo>
                  <a:pt x="21608" y="10328"/>
                  <a:pt x="21469" y="10121"/>
                  <a:pt x="21400" y="9843"/>
                </a:cubicBezTo>
                <a:close/>
                <a:moveTo>
                  <a:pt x="23549" y="14626"/>
                </a:moveTo>
                <a:lnTo>
                  <a:pt x="23549" y="14626"/>
                </a:lnTo>
                <a:cubicBezTo>
                  <a:pt x="23271" y="15181"/>
                  <a:pt x="22994" y="15735"/>
                  <a:pt x="22648" y="16221"/>
                </a:cubicBezTo>
                <a:lnTo>
                  <a:pt x="22717" y="15597"/>
                </a:lnTo>
                <a:cubicBezTo>
                  <a:pt x="22925" y="15181"/>
                  <a:pt x="23202" y="14903"/>
                  <a:pt x="23549" y="14626"/>
                </a:cubicBezTo>
                <a:close/>
                <a:moveTo>
                  <a:pt x="21123" y="17954"/>
                </a:moveTo>
                <a:lnTo>
                  <a:pt x="21123" y="17954"/>
                </a:lnTo>
                <a:cubicBezTo>
                  <a:pt x="21301" y="18429"/>
                  <a:pt x="21377" y="18955"/>
                  <a:pt x="21483" y="19445"/>
                </a:cubicBezTo>
                <a:lnTo>
                  <a:pt x="21483" y="19445"/>
                </a:lnTo>
                <a:cubicBezTo>
                  <a:pt x="21345" y="18965"/>
                  <a:pt x="21217" y="18476"/>
                  <a:pt x="21123" y="17954"/>
                </a:cubicBezTo>
                <a:close/>
                <a:moveTo>
                  <a:pt x="21729" y="19747"/>
                </a:moveTo>
                <a:cubicBezTo>
                  <a:pt x="21712" y="19866"/>
                  <a:pt x="21694" y="19984"/>
                  <a:pt x="21677" y="20102"/>
                </a:cubicBezTo>
                <a:cubicBezTo>
                  <a:pt x="21644" y="19992"/>
                  <a:pt x="21611" y="19881"/>
                  <a:pt x="21578" y="19770"/>
                </a:cubicBezTo>
                <a:lnTo>
                  <a:pt x="21578" y="19770"/>
                </a:lnTo>
                <a:cubicBezTo>
                  <a:pt x="21596" y="19784"/>
                  <a:pt x="21619" y="19790"/>
                  <a:pt x="21642" y="19790"/>
                </a:cubicBezTo>
                <a:cubicBezTo>
                  <a:pt x="21676" y="19790"/>
                  <a:pt x="21709" y="19776"/>
                  <a:pt x="21729" y="19747"/>
                </a:cubicBezTo>
                <a:close/>
                <a:moveTo>
                  <a:pt x="12138" y="17474"/>
                </a:moveTo>
                <a:cubicBezTo>
                  <a:pt x="12238" y="17474"/>
                  <a:pt x="12305" y="17572"/>
                  <a:pt x="12319" y="17815"/>
                </a:cubicBezTo>
                <a:cubicBezTo>
                  <a:pt x="12388" y="18716"/>
                  <a:pt x="12180" y="19617"/>
                  <a:pt x="11695" y="20380"/>
                </a:cubicBezTo>
                <a:cubicBezTo>
                  <a:pt x="11349" y="21004"/>
                  <a:pt x="10863" y="21627"/>
                  <a:pt x="10309" y="22113"/>
                </a:cubicBezTo>
                <a:cubicBezTo>
                  <a:pt x="10240" y="22113"/>
                  <a:pt x="10170" y="22182"/>
                  <a:pt x="10101" y="22251"/>
                </a:cubicBezTo>
                <a:lnTo>
                  <a:pt x="10101" y="21766"/>
                </a:lnTo>
                <a:cubicBezTo>
                  <a:pt x="10448" y="20934"/>
                  <a:pt x="10586" y="20102"/>
                  <a:pt x="10517" y="19201"/>
                </a:cubicBezTo>
                <a:lnTo>
                  <a:pt x="10517" y="19201"/>
                </a:lnTo>
                <a:lnTo>
                  <a:pt x="10586" y="19271"/>
                </a:lnTo>
                <a:lnTo>
                  <a:pt x="10725" y="19271"/>
                </a:lnTo>
                <a:cubicBezTo>
                  <a:pt x="10890" y="18940"/>
                  <a:pt x="11754" y="17474"/>
                  <a:pt x="12138" y="17474"/>
                </a:cubicBezTo>
                <a:close/>
                <a:moveTo>
                  <a:pt x="9294" y="16309"/>
                </a:moveTo>
                <a:cubicBezTo>
                  <a:pt x="9826" y="16309"/>
                  <a:pt x="10252" y="18610"/>
                  <a:pt x="10309" y="19063"/>
                </a:cubicBezTo>
                <a:cubicBezTo>
                  <a:pt x="10378" y="19825"/>
                  <a:pt x="10240" y="20657"/>
                  <a:pt x="9962" y="21350"/>
                </a:cubicBezTo>
                <a:cubicBezTo>
                  <a:pt x="9893" y="21350"/>
                  <a:pt x="9824" y="21419"/>
                  <a:pt x="9754" y="21489"/>
                </a:cubicBezTo>
                <a:cubicBezTo>
                  <a:pt x="9555" y="21821"/>
                  <a:pt x="9419" y="22281"/>
                  <a:pt x="9286" y="22684"/>
                </a:cubicBezTo>
                <a:lnTo>
                  <a:pt x="9286" y="22684"/>
                </a:lnTo>
                <a:lnTo>
                  <a:pt x="9269" y="22667"/>
                </a:lnTo>
                <a:cubicBezTo>
                  <a:pt x="9338" y="22390"/>
                  <a:pt x="9338" y="22113"/>
                  <a:pt x="9338" y="21766"/>
                </a:cubicBezTo>
                <a:lnTo>
                  <a:pt x="9338" y="21697"/>
                </a:lnTo>
                <a:cubicBezTo>
                  <a:pt x="9200" y="20934"/>
                  <a:pt x="8923" y="20241"/>
                  <a:pt x="8507" y="19617"/>
                </a:cubicBezTo>
                <a:cubicBezTo>
                  <a:pt x="8368" y="18647"/>
                  <a:pt x="8507" y="17607"/>
                  <a:pt x="8923" y="16706"/>
                </a:cubicBezTo>
                <a:cubicBezTo>
                  <a:pt x="9050" y="16426"/>
                  <a:pt x="9175" y="16309"/>
                  <a:pt x="9294" y="16309"/>
                </a:cubicBezTo>
                <a:close/>
                <a:moveTo>
                  <a:pt x="6198" y="17227"/>
                </a:moveTo>
                <a:cubicBezTo>
                  <a:pt x="6266" y="17227"/>
                  <a:pt x="6342" y="17278"/>
                  <a:pt x="6427" y="17399"/>
                </a:cubicBezTo>
                <a:cubicBezTo>
                  <a:pt x="7120" y="18231"/>
                  <a:pt x="7744" y="19063"/>
                  <a:pt x="8299" y="19964"/>
                </a:cubicBezTo>
                <a:cubicBezTo>
                  <a:pt x="8368" y="20380"/>
                  <a:pt x="8576" y="20865"/>
                  <a:pt x="8853" y="21281"/>
                </a:cubicBezTo>
                <a:cubicBezTo>
                  <a:pt x="8923" y="21627"/>
                  <a:pt x="8923" y="21905"/>
                  <a:pt x="8923" y="22251"/>
                </a:cubicBezTo>
                <a:cubicBezTo>
                  <a:pt x="8784" y="22321"/>
                  <a:pt x="8715" y="22390"/>
                  <a:pt x="8715" y="22459"/>
                </a:cubicBezTo>
                <a:lnTo>
                  <a:pt x="8784" y="22529"/>
                </a:lnTo>
                <a:cubicBezTo>
                  <a:pt x="8715" y="22736"/>
                  <a:pt x="8715" y="23014"/>
                  <a:pt x="8784" y="23291"/>
                </a:cubicBezTo>
                <a:cubicBezTo>
                  <a:pt x="8784" y="23291"/>
                  <a:pt x="8784" y="23360"/>
                  <a:pt x="8784" y="23360"/>
                </a:cubicBezTo>
                <a:lnTo>
                  <a:pt x="8507" y="23152"/>
                </a:lnTo>
                <a:cubicBezTo>
                  <a:pt x="8437" y="23083"/>
                  <a:pt x="8368" y="23014"/>
                  <a:pt x="8299" y="22875"/>
                </a:cubicBezTo>
                <a:cubicBezTo>
                  <a:pt x="8368" y="22806"/>
                  <a:pt x="8299" y="22806"/>
                  <a:pt x="8299" y="22736"/>
                </a:cubicBezTo>
                <a:lnTo>
                  <a:pt x="8160" y="22736"/>
                </a:lnTo>
                <a:cubicBezTo>
                  <a:pt x="7813" y="22251"/>
                  <a:pt x="7328" y="21835"/>
                  <a:pt x="6774" y="21558"/>
                </a:cubicBezTo>
                <a:cubicBezTo>
                  <a:pt x="6427" y="21142"/>
                  <a:pt x="6150" y="20657"/>
                  <a:pt x="6011" y="20172"/>
                </a:cubicBezTo>
                <a:cubicBezTo>
                  <a:pt x="5803" y="19686"/>
                  <a:pt x="5734" y="19201"/>
                  <a:pt x="5734" y="18716"/>
                </a:cubicBezTo>
                <a:cubicBezTo>
                  <a:pt x="5734" y="18373"/>
                  <a:pt x="5876" y="17227"/>
                  <a:pt x="6198" y="17227"/>
                </a:cubicBezTo>
                <a:close/>
                <a:moveTo>
                  <a:pt x="14177" y="19268"/>
                </a:moveTo>
                <a:cubicBezTo>
                  <a:pt x="14845" y="19268"/>
                  <a:pt x="14116" y="20525"/>
                  <a:pt x="13913" y="20796"/>
                </a:cubicBezTo>
                <a:cubicBezTo>
                  <a:pt x="13498" y="21419"/>
                  <a:pt x="12943" y="21974"/>
                  <a:pt x="12388" y="22390"/>
                </a:cubicBezTo>
                <a:cubicBezTo>
                  <a:pt x="11765" y="22806"/>
                  <a:pt x="11071" y="23152"/>
                  <a:pt x="10378" y="23430"/>
                </a:cubicBezTo>
                <a:cubicBezTo>
                  <a:pt x="10448" y="23222"/>
                  <a:pt x="10448" y="23014"/>
                  <a:pt x="10517" y="22806"/>
                </a:cubicBezTo>
                <a:cubicBezTo>
                  <a:pt x="11695" y="21558"/>
                  <a:pt x="12111" y="19409"/>
                  <a:pt x="14052" y="19271"/>
                </a:cubicBezTo>
                <a:lnTo>
                  <a:pt x="14121" y="19271"/>
                </a:lnTo>
                <a:cubicBezTo>
                  <a:pt x="14141" y="19269"/>
                  <a:pt x="14159" y="19268"/>
                  <a:pt x="14177" y="19268"/>
                </a:cubicBezTo>
                <a:close/>
                <a:moveTo>
                  <a:pt x="13646" y="21590"/>
                </a:moveTo>
                <a:cubicBezTo>
                  <a:pt x="13640" y="21599"/>
                  <a:pt x="13636" y="21611"/>
                  <a:pt x="13636" y="21627"/>
                </a:cubicBezTo>
                <a:cubicBezTo>
                  <a:pt x="13775" y="22043"/>
                  <a:pt x="13983" y="22251"/>
                  <a:pt x="13567" y="22598"/>
                </a:cubicBezTo>
                <a:cubicBezTo>
                  <a:pt x="13220" y="22944"/>
                  <a:pt x="12804" y="23152"/>
                  <a:pt x="12319" y="23291"/>
                </a:cubicBezTo>
                <a:cubicBezTo>
                  <a:pt x="11695" y="23568"/>
                  <a:pt x="11002" y="23776"/>
                  <a:pt x="10378" y="23846"/>
                </a:cubicBezTo>
                <a:cubicBezTo>
                  <a:pt x="11210" y="23499"/>
                  <a:pt x="12042" y="23014"/>
                  <a:pt x="12735" y="22459"/>
                </a:cubicBezTo>
                <a:cubicBezTo>
                  <a:pt x="13080" y="22201"/>
                  <a:pt x="13384" y="21909"/>
                  <a:pt x="13646" y="21590"/>
                </a:cubicBezTo>
                <a:close/>
                <a:moveTo>
                  <a:pt x="3749" y="20938"/>
                </a:moveTo>
                <a:cubicBezTo>
                  <a:pt x="5264" y="21150"/>
                  <a:pt x="6641" y="21841"/>
                  <a:pt x="7744" y="22944"/>
                </a:cubicBezTo>
                <a:cubicBezTo>
                  <a:pt x="7675" y="23014"/>
                  <a:pt x="7605" y="23083"/>
                  <a:pt x="7675" y="23222"/>
                </a:cubicBezTo>
                <a:cubicBezTo>
                  <a:pt x="7883" y="23638"/>
                  <a:pt x="8160" y="24054"/>
                  <a:pt x="8507" y="24400"/>
                </a:cubicBezTo>
                <a:cubicBezTo>
                  <a:pt x="6520" y="23989"/>
                  <a:pt x="4466" y="22969"/>
                  <a:pt x="3749" y="20938"/>
                </a:cubicBezTo>
                <a:close/>
                <a:moveTo>
                  <a:pt x="31590" y="11507"/>
                </a:moveTo>
                <a:lnTo>
                  <a:pt x="31590" y="11507"/>
                </a:lnTo>
                <a:cubicBezTo>
                  <a:pt x="29163" y="16706"/>
                  <a:pt x="24380" y="21073"/>
                  <a:pt x="22162" y="26410"/>
                </a:cubicBezTo>
                <a:cubicBezTo>
                  <a:pt x="22578" y="23638"/>
                  <a:pt x="23549" y="21004"/>
                  <a:pt x="24935" y="18647"/>
                </a:cubicBezTo>
                <a:cubicBezTo>
                  <a:pt x="26668" y="15874"/>
                  <a:pt x="29441" y="13933"/>
                  <a:pt x="31590" y="11507"/>
                </a:cubicBezTo>
                <a:close/>
                <a:moveTo>
                  <a:pt x="34166" y="25716"/>
                </a:moveTo>
                <a:cubicBezTo>
                  <a:pt x="34202" y="25716"/>
                  <a:pt x="34224" y="25737"/>
                  <a:pt x="34224" y="25787"/>
                </a:cubicBezTo>
                <a:cubicBezTo>
                  <a:pt x="34224" y="26618"/>
                  <a:pt x="34016" y="27381"/>
                  <a:pt x="33669" y="28143"/>
                </a:cubicBezTo>
                <a:cubicBezTo>
                  <a:pt x="33253" y="28975"/>
                  <a:pt x="32629" y="29668"/>
                  <a:pt x="31798" y="30223"/>
                </a:cubicBezTo>
                <a:cubicBezTo>
                  <a:pt x="32421" y="29252"/>
                  <a:pt x="32768" y="28143"/>
                  <a:pt x="32837" y="27034"/>
                </a:cubicBezTo>
                <a:cubicBezTo>
                  <a:pt x="32976" y="26896"/>
                  <a:pt x="33045" y="26688"/>
                  <a:pt x="33184" y="26480"/>
                </a:cubicBezTo>
                <a:cubicBezTo>
                  <a:pt x="33184" y="26480"/>
                  <a:pt x="33948" y="25716"/>
                  <a:pt x="34166" y="25716"/>
                </a:cubicBezTo>
                <a:close/>
                <a:moveTo>
                  <a:pt x="32560" y="24816"/>
                </a:moveTo>
                <a:cubicBezTo>
                  <a:pt x="32560" y="25440"/>
                  <a:pt x="32560" y="26133"/>
                  <a:pt x="32560" y="26826"/>
                </a:cubicBezTo>
                <a:cubicBezTo>
                  <a:pt x="32491" y="28143"/>
                  <a:pt x="31936" y="29460"/>
                  <a:pt x="30966" y="30431"/>
                </a:cubicBezTo>
                <a:cubicBezTo>
                  <a:pt x="30966" y="30362"/>
                  <a:pt x="30966" y="30292"/>
                  <a:pt x="30966" y="30223"/>
                </a:cubicBezTo>
                <a:cubicBezTo>
                  <a:pt x="31451" y="29183"/>
                  <a:pt x="31451" y="27935"/>
                  <a:pt x="30966" y="26896"/>
                </a:cubicBezTo>
                <a:lnTo>
                  <a:pt x="30966" y="26618"/>
                </a:lnTo>
                <a:cubicBezTo>
                  <a:pt x="30966" y="26618"/>
                  <a:pt x="30966" y="26549"/>
                  <a:pt x="30966" y="26480"/>
                </a:cubicBezTo>
                <a:cubicBezTo>
                  <a:pt x="31078" y="26255"/>
                  <a:pt x="31236" y="25938"/>
                  <a:pt x="31255" y="25938"/>
                </a:cubicBezTo>
                <a:lnTo>
                  <a:pt x="31255" y="25938"/>
                </a:lnTo>
                <a:cubicBezTo>
                  <a:pt x="31259" y="25938"/>
                  <a:pt x="31256" y="25955"/>
                  <a:pt x="31243" y="25994"/>
                </a:cubicBezTo>
                <a:lnTo>
                  <a:pt x="31382" y="25648"/>
                </a:lnTo>
                <a:cubicBezTo>
                  <a:pt x="31659" y="25232"/>
                  <a:pt x="32075" y="24885"/>
                  <a:pt x="32560" y="24816"/>
                </a:cubicBezTo>
                <a:close/>
                <a:moveTo>
                  <a:pt x="20083" y="29322"/>
                </a:moveTo>
                <a:lnTo>
                  <a:pt x="20083" y="29322"/>
                </a:lnTo>
                <a:cubicBezTo>
                  <a:pt x="20429" y="29460"/>
                  <a:pt x="20637" y="29807"/>
                  <a:pt x="20637" y="30223"/>
                </a:cubicBezTo>
                <a:lnTo>
                  <a:pt x="20568" y="30985"/>
                </a:lnTo>
                <a:lnTo>
                  <a:pt x="20429" y="30639"/>
                </a:lnTo>
                <a:cubicBezTo>
                  <a:pt x="20291" y="30223"/>
                  <a:pt x="20152" y="29807"/>
                  <a:pt x="20083" y="29322"/>
                </a:cubicBezTo>
                <a:close/>
                <a:moveTo>
                  <a:pt x="28609" y="25163"/>
                </a:moveTo>
                <a:lnTo>
                  <a:pt x="28609" y="25163"/>
                </a:lnTo>
                <a:cubicBezTo>
                  <a:pt x="28748" y="25856"/>
                  <a:pt x="28955" y="26480"/>
                  <a:pt x="29233" y="27104"/>
                </a:cubicBezTo>
                <a:cubicBezTo>
                  <a:pt x="29787" y="28213"/>
                  <a:pt x="29995" y="29530"/>
                  <a:pt x="29857" y="30708"/>
                </a:cubicBezTo>
                <a:cubicBezTo>
                  <a:pt x="29787" y="30569"/>
                  <a:pt x="29649" y="30431"/>
                  <a:pt x="29579" y="30223"/>
                </a:cubicBezTo>
                <a:cubicBezTo>
                  <a:pt x="29555" y="30174"/>
                  <a:pt x="29504" y="30151"/>
                  <a:pt x="29452" y="30151"/>
                </a:cubicBezTo>
                <a:cubicBezTo>
                  <a:pt x="29357" y="30151"/>
                  <a:pt x="29257" y="30227"/>
                  <a:pt x="29302" y="30362"/>
                </a:cubicBezTo>
                <a:lnTo>
                  <a:pt x="29579" y="30985"/>
                </a:lnTo>
                <a:cubicBezTo>
                  <a:pt x="27846" y="30362"/>
                  <a:pt x="27430" y="26618"/>
                  <a:pt x="28609" y="25163"/>
                </a:cubicBezTo>
                <a:close/>
                <a:moveTo>
                  <a:pt x="29282" y="25322"/>
                </a:moveTo>
                <a:cubicBezTo>
                  <a:pt x="29766" y="25322"/>
                  <a:pt x="30837" y="27262"/>
                  <a:pt x="30896" y="27381"/>
                </a:cubicBezTo>
                <a:cubicBezTo>
                  <a:pt x="31104" y="28143"/>
                  <a:pt x="31104" y="28906"/>
                  <a:pt x="30896" y="29668"/>
                </a:cubicBezTo>
                <a:cubicBezTo>
                  <a:pt x="30859" y="29650"/>
                  <a:pt x="30827" y="29641"/>
                  <a:pt x="30800" y="29641"/>
                </a:cubicBezTo>
                <a:cubicBezTo>
                  <a:pt x="30726" y="29641"/>
                  <a:pt x="30688" y="29705"/>
                  <a:pt x="30688" y="29807"/>
                </a:cubicBezTo>
                <a:cubicBezTo>
                  <a:pt x="30480" y="30223"/>
                  <a:pt x="30273" y="30708"/>
                  <a:pt x="30203" y="31193"/>
                </a:cubicBezTo>
                <a:cubicBezTo>
                  <a:pt x="30134" y="31193"/>
                  <a:pt x="30134" y="31263"/>
                  <a:pt x="30203" y="31332"/>
                </a:cubicBezTo>
                <a:lnTo>
                  <a:pt x="30134" y="31471"/>
                </a:lnTo>
                <a:lnTo>
                  <a:pt x="29995" y="31193"/>
                </a:lnTo>
                <a:cubicBezTo>
                  <a:pt x="30065" y="31193"/>
                  <a:pt x="30065" y="31124"/>
                  <a:pt x="29995" y="31055"/>
                </a:cubicBezTo>
                <a:cubicBezTo>
                  <a:pt x="31174" y="29322"/>
                  <a:pt x="29649" y="27381"/>
                  <a:pt x="29094" y="25579"/>
                </a:cubicBezTo>
                <a:cubicBezTo>
                  <a:pt x="29094" y="25579"/>
                  <a:pt x="29094" y="25509"/>
                  <a:pt x="29094" y="25509"/>
                </a:cubicBezTo>
                <a:cubicBezTo>
                  <a:pt x="29134" y="25378"/>
                  <a:pt x="29200" y="25322"/>
                  <a:pt x="29282" y="25322"/>
                </a:cubicBezTo>
                <a:close/>
                <a:moveTo>
                  <a:pt x="46694" y="29734"/>
                </a:moveTo>
                <a:cubicBezTo>
                  <a:pt x="46796" y="29734"/>
                  <a:pt x="46854" y="29775"/>
                  <a:pt x="46840" y="29876"/>
                </a:cubicBezTo>
                <a:cubicBezTo>
                  <a:pt x="46354" y="32094"/>
                  <a:pt x="44621" y="33204"/>
                  <a:pt x="42958" y="34451"/>
                </a:cubicBezTo>
                <a:cubicBezTo>
                  <a:pt x="43304" y="33550"/>
                  <a:pt x="43651" y="32718"/>
                  <a:pt x="44136" y="31887"/>
                </a:cubicBezTo>
                <a:cubicBezTo>
                  <a:pt x="44413" y="31332"/>
                  <a:pt x="44760" y="30847"/>
                  <a:pt x="45176" y="30431"/>
                </a:cubicBezTo>
                <a:cubicBezTo>
                  <a:pt x="45286" y="30321"/>
                  <a:pt x="46307" y="29734"/>
                  <a:pt x="46694" y="29734"/>
                </a:cubicBezTo>
                <a:close/>
                <a:moveTo>
                  <a:pt x="42606" y="27685"/>
                </a:moveTo>
                <a:cubicBezTo>
                  <a:pt x="42632" y="27685"/>
                  <a:pt x="42657" y="27698"/>
                  <a:pt x="42681" y="27727"/>
                </a:cubicBezTo>
                <a:cubicBezTo>
                  <a:pt x="43096" y="28351"/>
                  <a:pt x="43374" y="28975"/>
                  <a:pt x="43582" y="29668"/>
                </a:cubicBezTo>
                <a:cubicBezTo>
                  <a:pt x="43859" y="30847"/>
                  <a:pt x="43651" y="32025"/>
                  <a:pt x="42958" y="33065"/>
                </a:cubicBezTo>
                <a:cubicBezTo>
                  <a:pt x="42923" y="33030"/>
                  <a:pt x="42888" y="33013"/>
                  <a:pt x="42854" y="33013"/>
                </a:cubicBezTo>
                <a:cubicBezTo>
                  <a:pt x="42819" y="33013"/>
                  <a:pt x="42784" y="33030"/>
                  <a:pt x="42750" y="33065"/>
                </a:cubicBezTo>
                <a:cubicBezTo>
                  <a:pt x="42334" y="33550"/>
                  <a:pt x="41987" y="34174"/>
                  <a:pt x="41849" y="34867"/>
                </a:cubicBezTo>
                <a:lnTo>
                  <a:pt x="41779" y="34937"/>
                </a:lnTo>
                <a:cubicBezTo>
                  <a:pt x="41641" y="33065"/>
                  <a:pt x="41710" y="31124"/>
                  <a:pt x="41918" y="29252"/>
                </a:cubicBezTo>
                <a:cubicBezTo>
                  <a:pt x="41918" y="29252"/>
                  <a:pt x="42324" y="27685"/>
                  <a:pt x="42606" y="27685"/>
                </a:cubicBezTo>
                <a:close/>
                <a:moveTo>
                  <a:pt x="40601" y="29807"/>
                </a:moveTo>
                <a:cubicBezTo>
                  <a:pt x="40670" y="30084"/>
                  <a:pt x="40740" y="30292"/>
                  <a:pt x="40878" y="30431"/>
                </a:cubicBezTo>
                <a:cubicBezTo>
                  <a:pt x="41017" y="30639"/>
                  <a:pt x="41225" y="30847"/>
                  <a:pt x="41363" y="30985"/>
                </a:cubicBezTo>
                <a:cubicBezTo>
                  <a:pt x="41294" y="32372"/>
                  <a:pt x="41433" y="33827"/>
                  <a:pt x="41502" y="35283"/>
                </a:cubicBezTo>
                <a:lnTo>
                  <a:pt x="41502" y="35352"/>
                </a:lnTo>
                <a:lnTo>
                  <a:pt x="41363" y="35352"/>
                </a:lnTo>
                <a:cubicBezTo>
                  <a:pt x="40601" y="34590"/>
                  <a:pt x="40254" y="33481"/>
                  <a:pt x="40324" y="32372"/>
                </a:cubicBezTo>
                <a:cubicBezTo>
                  <a:pt x="40254" y="31817"/>
                  <a:pt x="40324" y="31263"/>
                  <a:pt x="40462" y="30639"/>
                </a:cubicBezTo>
                <a:cubicBezTo>
                  <a:pt x="40462" y="30500"/>
                  <a:pt x="40532" y="30292"/>
                  <a:pt x="40601" y="30154"/>
                </a:cubicBezTo>
                <a:cubicBezTo>
                  <a:pt x="40601" y="30015"/>
                  <a:pt x="40532" y="29946"/>
                  <a:pt x="40532" y="29807"/>
                </a:cubicBezTo>
                <a:close/>
                <a:moveTo>
                  <a:pt x="42888" y="35075"/>
                </a:moveTo>
                <a:lnTo>
                  <a:pt x="42888" y="35075"/>
                </a:lnTo>
                <a:cubicBezTo>
                  <a:pt x="42681" y="35214"/>
                  <a:pt x="42403" y="35352"/>
                  <a:pt x="42195" y="35491"/>
                </a:cubicBezTo>
                <a:lnTo>
                  <a:pt x="42126" y="35491"/>
                </a:lnTo>
                <a:cubicBezTo>
                  <a:pt x="42126" y="35422"/>
                  <a:pt x="42126" y="35422"/>
                  <a:pt x="42057" y="35422"/>
                </a:cubicBezTo>
                <a:cubicBezTo>
                  <a:pt x="42057" y="35352"/>
                  <a:pt x="42057" y="35352"/>
                  <a:pt x="42057" y="35352"/>
                </a:cubicBezTo>
                <a:cubicBezTo>
                  <a:pt x="42334" y="35283"/>
                  <a:pt x="42611" y="35145"/>
                  <a:pt x="42888" y="35075"/>
                </a:cubicBezTo>
                <a:close/>
                <a:moveTo>
                  <a:pt x="47755" y="32320"/>
                </a:moveTo>
                <a:cubicBezTo>
                  <a:pt x="47940" y="32320"/>
                  <a:pt x="48122" y="32337"/>
                  <a:pt x="48295" y="32372"/>
                </a:cubicBezTo>
                <a:cubicBezTo>
                  <a:pt x="49404" y="32649"/>
                  <a:pt x="48711" y="33481"/>
                  <a:pt x="48226" y="33827"/>
                </a:cubicBezTo>
                <a:cubicBezTo>
                  <a:pt x="46909" y="34659"/>
                  <a:pt x="45453" y="35214"/>
                  <a:pt x="43928" y="35560"/>
                </a:cubicBezTo>
                <a:cubicBezTo>
                  <a:pt x="43928" y="35491"/>
                  <a:pt x="43859" y="35491"/>
                  <a:pt x="43720" y="35491"/>
                </a:cubicBezTo>
                <a:lnTo>
                  <a:pt x="43027" y="35560"/>
                </a:lnTo>
                <a:cubicBezTo>
                  <a:pt x="43443" y="35352"/>
                  <a:pt x="43720" y="35006"/>
                  <a:pt x="43928" y="34659"/>
                </a:cubicBezTo>
                <a:cubicBezTo>
                  <a:pt x="43998" y="34521"/>
                  <a:pt x="43928" y="34382"/>
                  <a:pt x="43790" y="34313"/>
                </a:cubicBezTo>
                <a:cubicBezTo>
                  <a:pt x="43928" y="34243"/>
                  <a:pt x="43998" y="34105"/>
                  <a:pt x="44206" y="33966"/>
                </a:cubicBezTo>
                <a:lnTo>
                  <a:pt x="44413" y="33758"/>
                </a:lnTo>
                <a:cubicBezTo>
                  <a:pt x="44968" y="33412"/>
                  <a:pt x="45592" y="33065"/>
                  <a:pt x="46216" y="32788"/>
                </a:cubicBezTo>
                <a:lnTo>
                  <a:pt x="46146" y="32788"/>
                </a:lnTo>
                <a:cubicBezTo>
                  <a:pt x="46614" y="32476"/>
                  <a:pt x="47199" y="32320"/>
                  <a:pt x="47755" y="32320"/>
                </a:cubicBezTo>
                <a:close/>
                <a:moveTo>
                  <a:pt x="21885" y="33897"/>
                </a:moveTo>
                <a:lnTo>
                  <a:pt x="21885" y="33897"/>
                </a:lnTo>
                <a:cubicBezTo>
                  <a:pt x="21816" y="34382"/>
                  <a:pt x="21746" y="34867"/>
                  <a:pt x="21538" y="35283"/>
                </a:cubicBezTo>
                <a:cubicBezTo>
                  <a:pt x="21400" y="35560"/>
                  <a:pt x="21192" y="35907"/>
                  <a:pt x="21053" y="36184"/>
                </a:cubicBezTo>
                <a:cubicBezTo>
                  <a:pt x="21053" y="35352"/>
                  <a:pt x="21330" y="34521"/>
                  <a:pt x="21885" y="33897"/>
                </a:cubicBezTo>
                <a:close/>
                <a:moveTo>
                  <a:pt x="13983" y="35352"/>
                </a:moveTo>
                <a:lnTo>
                  <a:pt x="14052" y="35422"/>
                </a:lnTo>
                <a:cubicBezTo>
                  <a:pt x="14052" y="35768"/>
                  <a:pt x="13983" y="36115"/>
                  <a:pt x="13983" y="36392"/>
                </a:cubicBezTo>
                <a:cubicBezTo>
                  <a:pt x="13913" y="36739"/>
                  <a:pt x="13844" y="37016"/>
                  <a:pt x="13705" y="37293"/>
                </a:cubicBezTo>
                <a:cubicBezTo>
                  <a:pt x="13636" y="36670"/>
                  <a:pt x="13705" y="35976"/>
                  <a:pt x="13983" y="35352"/>
                </a:cubicBezTo>
                <a:close/>
                <a:moveTo>
                  <a:pt x="46382" y="35517"/>
                </a:moveTo>
                <a:cubicBezTo>
                  <a:pt x="47669" y="35517"/>
                  <a:pt x="48986" y="35792"/>
                  <a:pt x="49543" y="36739"/>
                </a:cubicBezTo>
                <a:cubicBezTo>
                  <a:pt x="49890" y="37293"/>
                  <a:pt x="46354" y="37293"/>
                  <a:pt x="46077" y="37293"/>
                </a:cubicBezTo>
                <a:cubicBezTo>
                  <a:pt x="45176" y="37155"/>
                  <a:pt x="44344" y="36808"/>
                  <a:pt x="43512" y="36323"/>
                </a:cubicBezTo>
                <a:cubicBezTo>
                  <a:pt x="43582" y="36254"/>
                  <a:pt x="43582" y="36254"/>
                  <a:pt x="43512" y="36184"/>
                </a:cubicBezTo>
                <a:cubicBezTo>
                  <a:pt x="44206" y="36046"/>
                  <a:pt x="44829" y="35838"/>
                  <a:pt x="45453" y="35560"/>
                </a:cubicBezTo>
                <a:cubicBezTo>
                  <a:pt x="45753" y="35533"/>
                  <a:pt x="46067" y="35517"/>
                  <a:pt x="46382" y="35517"/>
                </a:cubicBezTo>
                <a:close/>
                <a:moveTo>
                  <a:pt x="30827" y="37085"/>
                </a:moveTo>
                <a:lnTo>
                  <a:pt x="30827" y="37085"/>
                </a:lnTo>
                <a:cubicBezTo>
                  <a:pt x="30758" y="37432"/>
                  <a:pt x="30550" y="37709"/>
                  <a:pt x="30342" y="37987"/>
                </a:cubicBezTo>
                <a:cubicBezTo>
                  <a:pt x="30273" y="38056"/>
                  <a:pt x="30134" y="38195"/>
                  <a:pt x="29995" y="38264"/>
                </a:cubicBezTo>
                <a:cubicBezTo>
                  <a:pt x="29995" y="38195"/>
                  <a:pt x="29995" y="38125"/>
                  <a:pt x="29926" y="38125"/>
                </a:cubicBezTo>
                <a:cubicBezTo>
                  <a:pt x="29995" y="38056"/>
                  <a:pt x="29995" y="38056"/>
                  <a:pt x="30065" y="37987"/>
                </a:cubicBezTo>
                <a:cubicBezTo>
                  <a:pt x="30273" y="37640"/>
                  <a:pt x="30480" y="37363"/>
                  <a:pt x="30827" y="37085"/>
                </a:cubicBezTo>
                <a:close/>
                <a:moveTo>
                  <a:pt x="38799" y="37848"/>
                </a:moveTo>
                <a:cubicBezTo>
                  <a:pt x="39076" y="37848"/>
                  <a:pt x="39423" y="37917"/>
                  <a:pt x="39631" y="38125"/>
                </a:cubicBezTo>
                <a:cubicBezTo>
                  <a:pt x="39631" y="38195"/>
                  <a:pt x="39561" y="38264"/>
                  <a:pt x="39492" y="38333"/>
                </a:cubicBezTo>
                <a:cubicBezTo>
                  <a:pt x="39284" y="38402"/>
                  <a:pt x="39076" y="38472"/>
                  <a:pt x="38868" y="38472"/>
                </a:cubicBezTo>
                <a:cubicBezTo>
                  <a:pt x="38521" y="38472"/>
                  <a:pt x="38175" y="38402"/>
                  <a:pt x="37898" y="38333"/>
                </a:cubicBezTo>
                <a:lnTo>
                  <a:pt x="38521" y="37848"/>
                </a:lnTo>
                <a:close/>
                <a:moveTo>
                  <a:pt x="35835" y="37424"/>
                </a:moveTo>
                <a:lnTo>
                  <a:pt x="35835" y="37424"/>
                </a:lnTo>
                <a:cubicBezTo>
                  <a:pt x="36001" y="38093"/>
                  <a:pt x="35598" y="38698"/>
                  <a:pt x="35194" y="39304"/>
                </a:cubicBezTo>
                <a:cubicBezTo>
                  <a:pt x="35127" y="38636"/>
                  <a:pt x="35382" y="37968"/>
                  <a:pt x="35835" y="37424"/>
                </a:cubicBezTo>
                <a:close/>
                <a:moveTo>
                  <a:pt x="43096" y="36462"/>
                </a:moveTo>
                <a:cubicBezTo>
                  <a:pt x="43998" y="37224"/>
                  <a:pt x="45107" y="37709"/>
                  <a:pt x="46285" y="37779"/>
                </a:cubicBezTo>
                <a:cubicBezTo>
                  <a:pt x="46978" y="38472"/>
                  <a:pt x="47602" y="39304"/>
                  <a:pt x="48018" y="40274"/>
                </a:cubicBezTo>
                <a:cubicBezTo>
                  <a:pt x="45731" y="40066"/>
                  <a:pt x="44067" y="38333"/>
                  <a:pt x="42888" y="36462"/>
                </a:cubicBezTo>
                <a:close/>
                <a:moveTo>
                  <a:pt x="19822" y="39660"/>
                </a:moveTo>
                <a:cubicBezTo>
                  <a:pt x="20181" y="40313"/>
                  <a:pt x="20370" y="41021"/>
                  <a:pt x="20499" y="41730"/>
                </a:cubicBezTo>
                <a:cubicBezTo>
                  <a:pt x="20165" y="41063"/>
                  <a:pt x="19960" y="40332"/>
                  <a:pt x="19822" y="39660"/>
                </a:cubicBezTo>
                <a:close/>
                <a:moveTo>
                  <a:pt x="16825" y="42423"/>
                </a:moveTo>
                <a:lnTo>
                  <a:pt x="16825" y="42423"/>
                </a:lnTo>
                <a:cubicBezTo>
                  <a:pt x="17102" y="42978"/>
                  <a:pt x="17171" y="43601"/>
                  <a:pt x="17033" y="44225"/>
                </a:cubicBezTo>
                <a:cubicBezTo>
                  <a:pt x="16825" y="43601"/>
                  <a:pt x="16755" y="42978"/>
                  <a:pt x="16825" y="42423"/>
                </a:cubicBezTo>
                <a:close/>
                <a:moveTo>
                  <a:pt x="24796" y="32926"/>
                </a:moveTo>
                <a:lnTo>
                  <a:pt x="24796" y="32926"/>
                </a:lnTo>
                <a:cubicBezTo>
                  <a:pt x="25212" y="33620"/>
                  <a:pt x="25767" y="34174"/>
                  <a:pt x="26391" y="34729"/>
                </a:cubicBezTo>
                <a:cubicBezTo>
                  <a:pt x="28817" y="37293"/>
                  <a:pt x="28540" y="40759"/>
                  <a:pt x="27638" y="43948"/>
                </a:cubicBezTo>
                <a:cubicBezTo>
                  <a:pt x="27638" y="43948"/>
                  <a:pt x="27638" y="44017"/>
                  <a:pt x="27638" y="44087"/>
                </a:cubicBezTo>
                <a:cubicBezTo>
                  <a:pt x="27569" y="44364"/>
                  <a:pt x="27430" y="44641"/>
                  <a:pt x="27361" y="44918"/>
                </a:cubicBezTo>
                <a:cubicBezTo>
                  <a:pt x="27916" y="42007"/>
                  <a:pt x="27569" y="39026"/>
                  <a:pt x="26460" y="36323"/>
                </a:cubicBezTo>
                <a:cubicBezTo>
                  <a:pt x="26460" y="36303"/>
                  <a:pt x="26448" y="36294"/>
                  <a:pt x="26431" y="36294"/>
                </a:cubicBezTo>
                <a:cubicBezTo>
                  <a:pt x="26391" y="36294"/>
                  <a:pt x="26321" y="36343"/>
                  <a:pt x="26321" y="36392"/>
                </a:cubicBezTo>
                <a:cubicBezTo>
                  <a:pt x="26807" y="38056"/>
                  <a:pt x="27084" y="39789"/>
                  <a:pt x="27292" y="41591"/>
                </a:cubicBezTo>
                <a:cubicBezTo>
                  <a:pt x="27361" y="42978"/>
                  <a:pt x="27084" y="44364"/>
                  <a:pt x="27015" y="45820"/>
                </a:cubicBezTo>
                <a:cubicBezTo>
                  <a:pt x="26876" y="46235"/>
                  <a:pt x="26668" y="46651"/>
                  <a:pt x="26460" y="46998"/>
                </a:cubicBezTo>
                <a:cubicBezTo>
                  <a:pt x="26668" y="45542"/>
                  <a:pt x="26529" y="44087"/>
                  <a:pt x="26183" y="42700"/>
                </a:cubicBezTo>
                <a:lnTo>
                  <a:pt x="26113" y="42700"/>
                </a:lnTo>
                <a:cubicBezTo>
                  <a:pt x="25490" y="39858"/>
                  <a:pt x="25143" y="36947"/>
                  <a:pt x="25074" y="34035"/>
                </a:cubicBezTo>
                <a:cubicBezTo>
                  <a:pt x="25074" y="33620"/>
                  <a:pt x="25004" y="33273"/>
                  <a:pt x="24796" y="32926"/>
                </a:cubicBezTo>
                <a:close/>
                <a:moveTo>
                  <a:pt x="22162" y="45265"/>
                </a:moveTo>
                <a:cubicBezTo>
                  <a:pt x="22162" y="45958"/>
                  <a:pt x="22024" y="46651"/>
                  <a:pt x="21677" y="47275"/>
                </a:cubicBezTo>
                <a:cubicBezTo>
                  <a:pt x="21608" y="46929"/>
                  <a:pt x="21608" y="46651"/>
                  <a:pt x="21608" y="46374"/>
                </a:cubicBezTo>
                <a:cubicBezTo>
                  <a:pt x="21677" y="45958"/>
                  <a:pt x="21885" y="45612"/>
                  <a:pt x="22162" y="45265"/>
                </a:cubicBezTo>
                <a:close/>
                <a:moveTo>
                  <a:pt x="17518" y="49147"/>
                </a:moveTo>
                <a:lnTo>
                  <a:pt x="17518" y="49147"/>
                </a:lnTo>
                <a:cubicBezTo>
                  <a:pt x="18073" y="49424"/>
                  <a:pt x="18627" y="49771"/>
                  <a:pt x="19043" y="50256"/>
                </a:cubicBezTo>
                <a:cubicBezTo>
                  <a:pt x="18419" y="50048"/>
                  <a:pt x="17865" y="49632"/>
                  <a:pt x="17518" y="49147"/>
                </a:cubicBezTo>
                <a:close/>
                <a:moveTo>
                  <a:pt x="19528" y="56841"/>
                </a:moveTo>
                <a:lnTo>
                  <a:pt x="19528" y="56841"/>
                </a:lnTo>
                <a:cubicBezTo>
                  <a:pt x="19805" y="57257"/>
                  <a:pt x="19875" y="57812"/>
                  <a:pt x="19875" y="58366"/>
                </a:cubicBezTo>
                <a:cubicBezTo>
                  <a:pt x="19598" y="57881"/>
                  <a:pt x="19528" y="57326"/>
                  <a:pt x="19528" y="56841"/>
                </a:cubicBezTo>
                <a:close/>
                <a:moveTo>
                  <a:pt x="36437" y="54584"/>
                </a:moveTo>
                <a:cubicBezTo>
                  <a:pt x="36678" y="54584"/>
                  <a:pt x="36903" y="56163"/>
                  <a:pt x="36925" y="56163"/>
                </a:cubicBezTo>
                <a:cubicBezTo>
                  <a:pt x="36926" y="56163"/>
                  <a:pt x="36927" y="56158"/>
                  <a:pt x="36927" y="56148"/>
                </a:cubicBezTo>
                <a:lnTo>
                  <a:pt x="36927" y="56148"/>
                </a:lnTo>
                <a:cubicBezTo>
                  <a:pt x="36927" y="56980"/>
                  <a:pt x="36719" y="57742"/>
                  <a:pt x="36373" y="58505"/>
                </a:cubicBezTo>
                <a:cubicBezTo>
                  <a:pt x="36095" y="59129"/>
                  <a:pt x="35679" y="59683"/>
                  <a:pt x="35263" y="60169"/>
                </a:cubicBezTo>
                <a:cubicBezTo>
                  <a:pt x="35263" y="60099"/>
                  <a:pt x="35263" y="60030"/>
                  <a:pt x="35263" y="59961"/>
                </a:cubicBezTo>
                <a:cubicBezTo>
                  <a:pt x="35263" y="59811"/>
                  <a:pt x="35119" y="59697"/>
                  <a:pt x="34987" y="59697"/>
                </a:cubicBezTo>
                <a:cubicBezTo>
                  <a:pt x="34936" y="59697"/>
                  <a:pt x="34886" y="59714"/>
                  <a:pt x="34848" y="59753"/>
                </a:cubicBezTo>
                <a:lnTo>
                  <a:pt x="34709" y="59891"/>
                </a:lnTo>
                <a:cubicBezTo>
                  <a:pt x="34709" y="59753"/>
                  <a:pt x="34709" y="59614"/>
                  <a:pt x="34709" y="59475"/>
                </a:cubicBezTo>
                <a:cubicBezTo>
                  <a:pt x="34709" y="59406"/>
                  <a:pt x="34709" y="59337"/>
                  <a:pt x="34640" y="59337"/>
                </a:cubicBezTo>
                <a:cubicBezTo>
                  <a:pt x="34709" y="58782"/>
                  <a:pt x="34709" y="58297"/>
                  <a:pt x="34640" y="57742"/>
                </a:cubicBezTo>
                <a:cubicBezTo>
                  <a:pt x="34986" y="56564"/>
                  <a:pt x="35541" y="55455"/>
                  <a:pt x="36373" y="54623"/>
                </a:cubicBezTo>
                <a:cubicBezTo>
                  <a:pt x="36394" y="54596"/>
                  <a:pt x="36415" y="54584"/>
                  <a:pt x="36437" y="54584"/>
                </a:cubicBezTo>
                <a:close/>
                <a:moveTo>
                  <a:pt x="32144" y="54685"/>
                </a:moveTo>
                <a:cubicBezTo>
                  <a:pt x="32223" y="54685"/>
                  <a:pt x="32315" y="54708"/>
                  <a:pt x="32421" y="54762"/>
                </a:cubicBezTo>
                <a:cubicBezTo>
                  <a:pt x="33184" y="55178"/>
                  <a:pt x="33808" y="55871"/>
                  <a:pt x="34085" y="56703"/>
                </a:cubicBezTo>
                <a:cubicBezTo>
                  <a:pt x="34224" y="57118"/>
                  <a:pt x="34293" y="57534"/>
                  <a:pt x="34362" y="57881"/>
                </a:cubicBezTo>
                <a:cubicBezTo>
                  <a:pt x="34224" y="58505"/>
                  <a:pt x="34154" y="59129"/>
                  <a:pt x="34154" y="59753"/>
                </a:cubicBezTo>
                <a:cubicBezTo>
                  <a:pt x="34154" y="59822"/>
                  <a:pt x="34085" y="59961"/>
                  <a:pt x="34016" y="60030"/>
                </a:cubicBezTo>
                <a:cubicBezTo>
                  <a:pt x="33946" y="59753"/>
                  <a:pt x="33877" y="59475"/>
                  <a:pt x="33738" y="59198"/>
                </a:cubicBezTo>
                <a:cubicBezTo>
                  <a:pt x="33712" y="59145"/>
                  <a:pt x="33655" y="59122"/>
                  <a:pt x="33599" y="59122"/>
                </a:cubicBezTo>
                <a:cubicBezTo>
                  <a:pt x="33508" y="59122"/>
                  <a:pt x="33418" y="59182"/>
                  <a:pt x="33461" y="59267"/>
                </a:cubicBezTo>
                <a:cubicBezTo>
                  <a:pt x="33531" y="59891"/>
                  <a:pt x="33600" y="60446"/>
                  <a:pt x="33738" y="61000"/>
                </a:cubicBezTo>
                <a:cubicBezTo>
                  <a:pt x="33600" y="60862"/>
                  <a:pt x="33461" y="60654"/>
                  <a:pt x="33323" y="60446"/>
                </a:cubicBezTo>
                <a:cubicBezTo>
                  <a:pt x="33184" y="59822"/>
                  <a:pt x="32837" y="59198"/>
                  <a:pt x="32352" y="58713"/>
                </a:cubicBezTo>
                <a:lnTo>
                  <a:pt x="32352" y="58782"/>
                </a:lnTo>
                <a:cubicBezTo>
                  <a:pt x="32005" y="57881"/>
                  <a:pt x="31728" y="56980"/>
                  <a:pt x="31659" y="56079"/>
                </a:cubicBezTo>
                <a:cubicBezTo>
                  <a:pt x="31659" y="55777"/>
                  <a:pt x="31606" y="54685"/>
                  <a:pt x="32144" y="54685"/>
                </a:cubicBezTo>
                <a:close/>
                <a:moveTo>
                  <a:pt x="39977" y="56772"/>
                </a:moveTo>
                <a:lnTo>
                  <a:pt x="39908" y="56841"/>
                </a:lnTo>
                <a:cubicBezTo>
                  <a:pt x="39284" y="57812"/>
                  <a:pt x="38521" y="58713"/>
                  <a:pt x="37690" y="59475"/>
                </a:cubicBezTo>
                <a:cubicBezTo>
                  <a:pt x="37135" y="59891"/>
                  <a:pt x="36581" y="60307"/>
                  <a:pt x="36095" y="60654"/>
                </a:cubicBezTo>
                <a:lnTo>
                  <a:pt x="35333" y="60931"/>
                </a:lnTo>
                <a:cubicBezTo>
                  <a:pt x="35263" y="61000"/>
                  <a:pt x="35263" y="61208"/>
                  <a:pt x="35333" y="61208"/>
                </a:cubicBezTo>
                <a:lnTo>
                  <a:pt x="34986" y="61486"/>
                </a:lnTo>
                <a:lnTo>
                  <a:pt x="34778" y="61416"/>
                </a:lnTo>
                <a:cubicBezTo>
                  <a:pt x="34848" y="61278"/>
                  <a:pt x="34917" y="61139"/>
                  <a:pt x="34986" y="60931"/>
                </a:cubicBezTo>
                <a:cubicBezTo>
                  <a:pt x="35679" y="60307"/>
                  <a:pt x="36234" y="59545"/>
                  <a:pt x="36581" y="58713"/>
                </a:cubicBezTo>
                <a:cubicBezTo>
                  <a:pt x="37343" y="57604"/>
                  <a:pt x="38591" y="56911"/>
                  <a:pt x="39977" y="56772"/>
                </a:cubicBezTo>
                <a:close/>
                <a:moveTo>
                  <a:pt x="30125" y="58040"/>
                </a:moveTo>
                <a:cubicBezTo>
                  <a:pt x="30219" y="58040"/>
                  <a:pt x="30337" y="58057"/>
                  <a:pt x="30480" y="58089"/>
                </a:cubicBezTo>
                <a:cubicBezTo>
                  <a:pt x="30896" y="58158"/>
                  <a:pt x="31312" y="58366"/>
                  <a:pt x="31590" y="58713"/>
                </a:cubicBezTo>
                <a:cubicBezTo>
                  <a:pt x="31867" y="58851"/>
                  <a:pt x="32075" y="59129"/>
                  <a:pt x="32283" y="59337"/>
                </a:cubicBezTo>
                <a:cubicBezTo>
                  <a:pt x="32421" y="59753"/>
                  <a:pt x="32629" y="60099"/>
                  <a:pt x="32907" y="60515"/>
                </a:cubicBezTo>
                <a:cubicBezTo>
                  <a:pt x="32976" y="60862"/>
                  <a:pt x="33045" y="61208"/>
                  <a:pt x="33115" y="61555"/>
                </a:cubicBezTo>
                <a:cubicBezTo>
                  <a:pt x="31659" y="61208"/>
                  <a:pt x="30411" y="60099"/>
                  <a:pt x="29926" y="58644"/>
                </a:cubicBezTo>
                <a:lnTo>
                  <a:pt x="29926" y="58713"/>
                </a:lnTo>
                <a:cubicBezTo>
                  <a:pt x="29766" y="58233"/>
                  <a:pt x="29811" y="58040"/>
                  <a:pt x="30125" y="58040"/>
                </a:cubicBezTo>
                <a:close/>
                <a:moveTo>
                  <a:pt x="39561" y="60099"/>
                </a:moveTo>
                <a:lnTo>
                  <a:pt x="39492" y="60169"/>
                </a:lnTo>
                <a:cubicBezTo>
                  <a:pt x="38521" y="60862"/>
                  <a:pt x="37343" y="61347"/>
                  <a:pt x="36165" y="61555"/>
                </a:cubicBezTo>
                <a:cubicBezTo>
                  <a:pt x="36165" y="61416"/>
                  <a:pt x="36234" y="61347"/>
                  <a:pt x="36303" y="61208"/>
                </a:cubicBezTo>
                <a:cubicBezTo>
                  <a:pt x="36373" y="61139"/>
                  <a:pt x="36303" y="61070"/>
                  <a:pt x="36234" y="61070"/>
                </a:cubicBezTo>
                <a:cubicBezTo>
                  <a:pt x="37343" y="60792"/>
                  <a:pt x="38452" y="60446"/>
                  <a:pt x="39561" y="60099"/>
                </a:cubicBezTo>
                <a:close/>
                <a:moveTo>
                  <a:pt x="24103" y="59545"/>
                </a:moveTo>
                <a:lnTo>
                  <a:pt x="24103" y="59545"/>
                </a:lnTo>
                <a:cubicBezTo>
                  <a:pt x="24034" y="59961"/>
                  <a:pt x="23965" y="60376"/>
                  <a:pt x="23757" y="60792"/>
                </a:cubicBezTo>
                <a:cubicBezTo>
                  <a:pt x="23687" y="61139"/>
                  <a:pt x="23479" y="61416"/>
                  <a:pt x="23341" y="61763"/>
                </a:cubicBezTo>
                <a:cubicBezTo>
                  <a:pt x="23341" y="61763"/>
                  <a:pt x="23341" y="61694"/>
                  <a:pt x="23341" y="61694"/>
                </a:cubicBezTo>
                <a:cubicBezTo>
                  <a:pt x="23410" y="60931"/>
                  <a:pt x="23687" y="60169"/>
                  <a:pt x="24103" y="59545"/>
                </a:cubicBezTo>
                <a:close/>
                <a:moveTo>
                  <a:pt x="33600" y="61832"/>
                </a:moveTo>
                <a:cubicBezTo>
                  <a:pt x="33669" y="62109"/>
                  <a:pt x="33738" y="62317"/>
                  <a:pt x="33808" y="62525"/>
                </a:cubicBezTo>
                <a:cubicBezTo>
                  <a:pt x="33808" y="62664"/>
                  <a:pt x="33738" y="62733"/>
                  <a:pt x="33738" y="62803"/>
                </a:cubicBezTo>
                <a:cubicBezTo>
                  <a:pt x="33669" y="62456"/>
                  <a:pt x="33531" y="62109"/>
                  <a:pt x="33461" y="61832"/>
                </a:cubicBezTo>
                <a:close/>
                <a:moveTo>
                  <a:pt x="34709" y="65021"/>
                </a:moveTo>
                <a:lnTo>
                  <a:pt x="34709" y="65021"/>
                </a:lnTo>
                <a:cubicBezTo>
                  <a:pt x="34235" y="65630"/>
                  <a:pt x="33629" y="66174"/>
                  <a:pt x="33019" y="66586"/>
                </a:cubicBezTo>
                <a:lnTo>
                  <a:pt x="33019" y="66586"/>
                </a:lnTo>
                <a:cubicBezTo>
                  <a:pt x="33039" y="66545"/>
                  <a:pt x="33025" y="66477"/>
                  <a:pt x="32976" y="66477"/>
                </a:cubicBezTo>
                <a:cubicBezTo>
                  <a:pt x="33392" y="65853"/>
                  <a:pt x="34016" y="65298"/>
                  <a:pt x="34709" y="65021"/>
                </a:cubicBezTo>
                <a:close/>
                <a:moveTo>
                  <a:pt x="17310" y="55247"/>
                </a:moveTo>
                <a:lnTo>
                  <a:pt x="17310" y="55247"/>
                </a:lnTo>
                <a:cubicBezTo>
                  <a:pt x="17310" y="55247"/>
                  <a:pt x="17934" y="57119"/>
                  <a:pt x="17934" y="57188"/>
                </a:cubicBezTo>
                <a:cubicBezTo>
                  <a:pt x="18280" y="58436"/>
                  <a:pt x="18488" y="59822"/>
                  <a:pt x="18488" y="61208"/>
                </a:cubicBezTo>
                <a:cubicBezTo>
                  <a:pt x="18558" y="62872"/>
                  <a:pt x="18488" y="64605"/>
                  <a:pt x="18280" y="66338"/>
                </a:cubicBezTo>
                <a:cubicBezTo>
                  <a:pt x="18003" y="64536"/>
                  <a:pt x="17865" y="62733"/>
                  <a:pt x="17795" y="60862"/>
                </a:cubicBezTo>
                <a:cubicBezTo>
                  <a:pt x="17795" y="60792"/>
                  <a:pt x="17743" y="60758"/>
                  <a:pt x="17691" y="60758"/>
                </a:cubicBezTo>
                <a:cubicBezTo>
                  <a:pt x="17639" y="60758"/>
                  <a:pt x="17587" y="60792"/>
                  <a:pt x="17587" y="60862"/>
                </a:cubicBezTo>
                <a:cubicBezTo>
                  <a:pt x="17518" y="62941"/>
                  <a:pt x="17795" y="64951"/>
                  <a:pt x="18211" y="66962"/>
                </a:cubicBezTo>
                <a:cubicBezTo>
                  <a:pt x="18211" y="66962"/>
                  <a:pt x="18211" y="67031"/>
                  <a:pt x="18211" y="67100"/>
                </a:cubicBezTo>
                <a:cubicBezTo>
                  <a:pt x="17033" y="63219"/>
                  <a:pt x="16686" y="59198"/>
                  <a:pt x="17310" y="55247"/>
                </a:cubicBezTo>
                <a:close/>
                <a:moveTo>
                  <a:pt x="30827" y="68140"/>
                </a:moveTo>
                <a:cubicBezTo>
                  <a:pt x="31174" y="68764"/>
                  <a:pt x="31312" y="69457"/>
                  <a:pt x="31382" y="70150"/>
                </a:cubicBezTo>
                <a:cubicBezTo>
                  <a:pt x="31035" y="69527"/>
                  <a:pt x="30896" y="68833"/>
                  <a:pt x="30827" y="68140"/>
                </a:cubicBezTo>
                <a:close/>
                <a:moveTo>
                  <a:pt x="13371" y="65625"/>
                </a:moveTo>
                <a:cubicBezTo>
                  <a:pt x="13486" y="65625"/>
                  <a:pt x="13567" y="65762"/>
                  <a:pt x="13567" y="66130"/>
                </a:cubicBezTo>
                <a:cubicBezTo>
                  <a:pt x="13567" y="66754"/>
                  <a:pt x="13498" y="67308"/>
                  <a:pt x="13428" y="67932"/>
                </a:cubicBezTo>
                <a:cubicBezTo>
                  <a:pt x="13428" y="68625"/>
                  <a:pt x="13290" y="69319"/>
                  <a:pt x="13220" y="70081"/>
                </a:cubicBezTo>
                <a:cubicBezTo>
                  <a:pt x="13199" y="70038"/>
                  <a:pt x="13164" y="70022"/>
                  <a:pt x="13126" y="70022"/>
                </a:cubicBezTo>
                <a:cubicBezTo>
                  <a:pt x="13042" y="70022"/>
                  <a:pt x="12943" y="70103"/>
                  <a:pt x="12943" y="70150"/>
                </a:cubicBezTo>
                <a:lnTo>
                  <a:pt x="12943" y="70220"/>
                </a:lnTo>
                <a:cubicBezTo>
                  <a:pt x="12804" y="69734"/>
                  <a:pt x="12596" y="69319"/>
                  <a:pt x="12388" y="68903"/>
                </a:cubicBezTo>
                <a:cubicBezTo>
                  <a:pt x="12250" y="68002"/>
                  <a:pt x="12388" y="67031"/>
                  <a:pt x="12804" y="66199"/>
                </a:cubicBezTo>
                <a:cubicBezTo>
                  <a:pt x="12968" y="65912"/>
                  <a:pt x="13205" y="65625"/>
                  <a:pt x="13371" y="65625"/>
                </a:cubicBezTo>
                <a:close/>
                <a:moveTo>
                  <a:pt x="9281" y="66414"/>
                </a:moveTo>
                <a:cubicBezTo>
                  <a:pt x="10178" y="66899"/>
                  <a:pt x="11005" y="67589"/>
                  <a:pt x="11626" y="68417"/>
                </a:cubicBezTo>
                <a:cubicBezTo>
                  <a:pt x="11834" y="68695"/>
                  <a:pt x="11973" y="68972"/>
                  <a:pt x="12111" y="69249"/>
                </a:cubicBezTo>
                <a:cubicBezTo>
                  <a:pt x="12176" y="69507"/>
                  <a:pt x="12240" y="69765"/>
                  <a:pt x="12361" y="70024"/>
                </a:cubicBezTo>
                <a:lnTo>
                  <a:pt x="12361" y="70024"/>
                </a:lnTo>
                <a:cubicBezTo>
                  <a:pt x="12351" y="70017"/>
                  <a:pt x="12337" y="70012"/>
                  <a:pt x="12319" y="70012"/>
                </a:cubicBezTo>
                <a:cubicBezTo>
                  <a:pt x="12301" y="69993"/>
                  <a:pt x="12272" y="69985"/>
                  <a:pt x="12240" y="69985"/>
                </a:cubicBezTo>
                <a:cubicBezTo>
                  <a:pt x="12153" y="69985"/>
                  <a:pt x="12042" y="70049"/>
                  <a:pt x="12042" y="70150"/>
                </a:cubicBezTo>
                <a:cubicBezTo>
                  <a:pt x="12042" y="70358"/>
                  <a:pt x="12042" y="70636"/>
                  <a:pt x="12042" y="70913"/>
                </a:cubicBezTo>
                <a:cubicBezTo>
                  <a:pt x="11903" y="70774"/>
                  <a:pt x="11695" y="70636"/>
                  <a:pt x="11487" y="70566"/>
                </a:cubicBezTo>
                <a:cubicBezTo>
                  <a:pt x="11210" y="70150"/>
                  <a:pt x="10794" y="69873"/>
                  <a:pt x="10448" y="69596"/>
                </a:cubicBezTo>
                <a:cubicBezTo>
                  <a:pt x="10309" y="69319"/>
                  <a:pt x="10170" y="69041"/>
                  <a:pt x="10101" y="68903"/>
                </a:cubicBezTo>
                <a:cubicBezTo>
                  <a:pt x="9697" y="68094"/>
                  <a:pt x="9423" y="67286"/>
                  <a:pt x="9281" y="66414"/>
                </a:cubicBezTo>
                <a:close/>
                <a:moveTo>
                  <a:pt x="14676" y="67031"/>
                </a:moveTo>
                <a:lnTo>
                  <a:pt x="14676" y="67031"/>
                </a:lnTo>
                <a:cubicBezTo>
                  <a:pt x="14953" y="68279"/>
                  <a:pt x="14399" y="69665"/>
                  <a:pt x="13983" y="70913"/>
                </a:cubicBezTo>
                <a:cubicBezTo>
                  <a:pt x="13983" y="70566"/>
                  <a:pt x="13913" y="70289"/>
                  <a:pt x="13913" y="70012"/>
                </a:cubicBezTo>
                <a:lnTo>
                  <a:pt x="13913" y="70081"/>
                </a:lnTo>
                <a:cubicBezTo>
                  <a:pt x="13844" y="69942"/>
                  <a:pt x="13775" y="69942"/>
                  <a:pt x="13705" y="69942"/>
                </a:cubicBezTo>
                <a:cubicBezTo>
                  <a:pt x="13775" y="69457"/>
                  <a:pt x="13775" y="68972"/>
                  <a:pt x="13844" y="68417"/>
                </a:cubicBezTo>
                <a:cubicBezTo>
                  <a:pt x="14260" y="68071"/>
                  <a:pt x="14537" y="67586"/>
                  <a:pt x="14676" y="67031"/>
                </a:cubicBezTo>
                <a:close/>
                <a:moveTo>
                  <a:pt x="20083" y="68348"/>
                </a:moveTo>
                <a:lnTo>
                  <a:pt x="20083" y="68348"/>
                </a:lnTo>
                <a:cubicBezTo>
                  <a:pt x="19944" y="69249"/>
                  <a:pt x="19598" y="70150"/>
                  <a:pt x="19043" y="70913"/>
                </a:cubicBezTo>
                <a:lnTo>
                  <a:pt x="19043" y="70774"/>
                </a:lnTo>
                <a:cubicBezTo>
                  <a:pt x="19320" y="69942"/>
                  <a:pt x="19667" y="69111"/>
                  <a:pt x="20083" y="68348"/>
                </a:cubicBezTo>
                <a:close/>
                <a:moveTo>
                  <a:pt x="7880" y="68610"/>
                </a:moveTo>
                <a:cubicBezTo>
                  <a:pt x="8730" y="68610"/>
                  <a:pt x="9663" y="69360"/>
                  <a:pt x="10240" y="69873"/>
                </a:cubicBezTo>
                <a:lnTo>
                  <a:pt x="10448" y="70081"/>
                </a:lnTo>
                <a:cubicBezTo>
                  <a:pt x="10655" y="70497"/>
                  <a:pt x="11002" y="70844"/>
                  <a:pt x="11418" y="71052"/>
                </a:cubicBezTo>
                <a:lnTo>
                  <a:pt x="11626" y="71259"/>
                </a:lnTo>
                <a:cubicBezTo>
                  <a:pt x="11626" y="71259"/>
                  <a:pt x="11695" y="71329"/>
                  <a:pt x="11695" y="71398"/>
                </a:cubicBezTo>
                <a:cubicBezTo>
                  <a:pt x="11418" y="71329"/>
                  <a:pt x="11071" y="71259"/>
                  <a:pt x="10794" y="71259"/>
                </a:cubicBezTo>
                <a:cubicBezTo>
                  <a:pt x="10725" y="71259"/>
                  <a:pt x="10655" y="71329"/>
                  <a:pt x="10655" y="71398"/>
                </a:cubicBezTo>
                <a:lnTo>
                  <a:pt x="10655" y="71467"/>
                </a:lnTo>
                <a:cubicBezTo>
                  <a:pt x="10240" y="71259"/>
                  <a:pt x="9824" y="71121"/>
                  <a:pt x="9408" y="71052"/>
                </a:cubicBezTo>
                <a:cubicBezTo>
                  <a:pt x="9061" y="70913"/>
                  <a:pt x="8715" y="70774"/>
                  <a:pt x="8368" y="70636"/>
                </a:cubicBezTo>
                <a:cubicBezTo>
                  <a:pt x="8021" y="70428"/>
                  <a:pt x="7605" y="70220"/>
                  <a:pt x="7259" y="69942"/>
                </a:cubicBezTo>
                <a:cubicBezTo>
                  <a:pt x="6704" y="69527"/>
                  <a:pt x="6982" y="68625"/>
                  <a:pt x="7675" y="68625"/>
                </a:cubicBezTo>
                <a:cubicBezTo>
                  <a:pt x="7742" y="68615"/>
                  <a:pt x="7811" y="68610"/>
                  <a:pt x="7880" y="68610"/>
                </a:cubicBezTo>
                <a:close/>
                <a:moveTo>
                  <a:pt x="12388" y="70497"/>
                </a:moveTo>
                <a:cubicBezTo>
                  <a:pt x="12527" y="70705"/>
                  <a:pt x="12596" y="70844"/>
                  <a:pt x="12735" y="71052"/>
                </a:cubicBezTo>
                <a:cubicBezTo>
                  <a:pt x="12804" y="71190"/>
                  <a:pt x="12804" y="71398"/>
                  <a:pt x="12943" y="71537"/>
                </a:cubicBezTo>
                <a:lnTo>
                  <a:pt x="12874" y="71606"/>
                </a:lnTo>
                <a:lnTo>
                  <a:pt x="12804" y="71606"/>
                </a:lnTo>
                <a:cubicBezTo>
                  <a:pt x="12735" y="71467"/>
                  <a:pt x="12596" y="71329"/>
                  <a:pt x="12527" y="71259"/>
                </a:cubicBezTo>
                <a:cubicBezTo>
                  <a:pt x="12388" y="70982"/>
                  <a:pt x="12388" y="70774"/>
                  <a:pt x="12388" y="70497"/>
                </a:cubicBezTo>
                <a:close/>
                <a:moveTo>
                  <a:pt x="13428" y="71052"/>
                </a:moveTo>
                <a:cubicBezTo>
                  <a:pt x="13567" y="71329"/>
                  <a:pt x="13636" y="71606"/>
                  <a:pt x="13636" y="71883"/>
                </a:cubicBezTo>
                <a:cubicBezTo>
                  <a:pt x="13636" y="71953"/>
                  <a:pt x="13636" y="71953"/>
                  <a:pt x="13636" y="72022"/>
                </a:cubicBezTo>
                <a:lnTo>
                  <a:pt x="13636" y="72369"/>
                </a:lnTo>
                <a:cubicBezTo>
                  <a:pt x="13636" y="72230"/>
                  <a:pt x="13567" y="72091"/>
                  <a:pt x="13498" y="71953"/>
                </a:cubicBezTo>
                <a:cubicBezTo>
                  <a:pt x="13428" y="71745"/>
                  <a:pt x="13359" y="71537"/>
                  <a:pt x="13359" y="71259"/>
                </a:cubicBezTo>
                <a:cubicBezTo>
                  <a:pt x="13359" y="71190"/>
                  <a:pt x="13359" y="71121"/>
                  <a:pt x="13428" y="71052"/>
                </a:cubicBezTo>
                <a:close/>
                <a:moveTo>
                  <a:pt x="11374" y="71748"/>
                </a:moveTo>
                <a:lnTo>
                  <a:pt x="11374" y="71748"/>
                </a:lnTo>
                <a:cubicBezTo>
                  <a:pt x="11689" y="71771"/>
                  <a:pt x="12004" y="71902"/>
                  <a:pt x="12319" y="72091"/>
                </a:cubicBezTo>
                <a:cubicBezTo>
                  <a:pt x="12527" y="72230"/>
                  <a:pt x="12735" y="72438"/>
                  <a:pt x="13012" y="72507"/>
                </a:cubicBezTo>
                <a:cubicBezTo>
                  <a:pt x="13012" y="72542"/>
                  <a:pt x="13030" y="72559"/>
                  <a:pt x="13056" y="72559"/>
                </a:cubicBezTo>
                <a:cubicBezTo>
                  <a:pt x="13082" y="72559"/>
                  <a:pt x="13116" y="72542"/>
                  <a:pt x="13151" y="72507"/>
                </a:cubicBezTo>
                <a:lnTo>
                  <a:pt x="13290" y="72507"/>
                </a:lnTo>
                <a:cubicBezTo>
                  <a:pt x="13290" y="72646"/>
                  <a:pt x="13359" y="72715"/>
                  <a:pt x="13359" y="72784"/>
                </a:cubicBezTo>
                <a:cubicBezTo>
                  <a:pt x="12635" y="72587"/>
                  <a:pt x="11973" y="72202"/>
                  <a:pt x="11374" y="71748"/>
                </a:cubicBezTo>
                <a:close/>
                <a:moveTo>
                  <a:pt x="29371" y="72577"/>
                </a:moveTo>
                <a:cubicBezTo>
                  <a:pt x="29718" y="73408"/>
                  <a:pt x="29926" y="74309"/>
                  <a:pt x="29926" y="75211"/>
                </a:cubicBezTo>
                <a:cubicBezTo>
                  <a:pt x="29441" y="74379"/>
                  <a:pt x="29233" y="73478"/>
                  <a:pt x="29371" y="72577"/>
                </a:cubicBezTo>
                <a:close/>
                <a:moveTo>
                  <a:pt x="26475" y="74237"/>
                </a:moveTo>
                <a:cubicBezTo>
                  <a:pt x="26714" y="75388"/>
                  <a:pt x="26104" y="76409"/>
                  <a:pt x="25628" y="77429"/>
                </a:cubicBezTo>
                <a:cubicBezTo>
                  <a:pt x="25493" y="76279"/>
                  <a:pt x="25754" y="75129"/>
                  <a:pt x="26475" y="74237"/>
                </a:cubicBezTo>
                <a:close/>
                <a:moveTo>
                  <a:pt x="39700" y="68556"/>
                </a:moveTo>
                <a:cubicBezTo>
                  <a:pt x="39700" y="68556"/>
                  <a:pt x="38175" y="72022"/>
                  <a:pt x="37967" y="72438"/>
                </a:cubicBezTo>
                <a:cubicBezTo>
                  <a:pt x="36996" y="74102"/>
                  <a:pt x="35887" y="75765"/>
                  <a:pt x="34709" y="77360"/>
                </a:cubicBezTo>
                <a:cubicBezTo>
                  <a:pt x="32768" y="79994"/>
                  <a:pt x="30966" y="82697"/>
                  <a:pt x="28886" y="85331"/>
                </a:cubicBezTo>
                <a:cubicBezTo>
                  <a:pt x="29025" y="84707"/>
                  <a:pt x="29163" y="84083"/>
                  <a:pt x="29233" y="83390"/>
                </a:cubicBezTo>
                <a:cubicBezTo>
                  <a:pt x="29718" y="82073"/>
                  <a:pt x="30273" y="80756"/>
                  <a:pt x="30966" y="79508"/>
                </a:cubicBezTo>
                <a:cubicBezTo>
                  <a:pt x="32560" y="76944"/>
                  <a:pt x="34640" y="74656"/>
                  <a:pt x="35957" y="71883"/>
                </a:cubicBezTo>
                <a:cubicBezTo>
                  <a:pt x="35957" y="71798"/>
                  <a:pt x="35904" y="71738"/>
                  <a:pt x="35847" y="71738"/>
                </a:cubicBezTo>
                <a:cubicBezTo>
                  <a:pt x="35812" y="71738"/>
                  <a:pt x="35775" y="71761"/>
                  <a:pt x="35749" y="71814"/>
                </a:cubicBezTo>
                <a:cubicBezTo>
                  <a:pt x="34154" y="74379"/>
                  <a:pt x="32421" y="76805"/>
                  <a:pt x="30758" y="79370"/>
                </a:cubicBezTo>
                <a:cubicBezTo>
                  <a:pt x="30203" y="80271"/>
                  <a:pt x="29787" y="81172"/>
                  <a:pt x="29441" y="82073"/>
                </a:cubicBezTo>
                <a:cubicBezTo>
                  <a:pt x="29579" y="81241"/>
                  <a:pt x="29718" y="80410"/>
                  <a:pt x="29857" y="79508"/>
                </a:cubicBezTo>
                <a:cubicBezTo>
                  <a:pt x="31590" y="74725"/>
                  <a:pt x="34917" y="70289"/>
                  <a:pt x="39700" y="68556"/>
                </a:cubicBezTo>
                <a:close/>
                <a:moveTo>
                  <a:pt x="24450" y="83321"/>
                </a:moveTo>
                <a:lnTo>
                  <a:pt x="24450" y="83321"/>
                </a:lnTo>
                <a:cubicBezTo>
                  <a:pt x="25212" y="83875"/>
                  <a:pt x="25767" y="84569"/>
                  <a:pt x="26183" y="85470"/>
                </a:cubicBezTo>
                <a:lnTo>
                  <a:pt x="26113" y="85470"/>
                </a:lnTo>
                <a:cubicBezTo>
                  <a:pt x="25212" y="85054"/>
                  <a:pt x="24588" y="84291"/>
                  <a:pt x="24450" y="83321"/>
                </a:cubicBezTo>
                <a:close/>
                <a:moveTo>
                  <a:pt x="22232" y="70428"/>
                </a:moveTo>
                <a:cubicBezTo>
                  <a:pt x="22301" y="72299"/>
                  <a:pt x="22786" y="74309"/>
                  <a:pt x="22786" y="76181"/>
                </a:cubicBezTo>
                <a:cubicBezTo>
                  <a:pt x="22786" y="79578"/>
                  <a:pt x="22509" y="82974"/>
                  <a:pt x="22370" y="86371"/>
                </a:cubicBezTo>
                <a:cubicBezTo>
                  <a:pt x="22370" y="86232"/>
                  <a:pt x="22301" y="86094"/>
                  <a:pt x="22301" y="85955"/>
                </a:cubicBezTo>
                <a:lnTo>
                  <a:pt x="22232" y="85955"/>
                </a:lnTo>
                <a:cubicBezTo>
                  <a:pt x="22093" y="83252"/>
                  <a:pt x="21677" y="80617"/>
                  <a:pt x="21885" y="77914"/>
                </a:cubicBezTo>
                <a:cubicBezTo>
                  <a:pt x="21885" y="77879"/>
                  <a:pt x="21850" y="77862"/>
                  <a:pt x="21816" y="77862"/>
                </a:cubicBezTo>
                <a:cubicBezTo>
                  <a:pt x="21781" y="77862"/>
                  <a:pt x="21746" y="77879"/>
                  <a:pt x="21746" y="77914"/>
                </a:cubicBezTo>
                <a:cubicBezTo>
                  <a:pt x="21538" y="80202"/>
                  <a:pt x="21538" y="82558"/>
                  <a:pt x="21816" y="84846"/>
                </a:cubicBezTo>
                <a:cubicBezTo>
                  <a:pt x="21608" y="84153"/>
                  <a:pt x="21330" y="83460"/>
                  <a:pt x="21123" y="82766"/>
                </a:cubicBezTo>
                <a:cubicBezTo>
                  <a:pt x="21123" y="82697"/>
                  <a:pt x="21123" y="82697"/>
                  <a:pt x="21123" y="82628"/>
                </a:cubicBezTo>
                <a:cubicBezTo>
                  <a:pt x="20429" y="80063"/>
                  <a:pt x="20360" y="77360"/>
                  <a:pt x="20915" y="74725"/>
                </a:cubicBezTo>
                <a:cubicBezTo>
                  <a:pt x="21261" y="73270"/>
                  <a:pt x="21816" y="71814"/>
                  <a:pt x="22232" y="70428"/>
                </a:cubicBezTo>
                <a:close/>
                <a:moveTo>
                  <a:pt x="11188" y="77182"/>
                </a:moveTo>
                <a:cubicBezTo>
                  <a:pt x="11373" y="77182"/>
                  <a:pt x="11688" y="77236"/>
                  <a:pt x="12180" y="77360"/>
                </a:cubicBezTo>
                <a:cubicBezTo>
                  <a:pt x="13913" y="77775"/>
                  <a:pt x="15577" y="79162"/>
                  <a:pt x="16894" y="80340"/>
                </a:cubicBezTo>
                <a:cubicBezTo>
                  <a:pt x="18974" y="82212"/>
                  <a:pt x="20707" y="84430"/>
                  <a:pt x="22024" y="86856"/>
                </a:cubicBezTo>
                <a:cubicBezTo>
                  <a:pt x="22162" y="87133"/>
                  <a:pt x="22232" y="87411"/>
                  <a:pt x="22370" y="87688"/>
                </a:cubicBezTo>
                <a:cubicBezTo>
                  <a:pt x="22162" y="87411"/>
                  <a:pt x="21885" y="87133"/>
                  <a:pt x="21608" y="86925"/>
                </a:cubicBezTo>
                <a:cubicBezTo>
                  <a:pt x="20845" y="85886"/>
                  <a:pt x="20083" y="84915"/>
                  <a:pt x="19182" y="83945"/>
                </a:cubicBezTo>
                <a:cubicBezTo>
                  <a:pt x="18003" y="82628"/>
                  <a:pt x="16340" y="81727"/>
                  <a:pt x="15161" y="80340"/>
                </a:cubicBezTo>
                <a:cubicBezTo>
                  <a:pt x="15124" y="80322"/>
                  <a:pt x="15092" y="80313"/>
                  <a:pt x="15066" y="80313"/>
                </a:cubicBezTo>
                <a:cubicBezTo>
                  <a:pt x="14995" y="80313"/>
                  <a:pt x="14972" y="80377"/>
                  <a:pt x="15023" y="80479"/>
                </a:cubicBezTo>
                <a:cubicBezTo>
                  <a:pt x="16062" y="81727"/>
                  <a:pt x="17518" y="82558"/>
                  <a:pt x="18627" y="83806"/>
                </a:cubicBezTo>
                <a:cubicBezTo>
                  <a:pt x="19320" y="84569"/>
                  <a:pt x="19944" y="85331"/>
                  <a:pt x="20568" y="86163"/>
                </a:cubicBezTo>
                <a:cubicBezTo>
                  <a:pt x="19875" y="85678"/>
                  <a:pt x="19182" y="85262"/>
                  <a:pt x="18488" y="84915"/>
                </a:cubicBezTo>
                <a:cubicBezTo>
                  <a:pt x="15577" y="83252"/>
                  <a:pt x="13913" y="81241"/>
                  <a:pt x="11973" y="78607"/>
                </a:cubicBezTo>
                <a:cubicBezTo>
                  <a:pt x="11487" y="77852"/>
                  <a:pt x="10541" y="77182"/>
                  <a:pt x="11188" y="77182"/>
                </a:cubicBezTo>
                <a:close/>
                <a:moveTo>
                  <a:pt x="22151" y="91335"/>
                </a:moveTo>
                <a:lnTo>
                  <a:pt x="22151" y="91335"/>
                </a:lnTo>
                <a:cubicBezTo>
                  <a:pt x="22611" y="91673"/>
                  <a:pt x="23008" y="92077"/>
                  <a:pt x="23341" y="92610"/>
                </a:cubicBezTo>
                <a:cubicBezTo>
                  <a:pt x="22824" y="92286"/>
                  <a:pt x="22427" y="91843"/>
                  <a:pt x="22151" y="91335"/>
                </a:cubicBezTo>
                <a:close/>
                <a:moveTo>
                  <a:pt x="29005" y="93722"/>
                </a:moveTo>
                <a:lnTo>
                  <a:pt x="29005" y="93722"/>
                </a:lnTo>
                <a:cubicBezTo>
                  <a:pt x="28731" y="94735"/>
                  <a:pt x="28391" y="95682"/>
                  <a:pt x="27985" y="96630"/>
                </a:cubicBezTo>
                <a:lnTo>
                  <a:pt x="27985" y="95937"/>
                </a:lnTo>
                <a:cubicBezTo>
                  <a:pt x="28245" y="95157"/>
                  <a:pt x="28566" y="94438"/>
                  <a:pt x="29005" y="93722"/>
                </a:cubicBezTo>
                <a:close/>
                <a:moveTo>
                  <a:pt x="22024" y="55593"/>
                </a:moveTo>
                <a:cubicBezTo>
                  <a:pt x="22301" y="57950"/>
                  <a:pt x="22648" y="60376"/>
                  <a:pt x="22994" y="62803"/>
                </a:cubicBezTo>
                <a:lnTo>
                  <a:pt x="22925" y="62803"/>
                </a:lnTo>
                <a:cubicBezTo>
                  <a:pt x="23618" y="68002"/>
                  <a:pt x="24450" y="73200"/>
                  <a:pt x="25282" y="78399"/>
                </a:cubicBezTo>
                <a:cubicBezTo>
                  <a:pt x="25212" y="78399"/>
                  <a:pt x="25212" y="78469"/>
                  <a:pt x="25282" y="78469"/>
                </a:cubicBezTo>
                <a:cubicBezTo>
                  <a:pt x="25559" y="80479"/>
                  <a:pt x="25836" y="82489"/>
                  <a:pt x="26113" y="84499"/>
                </a:cubicBezTo>
                <a:cubicBezTo>
                  <a:pt x="25698" y="83737"/>
                  <a:pt x="25074" y="83113"/>
                  <a:pt x="24242" y="82766"/>
                </a:cubicBezTo>
                <a:cubicBezTo>
                  <a:pt x="24229" y="82753"/>
                  <a:pt x="24213" y="82747"/>
                  <a:pt x="24196" y="82747"/>
                </a:cubicBezTo>
                <a:cubicBezTo>
                  <a:pt x="24125" y="82747"/>
                  <a:pt x="24034" y="82849"/>
                  <a:pt x="24034" y="82905"/>
                </a:cubicBezTo>
                <a:cubicBezTo>
                  <a:pt x="24034" y="84291"/>
                  <a:pt x="25004" y="85470"/>
                  <a:pt x="26321" y="85816"/>
                </a:cubicBezTo>
                <a:cubicBezTo>
                  <a:pt x="26529" y="87411"/>
                  <a:pt x="26737" y="89074"/>
                  <a:pt x="26876" y="90738"/>
                </a:cubicBezTo>
                <a:cubicBezTo>
                  <a:pt x="27153" y="93233"/>
                  <a:pt x="27292" y="95798"/>
                  <a:pt x="27292" y="98363"/>
                </a:cubicBezTo>
                <a:cubicBezTo>
                  <a:pt x="26321" y="94273"/>
                  <a:pt x="24034" y="90322"/>
                  <a:pt x="22509" y="86579"/>
                </a:cubicBezTo>
                <a:cubicBezTo>
                  <a:pt x="22578" y="86579"/>
                  <a:pt x="22578" y="86579"/>
                  <a:pt x="22578" y="86510"/>
                </a:cubicBezTo>
                <a:cubicBezTo>
                  <a:pt x="23063" y="84153"/>
                  <a:pt x="23271" y="81727"/>
                  <a:pt x="23133" y="79300"/>
                </a:cubicBezTo>
                <a:cubicBezTo>
                  <a:pt x="23341" y="76597"/>
                  <a:pt x="23202" y="73894"/>
                  <a:pt x="22855" y="71190"/>
                </a:cubicBezTo>
                <a:cubicBezTo>
                  <a:pt x="22925" y="70566"/>
                  <a:pt x="22786" y="69942"/>
                  <a:pt x="22509" y="69388"/>
                </a:cubicBezTo>
                <a:cubicBezTo>
                  <a:pt x="22648" y="68903"/>
                  <a:pt x="22717" y="68487"/>
                  <a:pt x="22786" y="68071"/>
                </a:cubicBezTo>
                <a:cubicBezTo>
                  <a:pt x="22786" y="67903"/>
                  <a:pt x="22684" y="67811"/>
                  <a:pt x="22589" y="67811"/>
                </a:cubicBezTo>
                <a:cubicBezTo>
                  <a:pt x="22527" y="67811"/>
                  <a:pt x="22467" y="67850"/>
                  <a:pt x="22440" y="67932"/>
                </a:cubicBezTo>
                <a:cubicBezTo>
                  <a:pt x="22370" y="68279"/>
                  <a:pt x="22301" y="68625"/>
                  <a:pt x="22301" y="68903"/>
                </a:cubicBezTo>
                <a:cubicBezTo>
                  <a:pt x="22162" y="69596"/>
                  <a:pt x="21954" y="70220"/>
                  <a:pt x="21816" y="70844"/>
                </a:cubicBezTo>
                <a:cubicBezTo>
                  <a:pt x="21330" y="72438"/>
                  <a:pt x="20776" y="74032"/>
                  <a:pt x="20429" y="75696"/>
                </a:cubicBezTo>
                <a:cubicBezTo>
                  <a:pt x="20152" y="77082"/>
                  <a:pt x="20152" y="78607"/>
                  <a:pt x="20429" y="80063"/>
                </a:cubicBezTo>
                <a:cubicBezTo>
                  <a:pt x="19736" y="77360"/>
                  <a:pt x="19320" y="74587"/>
                  <a:pt x="19182" y="71745"/>
                </a:cubicBezTo>
                <a:cubicBezTo>
                  <a:pt x="19528" y="71190"/>
                  <a:pt x="19875" y="70497"/>
                  <a:pt x="20083" y="69873"/>
                </a:cubicBezTo>
                <a:cubicBezTo>
                  <a:pt x="20429" y="69180"/>
                  <a:pt x="20568" y="68487"/>
                  <a:pt x="20429" y="67794"/>
                </a:cubicBezTo>
                <a:cubicBezTo>
                  <a:pt x="20395" y="67690"/>
                  <a:pt x="20325" y="67638"/>
                  <a:pt x="20256" y="67638"/>
                </a:cubicBezTo>
                <a:cubicBezTo>
                  <a:pt x="20187" y="67638"/>
                  <a:pt x="20117" y="67690"/>
                  <a:pt x="20083" y="67794"/>
                </a:cubicBezTo>
                <a:cubicBezTo>
                  <a:pt x="19667" y="68348"/>
                  <a:pt x="19320" y="69041"/>
                  <a:pt x="19043" y="69734"/>
                </a:cubicBezTo>
                <a:cubicBezTo>
                  <a:pt x="19043" y="68764"/>
                  <a:pt x="19043" y="67863"/>
                  <a:pt x="19112" y="66892"/>
                </a:cubicBezTo>
                <a:cubicBezTo>
                  <a:pt x="19320" y="63288"/>
                  <a:pt x="20152" y="59822"/>
                  <a:pt x="21608" y="56495"/>
                </a:cubicBezTo>
                <a:cubicBezTo>
                  <a:pt x="21608" y="56772"/>
                  <a:pt x="21677" y="57049"/>
                  <a:pt x="21746" y="57326"/>
                </a:cubicBezTo>
                <a:cubicBezTo>
                  <a:pt x="21746" y="57396"/>
                  <a:pt x="21798" y="57430"/>
                  <a:pt x="21850" y="57430"/>
                </a:cubicBezTo>
                <a:cubicBezTo>
                  <a:pt x="21902" y="57430"/>
                  <a:pt x="21954" y="57396"/>
                  <a:pt x="21954" y="57326"/>
                </a:cubicBezTo>
                <a:cubicBezTo>
                  <a:pt x="21954" y="56911"/>
                  <a:pt x="21885" y="56425"/>
                  <a:pt x="21816" y="56079"/>
                </a:cubicBezTo>
                <a:cubicBezTo>
                  <a:pt x="21885" y="55940"/>
                  <a:pt x="21954" y="55732"/>
                  <a:pt x="22024" y="55593"/>
                </a:cubicBezTo>
                <a:close/>
                <a:moveTo>
                  <a:pt x="25568" y="100934"/>
                </a:moveTo>
                <a:cubicBezTo>
                  <a:pt x="26529" y="101630"/>
                  <a:pt x="26530" y="103150"/>
                  <a:pt x="26876" y="104324"/>
                </a:cubicBezTo>
                <a:cubicBezTo>
                  <a:pt x="26129" y="103306"/>
                  <a:pt x="25714" y="102154"/>
                  <a:pt x="25568" y="100934"/>
                </a:cubicBezTo>
                <a:close/>
                <a:moveTo>
                  <a:pt x="29579" y="103493"/>
                </a:moveTo>
                <a:lnTo>
                  <a:pt x="29579" y="103493"/>
                </a:lnTo>
                <a:cubicBezTo>
                  <a:pt x="29441" y="105087"/>
                  <a:pt x="28470" y="106265"/>
                  <a:pt x="27569" y="107444"/>
                </a:cubicBezTo>
                <a:cubicBezTo>
                  <a:pt x="27638" y="107305"/>
                  <a:pt x="27638" y="107097"/>
                  <a:pt x="27638" y="106889"/>
                </a:cubicBezTo>
                <a:cubicBezTo>
                  <a:pt x="28262" y="105780"/>
                  <a:pt x="28540" y="104324"/>
                  <a:pt x="29579" y="103493"/>
                </a:cubicBezTo>
                <a:close/>
                <a:moveTo>
                  <a:pt x="24588" y="0"/>
                </a:moveTo>
                <a:cubicBezTo>
                  <a:pt x="22994" y="485"/>
                  <a:pt x="22648" y="1941"/>
                  <a:pt x="22578" y="3466"/>
                </a:cubicBezTo>
                <a:cubicBezTo>
                  <a:pt x="22093" y="2218"/>
                  <a:pt x="21330" y="1109"/>
                  <a:pt x="20429" y="139"/>
                </a:cubicBezTo>
                <a:cubicBezTo>
                  <a:pt x="20389" y="118"/>
                  <a:pt x="20348" y="110"/>
                  <a:pt x="20311" y="110"/>
                </a:cubicBezTo>
                <a:cubicBezTo>
                  <a:pt x="20221" y="110"/>
                  <a:pt x="20152" y="159"/>
                  <a:pt x="20152" y="208"/>
                </a:cubicBezTo>
                <a:cubicBezTo>
                  <a:pt x="19528" y="1733"/>
                  <a:pt x="19528" y="3397"/>
                  <a:pt x="20013" y="4991"/>
                </a:cubicBezTo>
                <a:cubicBezTo>
                  <a:pt x="19182" y="4159"/>
                  <a:pt x="18211" y="3535"/>
                  <a:pt x="17171" y="3050"/>
                </a:cubicBezTo>
                <a:cubicBezTo>
                  <a:pt x="17158" y="3037"/>
                  <a:pt x="17142" y="3031"/>
                  <a:pt x="17126" y="3031"/>
                </a:cubicBezTo>
                <a:cubicBezTo>
                  <a:pt x="17057" y="3031"/>
                  <a:pt x="16977" y="3133"/>
                  <a:pt x="17033" y="3189"/>
                </a:cubicBezTo>
                <a:cubicBezTo>
                  <a:pt x="17795" y="4783"/>
                  <a:pt x="17795" y="6516"/>
                  <a:pt x="18835" y="7972"/>
                </a:cubicBezTo>
                <a:cubicBezTo>
                  <a:pt x="19459" y="8665"/>
                  <a:pt x="20221" y="9289"/>
                  <a:pt x="21053" y="9705"/>
                </a:cubicBezTo>
                <a:cubicBezTo>
                  <a:pt x="21123" y="10121"/>
                  <a:pt x="21330" y="10467"/>
                  <a:pt x="21538" y="10814"/>
                </a:cubicBezTo>
                <a:cubicBezTo>
                  <a:pt x="21885" y="11230"/>
                  <a:pt x="22370" y="11507"/>
                  <a:pt x="22855" y="11576"/>
                </a:cubicBezTo>
                <a:cubicBezTo>
                  <a:pt x="22530" y="14243"/>
                  <a:pt x="22144" y="16910"/>
                  <a:pt x="21754" y="19577"/>
                </a:cubicBezTo>
                <a:lnTo>
                  <a:pt x="21754" y="19577"/>
                </a:lnTo>
                <a:cubicBezTo>
                  <a:pt x="21797" y="18782"/>
                  <a:pt x="21587" y="17992"/>
                  <a:pt x="21123" y="17330"/>
                </a:cubicBezTo>
                <a:cubicBezTo>
                  <a:pt x="21091" y="17267"/>
                  <a:pt x="21032" y="17233"/>
                  <a:pt x="20976" y="17233"/>
                </a:cubicBezTo>
                <a:cubicBezTo>
                  <a:pt x="20908" y="17233"/>
                  <a:pt x="20845" y="17284"/>
                  <a:pt x="20845" y="17399"/>
                </a:cubicBezTo>
                <a:cubicBezTo>
                  <a:pt x="20776" y="18508"/>
                  <a:pt x="21123" y="19617"/>
                  <a:pt x="21677" y="20588"/>
                </a:cubicBezTo>
                <a:cubicBezTo>
                  <a:pt x="21261" y="23568"/>
                  <a:pt x="20915" y="26549"/>
                  <a:pt x="20707" y="29530"/>
                </a:cubicBezTo>
                <a:cubicBezTo>
                  <a:pt x="20499" y="29252"/>
                  <a:pt x="20221" y="29114"/>
                  <a:pt x="19944" y="29044"/>
                </a:cubicBezTo>
                <a:cubicBezTo>
                  <a:pt x="19805" y="29044"/>
                  <a:pt x="19736" y="29114"/>
                  <a:pt x="19736" y="29252"/>
                </a:cubicBezTo>
                <a:cubicBezTo>
                  <a:pt x="19805" y="30015"/>
                  <a:pt x="20013" y="30708"/>
                  <a:pt x="20360" y="31401"/>
                </a:cubicBezTo>
                <a:cubicBezTo>
                  <a:pt x="20429" y="31540"/>
                  <a:pt x="20499" y="31679"/>
                  <a:pt x="20568" y="31817"/>
                </a:cubicBezTo>
                <a:cubicBezTo>
                  <a:pt x="20499" y="33342"/>
                  <a:pt x="20429" y="34798"/>
                  <a:pt x="20429" y="36323"/>
                </a:cubicBezTo>
                <a:cubicBezTo>
                  <a:pt x="20429" y="37640"/>
                  <a:pt x="20499" y="39026"/>
                  <a:pt x="20568" y="40413"/>
                </a:cubicBezTo>
                <a:cubicBezTo>
                  <a:pt x="20360" y="39858"/>
                  <a:pt x="20083" y="39373"/>
                  <a:pt x="19667" y="38957"/>
                </a:cubicBezTo>
                <a:cubicBezTo>
                  <a:pt x="19624" y="38914"/>
                  <a:pt x="19574" y="38898"/>
                  <a:pt x="19528" y="38898"/>
                </a:cubicBezTo>
                <a:cubicBezTo>
                  <a:pt x="19426" y="38898"/>
                  <a:pt x="19342" y="38979"/>
                  <a:pt x="19390" y="39026"/>
                </a:cubicBezTo>
                <a:cubicBezTo>
                  <a:pt x="19528" y="40343"/>
                  <a:pt x="20013" y="41591"/>
                  <a:pt x="20707" y="42700"/>
                </a:cubicBezTo>
                <a:lnTo>
                  <a:pt x="20776" y="42700"/>
                </a:lnTo>
                <a:cubicBezTo>
                  <a:pt x="21053" y="46651"/>
                  <a:pt x="21469" y="50603"/>
                  <a:pt x="21954" y="54554"/>
                </a:cubicBezTo>
                <a:cubicBezTo>
                  <a:pt x="21816" y="54762"/>
                  <a:pt x="21746" y="54900"/>
                  <a:pt x="21677" y="55108"/>
                </a:cubicBezTo>
                <a:cubicBezTo>
                  <a:pt x="20915" y="51573"/>
                  <a:pt x="19112" y="48176"/>
                  <a:pt x="17310" y="44988"/>
                </a:cubicBezTo>
                <a:cubicBezTo>
                  <a:pt x="17310" y="44918"/>
                  <a:pt x="17310" y="44918"/>
                  <a:pt x="17310" y="44849"/>
                </a:cubicBezTo>
                <a:cubicBezTo>
                  <a:pt x="17449" y="44364"/>
                  <a:pt x="17518" y="43879"/>
                  <a:pt x="17449" y="43393"/>
                </a:cubicBezTo>
                <a:cubicBezTo>
                  <a:pt x="17449" y="42770"/>
                  <a:pt x="17241" y="42215"/>
                  <a:pt x="16894" y="41799"/>
                </a:cubicBezTo>
                <a:cubicBezTo>
                  <a:pt x="16837" y="41770"/>
                  <a:pt x="16779" y="41754"/>
                  <a:pt x="16727" y="41754"/>
                </a:cubicBezTo>
                <a:cubicBezTo>
                  <a:pt x="16653" y="41754"/>
                  <a:pt x="16588" y="41787"/>
                  <a:pt x="16548" y="41868"/>
                </a:cubicBezTo>
                <a:cubicBezTo>
                  <a:pt x="16409" y="42423"/>
                  <a:pt x="16409" y="42908"/>
                  <a:pt x="16478" y="43393"/>
                </a:cubicBezTo>
                <a:cubicBezTo>
                  <a:pt x="16340" y="43116"/>
                  <a:pt x="16201" y="42839"/>
                  <a:pt x="15993" y="42562"/>
                </a:cubicBezTo>
                <a:cubicBezTo>
                  <a:pt x="15161" y="41037"/>
                  <a:pt x="14399" y="39373"/>
                  <a:pt x="13705" y="37779"/>
                </a:cubicBezTo>
                <a:cubicBezTo>
                  <a:pt x="14399" y="37155"/>
                  <a:pt x="14329" y="35699"/>
                  <a:pt x="14260" y="34798"/>
                </a:cubicBezTo>
                <a:cubicBezTo>
                  <a:pt x="14260" y="34750"/>
                  <a:pt x="14161" y="34669"/>
                  <a:pt x="14077" y="34669"/>
                </a:cubicBezTo>
                <a:cubicBezTo>
                  <a:pt x="14039" y="34669"/>
                  <a:pt x="14004" y="34686"/>
                  <a:pt x="13983" y="34729"/>
                </a:cubicBezTo>
                <a:cubicBezTo>
                  <a:pt x="13498" y="35352"/>
                  <a:pt x="13290" y="36184"/>
                  <a:pt x="13290" y="37016"/>
                </a:cubicBezTo>
                <a:cubicBezTo>
                  <a:pt x="11765" y="33204"/>
                  <a:pt x="10586" y="29252"/>
                  <a:pt x="9685" y="25232"/>
                </a:cubicBezTo>
                <a:cubicBezTo>
                  <a:pt x="9754" y="25093"/>
                  <a:pt x="9824" y="25024"/>
                  <a:pt x="9893" y="24885"/>
                </a:cubicBezTo>
                <a:cubicBezTo>
                  <a:pt x="10101" y="24677"/>
                  <a:pt x="10309" y="24400"/>
                  <a:pt x="10378" y="24123"/>
                </a:cubicBezTo>
                <a:cubicBezTo>
                  <a:pt x="11349" y="23984"/>
                  <a:pt x="12250" y="23707"/>
                  <a:pt x="13151" y="23291"/>
                </a:cubicBezTo>
                <a:cubicBezTo>
                  <a:pt x="13567" y="23014"/>
                  <a:pt x="14884" y="21974"/>
                  <a:pt x="13775" y="21558"/>
                </a:cubicBezTo>
                <a:cubicBezTo>
                  <a:pt x="13725" y="21558"/>
                  <a:pt x="13676" y="21558"/>
                  <a:pt x="13652" y="21583"/>
                </a:cubicBezTo>
                <a:lnTo>
                  <a:pt x="13652" y="21583"/>
                </a:lnTo>
                <a:cubicBezTo>
                  <a:pt x="14230" y="20877"/>
                  <a:pt x="14602" y="20037"/>
                  <a:pt x="14745" y="19132"/>
                </a:cubicBezTo>
                <a:cubicBezTo>
                  <a:pt x="14745" y="19030"/>
                  <a:pt x="14708" y="18966"/>
                  <a:pt x="14661" y="18966"/>
                </a:cubicBezTo>
                <a:cubicBezTo>
                  <a:pt x="14644" y="18966"/>
                  <a:pt x="14625" y="18975"/>
                  <a:pt x="14607" y="18993"/>
                </a:cubicBezTo>
                <a:cubicBezTo>
                  <a:pt x="14476" y="18976"/>
                  <a:pt x="14346" y="18967"/>
                  <a:pt x="14218" y="18967"/>
                </a:cubicBezTo>
                <a:cubicBezTo>
                  <a:pt x="13329" y="18967"/>
                  <a:pt x="12527" y="19384"/>
                  <a:pt x="12042" y="20172"/>
                </a:cubicBezTo>
                <a:cubicBezTo>
                  <a:pt x="12458" y="19063"/>
                  <a:pt x="12596" y="17884"/>
                  <a:pt x="12388" y="16775"/>
                </a:cubicBezTo>
                <a:cubicBezTo>
                  <a:pt x="12388" y="16694"/>
                  <a:pt x="12341" y="16660"/>
                  <a:pt x="12301" y="16660"/>
                </a:cubicBezTo>
                <a:cubicBezTo>
                  <a:pt x="12274" y="16660"/>
                  <a:pt x="12250" y="16677"/>
                  <a:pt x="12250" y="16706"/>
                </a:cubicBezTo>
                <a:cubicBezTo>
                  <a:pt x="11557" y="17399"/>
                  <a:pt x="10933" y="18161"/>
                  <a:pt x="10517" y="18993"/>
                </a:cubicBezTo>
                <a:cubicBezTo>
                  <a:pt x="10378" y="17884"/>
                  <a:pt x="10032" y="16775"/>
                  <a:pt x="9477" y="15805"/>
                </a:cubicBezTo>
                <a:cubicBezTo>
                  <a:pt x="9442" y="15770"/>
                  <a:pt x="9390" y="15753"/>
                  <a:pt x="9338" y="15753"/>
                </a:cubicBezTo>
                <a:cubicBezTo>
                  <a:pt x="9286" y="15753"/>
                  <a:pt x="9234" y="15770"/>
                  <a:pt x="9200" y="15805"/>
                </a:cubicBezTo>
                <a:cubicBezTo>
                  <a:pt x="8368" y="16706"/>
                  <a:pt x="8021" y="17884"/>
                  <a:pt x="8160" y="19063"/>
                </a:cubicBezTo>
                <a:cubicBezTo>
                  <a:pt x="7536" y="18231"/>
                  <a:pt x="6843" y="17468"/>
                  <a:pt x="6427" y="16775"/>
                </a:cubicBezTo>
                <a:cubicBezTo>
                  <a:pt x="6392" y="16706"/>
                  <a:pt x="6340" y="16671"/>
                  <a:pt x="6288" y="16671"/>
                </a:cubicBezTo>
                <a:cubicBezTo>
                  <a:pt x="6236" y="16671"/>
                  <a:pt x="6184" y="16706"/>
                  <a:pt x="6150" y="16775"/>
                </a:cubicBezTo>
                <a:cubicBezTo>
                  <a:pt x="5179" y="18092"/>
                  <a:pt x="5179" y="19964"/>
                  <a:pt x="6219" y="21281"/>
                </a:cubicBezTo>
                <a:cubicBezTo>
                  <a:pt x="5318" y="20865"/>
                  <a:pt x="4417" y="20657"/>
                  <a:pt x="3446" y="20518"/>
                </a:cubicBezTo>
                <a:cubicBezTo>
                  <a:pt x="3377" y="20518"/>
                  <a:pt x="3308" y="20657"/>
                  <a:pt x="3308" y="20726"/>
                </a:cubicBezTo>
                <a:cubicBezTo>
                  <a:pt x="4001" y="23291"/>
                  <a:pt x="6427" y="24400"/>
                  <a:pt x="8853" y="24677"/>
                </a:cubicBezTo>
                <a:lnTo>
                  <a:pt x="9061" y="24677"/>
                </a:lnTo>
                <a:cubicBezTo>
                  <a:pt x="9130" y="24677"/>
                  <a:pt x="9200" y="24539"/>
                  <a:pt x="9130" y="24469"/>
                </a:cubicBezTo>
                <a:cubicBezTo>
                  <a:pt x="8992" y="24331"/>
                  <a:pt x="8784" y="24123"/>
                  <a:pt x="8715" y="23984"/>
                </a:cubicBezTo>
                <a:lnTo>
                  <a:pt x="8715" y="23846"/>
                </a:lnTo>
                <a:cubicBezTo>
                  <a:pt x="8853" y="24054"/>
                  <a:pt x="9061" y="24192"/>
                  <a:pt x="9200" y="24400"/>
                </a:cubicBezTo>
                <a:cubicBezTo>
                  <a:pt x="9200" y="24539"/>
                  <a:pt x="9269" y="24608"/>
                  <a:pt x="9408" y="24608"/>
                </a:cubicBezTo>
                <a:lnTo>
                  <a:pt x="9408" y="24816"/>
                </a:lnTo>
                <a:lnTo>
                  <a:pt x="9338" y="24955"/>
                </a:lnTo>
                <a:cubicBezTo>
                  <a:pt x="9269" y="25093"/>
                  <a:pt x="9338" y="25232"/>
                  <a:pt x="9546" y="25232"/>
                </a:cubicBezTo>
                <a:cubicBezTo>
                  <a:pt x="9893" y="27173"/>
                  <a:pt x="10378" y="29044"/>
                  <a:pt x="10933" y="30916"/>
                </a:cubicBezTo>
                <a:cubicBezTo>
                  <a:pt x="10101" y="30916"/>
                  <a:pt x="9477" y="30362"/>
                  <a:pt x="9408" y="29530"/>
                </a:cubicBezTo>
                <a:lnTo>
                  <a:pt x="9408" y="29530"/>
                </a:lnTo>
                <a:cubicBezTo>
                  <a:pt x="9616" y="29738"/>
                  <a:pt x="9824" y="29876"/>
                  <a:pt x="10032" y="30084"/>
                </a:cubicBezTo>
                <a:cubicBezTo>
                  <a:pt x="10170" y="30362"/>
                  <a:pt x="10448" y="30639"/>
                  <a:pt x="10655" y="30847"/>
                </a:cubicBezTo>
                <a:cubicBezTo>
                  <a:pt x="10674" y="30865"/>
                  <a:pt x="10698" y="30874"/>
                  <a:pt x="10721" y="30874"/>
                </a:cubicBezTo>
                <a:cubicBezTo>
                  <a:pt x="10784" y="30874"/>
                  <a:pt x="10845" y="30810"/>
                  <a:pt x="10794" y="30708"/>
                </a:cubicBezTo>
                <a:cubicBezTo>
                  <a:pt x="10725" y="30362"/>
                  <a:pt x="10517" y="30084"/>
                  <a:pt x="10240" y="29807"/>
                </a:cubicBezTo>
                <a:cubicBezTo>
                  <a:pt x="10032" y="29530"/>
                  <a:pt x="9685" y="29322"/>
                  <a:pt x="9408" y="29114"/>
                </a:cubicBezTo>
                <a:cubicBezTo>
                  <a:pt x="9367" y="29093"/>
                  <a:pt x="9332" y="29085"/>
                  <a:pt x="9302" y="29085"/>
                </a:cubicBezTo>
                <a:cubicBezTo>
                  <a:pt x="9228" y="29085"/>
                  <a:pt x="9179" y="29134"/>
                  <a:pt x="9130" y="29183"/>
                </a:cubicBezTo>
                <a:cubicBezTo>
                  <a:pt x="8930" y="30255"/>
                  <a:pt x="9699" y="31197"/>
                  <a:pt x="10752" y="31197"/>
                </a:cubicBezTo>
                <a:cubicBezTo>
                  <a:pt x="10789" y="31197"/>
                  <a:pt x="10826" y="31196"/>
                  <a:pt x="10863" y="31193"/>
                </a:cubicBezTo>
                <a:cubicBezTo>
                  <a:pt x="10863" y="31193"/>
                  <a:pt x="10933" y="31193"/>
                  <a:pt x="10933" y="31124"/>
                </a:cubicBezTo>
                <a:cubicBezTo>
                  <a:pt x="11765" y="34035"/>
                  <a:pt x="12804" y="36877"/>
                  <a:pt x="14052" y="39581"/>
                </a:cubicBezTo>
                <a:cubicBezTo>
                  <a:pt x="13428" y="38680"/>
                  <a:pt x="12735" y="37848"/>
                  <a:pt x="12111" y="37016"/>
                </a:cubicBezTo>
                <a:cubicBezTo>
                  <a:pt x="9546" y="32718"/>
                  <a:pt x="5873" y="28490"/>
                  <a:pt x="466" y="28421"/>
                </a:cubicBezTo>
                <a:cubicBezTo>
                  <a:pt x="327" y="28421"/>
                  <a:pt x="327" y="28559"/>
                  <a:pt x="466" y="28559"/>
                </a:cubicBezTo>
                <a:cubicBezTo>
                  <a:pt x="3238" y="29183"/>
                  <a:pt x="5595" y="29876"/>
                  <a:pt x="7744" y="31748"/>
                </a:cubicBezTo>
                <a:cubicBezTo>
                  <a:pt x="8992" y="32926"/>
                  <a:pt x="10101" y="34243"/>
                  <a:pt x="11002" y="35699"/>
                </a:cubicBezTo>
                <a:cubicBezTo>
                  <a:pt x="8229" y="32441"/>
                  <a:pt x="5041" y="29599"/>
                  <a:pt x="604" y="28767"/>
                </a:cubicBezTo>
                <a:cubicBezTo>
                  <a:pt x="535" y="28767"/>
                  <a:pt x="535" y="28906"/>
                  <a:pt x="604" y="28906"/>
                </a:cubicBezTo>
                <a:cubicBezTo>
                  <a:pt x="3793" y="29946"/>
                  <a:pt x="6704" y="31748"/>
                  <a:pt x="9130" y="34035"/>
                </a:cubicBezTo>
                <a:cubicBezTo>
                  <a:pt x="10170" y="35075"/>
                  <a:pt x="11141" y="36184"/>
                  <a:pt x="12042" y="37363"/>
                </a:cubicBezTo>
                <a:cubicBezTo>
                  <a:pt x="10725" y="35907"/>
                  <a:pt x="8715" y="35214"/>
                  <a:pt x="6982" y="34382"/>
                </a:cubicBezTo>
                <a:cubicBezTo>
                  <a:pt x="4278" y="32996"/>
                  <a:pt x="2268" y="30777"/>
                  <a:pt x="188" y="28698"/>
                </a:cubicBezTo>
                <a:cubicBezTo>
                  <a:pt x="168" y="28678"/>
                  <a:pt x="142" y="28669"/>
                  <a:pt x="117" y="28669"/>
                </a:cubicBezTo>
                <a:cubicBezTo>
                  <a:pt x="56" y="28669"/>
                  <a:pt x="1" y="28718"/>
                  <a:pt x="50" y="28767"/>
                </a:cubicBezTo>
                <a:cubicBezTo>
                  <a:pt x="1575" y="30569"/>
                  <a:pt x="3238" y="32164"/>
                  <a:pt x="5110" y="33550"/>
                </a:cubicBezTo>
                <a:cubicBezTo>
                  <a:pt x="7328" y="35145"/>
                  <a:pt x="9962" y="35976"/>
                  <a:pt x="12180" y="37709"/>
                </a:cubicBezTo>
                <a:lnTo>
                  <a:pt x="12319" y="37709"/>
                </a:lnTo>
                <a:lnTo>
                  <a:pt x="12319" y="37779"/>
                </a:lnTo>
                <a:lnTo>
                  <a:pt x="12458" y="37779"/>
                </a:lnTo>
                <a:lnTo>
                  <a:pt x="14399" y="40274"/>
                </a:lnTo>
                <a:cubicBezTo>
                  <a:pt x="16062" y="43532"/>
                  <a:pt x="17795" y="46651"/>
                  <a:pt x="19251" y="49909"/>
                </a:cubicBezTo>
                <a:cubicBezTo>
                  <a:pt x="18696" y="49216"/>
                  <a:pt x="17934" y="48800"/>
                  <a:pt x="17102" y="48731"/>
                </a:cubicBezTo>
                <a:cubicBezTo>
                  <a:pt x="16963" y="48731"/>
                  <a:pt x="16894" y="48870"/>
                  <a:pt x="16963" y="49008"/>
                </a:cubicBezTo>
                <a:cubicBezTo>
                  <a:pt x="17449" y="49909"/>
                  <a:pt x="18350" y="50464"/>
                  <a:pt x="19320" y="50533"/>
                </a:cubicBezTo>
                <a:cubicBezTo>
                  <a:pt x="19390" y="50533"/>
                  <a:pt x="19459" y="50464"/>
                  <a:pt x="19459" y="50395"/>
                </a:cubicBezTo>
                <a:cubicBezTo>
                  <a:pt x="20221" y="52128"/>
                  <a:pt x="20845" y="53861"/>
                  <a:pt x="21330" y="55732"/>
                </a:cubicBezTo>
                <a:cubicBezTo>
                  <a:pt x="20915" y="56633"/>
                  <a:pt x="20499" y="57673"/>
                  <a:pt x="20152" y="58644"/>
                </a:cubicBezTo>
                <a:cubicBezTo>
                  <a:pt x="20360" y="57812"/>
                  <a:pt x="20152" y="56911"/>
                  <a:pt x="19528" y="56287"/>
                </a:cubicBezTo>
                <a:cubicBezTo>
                  <a:pt x="19499" y="56258"/>
                  <a:pt x="19459" y="56241"/>
                  <a:pt x="19416" y="56241"/>
                </a:cubicBezTo>
                <a:cubicBezTo>
                  <a:pt x="19356" y="56241"/>
                  <a:pt x="19292" y="56275"/>
                  <a:pt x="19251" y="56356"/>
                </a:cubicBezTo>
                <a:cubicBezTo>
                  <a:pt x="19043" y="57257"/>
                  <a:pt x="19320" y="58228"/>
                  <a:pt x="19875" y="58990"/>
                </a:cubicBezTo>
                <a:lnTo>
                  <a:pt x="19875" y="59129"/>
                </a:lnTo>
                <a:lnTo>
                  <a:pt x="19944" y="59129"/>
                </a:lnTo>
                <a:cubicBezTo>
                  <a:pt x="19528" y="60376"/>
                  <a:pt x="19251" y="61624"/>
                  <a:pt x="18974" y="62872"/>
                </a:cubicBezTo>
                <a:cubicBezTo>
                  <a:pt x="18904" y="63357"/>
                  <a:pt x="18835" y="63842"/>
                  <a:pt x="18766" y="64258"/>
                </a:cubicBezTo>
                <a:cubicBezTo>
                  <a:pt x="18835" y="63219"/>
                  <a:pt x="18835" y="62179"/>
                  <a:pt x="18835" y="61139"/>
                </a:cubicBezTo>
                <a:cubicBezTo>
                  <a:pt x="18835" y="58713"/>
                  <a:pt x="18003" y="56564"/>
                  <a:pt x="17518" y="54207"/>
                </a:cubicBezTo>
                <a:cubicBezTo>
                  <a:pt x="17518" y="54138"/>
                  <a:pt x="17449" y="54103"/>
                  <a:pt x="17371" y="54103"/>
                </a:cubicBezTo>
                <a:cubicBezTo>
                  <a:pt x="17293" y="54103"/>
                  <a:pt x="17206" y="54138"/>
                  <a:pt x="17171" y="54207"/>
                </a:cubicBezTo>
                <a:cubicBezTo>
                  <a:pt x="16201" y="58921"/>
                  <a:pt x="16617" y="63842"/>
                  <a:pt x="18419" y="68348"/>
                </a:cubicBezTo>
                <a:cubicBezTo>
                  <a:pt x="18350" y="72299"/>
                  <a:pt x="18835" y="76181"/>
                  <a:pt x="19875" y="80063"/>
                </a:cubicBezTo>
                <a:cubicBezTo>
                  <a:pt x="18280" y="77429"/>
                  <a:pt x="16409" y="75072"/>
                  <a:pt x="14260" y="72923"/>
                </a:cubicBezTo>
                <a:cubicBezTo>
                  <a:pt x="14191" y="72369"/>
                  <a:pt x="14121" y="71883"/>
                  <a:pt x="14052" y="71329"/>
                </a:cubicBezTo>
                <a:cubicBezTo>
                  <a:pt x="14607" y="69734"/>
                  <a:pt x="15508" y="68002"/>
                  <a:pt x="14884" y="66407"/>
                </a:cubicBezTo>
                <a:cubicBezTo>
                  <a:pt x="14849" y="66338"/>
                  <a:pt x="14780" y="66303"/>
                  <a:pt x="14711" y="66303"/>
                </a:cubicBezTo>
                <a:cubicBezTo>
                  <a:pt x="14641" y="66303"/>
                  <a:pt x="14572" y="66338"/>
                  <a:pt x="14537" y="66407"/>
                </a:cubicBezTo>
                <a:cubicBezTo>
                  <a:pt x="14329" y="66892"/>
                  <a:pt x="14121" y="67308"/>
                  <a:pt x="13844" y="67794"/>
                </a:cubicBezTo>
                <a:cubicBezTo>
                  <a:pt x="13844" y="66892"/>
                  <a:pt x="13844" y="66061"/>
                  <a:pt x="13913" y="65159"/>
                </a:cubicBezTo>
                <a:cubicBezTo>
                  <a:pt x="13913" y="65090"/>
                  <a:pt x="13775" y="65021"/>
                  <a:pt x="13705" y="65021"/>
                </a:cubicBezTo>
                <a:cubicBezTo>
                  <a:pt x="12527" y="65575"/>
                  <a:pt x="11834" y="66892"/>
                  <a:pt x="11973" y="68209"/>
                </a:cubicBezTo>
                <a:cubicBezTo>
                  <a:pt x="11210" y="67239"/>
                  <a:pt x="10309" y="66477"/>
                  <a:pt x="9200" y="65922"/>
                </a:cubicBezTo>
                <a:cubicBezTo>
                  <a:pt x="9181" y="65903"/>
                  <a:pt x="9158" y="65895"/>
                  <a:pt x="9133" y="65895"/>
                </a:cubicBezTo>
                <a:cubicBezTo>
                  <a:pt x="9066" y="65895"/>
                  <a:pt x="8992" y="65959"/>
                  <a:pt x="8992" y="66061"/>
                </a:cubicBezTo>
                <a:cubicBezTo>
                  <a:pt x="9061" y="67170"/>
                  <a:pt x="9408" y="68209"/>
                  <a:pt x="9962" y="69180"/>
                </a:cubicBezTo>
                <a:lnTo>
                  <a:pt x="9824" y="69111"/>
                </a:lnTo>
                <a:cubicBezTo>
                  <a:pt x="9370" y="68758"/>
                  <a:pt x="8514" y="68222"/>
                  <a:pt x="7787" y="68222"/>
                </a:cubicBezTo>
                <a:cubicBezTo>
                  <a:pt x="7514" y="68222"/>
                  <a:pt x="7259" y="68297"/>
                  <a:pt x="7051" y="68487"/>
                </a:cubicBezTo>
                <a:cubicBezTo>
                  <a:pt x="5942" y="69527"/>
                  <a:pt x="7120" y="70428"/>
                  <a:pt x="8507" y="70982"/>
                </a:cubicBezTo>
                <a:lnTo>
                  <a:pt x="7883" y="70982"/>
                </a:lnTo>
                <a:cubicBezTo>
                  <a:pt x="6358" y="71121"/>
                  <a:pt x="6219" y="72438"/>
                  <a:pt x="6774" y="73616"/>
                </a:cubicBezTo>
                <a:cubicBezTo>
                  <a:pt x="6808" y="73686"/>
                  <a:pt x="6860" y="73720"/>
                  <a:pt x="6921" y="73720"/>
                </a:cubicBezTo>
                <a:cubicBezTo>
                  <a:pt x="6982" y="73720"/>
                  <a:pt x="7051" y="73686"/>
                  <a:pt x="7120" y="73616"/>
                </a:cubicBezTo>
                <a:cubicBezTo>
                  <a:pt x="7661" y="72824"/>
                  <a:pt x="8688" y="72593"/>
                  <a:pt x="9764" y="72593"/>
                </a:cubicBezTo>
                <a:cubicBezTo>
                  <a:pt x="10758" y="72593"/>
                  <a:pt x="11795" y="72790"/>
                  <a:pt x="12527" y="72923"/>
                </a:cubicBezTo>
                <a:cubicBezTo>
                  <a:pt x="12596" y="72923"/>
                  <a:pt x="12666" y="72784"/>
                  <a:pt x="12527" y="72784"/>
                </a:cubicBezTo>
                <a:cubicBezTo>
                  <a:pt x="11779" y="72478"/>
                  <a:pt x="10713" y="72256"/>
                  <a:pt x="9675" y="72256"/>
                </a:cubicBezTo>
                <a:cubicBezTo>
                  <a:pt x="8597" y="72256"/>
                  <a:pt x="7548" y="72496"/>
                  <a:pt x="6912" y="73131"/>
                </a:cubicBezTo>
                <a:cubicBezTo>
                  <a:pt x="6704" y="72715"/>
                  <a:pt x="6704" y="72091"/>
                  <a:pt x="7051" y="71675"/>
                </a:cubicBezTo>
                <a:cubicBezTo>
                  <a:pt x="7383" y="71439"/>
                  <a:pt x="7779" y="71331"/>
                  <a:pt x="8196" y="71331"/>
                </a:cubicBezTo>
                <a:cubicBezTo>
                  <a:pt x="8389" y="71331"/>
                  <a:pt x="8586" y="71354"/>
                  <a:pt x="8784" y="71398"/>
                </a:cubicBezTo>
                <a:cubicBezTo>
                  <a:pt x="9824" y="71606"/>
                  <a:pt x="10863" y="71953"/>
                  <a:pt x="11765" y="72369"/>
                </a:cubicBezTo>
                <a:lnTo>
                  <a:pt x="11834" y="72369"/>
                </a:lnTo>
                <a:cubicBezTo>
                  <a:pt x="12319" y="72646"/>
                  <a:pt x="12874" y="72854"/>
                  <a:pt x="13428" y="72923"/>
                </a:cubicBezTo>
                <a:lnTo>
                  <a:pt x="13428" y="72992"/>
                </a:lnTo>
                <a:cubicBezTo>
                  <a:pt x="13471" y="73078"/>
                  <a:pt x="13567" y="73137"/>
                  <a:pt x="13650" y="73137"/>
                </a:cubicBezTo>
                <a:cubicBezTo>
                  <a:pt x="13702" y="73137"/>
                  <a:pt x="13748" y="73115"/>
                  <a:pt x="13775" y="73062"/>
                </a:cubicBezTo>
                <a:cubicBezTo>
                  <a:pt x="13775" y="73131"/>
                  <a:pt x="13844" y="73131"/>
                  <a:pt x="13913" y="73131"/>
                </a:cubicBezTo>
                <a:cubicBezTo>
                  <a:pt x="13913" y="73200"/>
                  <a:pt x="13983" y="73270"/>
                  <a:pt x="13983" y="73339"/>
                </a:cubicBezTo>
                <a:cubicBezTo>
                  <a:pt x="13983" y="73433"/>
                  <a:pt x="14039" y="73470"/>
                  <a:pt x="14101" y="73470"/>
                </a:cubicBezTo>
                <a:cubicBezTo>
                  <a:pt x="14177" y="73470"/>
                  <a:pt x="14260" y="73415"/>
                  <a:pt x="14260" y="73339"/>
                </a:cubicBezTo>
                <a:lnTo>
                  <a:pt x="14260" y="73270"/>
                </a:lnTo>
                <a:cubicBezTo>
                  <a:pt x="15300" y="74448"/>
                  <a:pt x="16340" y="75696"/>
                  <a:pt x="17241" y="76944"/>
                </a:cubicBezTo>
                <a:cubicBezTo>
                  <a:pt x="18419" y="78469"/>
                  <a:pt x="19251" y="80202"/>
                  <a:pt x="20291" y="81796"/>
                </a:cubicBezTo>
                <a:lnTo>
                  <a:pt x="20429" y="82142"/>
                </a:lnTo>
                <a:cubicBezTo>
                  <a:pt x="20637" y="82905"/>
                  <a:pt x="20845" y="83668"/>
                  <a:pt x="21123" y="84430"/>
                </a:cubicBezTo>
                <a:cubicBezTo>
                  <a:pt x="18649" y="80582"/>
                  <a:pt x="14609" y="76735"/>
                  <a:pt x="10488" y="76735"/>
                </a:cubicBezTo>
                <a:cubicBezTo>
                  <a:pt x="10451" y="76735"/>
                  <a:pt x="10415" y="76735"/>
                  <a:pt x="10378" y="76736"/>
                </a:cubicBezTo>
                <a:cubicBezTo>
                  <a:pt x="10170" y="76736"/>
                  <a:pt x="10101" y="76944"/>
                  <a:pt x="10240" y="77082"/>
                </a:cubicBezTo>
                <a:cubicBezTo>
                  <a:pt x="12042" y="79023"/>
                  <a:pt x="13290" y="81727"/>
                  <a:pt x="15438" y="83390"/>
                </a:cubicBezTo>
                <a:cubicBezTo>
                  <a:pt x="17241" y="84777"/>
                  <a:pt x="19459" y="85608"/>
                  <a:pt x="21192" y="86995"/>
                </a:cubicBezTo>
                <a:cubicBezTo>
                  <a:pt x="21538" y="87411"/>
                  <a:pt x="21885" y="87896"/>
                  <a:pt x="22232" y="88243"/>
                </a:cubicBezTo>
                <a:cubicBezTo>
                  <a:pt x="22232" y="88263"/>
                  <a:pt x="22244" y="88271"/>
                  <a:pt x="22259" y="88271"/>
                </a:cubicBezTo>
                <a:cubicBezTo>
                  <a:pt x="22295" y="88271"/>
                  <a:pt x="22350" y="88222"/>
                  <a:pt x="22301" y="88173"/>
                </a:cubicBezTo>
                <a:cubicBezTo>
                  <a:pt x="22301" y="88104"/>
                  <a:pt x="22232" y="88035"/>
                  <a:pt x="22162" y="87896"/>
                </a:cubicBezTo>
                <a:lnTo>
                  <a:pt x="22162" y="87896"/>
                </a:lnTo>
                <a:cubicBezTo>
                  <a:pt x="22370" y="88104"/>
                  <a:pt x="22509" y="88312"/>
                  <a:pt x="22717" y="88589"/>
                </a:cubicBezTo>
                <a:cubicBezTo>
                  <a:pt x="23341" y="90183"/>
                  <a:pt x="24034" y="91778"/>
                  <a:pt x="24727" y="93372"/>
                </a:cubicBezTo>
                <a:cubicBezTo>
                  <a:pt x="24588" y="93303"/>
                  <a:pt x="24450" y="93233"/>
                  <a:pt x="24311" y="93164"/>
                </a:cubicBezTo>
                <a:cubicBezTo>
                  <a:pt x="24034" y="92679"/>
                  <a:pt x="23618" y="92194"/>
                  <a:pt x="23202" y="91778"/>
                </a:cubicBezTo>
                <a:cubicBezTo>
                  <a:pt x="22786" y="91223"/>
                  <a:pt x="22232" y="90807"/>
                  <a:pt x="21608" y="90599"/>
                </a:cubicBezTo>
                <a:cubicBezTo>
                  <a:pt x="21583" y="90587"/>
                  <a:pt x="21559" y="90581"/>
                  <a:pt x="21535" y="90581"/>
                </a:cubicBezTo>
                <a:cubicBezTo>
                  <a:pt x="21427" y="90581"/>
                  <a:pt x="21343" y="90706"/>
                  <a:pt x="21400" y="90877"/>
                </a:cubicBezTo>
                <a:cubicBezTo>
                  <a:pt x="22093" y="92332"/>
                  <a:pt x="23341" y="93372"/>
                  <a:pt x="24866" y="93788"/>
                </a:cubicBezTo>
                <a:cubicBezTo>
                  <a:pt x="25905" y="96283"/>
                  <a:pt x="26668" y="98918"/>
                  <a:pt x="27153" y="101621"/>
                </a:cubicBezTo>
                <a:cubicBezTo>
                  <a:pt x="27153" y="102037"/>
                  <a:pt x="27153" y="102522"/>
                  <a:pt x="27084" y="102938"/>
                </a:cubicBezTo>
                <a:cubicBezTo>
                  <a:pt x="26945" y="101829"/>
                  <a:pt x="26321" y="100859"/>
                  <a:pt x="25351" y="100304"/>
                </a:cubicBezTo>
                <a:cubicBezTo>
                  <a:pt x="25326" y="100291"/>
                  <a:pt x="25298" y="100286"/>
                  <a:pt x="25270" y="100286"/>
                </a:cubicBezTo>
                <a:cubicBezTo>
                  <a:pt x="25145" y="100286"/>
                  <a:pt x="25017" y="100399"/>
                  <a:pt x="25074" y="100512"/>
                </a:cubicBezTo>
                <a:cubicBezTo>
                  <a:pt x="25282" y="101968"/>
                  <a:pt x="25628" y="103909"/>
                  <a:pt x="26945" y="104810"/>
                </a:cubicBezTo>
                <a:cubicBezTo>
                  <a:pt x="26529" y="109315"/>
                  <a:pt x="25767" y="113752"/>
                  <a:pt x="24519" y="118119"/>
                </a:cubicBezTo>
                <a:cubicBezTo>
                  <a:pt x="24519" y="118253"/>
                  <a:pt x="24606" y="118330"/>
                  <a:pt x="24686" y="118330"/>
                </a:cubicBezTo>
                <a:cubicBezTo>
                  <a:pt x="24730" y="118330"/>
                  <a:pt x="24772" y="118307"/>
                  <a:pt x="24796" y="118257"/>
                </a:cubicBezTo>
                <a:cubicBezTo>
                  <a:pt x="26044" y="114999"/>
                  <a:pt x="26945" y="111672"/>
                  <a:pt x="27430" y="108276"/>
                </a:cubicBezTo>
                <a:cubicBezTo>
                  <a:pt x="28817" y="107097"/>
                  <a:pt x="30134" y="104948"/>
                  <a:pt x="29926" y="103146"/>
                </a:cubicBezTo>
                <a:cubicBezTo>
                  <a:pt x="29926" y="103045"/>
                  <a:pt x="29852" y="102980"/>
                  <a:pt x="29757" y="102980"/>
                </a:cubicBezTo>
                <a:cubicBezTo>
                  <a:pt x="29723" y="102980"/>
                  <a:pt x="29686" y="102989"/>
                  <a:pt x="29649" y="103007"/>
                </a:cubicBezTo>
                <a:cubicBezTo>
                  <a:pt x="28540" y="103770"/>
                  <a:pt x="28193" y="104948"/>
                  <a:pt x="27708" y="106057"/>
                </a:cubicBezTo>
                <a:cubicBezTo>
                  <a:pt x="27985" y="103146"/>
                  <a:pt x="28054" y="100165"/>
                  <a:pt x="27916" y="97185"/>
                </a:cubicBezTo>
                <a:cubicBezTo>
                  <a:pt x="28817" y="95937"/>
                  <a:pt x="29371" y="94412"/>
                  <a:pt x="29510" y="92887"/>
                </a:cubicBezTo>
                <a:cubicBezTo>
                  <a:pt x="29510" y="92780"/>
                  <a:pt x="29469" y="92633"/>
                  <a:pt x="29388" y="92633"/>
                </a:cubicBezTo>
                <a:cubicBezTo>
                  <a:pt x="29363" y="92633"/>
                  <a:pt x="29334" y="92647"/>
                  <a:pt x="29302" y="92679"/>
                </a:cubicBezTo>
                <a:cubicBezTo>
                  <a:pt x="28678" y="93372"/>
                  <a:pt x="28193" y="94135"/>
                  <a:pt x="27777" y="94966"/>
                </a:cubicBezTo>
                <a:lnTo>
                  <a:pt x="27777" y="94343"/>
                </a:lnTo>
                <a:cubicBezTo>
                  <a:pt x="28054" y="91570"/>
                  <a:pt x="28401" y="88797"/>
                  <a:pt x="28817" y="86094"/>
                </a:cubicBezTo>
                <a:cubicBezTo>
                  <a:pt x="30688" y="83806"/>
                  <a:pt x="32421" y="81449"/>
                  <a:pt x="34016" y="78954"/>
                </a:cubicBezTo>
                <a:cubicBezTo>
                  <a:pt x="36511" y="75627"/>
                  <a:pt x="38729" y="72022"/>
                  <a:pt x="40670" y="68279"/>
                </a:cubicBezTo>
                <a:cubicBezTo>
                  <a:pt x="40730" y="68159"/>
                  <a:pt x="40687" y="67988"/>
                  <a:pt x="40540" y="67988"/>
                </a:cubicBezTo>
                <a:cubicBezTo>
                  <a:pt x="40517" y="67988"/>
                  <a:pt x="40491" y="67992"/>
                  <a:pt x="40462" y="68002"/>
                </a:cubicBezTo>
                <a:cubicBezTo>
                  <a:pt x="35610" y="69388"/>
                  <a:pt x="32213" y="73339"/>
                  <a:pt x="30273" y="77914"/>
                </a:cubicBezTo>
                <a:cubicBezTo>
                  <a:pt x="30688" y="75904"/>
                  <a:pt x="31174" y="73894"/>
                  <a:pt x="31659" y="71883"/>
                </a:cubicBezTo>
                <a:cubicBezTo>
                  <a:pt x="31659" y="71883"/>
                  <a:pt x="31659" y="71883"/>
                  <a:pt x="31659" y="71953"/>
                </a:cubicBezTo>
                <a:cubicBezTo>
                  <a:pt x="31659" y="71987"/>
                  <a:pt x="31676" y="72005"/>
                  <a:pt x="31702" y="72005"/>
                </a:cubicBezTo>
                <a:cubicBezTo>
                  <a:pt x="31728" y="72005"/>
                  <a:pt x="31763" y="71987"/>
                  <a:pt x="31798" y="71953"/>
                </a:cubicBezTo>
                <a:cubicBezTo>
                  <a:pt x="31867" y="71537"/>
                  <a:pt x="31867" y="71121"/>
                  <a:pt x="31867" y="70705"/>
                </a:cubicBezTo>
                <a:cubicBezTo>
                  <a:pt x="32213" y="69527"/>
                  <a:pt x="32491" y="68417"/>
                  <a:pt x="32768" y="67239"/>
                </a:cubicBezTo>
                <a:cubicBezTo>
                  <a:pt x="33808" y="66684"/>
                  <a:pt x="34640" y="65853"/>
                  <a:pt x="35194" y="64813"/>
                </a:cubicBezTo>
                <a:cubicBezTo>
                  <a:pt x="35263" y="64674"/>
                  <a:pt x="35125" y="64536"/>
                  <a:pt x="34986" y="64536"/>
                </a:cubicBezTo>
                <a:cubicBezTo>
                  <a:pt x="34293" y="64744"/>
                  <a:pt x="33669" y="65090"/>
                  <a:pt x="33184" y="65714"/>
                </a:cubicBezTo>
                <a:cubicBezTo>
                  <a:pt x="33392" y="64882"/>
                  <a:pt x="33669" y="64050"/>
                  <a:pt x="33877" y="63219"/>
                </a:cubicBezTo>
                <a:cubicBezTo>
                  <a:pt x="34432" y="62803"/>
                  <a:pt x="34986" y="62387"/>
                  <a:pt x="35541" y="61901"/>
                </a:cubicBezTo>
                <a:lnTo>
                  <a:pt x="35541" y="61901"/>
                </a:lnTo>
                <a:lnTo>
                  <a:pt x="35333" y="62179"/>
                </a:lnTo>
                <a:cubicBezTo>
                  <a:pt x="35333" y="62248"/>
                  <a:pt x="35402" y="62317"/>
                  <a:pt x="35471" y="62317"/>
                </a:cubicBezTo>
                <a:cubicBezTo>
                  <a:pt x="35610" y="62179"/>
                  <a:pt x="35749" y="62040"/>
                  <a:pt x="35887" y="61901"/>
                </a:cubicBezTo>
                <a:cubicBezTo>
                  <a:pt x="35928" y="61903"/>
                  <a:pt x="35969" y="61904"/>
                  <a:pt x="36010" y="61904"/>
                </a:cubicBezTo>
                <a:cubicBezTo>
                  <a:pt x="37580" y="61904"/>
                  <a:pt x="39449" y="60633"/>
                  <a:pt x="40462" y="59822"/>
                </a:cubicBezTo>
                <a:cubicBezTo>
                  <a:pt x="40601" y="59753"/>
                  <a:pt x="40462" y="59545"/>
                  <a:pt x="40324" y="59545"/>
                </a:cubicBezTo>
                <a:cubicBezTo>
                  <a:pt x="39284" y="59614"/>
                  <a:pt x="38313" y="59822"/>
                  <a:pt x="37343" y="60169"/>
                </a:cubicBezTo>
                <a:cubicBezTo>
                  <a:pt x="38591" y="59198"/>
                  <a:pt x="39561" y="58020"/>
                  <a:pt x="40393" y="56703"/>
                </a:cubicBezTo>
                <a:cubicBezTo>
                  <a:pt x="40462" y="56633"/>
                  <a:pt x="40393" y="56495"/>
                  <a:pt x="40254" y="56495"/>
                </a:cubicBezTo>
                <a:cubicBezTo>
                  <a:pt x="38937" y="56495"/>
                  <a:pt x="37690" y="57049"/>
                  <a:pt x="36927" y="58089"/>
                </a:cubicBezTo>
                <a:cubicBezTo>
                  <a:pt x="37343" y="56772"/>
                  <a:pt x="37274" y="55386"/>
                  <a:pt x="36650" y="54138"/>
                </a:cubicBezTo>
                <a:cubicBezTo>
                  <a:pt x="36615" y="54103"/>
                  <a:pt x="36563" y="54086"/>
                  <a:pt x="36511" y="54086"/>
                </a:cubicBezTo>
                <a:cubicBezTo>
                  <a:pt x="36459" y="54086"/>
                  <a:pt x="36407" y="54103"/>
                  <a:pt x="36373" y="54138"/>
                </a:cubicBezTo>
                <a:cubicBezTo>
                  <a:pt x="35541" y="54970"/>
                  <a:pt x="34848" y="55940"/>
                  <a:pt x="34570" y="57118"/>
                </a:cubicBezTo>
                <a:cubicBezTo>
                  <a:pt x="34432" y="56495"/>
                  <a:pt x="34154" y="55940"/>
                  <a:pt x="33738" y="55455"/>
                </a:cubicBezTo>
                <a:cubicBezTo>
                  <a:pt x="33525" y="55135"/>
                  <a:pt x="32617" y="54284"/>
                  <a:pt x="32018" y="54284"/>
                </a:cubicBezTo>
                <a:cubicBezTo>
                  <a:pt x="31838" y="54284"/>
                  <a:pt x="31686" y="54361"/>
                  <a:pt x="31590" y="54554"/>
                </a:cubicBezTo>
                <a:cubicBezTo>
                  <a:pt x="31035" y="55732"/>
                  <a:pt x="31451" y="57188"/>
                  <a:pt x="31867" y="58366"/>
                </a:cubicBezTo>
                <a:cubicBezTo>
                  <a:pt x="31368" y="57923"/>
                  <a:pt x="30736" y="57701"/>
                  <a:pt x="30077" y="57701"/>
                </a:cubicBezTo>
                <a:cubicBezTo>
                  <a:pt x="29912" y="57701"/>
                  <a:pt x="29746" y="57715"/>
                  <a:pt x="29579" y="57742"/>
                </a:cubicBezTo>
                <a:cubicBezTo>
                  <a:pt x="29510" y="57742"/>
                  <a:pt x="29441" y="57812"/>
                  <a:pt x="29441" y="57881"/>
                </a:cubicBezTo>
                <a:cubicBezTo>
                  <a:pt x="29579" y="59961"/>
                  <a:pt x="31174" y="61624"/>
                  <a:pt x="33253" y="61901"/>
                </a:cubicBezTo>
                <a:cubicBezTo>
                  <a:pt x="33323" y="62248"/>
                  <a:pt x="33461" y="62595"/>
                  <a:pt x="33600" y="62941"/>
                </a:cubicBezTo>
                <a:lnTo>
                  <a:pt x="33669" y="63011"/>
                </a:lnTo>
                <a:cubicBezTo>
                  <a:pt x="33600" y="63011"/>
                  <a:pt x="33600" y="63080"/>
                  <a:pt x="33669" y="63080"/>
                </a:cubicBezTo>
                <a:cubicBezTo>
                  <a:pt x="33253" y="64189"/>
                  <a:pt x="32907" y="65298"/>
                  <a:pt x="32560" y="66477"/>
                </a:cubicBezTo>
                <a:cubicBezTo>
                  <a:pt x="32560" y="66477"/>
                  <a:pt x="32560" y="66546"/>
                  <a:pt x="32560" y="66546"/>
                </a:cubicBezTo>
                <a:lnTo>
                  <a:pt x="32421" y="66962"/>
                </a:lnTo>
                <a:cubicBezTo>
                  <a:pt x="32283" y="67100"/>
                  <a:pt x="32144" y="67170"/>
                  <a:pt x="32005" y="67308"/>
                </a:cubicBezTo>
                <a:cubicBezTo>
                  <a:pt x="31867" y="67447"/>
                  <a:pt x="32005" y="67516"/>
                  <a:pt x="32144" y="67516"/>
                </a:cubicBezTo>
                <a:cubicBezTo>
                  <a:pt x="32213" y="67447"/>
                  <a:pt x="32283" y="67447"/>
                  <a:pt x="32352" y="67447"/>
                </a:cubicBezTo>
                <a:lnTo>
                  <a:pt x="31728" y="69388"/>
                </a:lnTo>
                <a:cubicBezTo>
                  <a:pt x="31590" y="68764"/>
                  <a:pt x="31312" y="68140"/>
                  <a:pt x="30827" y="67586"/>
                </a:cubicBezTo>
                <a:cubicBezTo>
                  <a:pt x="30798" y="67557"/>
                  <a:pt x="30758" y="67540"/>
                  <a:pt x="30720" y="67540"/>
                </a:cubicBezTo>
                <a:cubicBezTo>
                  <a:pt x="30667" y="67540"/>
                  <a:pt x="30619" y="67574"/>
                  <a:pt x="30619" y="67655"/>
                </a:cubicBezTo>
                <a:cubicBezTo>
                  <a:pt x="30480" y="68764"/>
                  <a:pt x="30758" y="69942"/>
                  <a:pt x="31312" y="70913"/>
                </a:cubicBezTo>
                <a:cubicBezTo>
                  <a:pt x="30966" y="72161"/>
                  <a:pt x="30619" y="73478"/>
                  <a:pt x="30342" y="74725"/>
                </a:cubicBezTo>
                <a:cubicBezTo>
                  <a:pt x="30342" y="73755"/>
                  <a:pt x="30065" y="72854"/>
                  <a:pt x="29510" y="72091"/>
                </a:cubicBezTo>
                <a:cubicBezTo>
                  <a:pt x="29510" y="72057"/>
                  <a:pt x="29458" y="72039"/>
                  <a:pt x="29406" y="72039"/>
                </a:cubicBezTo>
                <a:cubicBezTo>
                  <a:pt x="29354" y="72039"/>
                  <a:pt x="29302" y="72057"/>
                  <a:pt x="29302" y="72091"/>
                </a:cubicBezTo>
                <a:cubicBezTo>
                  <a:pt x="28886" y="73339"/>
                  <a:pt x="29163" y="74725"/>
                  <a:pt x="30065" y="75765"/>
                </a:cubicBezTo>
                <a:lnTo>
                  <a:pt x="30065" y="75835"/>
                </a:lnTo>
                <a:cubicBezTo>
                  <a:pt x="29302" y="79023"/>
                  <a:pt x="28609" y="82281"/>
                  <a:pt x="28124" y="85539"/>
                </a:cubicBezTo>
                <a:cubicBezTo>
                  <a:pt x="27916" y="86163"/>
                  <a:pt x="27638" y="86787"/>
                  <a:pt x="27292" y="87341"/>
                </a:cubicBezTo>
                <a:cubicBezTo>
                  <a:pt x="27243" y="87439"/>
                  <a:pt x="27332" y="87537"/>
                  <a:pt x="27414" y="87537"/>
                </a:cubicBezTo>
                <a:cubicBezTo>
                  <a:pt x="27447" y="87537"/>
                  <a:pt x="27480" y="87521"/>
                  <a:pt x="27500" y="87480"/>
                </a:cubicBezTo>
                <a:cubicBezTo>
                  <a:pt x="27569" y="87341"/>
                  <a:pt x="27638" y="87203"/>
                  <a:pt x="27708" y="87064"/>
                </a:cubicBezTo>
                <a:cubicBezTo>
                  <a:pt x="27708" y="87099"/>
                  <a:pt x="27742" y="87116"/>
                  <a:pt x="27777" y="87116"/>
                </a:cubicBezTo>
                <a:cubicBezTo>
                  <a:pt x="27812" y="87116"/>
                  <a:pt x="27846" y="87099"/>
                  <a:pt x="27846" y="87064"/>
                </a:cubicBezTo>
                <a:lnTo>
                  <a:pt x="27916" y="86995"/>
                </a:lnTo>
                <a:lnTo>
                  <a:pt x="27916" y="86995"/>
                </a:lnTo>
                <a:cubicBezTo>
                  <a:pt x="27777" y="88173"/>
                  <a:pt x="27638" y="89352"/>
                  <a:pt x="27569" y="90461"/>
                </a:cubicBezTo>
                <a:cubicBezTo>
                  <a:pt x="27153" y="86371"/>
                  <a:pt x="26529" y="82212"/>
                  <a:pt x="25836" y="78191"/>
                </a:cubicBezTo>
                <a:cubicBezTo>
                  <a:pt x="25836" y="78122"/>
                  <a:pt x="25836" y="78122"/>
                  <a:pt x="25836" y="78122"/>
                </a:cubicBezTo>
                <a:cubicBezTo>
                  <a:pt x="26737" y="76874"/>
                  <a:pt x="27292" y="75003"/>
                  <a:pt x="26737" y="73686"/>
                </a:cubicBezTo>
                <a:cubicBezTo>
                  <a:pt x="26694" y="73600"/>
                  <a:pt x="26599" y="73541"/>
                  <a:pt x="26515" y="73541"/>
                </a:cubicBezTo>
                <a:cubicBezTo>
                  <a:pt x="26464" y="73541"/>
                  <a:pt x="26417" y="73563"/>
                  <a:pt x="26391" y="73616"/>
                </a:cubicBezTo>
                <a:cubicBezTo>
                  <a:pt x="25905" y="74240"/>
                  <a:pt x="25559" y="74933"/>
                  <a:pt x="25351" y="75765"/>
                </a:cubicBezTo>
                <a:cubicBezTo>
                  <a:pt x="24866" y="72784"/>
                  <a:pt x="24380" y="69873"/>
                  <a:pt x="24034" y="67100"/>
                </a:cubicBezTo>
                <a:cubicBezTo>
                  <a:pt x="23826" y="65506"/>
                  <a:pt x="23618" y="63981"/>
                  <a:pt x="23410" y="62387"/>
                </a:cubicBezTo>
                <a:cubicBezTo>
                  <a:pt x="24173" y="61416"/>
                  <a:pt x="24519" y="60238"/>
                  <a:pt x="24519" y="58990"/>
                </a:cubicBezTo>
                <a:cubicBezTo>
                  <a:pt x="24519" y="58889"/>
                  <a:pt x="24408" y="58824"/>
                  <a:pt x="24294" y="58824"/>
                </a:cubicBezTo>
                <a:cubicBezTo>
                  <a:pt x="24252" y="58824"/>
                  <a:pt x="24210" y="58833"/>
                  <a:pt x="24173" y="58851"/>
                </a:cubicBezTo>
                <a:cubicBezTo>
                  <a:pt x="23757" y="59406"/>
                  <a:pt x="23410" y="60030"/>
                  <a:pt x="23202" y="60654"/>
                </a:cubicBezTo>
                <a:cubicBezTo>
                  <a:pt x="22925" y="58713"/>
                  <a:pt x="22648" y="56703"/>
                  <a:pt x="22440" y="54692"/>
                </a:cubicBezTo>
                <a:cubicBezTo>
                  <a:pt x="23133" y="53375"/>
                  <a:pt x="23965" y="52058"/>
                  <a:pt x="24866" y="50811"/>
                </a:cubicBezTo>
                <a:lnTo>
                  <a:pt x="25004" y="50811"/>
                </a:lnTo>
                <a:cubicBezTo>
                  <a:pt x="25381" y="50542"/>
                  <a:pt x="25840" y="50440"/>
                  <a:pt x="26318" y="50440"/>
                </a:cubicBezTo>
                <a:cubicBezTo>
                  <a:pt x="26457" y="50440"/>
                  <a:pt x="26597" y="50448"/>
                  <a:pt x="26737" y="50464"/>
                </a:cubicBezTo>
                <a:cubicBezTo>
                  <a:pt x="26529" y="50741"/>
                  <a:pt x="26321" y="50949"/>
                  <a:pt x="26044" y="51088"/>
                </a:cubicBezTo>
                <a:cubicBezTo>
                  <a:pt x="25628" y="51296"/>
                  <a:pt x="25212" y="51365"/>
                  <a:pt x="24727" y="51365"/>
                </a:cubicBezTo>
                <a:cubicBezTo>
                  <a:pt x="24658" y="51365"/>
                  <a:pt x="24519" y="51573"/>
                  <a:pt x="24658" y="51642"/>
                </a:cubicBezTo>
                <a:cubicBezTo>
                  <a:pt x="24828" y="51715"/>
                  <a:pt x="25003" y="51748"/>
                  <a:pt x="25178" y="51748"/>
                </a:cubicBezTo>
                <a:cubicBezTo>
                  <a:pt x="25999" y="51748"/>
                  <a:pt x="26823" y="51035"/>
                  <a:pt x="27223" y="50464"/>
                </a:cubicBezTo>
                <a:cubicBezTo>
                  <a:pt x="27223" y="50325"/>
                  <a:pt x="27223" y="50187"/>
                  <a:pt x="27084" y="50187"/>
                </a:cubicBezTo>
                <a:cubicBezTo>
                  <a:pt x="26876" y="50140"/>
                  <a:pt x="26660" y="50117"/>
                  <a:pt x="26445" y="50117"/>
                </a:cubicBezTo>
                <a:cubicBezTo>
                  <a:pt x="26013" y="50117"/>
                  <a:pt x="25582" y="50210"/>
                  <a:pt x="25212" y="50395"/>
                </a:cubicBezTo>
                <a:cubicBezTo>
                  <a:pt x="25905" y="49493"/>
                  <a:pt x="26668" y="48662"/>
                  <a:pt x="27430" y="47830"/>
                </a:cubicBezTo>
                <a:cubicBezTo>
                  <a:pt x="27916" y="47345"/>
                  <a:pt x="28401" y="46859"/>
                  <a:pt x="28886" y="46374"/>
                </a:cubicBezTo>
                <a:cubicBezTo>
                  <a:pt x="29926" y="45889"/>
                  <a:pt x="31035" y="45404"/>
                  <a:pt x="32213" y="44988"/>
                </a:cubicBezTo>
                <a:cubicBezTo>
                  <a:pt x="34709" y="44017"/>
                  <a:pt x="37343" y="43324"/>
                  <a:pt x="40046" y="43047"/>
                </a:cubicBezTo>
                <a:cubicBezTo>
                  <a:pt x="40185" y="43047"/>
                  <a:pt x="40185" y="42839"/>
                  <a:pt x="40046" y="42839"/>
                </a:cubicBezTo>
                <a:cubicBezTo>
                  <a:pt x="39957" y="42837"/>
                  <a:pt x="39869" y="42836"/>
                  <a:pt x="39780" y="42836"/>
                </a:cubicBezTo>
                <a:cubicBezTo>
                  <a:pt x="36904" y="42836"/>
                  <a:pt x="34280" y="43912"/>
                  <a:pt x="31590" y="44988"/>
                </a:cubicBezTo>
                <a:cubicBezTo>
                  <a:pt x="30966" y="45196"/>
                  <a:pt x="30203" y="45473"/>
                  <a:pt x="29579" y="45750"/>
                </a:cubicBezTo>
                <a:cubicBezTo>
                  <a:pt x="31035" y="45057"/>
                  <a:pt x="32421" y="44087"/>
                  <a:pt x="33877" y="43324"/>
                </a:cubicBezTo>
                <a:cubicBezTo>
                  <a:pt x="35424" y="42550"/>
                  <a:pt x="37074" y="42185"/>
                  <a:pt x="38738" y="42185"/>
                </a:cubicBezTo>
                <a:cubicBezTo>
                  <a:pt x="39012" y="42185"/>
                  <a:pt x="39287" y="42195"/>
                  <a:pt x="39561" y="42215"/>
                </a:cubicBezTo>
                <a:cubicBezTo>
                  <a:pt x="39801" y="42215"/>
                  <a:pt x="40244" y="42204"/>
                  <a:pt x="40755" y="42204"/>
                </a:cubicBezTo>
                <a:cubicBezTo>
                  <a:pt x="42457" y="42204"/>
                  <a:pt x="44909" y="42327"/>
                  <a:pt x="43096" y="43393"/>
                </a:cubicBezTo>
                <a:cubicBezTo>
                  <a:pt x="40564" y="44926"/>
                  <a:pt x="37647" y="45754"/>
                  <a:pt x="34654" y="45754"/>
                </a:cubicBezTo>
                <a:cubicBezTo>
                  <a:pt x="34534" y="45754"/>
                  <a:pt x="34413" y="45753"/>
                  <a:pt x="34293" y="45750"/>
                </a:cubicBezTo>
                <a:cubicBezTo>
                  <a:pt x="34173" y="45746"/>
                  <a:pt x="34053" y="45744"/>
                  <a:pt x="33933" y="45744"/>
                </a:cubicBezTo>
                <a:cubicBezTo>
                  <a:pt x="31905" y="45744"/>
                  <a:pt x="29891" y="46294"/>
                  <a:pt x="28124" y="47275"/>
                </a:cubicBezTo>
                <a:cubicBezTo>
                  <a:pt x="28054" y="47275"/>
                  <a:pt x="28124" y="47414"/>
                  <a:pt x="28193" y="47414"/>
                </a:cubicBezTo>
                <a:cubicBezTo>
                  <a:pt x="31451" y="46097"/>
                  <a:pt x="34570" y="46235"/>
                  <a:pt x="37967" y="45958"/>
                </a:cubicBezTo>
                <a:cubicBezTo>
                  <a:pt x="40532" y="45750"/>
                  <a:pt x="42750" y="43948"/>
                  <a:pt x="44899" y="42770"/>
                </a:cubicBezTo>
                <a:cubicBezTo>
                  <a:pt x="45037" y="42700"/>
                  <a:pt x="45037" y="42492"/>
                  <a:pt x="44899" y="42423"/>
                </a:cubicBezTo>
                <a:cubicBezTo>
                  <a:pt x="43168" y="42043"/>
                  <a:pt x="41438" y="41869"/>
                  <a:pt x="39708" y="41869"/>
                </a:cubicBezTo>
                <a:cubicBezTo>
                  <a:pt x="38596" y="41869"/>
                  <a:pt x="37484" y="41941"/>
                  <a:pt x="36373" y="42076"/>
                </a:cubicBezTo>
                <a:cubicBezTo>
                  <a:pt x="34154" y="42423"/>
                  <a:pt x="32283" y="43879"/>
                  <a:pt x="30342" y="45057"/>
                </a:cubicBezTo>
                <a:cubicBezTo>
                  <a:pt x="31520" y="43948"/>
                  <a:pt x="32768" y="42839"/>
                  <a:pt x="34016" y="41730"/>
                </a:cubicBezTo>
                <a:cubicBezTo>
                  <a:pt x="35194" y="40551"/>
                  <a:pt x="36373" y="39581"/>
                  <a:pt x="37620" y="38610"/>
                </a:cubicBezTo>
                <a:cubicBezTo>
                  <a:pt x="38106" y="38818"/>
                  <a:pt x="38660" y="38888"/>
                  <a:pt x="39215" y="38888"/>
                </a:cubicBezTo>
                <a:cubicBezTo>
                  <a:pt x="39492" y="38818"/>
                  <a:pt x="40046" y="38541"/>
                  <a:pt x="39977" y="38195"/>
                </a:cubicBezTo>
                <a:cubicBezTo>
                  <a:pt x="39908" y="37779"/>
                  <a:pt x="39492" y="37709"/>
                  <a:pt x="39215" y="37640"/>
                </a:cubicBezTo>
                <a:lnTo>
                  <a:pt x="39007" y="37571"/>
                </a:lnTo>
                <a:cubicBezTo>
                  <a:pt x="39700" y="37016"/>
                  <a:pt x="40462" y="36531"/>
                  <a:pt x="41225" y="36115"/>
                </a:cubicBezTo>
                <a:cubicBezTo>
                  <a:pt x="41294" y="36184"/>
                  <a:pt x="41363" y="36184"/>
                  <a:pt x="41433" y="36184"/>
                </a:cubicBezTo>
                <a:lnTo>
                  <a:pt x="41571" y="36184"/>
                </a:lnTo>
                <a:cubicBezTo>
                  <a:pt x="41779" y="36323"/>
                  <a:pt x="41987" y="36462"/>
                  <a:pt x="42195" y="36531"/>
                </a:cubicBezTo>
                <a:lnTo>
                  <a:pt x="42542" y="36531"/>
                </a:lnTo>
                <a:cubicBezTo>
                  <a:pt x="43790" y="38610"/>
                  <a:pt x="45661" y="40690"/>
                  <a:pt x="48226" y="40690"/>
                </a:cubicBezTo>
                <a:cubicBezTo>
                  <a:pt x="48365" y="40690"/>
                  <a:pt x="48434" y="40551"/>
                  <a:pt x="48434" y="40413"/>
                </a:cubicBezTo>
                <a:cubicBezTo>
                  <a:pt x="48018" y="39442"/>
                  <a:pt x="47463" y="38541"/>
                  <a:pt x="46701" y="37848"/>
                </a:cubicBezTo>
                <a:lnTo>
                  <a:pt x="46701" y="37848"/>
                </a:lnTo>
                <a:cubicBezTo>
                  <a:pt x="46805" y="37855"/>
                  <a:pt x="46910" y="37858"/>
                  <a:pt x="47015" y="37858"/>
                </a:cubicBezTo>
                <a:cubicBezTo>
                  <a:pt x="47961" y="37858"/>
                  <a:pt x="48947" y="37578"/>
                  <a:pt x="49820" y="37016"/>
                </a:cubicBezTo>
                <a:cubicBezTo>
                  <a:pt x="49959" y="37016"/>
                  <a:pt x="49959" y="36877"/>
                  <a:pt x="49890" y="36808"/>
                </a:cubicBezTo>
                <a:cubicBezTo>
                  <a:pt x="49386" y="35612"/>
                  <a:pt x="48024" y="35273"/>
                  <a:pt x="46584" y="35273"/>
                </a:cubicBezTo>
                <a:cubicBezTo>
                  <a:pt x="46439" y="35273"/>
                  <a:pt x="46292" y="35277"/>
                  <a:pt x="46146" y="35283"/>
                </a:cubicBezTo>
                <a:lnTo>
                  <a:pt x="46770" y="35006"/>
                </a:lnTo>
                <a:cubicBezTo>
                  <a:pt x="47602" y="34659"/>
                  <a:pt x="49266" y="34105"/>
                  <a:pt x="49335" y="32996"/>
                </a:cubicBezTo>
                <a:cubicBezTo>
                  <a:pt x="49373" y="32273"/>
                  <a:pt x="48723" y="32072"/>
                  <a:pt x="48025" y="32072"/>
                </a:cubicBezTo>
                <a:cubicBezTo>
                  <a:pt x="47451" y="32072"/>
                  <a:pt x="46844" y="32209"/>
                  <a:pt x="46562" y="32302"/>
                </a:cubicBezTo>
                <a:cubicBezTo>
                  <a:pt x="46285" y="32372"/>
                  <a:pt x="45938" y="32510"/>
                  <a:pt x="45661" y="32718"/>
                </a:cubicBezTo>
                <a:cubicBezTo>
                  <a:pt x="46424" y="31817"/>
                  <a:pt x="46978" y="30708"/>
                  <a:pt x="47256" y="29599"/>
                </a:cubicBezTo>
                <a:cubicBezTo>
                  <a:pt x="47256" y="29460"/>
                  <a:pt x="47186" y="29391"/>
                  <a:pt x="47117" y="29391"/>
                </a:cubicBezTo>
                <a:cubicBezTo>
                  <a:pt x="45731" y="29460"/>
                  <a:pt x="44552" y="30292"/>
                  <a:pt x="43998" y="31540"/>
                </a:cubicBezTo>
                <a:cubicBezTo>
                  <a:pt x="44136" y="29876"/>
                  <a:pt x="43651" y="28282"/>
                  <a:pt x="42611" y="27034"/>
                </a:cubicBezTo>
                <a:cubicBezTo>
                  <a:pt x="42577" y="27000"/>
                  <a:pt x="42525" y="26982"/>
                  <a:pt x="42473" y="26982"/>
                </a:cubicBezTo>
                <a:cubicBezTo>
                  <a:pt x="42421" y="26982"/>
                  <a:pt x="42369" y="27000"/>
                  <a:pt x="42334" y="27034"/>
                </a:cubicBezTo>
                <a:cubicBezTo>
                  <a:pt x="41849" y="28143"/>
                  <a:pt x="41502" y="29322"/>
                  <a:pt x="41433" y="30500"/>
                </a:cubicBezTo>
                <a:cubicBezTo>
                  <a:pt x="41294" y="30223"/>
                  <a:pt x="41156" y="29946"/>
                  <a:pt x="41017" y="29668"/>
                </a:cubicBezTo>
                <a:cubicBezTo>
                  <a:pt x="40948" y="29599"/>
                  <a:pt x="40878" y="29530"/>
                  <a:pt x="40809" y="29530"/>
                </a:cubicBezTo>
                <a:lnTo>
                  <a:pt x="40670" y="29530"/>
                </a:lnTo>
                <a:cubicBezTo>
                  <a:pt x="40532" y="29530"/>
                  <a:pt x="40462" y="29599"/>
                  <a:pt x="40462" y="29668"/>
                </a:cubicBezTo>
                <a:cubicBezTo>
                  <a:pt x="39838" y="31540"/>
                  <a:pt x="39700" y="34174"/>
                  <a:pt x="41294" y="35630"/>
                </a:cubicBezTo>
                <a:cubicBezTo>
                  <a:pt x="41225" y="35699"/>
                  <a:pt x="41225" y="35768"/>
                  <a:pt x="41294" y="35838"/>
                </a:cubicBezTo>
                <a:cubicBezTo>
                  <a:pt x="40254" y="36323"/>
                  <a:pt x="39284" y="36877"/>
                  <a:pt x="38313" y="37571"/>
                </a:cubicBezTo>
                <a:cubicBezTo>
                  <a:pt x="38244" y="37571"/>
                  <a:pt x="38106" y="37640"/>
                  <a:pt x="38036" y="37640"/>
                </a:cubicBezTo>
                <a:cubicBezTo>
                  <a:pt x="38036" y="37709"/>
                  <a:pt x="37967" y="37709"/>
                  <a:pt x="38036" y="37779"/>
                </a:cubicBezTo>
                <a:cubicBezTo>
                  <a:pt x="37204" y="38333"/>
                  <a:pt x="36442" y="38888"/>
                  <a:pt x="35749" y="39512"/>
                </a:cubicBezTo>
                <a:cubicBezTo>
                  <a:pt x="36234" y="38818"/>
                  <a:pt x="36373" y="37917"/>
                  <a:pt x="36026" y="37085"/>
                </a:cubicBezTo>
                <a:cubicBezTo>
                  <a:pt x="35991" y="37051"/>
                  <a:pt x="35957" y="37033"/>
                  <a:pt x="35922" y="37033"/>
                </a:cubicBezTo>
                <a:cubicBezTo>
                  <a:pt x="35887" y="37033"/>
                  <a:pt x="35853" y="37051"/>
                  <a:pt x="35818" y="37085"/>
                </a:cubicBezTo>
                <a:cubicBezTo>
                  <a:pt x="35125" y="37848"/>
                  <a:pt x="34848" y="38818"/>
                  <a:pt x="35056" y="39789"/>
                </a:cubicBezTo>
                <a:cubicBezTo>
                  <a:pt x="34986" y="39927"/>
                  <a:pt x="34986" y="40066"/>
                  <a:pt x="34917" y="40135"/>
                </a:cubicBezTo>
                <a:cubicBezTo>
                  <a:pt x="34917" y="40205"/>
                  <a:pt x="34917" y="40205"/>
                  <a:pt x="34917" y="40205"/>
                </a:cubicBezTo>
                <a:cubicBezTo>
                  <a:pt x="32768" y="42076"/>
                  <a:pt x="30688" y="44156"/>
                  <a:pt x="28748" y="46028"/>
                </a:cubicBezTo>
                <a:lnTo>
                  <a:pt x="28609" y="46097"/>
                </a:lnTo>
                <a:cubicBezTo>
                  <a:pt x="28609" y="46097"/>
                  <a:pt x="28609" y="46166"/>
                  <a:pt x="28609" y="46166"/>
                </a:cubicBezTo>
                <a:lnTo>
                  <a:pt x="27916" y="46859"/>
                </a:lnTo>
                <a:cubicBezTo>
                  <a:pt x="27569" y="47137"/>
                  <a:pt x="27292" y="47414"/>
                  <a:pt x="27015" y="47691"/>
                </a:cubicBezTo>
                <a:cubicBezTo>
                  <a:pt x="26807" y="47899"/>
                  <a:pt x="26668" y="48038"/>
                  <a:pt x="26460" y="48246"/>
                </a:cubicBezTo>
                <a:cubicBezTo>
                  <a:pt x="27430" y="46443"/>
                  <a:pt x="28124" y="44503"/>
                  <a:pt x="28609" y="42492"/>
                </a:cubicBezTo>
                <a:cubicBezTo>
                  <a:pt x="28886" y="41383"/>
                  <a:pt x="29163" y="40274"/>
                  <a:pt x="29441" y="39165"/>
                </a:cubicBezTo>
                <a:cubicBezTo>
                  <a:pt x="29926" y="38957"/>
                  <a:pt x="30342" y="38610"/>
                  <a:pt x="30688" y="38125"/>
                </a:cubicBezTo>
                <a:cubicBezTo>
                  <a:pt x="31035" y="37779"/>
                  <a:pt x="31174" y="37293"/>
                  <a:pt x="31174" y="36808"/>
                </a:cubicBezTo>
                <a:cubicBezTo>
                  <a:pt x="31174" y="36707"/>
                  <a:pt x="31099" y="36642"/>
                  <a:pt x="31005" y="36642"/>
                </a:cubicBezTo>
                <a:cubicBezTo>
                  <a:pt x="30971" y="36642"/>
                  <a:pt x="30934" y="36651"/>
                  <a:pt x="30896" y="36670"/>
                </a:cubicBezTo>
                <a:cubicBezTo>
                  <a:pt x="30480" y="36947"/>
                  <a:pt x="30134" y="37293"/>
                  <a:pt x="29857" y="37709"/>
                </a:cubicBezTo>
                <a:cubicBezTo>
                  <a:pt x="30203" y="36184"/>
                  <a:pt x="30480" y="34590"/>
                  <a:pt x="30619" y="32996"/>
                </a:cubicBezTo>
                <a:cubicBezTo>
                  <a:pt x="30654" y="33030"/>
                  <a:pt x="30706" y="33048"/>
                  <a:pt x="30758" y="33048"/>
                </a:cubicBezTo>
                <a:cubicBezTo>
                  <a:pt x="30810" y="33048"/>
                  <a:pt x="30862" y="33030"/>
                  <a:pt x="30896" y="32996"/>
                </a:cubicBezTo>
                <a:cubicBezTo>
                  <a:pt x="30966" y="32857"/>
                  <a:pt x="31035" y="32718"/>
                  <a:pt x="31104" y="32580"/>
                </a:cubicBezTo>
                <a:cubicBezTo>
                  <a:pt x="31243" y="32441"/>
                  <a:pt x="31312" y="32302"/>
                  <a:pt x="31382" y="32164"/>
                </a:cubicBezTo>
                <a:cubicBezTo>
                  <a:pt x="33600" y="31540"/>
                  <a:pt x="35818" y="29044"/>
                  <a:pt x="34986" y="26826"/>
                </a:cubicBezTo>
                <a:cubicBezTo>
                  <a:pt x="34960" y="26773"/>
                  <a:pt x="34913" y="26751"/>
                  <a:pt x="34865" y="26751"/>
                </a:cubicBezTo>
                <a:cubicBezTo>
                  <a:pt x="34788" y="26751"/>
                  <a:pt x="34709" y="26810"/>
                  <a:pt x="34709" y="26896"/>
                </a:cubicBezTo>
                <a:cubicBezTo>
                  <a:pt x="35471" y="28975"/>
                  <a:pt x="33461" y="30708"/>
                  <a:pt x="31659" y="31609"/>
                </a:cubicBezTo>
                <a:cubicBezTo>
                  <a:pt x="31798" y="31401"/>
                  <a:pt x="31936" y="31193"/>
                  <a:pt x="32005" y="30916"/>
                </a:cubicBezTo>
                <a:cubicBezTo>
                  <a:pt x="32075" y="30847"/>
                  <a:pt x="32144" y="30777"/>
                  <a:pt x="32144" y="30708"/>
                </a:cubicBezTo>
                <a:cubicBezTo>
                  <a:pt x="32144" y="30639"/>
                  <a:pt x="32144" y="30639"/>
                  <a:pt x="32144" y="30569"/>
                </a:cubicBezTo>
                <a:cubicBezTo>
                  <a:pt x="33738" y="29460"/>
                  <a:pt x="34640" y="27519"/>
                  <a:pt x="34501" y="25509"/>
                </a:cubicBezTo>
                <a:cubicBezTo>
                  <a:pt x="34501" y="25440"/>
                  <a:pt x="34432" y="25371"/>
                  <a:pt x="34362" y="25371"/>
                </a:cubicBezTo>
                <a:cubicBezTo>
                  <a:pt x="33738" y="25579"/>
                  <a:pt x="33184" y="25994"/>
                  <a:pt x="32907" y="26549"/>
                </a:cubicBezTo>
                <a:cubicBezTo>
                  <a:pt x="32907" y="25856"/>
                  <a:pt x="32907" y="25163"/>
                  <a:pt x="32907" y="24469"/>
                </a:cubicBezTo>
                <a:cubicBezTo>
                  <a:pt x="32907" y="24400"/>
                  <a:pt x="32768" y="24331"/>
                  <a:pt x="32699" y="24331"/>
                </a:cubicBezTo>
                <a:cubicBezTo>
                  <a:pt x="31728" y="24677"/>
                  <a:pt x="31035" y="25509"/>
                  <a:pt x="30827" y="26549"/>
                </a:cubicBezTo>
                <a:cubicBezTo>
                  <a:pt x="30611" y="26170"/>
                  <a:pt x="29844" y="25072"/>
                  <a:pt x="29321" y="25072"/>
                </a:cubicBezTo>
                <a:cubicBezTo>
                  <a:pt x="29174" y="25072"/>
                  <a:pt x="29047" y="25158"/>
                  <a:pt x="28955" y="25371"/>
                </a:cubicBezTo>
                <a:cubicBezTo>
                  <a:pt x="28886" y="25163"/>
                  <a:pt x="28886" y="25024"/>
                  <a:pt x="28886" y="24885"/>
                </a:cubicBezTo>
                <a:cubicBezTo>
                  <a:pt x="28886" y="24751"/>
                  <a:pt x="28799" y="24675"/>
                  <a:pt x="28719" y="24675"/>
                </a:cubicBezTo>
                <a:cubicBezTo>
                  <a:pt x="28675" y="24675"/>
                  <a:pt x="28633" y="24698"/>
                  <a:pt x="28609" y="24747"/>
                </a:cubicBezTo>
                <a:cubicBezTo>
                  <a:pt x="27223" y="25925"/>
                  <a:pt x="27292" y="29807"/>
                  <a:pt x="28955" y="30916"/>
                </a:cubicBezTo>
                <a:cubicBezTo>
                  <a:pt x="28262" y="30777"/>
                  <a:pt x="27569" y="30362"/>
                  <a:pt x="27015" y="29807"/>
                </a:cubicBezTo>
                <a:cubicBezTo>
                  <a:pt x="26668" y="29460"/>
                  <a:pt x="26391" y="28975"/>
                  <a:pt x="26391" y="28421"/>
                </a:cubicBezTo>
                <a:cubicBezTo>
                  <a:pt x="26391" y="27866"/>
                  <a:pt x="26599" y="27312"/>
                  <a:pt x="26945" y="26826"/>
                </a:cubicBezTo>
                <a:cubicBezTo>
                  <a:pt x="26945" y="26757"/>
                  <a:pt x="26945" y="26688"/>
                  <a:pt x="26807" y="26688"/>
                </a:cubicBezTo>
                <a:cubicBezTo>
                  <a:pt x="25975" y="27381"/>
                  <a:pt x="25767" y="28559"/>
                  <a:pt x="26391" y="29530"/>
                </a:cubicBezTo>
                <a:cubicBezTo>
                  <a:pt x="27015" y="30500"/>
                  <a:pt x="28054" y="31124"/>
                  <a:pt x="29233" y="31193"/>
                </a:cubicBezTo>
                <a:lnTo>
                  <a:pt x="29302" y="31193"/>
                </a:lnTo>
                <a:lnTo>
                  <a:pt x="29649" y="31263"/>
                </a:lnTo>
                <a:cubicBezTo>
                  <a:pt x="29718" y="31679"/>
                  <a:pt x="29787" y="32094"/>
                  <a:pt x="29857" y="32510"/>
                </a:cubicBezTo>
                <a:cubicBezTo>
                  <a:pt x="29857" y="32625"/>
                  <a:pt x="29941" y="32676"/>
                  <a:pt x="30028" y="32676"/>
                </a:cubicBezTo>
                <a:cubicBezTo>
                  <a:pt x="30099" y="32676"/>
                  <a:pt x="30172" y="32642"/>
                  <a:pt x="30203" y="32580"/>
                </a:cubicBezTo>
                <a:cubicBezTo>
                  <a:pt x="30273" y="32580"/>
                  <a:pt x="30273" y="32510"/>
                  <a:pt x="30342" y="32510"/>
                </a:cubicBezTo>
                <a:cubicBezTo>
                  <a:pt x="29995" y="35630"/>
                  <a:pt x="29441" y="38680"/>
                  <a:pt x="28609" y="41591"/>
                </a:cubicBezTo>
                <a:cubicBezTo>
                  <a:pt x="28748" y="40482"/>
                  <a:pt x="28748" y="39304"/>
                  <a:pt x="28609" y="38125"/>
                </a:cubicBezTo>
                <a:cubicBezTo>
                  <a:pt x="28193" y="35560"/>
                  <a:pt x="25905" y="34451"/>
                  <a:pt x="24727" y="32233"/>
                </a:cubicBezTo>
                <a:cubicBezTo>
                  <a:pt x="24701" y="32180"/>
                  <a:pt x="24654" y="32158"/>
                  <a:pt x="24610" y="32158"/>
                </a:cubicBezTo>
                <a:cubicBezTo>
                  <a:pt x="24539" y="32158"/>
                  <a:pt x="24476" y="32217"/>
                  <a:pt x="24519" y="32302"/>
                </a:cubicBezTo>
                <a:cubicBezTo>
                  <a:pt x="25143" y="34798"/>
                  <a:pt x="24866" y="37363"/>
                  <a:pt x="25143" y="39927"/>
                </a:cubicBezTo>
                <a:cubicBezTo>
                  <a:pt x="25490" y="42631"/>
                  <a:pt x="26807" y="44710"/>
                  <a:pt x="26321" y="47553"/>
                </a:cubicBezTo>
                <a:cubicBezTo>
                  <a:pt x="26044" y="48246"/>
                  <a:pt x="25698" y="48870"/>
                  <a:pt x="25351" y="49493"/>
                </a:cubicBezTo>
                <a:cubicBezTo>
                  <a:pt x="24173" y="50811"/>
                  <a:pt x="23202" y="52266"/>
                  <a:pt x="22301" y="53791"/>
                </a:cubicBezTo>
                <a:cubicBezTo>
                  <a:pt x="22093" y="51850"/>
                  <a:pt x="21885" y="49840"/>
                  <a:pt x="21677" y="47899"/>
                </a:cubicBezTo>
                <a:cubicBezTo>
                  <a:pt x="22301" y="46998"/>
                  <a:pt x="22578" y="45958"/>
                  <a:pt x="22370" y="44918"/>
                </a:cubicBezTo>
                <a:cubicBezTo>
                  <a:pt x="22370" y="44837"/>
                  <a:pt x="22323" y="44804"/>
                  <a:pt x="22269" y="44804"/>
                </a:cubicBezTo>
                <a:cubicBezTo>
                  <a:pt x="22232" y="44804"/>
                  <a:pt x="22191" y="44820"/>
                  <a:pt x="22162" y="44849"/>
                </a:cubicBezTo>
                <a:cubicBezTo>
                  <a:pt x="21885" y="45057"/>
                  <a:pt x="21608" y="45334"/>
                  <a:pt x="21469" y="45681"/>
                </a:cubicBezTo>
                <a:cubicBezTo>
                  <a:pt x="21261" y="43255"/>
                  <a:pt x="21123" y="40898"/>
                  <a:pt x="21053" y="38472"/>
                </a:cubicBezTo>
                <a:lnTo>
                  <a:pt x="21053" y="36739"/>
                </a:lnTo>
                <a:cubicBezTo>
                  <a:pt x="21885" y="35907"/>
                  <a:pt x="22301" y="34729"/>
                  <a:pt x="22232" y="33550"/>
                </a:cubicBezTo>
                <a:cubicBezTo>
                  <a:pt x="22232" y="33449"/>
                  <a:pt x="22157" y="33384"/>
                  <a:pt x="22063" y="33384"/>
                </a:cubicBezTo>
                <a:cubicBezTo>
                  <a:pt x="22029" y="33384"/>
                  <a:pt x="21991" y="33393"/>
                  <a:pt x="21954" y="33412"/>
                </a:cubicBezTo>
                <a:cubicBezTo>
                  <a:pt x="21538" y="33827"/>
                  <a:pt x="21192" y="34382"/>
                  <a:pt x="21053" y="34937"/>
                </a:cubicBezTo>
                <a:cubicBezTo>
                  <a:pt x="21053" y="34174"/>
                  <a:pt x="21053" y="33412"/>
                  <a:pt x="21123" y="32580"/>
                </a:cubicBezTo>
                <a:cubicBezTo>
                  <a:pt x="21330" y="28074"/>
                  <a:pt x="23618" y="23846"/>
                  <a:pt x="26113" y="20172"/>
                </a:cubicBezTo>
                <a:cubicBezTo>
                  <a:pt x="27985" y="17330"/>
                  <a:pt x="30550" y="15042"/>
                  <a:pt x="31798" y="11853"/>
                </a:cubicBezTo>
                <a:lnTo>
                  <a:pt x="31798" y="11853"/>
                </a:lnTo>
                <a:cubicBezTo>
                  <a:pt x="31867" y="12339"/>
                  <a:pt x="31798" y="12893"/>
                  <a:pt x="31590" y="13378"/>
                </a:cubicBezTo>
                <a:cubicBezTo>
                  <a:pt x="31451" y="13933"/>
                  <a:pt x="31243" y="14557"/>
                  <a:pt x="31035" y="15111"/>
                </a:cubicBezTo>
                <a:cubicBezTo>
                  <a:pt x="30411" y="16775"/>
                  <a:pt x="29579" y="18439"/>
                  <a:pt x="28609" y="19964"/>
                </a:cubicBezTo>
                <a:cubicBezTo>
                  <a:pt x="27015" y="22529"/>
                  <a:pt x="24588" y="24469"/>
                  <a:pt x="22717" y="26896"/>
                </a:cubicBezTo>
                <a:cubicBezTo>
                  <a:pt x="22668" y="26945"/>
                  <a:pt x="22723" y="26994"/>
                  <a:pt x="22784" y="26994"/>
                </a:cubicBezTo>
                <a:cubicBezTo>
                  <a:pt x="22809" y="26994"/>
                  <a:pt x="22835" y="26985"/>
                  <a:pt x="22855" y="26965"/>
                </a:cubicBezTo>
                <a:cubicBezTo>
                  <a:pt x="27500" y="22529"/>
                  <a:pt x="31798" y="17330"/>
                  <a:pt x="32283" y="10675"/>
                </a:cubicBezTo>
                <a:cubicBezTo>
                  <a:pt x="32283" y="10574"/>
                  <a:pt x="32208" y="10509"/>
                  <a:pt x="32141" y="10509"/>
                </a:cubicBezTo>
                <a:cubicBezTo>
                  <a:pt x="32117" y="10509"/>
                  <a:pt x="32093" y="10518"/>
                  <a:pt x="32075" y="10536"/>
                </a:cubicBezTo>
                <a:cubicBezTo>
                  <a:pt x="29926" y="13101"/>
                  <a:pt x="27223" y="15111"/>
                  <a:pt x="25212" y="17746"/>
                </a:cubicBezTo>
                <a:cubicBezTo>
                  <a:pt x="23271" y="20449"/>
                  <a:pt x="22093" y="23638"/>
                  <a:pt x="21816" y="26965"/>
                </a:cubicBezTo>
                <a:cubicBezTo>
                  <a:pt x="21816" y="27034"/>
                  <a:pt x="21816" y="27034"/>
                  <a:pt x="21885" y="27034"/>
                </a:cubicBezTo>
                <a:cubicBezTo>
                  <a:pt x="21677" y="27727"/>
                  <a:pt x="21469" y="28351"/>
                  <a:pt x="21261" y="29044"/>
                </a:cubicBezTo>
                <a:cubicBezTo>
                  <a:pt x="21608" y="25024"/>
                  <a:pt x="22162" y="21004"/>
                  <a:pt x="22648" y="16914"/>
                </a:cubicBezTo>
                <a:cubicBezTo>
                  <a:pt x="23271" y="16221"/>
                  <a:pt x="23757" y="15319"/>
                  <a:pt x="23895" y="14349"/>
                </a:cubicBezTo>
                <a:cubicBezTo>
                  <a:pt x="23895" y="14210"/>
                  <a:pt x="23757" y="14210"/>
                  <a:pt x="23687" y="14210"/>
                </a:cubicBezTo>
                <a:cubicBezTo>
                  <a:pt x="23341" y="14418"/>
                  <a:pt x="23063" y="14696"/>
                  <a:pt x="22855" y="15042"/>
                </a:cubicBezTo>
                <a:cubicBezTo>
                  <a:pt x="22925" y="14002"/>
                  <a:pt x="23063" y="12963"/>
                  <a:pt x="23133" y="11923"/>
                </a:cubicBezTo>
                <a:cubicBezTo>
                  <a:pt x="23202" y="11923"/>
                  <a:pt x="23202" y="11853"/>
                  <a:pt x="23202" y="11784"/>
                </a:cubicBezTo>
                <a:cubicBezTo>
                  <a:pt x="23202" y="11784"/>
                  <a:pt x="23202" y="11715"/>
                  <a:pt x="23202" y="11646"/>
                </a:cubicBezTo>
                <a:lnTo>
                  <a:pt x="23202" y="11368"/>
                </a:lnTo>
                <a:cubicBezTo>
                  <a:pt x="24103" y="11022"/>
                  <a:pt x="24796" y="10328"/>
                  <a:pt x="25074" y="9358"/>
                </a:cubicBezTo>
                <a:cubicBezTo>
                  <a:pt x="25074" y="9358"/>
                  <a:pt x="25143" y="9358"/>
                  <a:pt x="25212" y="9289"/>
                </a:cubicBezTo>
                <a:cubicBezTo>
                  <a:pt x="25821" y="9750"/>
                  <a:pt x="26499" y="9907"/>
                  <a:pt x="27208" y="9907"/>
                </a:cubicBezTo>
                <a:cubicBezTo>
                  <a:pt x="28713" y="9907"/>
                  <a:pt x="30358" y="9202"/>
                  <a:pt x="31778" y="9202"/>
                </a:cubicBezTo>
                <a:cubicBezTo>
                  <a:pt x="31902" y="9202"/>
                  <a:pt x="32024" y="9208"/>
                  <a:pt x="32144" y="9219"/>
                </a:cubicBezTo>
                <a:cubicBezTo>
                  <a:pt x="32283" y="9219"/>
                  <a:pt x="32352" y="9081"/>
                  <a:pt x="32352" y="9011"/>
                </a:cubicBezTo>
                <a:cubicBezTo>
                  <a:pt x="32097" y="7734"/>
                  <a:pt x="30841" y="7339"/>
                  <a:pt x="29669" y="7339"/>
                </a:cubicBezTo>
                <a:cubicBezTo>
                  <a:pt x="29569" y="7339"/>
                  <a:pt x="29470" y="7342"/>
                  <a:pt x="29371" y="7348"/>
                </a:cubicBezTo>
                <a:cubicBezTo>
                  <a:pt x="30411" y="6447"/>
                  <a:pt x="31243" y="5268"/>
                  <a:pt x="31798" y="4020"/>
                </a:cubicBezTo>
                <a:cubicBezTo>
                  <a:pt x="31867" y="3882"/>
                  <a:pt x="31798" y="3743"/>
                  <a:pt x="31659" y="3743"/>
                </a:cubicBezTo>
                <a:cubicBezTo>
                  <a:pt x="31332" y="3724"/>
                  <a:pt x="30995" y="3705"/>
                  <a:pt x="30658" y="3705"/>
                </a:cubicBezTo>
                <a:cubicBezTo>
                  <a:pt x="29782" y="3705"/>
                  <a:pt x="28914" y="3835"/>
                  <a:pt x="28262" y="4436"/>
                </a:cubicBezTo>
                <a:cubicBezTo>
                  <a:pt x="28470" y="3605"/>
                  <a:pt x="28540" y="2773"/>
                  <a:pt x="28401" y="1941"/>
                </a:cubicBezTo>
                <a:cubicBezTo>
                  <a:pt x="28401" y="1872"/>
                  <a:pt x="28262" y="1872"/>
                  <a:pt x="28262" y="1872"/>
                </a:cubicBezTo>
                <a:lnTo>
                  <a:pt x="28054" y="2010"/>
                </a:lnTo>
                <a:cubicBezTo>
                  <a:pt x="28124" y="1594"/>
                  <a:pt x="28401" y="1525"/>
                  <a:pt x="28332" y="1178"/>
                </a:cubicBezTo>
                <a:cubicBezTo>
                  <a:pt x="28332" y="1109"/>
                  <a:pt x="28332" y="1040"/>
                  <a:pt x="28262" y="1040"/>
                </a:cubicBezTo>
                <a:cubicBezTo>
                  <a:pt x="28048" y="989"/>
                  <a:pt x="27845" y="965"/>
                  <a:pt x="27654" y="965"/>
                </a:cubicBezTo>
                <a:cubicBezTo>
                  <a:pt x="26547" y="965"/>
                  <a:pt x="25814" y="1768"/>
                  <a:pt x="25282" y="2773"/>
                </a:cubicBezTo>
                <a:cubicBezTo>
                  <a:pt x="25212" y="1872"/>
                  <a:pt x="24935" y="1040"/>
                  <a:pt x="24796" y="139"/>
                </a:cubicBezTo>
                <a:cubicBezTo>
                  <a:pt x="24796" y="69"/>
                  <a:pt x="24658" y="0"/>
                  <a:pt x="24588"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5;p32"/>
          <p:cNvSpPr/>
          <p:nvPr/>
        </p:nvSpPr>
        <p:spPr>
          <a:xfrm>
            <a:off x="3279345" y="4974782"/>
            <a:ext cx="1696372" cy="2460370"/>
          </a:xfrm>
          <a:custGeom>
            <a:avLst/>
            <a:gdLst/>
            <a:ahLst/>
            <a:cxnLst/>
            <a:rect l="l" t="t" r="r" b="b"/>
            <a:pathLst>
              <a:path w="37136" h="53861" extrusionOk="0">
                <a:moveTo>
                  <a:pt x="5402" y="12403"/>
                </a:moveTo>
                <a:cubicBezTo>
                  <a:pt x="5840" y="12403"/>
                  <a:pt x="6434" y="12658"/>
                  <a:pt x="7071" y="13102"/>
                </a:cubicBezTo>
                <a:cubicBezTo>
                  <a:pt x="8388" y="14141"/>
                  <a:pt x="9428" y="15389"/>
                  <a:pt x="10260" y="16845"/>
                </a:cubicBezTo>
                <a:cubicBezTo>
                  <a:pt x="11563" y="18902"/>
                  <a:pt x="11645" y="21299"/>
                  <a:pt x="11713" y="23633"/>
                </a:cubicBezTo>
                <a:lnTo>
                  <a:pt x="11713" y="23633"/>
                </a:lnTo>
                <a:cubicBezTo>
                  <a:pt x="11367" y="22803"/>
                  <a:pt x="10952" y="22042"/>
                  <a:pt x="10468" y="21281"/>
                </a:cubicBezTo>
                <a:cubicBezTo>
                  <a:pt x="10399" y="20865"/>
                  <a:pt x="10260" y="20449"/>
                  <a:pt x="10191" y="20033"/>
                </a:cubicBezTo>
                <a:cubicBezTo>
                  <a:pt x="9983" y="19202"/>
                  <a:pt x="9844" y="18370"/>
                  <a:pt x="9705" y="17607"/>
                </a:cubicBezTo>
                <a:cubicBezTo>
                  <a:pt x="9705" y="17573"/>
                  <a:pt x="9671" y="17555"/>
                  <a:pt x="9636" y="17555"/>
                </a:cubicBezTo>
                <a:cubicBezTo>
                  <a:pt x="9601" y="17555"/>
                  <a:pt x="9567" y="17573"/>
                  <a:pt x="9567" y="17607"/>
                </a:cubicBezTo>
                <a:cubicBezTo>
                  <a:pt x="9567" y="18508"/>
                  <a:pt x="9705" y="19479"/>
                  <a:pt x="9913" y="20449"/>
                </a:cubicBezTo>
                <a:cubicBezTo>
                  <a:pt x="9081" y="19202"/>
                  <a:pt x="8527" y="17815"/>
                  <a:pt x="8319" y="16360"/>
                </a:cubicBezTo>
                <a:cubicBezTo>
                  <a:pt x="8319" y="16301"/>
                  <a:pt x="8269" y="16280"/>
                  <a:pt x="8212" y="16280"/>
                </a:cubicBezTo>
                <a:cubicBezTo>
                  <a:pt x="8134" y="16280"/>
                  <a:pt x="8042" y="16320"/>
                  <a:pt x="8042" y="16360"/>
                </a:cubicBezTo>
                <a:cubicBezTo>
                  <a:pt x="8111" y="17885"/>
                  <a:pt x="8666" y="19410"/>
                  <a:pt x="9497" y="20657"/>
                </a:cubicBezTo>
                <a:cubicBezTo>
                  <a:pt x="10399" y="22113"/>
                  <a:pt x="11230" y="23707"/>
                  <a:pt x="11785" y="25440"/>
                </a:cubicBezTo>
                <a:cubicBezTo>
                  <a:pt x="10745" y="23985"/>
                  <a:pt x="9220" y="22876"/>
                  <a:pt x="8319" y="21351"/>
                </a:cubicBezTo>
                <a:cubicBezTo>
                  <a:pt x="6863" y="19202"/>
                  <a:pt x="5685" y="16845"/>
                  <a:pt x="4853" y="14349"/>
                </a:cubicBezTo>
                <a:cubicBezTo>
                  <a:pt x="4437" y="12977"/>
                  <a:pt x="4745" y="12403"/>
                  <a:pt x="5402" y="12403"/>
                </a:cubicBezTo>
                <a:close/>
                <a:moveTo>
                  <a:pt x="27814" y="29477"/>
                </a:moveTo>
                <a:cubicBezTo>
                  <a:pt x="28899" y="29477"/>
                  <a:pt x="30002" y="29693"/>
                  <a:pt x="31125" y="29946"/>
                </a:cubicBezTo>
                <a:cubicBezTo>
                  <a:pt x="32372" y="30293"/>
                  <a:pt x="35214" y="30362"/>
                  <a:pt x="33551" y="32095"/>
                </a:cubicBezTo>
                <a:cubicBezTo>
                  <a:pt x="32440" y="33294"/>
                  <a:pt x="30675" y="33611"/>
                  <a:pt x="28949" y="33611"/>
                </a:cubicBezTo>
                <a:cubicBezTo>
                  <a:pt x="27981" y="33611"/>
                  <a:pt x="27025" y="33512"/>
                  <a:pt x="26203" y="33412"/>
                </a:cubicBezTo>
                <a:cubicBezTo>
                  <a:pt x="24401" y="33343"/>
                  <a:pt x="22668" y="32857"/>
                  <a:pt x="21074" y="32164"/>
                </a:cubicBezTo>
                <a:lnTo>
                  <a:pt x="20866" y="32026"/>
                </a:lnTo>
                <a:cubicBezTo>
                  <a:pt x="21830" y="31924"/>
                  <a:pt x="22757" y="31860"/>
                  <a:pt x="23701" y="31860"/>
                </a:cubicBezTo>
                <a:cubicBezTo>
                  <a:pt x="24047" y="31860"/>
                  <a:pt x="24395" y="31868"/>
                  <a:pt x="24747" y="31887"/>
                </a:cubicBezTo>
                <a:cubicBezTo>
                  <a:pt x="27035" y="31748"/>
                  <a:pt x="29461" y="31887"/>
                  <a:pt x="31679" y="31124"/>
                </a:cubicBezTo>
                <a:cubicBezTo>
                  <a:pt x="31739" y="31124"/>
                  <a:pt x="31696" y="30972"/>
                  <a:pt x="31683" y="30972"/>
                </a:cubicBezTo>
                <a:lnTo>
                  <a:pt x="31683" y="30972"/>
                </a:lnTo>
                <a:cubicBezTo>
                  <a:pt x="31681" y="30972"/>
                  <a:pt x="31679" y="30976"/>
                  <a:pt x="31679" y="30986"/>
                </a:cubicBezTo>
                <a:cubicBezTo>
                  <a:pt x="29184" y="31402"/>
                  <a:pt x="26619" y="31679"/>
                  <a:pt x="24124" y="31679"/>
                </a:cubicBezTo>
                <a:cubicBezTo>
                  <a:pt x="24817" y="31402"/>
                  <a:pt x="25579" y="30986"/>
                  <a:pt x="26203" y="30570"/>
                </a:cubicBezTo>
                <a:cubicBezTo>
                  <a:pt x="26252" y="30521"/>
                  <a:pt x="26266" y="30472"/>
                  <a:pt x="26246" y="30472"/>
                </a:cubicBezTo>
                <a:cubicBezTo>
                  <a:pt x="26238" y="30472"/>
                  <a:pt x="26223" y="30480"/>
                  <a:pt x="26203" y="30501"/>
                </a:cubicBezTo>
                <a:cubicBezTo>
                  <a:pt x="25718" y="30709"/>
                  <a:pt x="25302" y="30847"/>
                  <a:pt x="24886" y="31055"/>
                </a:cubicBezTo>
                <a:cubicBezTo>
                  <a:pt x="24401" y="31263"/>
                  <a:pt x="23846" y="31402"/>
                  <a:pt x="23361" y="31679"/>
                </a:cubicBezTo>
                <a:lnTo>
                  <a:pt x="22529" y="31679"/>
                </a:lnTo>
                <a:cubicBezTo>
                  <a:pt x="22356" y="31644"/>
                  <a:pt x="22165" y="31627"/>
                  <a:pt x="21975" y="31627"/>
                </a:cubicBezTo>
                <a:cubicBezTo>
                  <a:pt x="21784" y="31627"/>
                  <a:pt x="21593" y="31644"/>
                  <a:pt x="21420" y="31679"/>
                </a:cubicBezTo>
                <a:cubicBezTo>
                  <a:pt x="22599" y="31263"/>
                  <a:pt x="23777" y="30778"/>
                  <a:pt x="24886" y="30154"/>
                </a:cubicBezTo>
                <a:cubicBezTo>
                  <a:pt x="25846" y="29657"/>
                  <a:pt x="26822" y="29477"/>
                  <a:pt x="27814" y="29477"/>
                </a:cubicBezTo>
                <a:close/>
                <a:moveTo>
                  <a:pt x="22668" y="0"/>
                </a:moveTo>
                <a:cubicBezTo>
                  <a:pt x="20588" y="1110"/>
                  <a:pt x="20172" y="4575"/>
                  <a:pt x="19826" y="6586"/>
                </a:cubicBezTo>
                <a:cubicBezTo>
                  <a:pt x="19549" y="8180"/>
                  <a:pt x="19410" y="9844"/>
                  <a:pt x="19341" y="11438"/>
                </a:cubicBezTo>
                <a:cubicBezTo>
                  <a:pt x="19202" y="13864"/>
                  <a:pt x="20172" y="16082"/>
                  <a:pt x="20311" y="18508"/>
                </a:cubicBezTo>
                <a:cubicBezTo>
                  <a:pt x="19618" y="21836"/>
                  <a:pt x="18925" y="25163"/>
                  <a:pt x="18093" y="28490"/>
                </a:cubicBezTo>
                <a:cubicBezTo>
                  <a:pt x="16914" y="32996"/>
                  <a:pt x="15043" y="37363"/>
                  <a:pt x="13379" y="41800"/>
                </a:cubicBezTo>
                <a:cubicBezTo>
                  <a:pt x="13310" y="40136"/>
                  <a:pt x="13241" y="38542"/>
                  <a:pt x="12963" y="36947"/>
                </a:cubicBezTo>
                <a:cubicBezTo>
                  <a:pt x="12825" y="35353"/>
                  <a:pt x="12686" y="33828"/>
                  <a:pt x="12686" y="32303"/>
                </a:cubicBezTo>
                <a:cubicBezTo>
                  <a:pt x="13102" y="27104"/>
                  <a:pt x="16221" y="22321"/>
                  <a:pt x="15667" y="17053"/>
                </a:cubicBezTo>
                <a:cubicBezTo>
                  <a:pt x="15667" y="16983"/>
                  <a:pt x="15615" y="16949"/>
                  <a:pt x="15563" y="16949"/>
                </a:cubicBezTo>
                <a:cubicBezTo>
                  <a:pt x="15511" y="16949"/>
                  <a:pt x="15459" y="16983"/>
                  <a:pt x="15459" y="17053"/>
                </a:cubicBezTo>
                <a:cubicBezTo>
                  <a:pt x="15389" y="20519"/>
                  <a:pt x="14072" y="23915"/>
                  <a:pt x="13241" y="27381"/>
                </a:cubicBezTo>
                <a:cubicBezTo>
                  <a:pt x="12894" y="22390"/>
                  <a:pt x="13449" y="17399"/>
                  <a:pt x="15667" y="12894"/>
                </a:cubicBezTo>
                <a:cubicBezTo>
                  <a:pt x="15702" y="12822"/>
                  <a:pt x="15739" y="12790"/>
                  <a:pt x="15777" y="12790"/>
                </a:cubicBezTo>
                <a:cubicBezTo>
                  <a:pt x="16161" y="12790"/>
                  <a:pt x="16606" y="16233"/>
                  <a:pt x="16636" y="16233"/>
                </a:cubicBezTo>
                <a:cubicBezTo>
                  <a:pt x="16637" y="16233"/>
                  <a:pt x="16637" y="16229"/>
                  <a:pt x="16637" y="16221"/>
                </a:cubicBezTo>
                <a:lnTo>
                  <a:pt x="16637" y="16221"/>
                </a:lnTo>
                <a:cubicBezTo>
                  <a:pt x="16707" y="17885"/>
                  <a:pt x="16568" y="19548"/>
                  <a:pt x="16291" y="21212"/>
                </a:cubicBezTo>
                <a:cubicBezTo>
                  <a:pt x="15805" y="23846"/>
                  <a:pt x="14627" y="26064"/>
                  <a:pt x="13657" y="28421"/>
                </a:cubicBezTo>
                <a:cubicBezTo>
                  <a:pt x="13657" y="28502"/>
                  <a:pt x="13704" y="28536"/>
                  <a:pt x="13757" y="28536"/>
                </a:cubicBezTo>
                <a:cubicBezTo>
                  <a:pt x="13795" y="28536"/>
                  <a:pt x="13836" y="28519"/>
                  <a:pt x="13864" y="28490"/>
                </a:cubicBezTo>
                <a:cubicBezTo>
                  <a:pt x="15805" y="25718"/>
                  <a:pt x="16707" y="22113"/>
                  <a:pt x="16984" y="18786"/>
                </a:cubicBezTo>
                <a:cubicBezTo>
                  <a:pt x="17122" y="17815"/>
                  <a:pt x="17261" y="12131"/>
                  <a:pt x="16013" y="11854"/>
                </a:cubicBezTo>
                <a:cubicBezTo>
                  <a:pt x="15993" y="11834"/>
                  <a:pt x="15967" y="11825"/>
                  <a:pt x="15940" y="11825"/>
                </a:cubicBezTo>
                <a:cubicBezTo>
                  <a:pt x="15875" y="11825"/>
                  <a:pt x="15805" y="11874"/>
                  <a:pt x="15805" y="11923"/>
                </a:cubicBezTo>
                <a:cubicBezTo>
                  <a:pt x="14419" y="14419"/>
                  <a:pt x="13449" y="17122"/>
                  <a:pt x="13033" y="19895"/>
                </a:cubicBezTo>
                <a:cubicBezTo>
                  <a:pt x="12825" y="21558"/>
                  <a:pt x="12755" y="23153"/>
                  <a:pt x="12894" y="24816"/>
                </a:cubicBezTo>
                <a:cubicBezTo>
                  <a:pt x="12894" y="25856"/>
                  <a:pt x="12894" y="26965"/>
                  <a:pt x="13033" y="28005"/>
                </a:cubicBezTo>
                <a:cubicBezTo>
                  <a:pt x="12894" y="28629"/>
                  <a:pt x="12755" y="29322"/>
                  <a:pt x="12617" y="29946"/>
                </a:cubicBezTo>
                <a:lnTo>
                  <a:pt x="12617" y="29184"/>
                </a:lnTo>
                <a:cubicBezTo>
                  <a:pt x="12686" y="27659"/>
                  <a:pt x="12478" y="26134"/>
                  <a:pt x="12062" y="24747"/>
                </a:cubicBezTo>
                <a:cubicBezTo>
                  <a:pt x="12062" y="21766"/>
                  <a:pt x="11854" y="18786"/>
                  <a:pt x="10260" y="16221"/>
                </a:cubicBezTo>
                <a:cubicBezTo>
                  <a:pt x="9012" y="14211"/>
                  <a:pt x="7002" y="12062"/>
                  <a:pt x="4576" y="11785"/>
                </a:cubicBezTo>
                <a:cubicBezTo>
                  <a:pt x="4506" y="11785"/>
                  <a:pt x="4437" y="11854"/>
                  <a:pt x="4368" y="11923"/>
                </a:cubicBezTo>
                <a:cubicBezTo>
                  <a:pt x="3952" y="14419"/>
                  <a:pt x="5200" y="16637"/>
                  <a:pt x="6447" y="18786"/>
                </a:cubicBezTo>
                <a:cubicBezTo>
                  <a:pt x="7141" y="20033"/>
                  <a:pt x="7834" y="21420"/>
                  <a:pt x="8666" y="22668"/>
                </a:cubicBezTo>
                <a:cubicBezTo>
                  <a:pt x="9636" y="23985"/>
                  <a:pt x="11092" y="24886"/>
                  <a:pt x="11993" y="26203"/>
                </a:cubicBezTo>
                <a:cubicBezTo>
                  <a:pt x="12132" y="26896"/>
                  <a:pt x="12201" y="27659"/>
                  <a:pt x="12270" y="28352"/>
                </a:cubicBezTo>
                <a:cubicBezTo>
                  <a:pt x="12339" y="30639"/>
                  <a:pt x="12201" y="32857"/>
                  <a:pt x="12409" y="35214"/>
                </a:cubicBezTo>
                <a:cubicBezTo>
                  <a:pt x="12478" y="35699"/>
                  <a:pt x="12547" y="36254"/>
                  <a:pt x="12617" y="36809"/>
                </a:cubicBezTo>
                <a:cubicBezTo>
                  <a:pt x="11716" y="34868"/>
                  <a:pt x="10329" y="33135"/>
                  <a:pt x="8666" y="31818"/>
                </a:cubicBezTo>
                <a:cubicBezTo>
                  <a:pt x="7279" y="30639"/>
                  <a:pt x="5893" y="29461"/>
                  <a:pt x="4576" y="28144"/>
                </a:cubicBezTo>
                <a:cubicBezTo>
                  <a:pt x="3605" y="27104"/>
                  <a:pt x="2981" y="25926"/>
                  <a:pt x="1734" y="25163"/>
                </a:cubicBezTo>
                <a:cubicBezTo>
                  <a:pt x="1715" y="25154"/>
                  <a:pt x="1696" y="25149"/>
                  <a:pt x="1678" y="25149"/>
                </a:cubicBezTo>
                <a:cubicBezTo>
                  <a:pt x="1562" y="25149"/>
                  <a:pt x="1475" y="25321"/>
                  <a:pt x="1595" y="25440"/>
                </a:cubicBezTo>
                <a:cubicBezTo>
                  <a:pt x="3813" y="26757"/>
                  <a:pt x="5061" y="29322"/>
                  <a:pt x="7141" y="30916"/>
                </a:cubicBezTo>
                <a:cubicBezTo>
                  <a:pt x="6170" y="30570"/>
                  <a:pt x="5338" y="30015"/>
                  <a:pt x="4576" y="29391"/>
                </a:cubicBezTo>
                <a:cubicBezTo>
                  <a:pt x="4556" y="29371"/>
                  <a:pt x="4535" y="29363"/>
                  <a:pt x="4518" y="29363"/>
                </a:cubicBezTo>
                <a:cubicBezTo>
                  <a:pt x="4478" y="29363"/>
                  <a:pt x="4457" y="29412"/>
                  <a:pt x="4506" y="29461"/>
                </a:cubicBezTo>
                <a:cubicBezTo>
                  <a:pt x="5338" y="30362"/>
                  <a:pt x="6447" y="31055"/>
                  <a:pt x="7695" y="31402"/>
                </a:cubicBezTo>
                <a:cubicBezTo>
                  <a:pt x="8804" y="32234"/>
                  <a:pt x="9844" y="33273"/>
                  <a:pt x="10745" y="34313"/>
                </a:cubicBezTo>
                <a:cubicBezTo>
                  <a:pt x="8666" y="33204"/>
                  <a:pt x="6794" y="32372"/>
                  <a:pt x="4922" y="30709"/>
                </a:cubicBezTo>
                <a:cubicBezTo>
                  <a:pt x="3051" y="28906"/>
                  <a:pt x="1595" y="26757"/>
                  <a:pt x="625" y="24331"/>
                </a:cubicBezTo>
                <a:cubicBezTo>
                  <a:pt x="491" y="24014"/>
                  <a:pt x="643" y="23894"/>
                  <a:pt x="949" y="23894"/>
                </a:cubicBezTo>
                <a:cubicBezTo>
                  <a:pt x="1918" y="23894"/>
                  <a:pt x="4437" y="25094"/>
                  <a:pt x="4437" y="25094"/>
                </a:cubicBezTo>
                <a:cubicBezTo>
                  <a:pt x="5546" y="25718"/>
                  <a:pt x="6517" y="26619"/>
                  <a:pt x="7349" y="27589"/>
                </a:cubicBezTo>
                <a:cubicBezTo>
                  <a:pt x="9151" y="29530"/>
                  <a:pt x="9983" y="31956"/>
                  <a:pt x="11092" y="34244"/>
                </a:cubicBezTo>
                <a:cubicBezTo>
                  <a:pt x="11118" y="34297"/>
                  <a:pt x="11165" y="34319"/>
                  <a:pt x="11209" y="34319"/>
                </a:cubicBezTo>
                <a:cubicBezTo>
                  <a:pt x="11279" y="34319"/>
                  <a:pt x="11343" y="34260"/>
                  <a:pt x="11300" y="34174"/>
                </a:cubicBezTo>
                <a:cubicBezTo>
                  <a:pt x="10191" y="29045"/>
                  <a:pt x="5685" y="23707"/>
                  <a:pt x="209" y="23499"/>
                </a:cubicBezTo>
                <a:cubicBezTo>
                  <a:pt x="139" y="23499"/>
                  <a:pt x="1" y="23638"/>
                  <a:pt x="70" y="23777"/>
                </a:cubicBezTo>
                <a:cubicBezTo>
                  <a:pt x="971" y="26203"/>
                  <a:pt x="2427" y="28421"/>
                  <a:pt x="4229" y="30362"/>
                </a:cubicBezTo>
                <a:cubicBezTo>
                  <a:pt x="6170" y="32511"/>
                  <a:pt x="8458" y="33551"/>
                  <a:pt x="11092" y="34729"/>
                </a:cubicBezTo>
                <a:cubicBezTo>
                  <a:pt x="11716" y="35561"/>
                  <a:pt x="12270" y="36531"/>
                  <a:pt x="12755" y="37571"/>
                </a:cubicBezTo>
                <a:cubicBezTo>
                  <a:pt x="12963" y="39304"/>
                  <a:pt x="13033" y="41176"/>
                  <a:pt x="12894" y="42978"/>
                </a:cubicBezTo>
                <a:cubicBezTo>
                  <a:pt x="11508" y="46375"/>
                  <a:pt x="10537" y="49979"/>
                  <a:pt x="10052" y="53653"/>
                </a:cubicBezTo>
                <a:cubicBezTo>
                  <a:pt x="10052" y="53792"/>
                  <a:pt x="10156" y="53861"/>
                  <a:pt x="10260" y="53861"/>
                </a:cubicBezTo>
                <a:cubicBezTo>
                  <a:pt x="10364" y="53861"/>
                  <a:pt x="10468" y="53792"/>
                  <a:pt x="10468" y="53653"/>
                </a:cubicBezTo>
                <a:cubicBezTo>
                  <a:pt x="10814" y="51158"/>
                  <a:pt x="11438" y="48731"/>
                  <a:pt x="12201" y="46305"/>
                </a:cubicBezTo>
                <a:cubicBezTo>
                  <a:pt x="13102" y="45057"/>
                  <a:pt x="14211" y="44087"/>
                  <a:pt x="15597" y="43394"/>
                </a:cubicBezTo>
                <a:lnTo>
                  <a:pt x="15667" y="43394"/>
                </a:lnTo>
                <a:cubicBezTo>
                  <a:pt x="16013" y="43171"/>
                  <a:pt x="16439" y="43090"/>
                  <a:pt x="16891" y="43090"/>
                </a:cubicBezTo>
                <a:cubicBezTo>
                  <a:pt x="17704" y="43090"/>
                  <a:pt x="18603" y="43354"/>
                  <a:pt x="19271" y="43532"/>
                </a:cubicBezTo>
                <a:cubicBezTo>
                  <a:pt x="20242" y="43810"/>
                  <a:pt x="20935" y="44226"/>
                  <a:pt x="21767" y="44503"/>
                </a:cubicBezTo>
                <a:cubicBezTo>
                  <a:pt x="21780" y="44516"/>
                  <a:pt x="21793" y="44522"/>
                  <a:pt x="21805" y="44522"/>
                </a:cubicBezTo>
                <a:cubicBezTo>
                  <a:pt x="21857" y="44522"/>
                  <a:pt x="21892" y="44420"/>
                  <a:pt x="21836" y="44364"/>
                </a:cubicBezTo>
                <a:cubicBezTo>
                  <a:pt x="21212" y="43532"/>
                  <a:pt x="19410" y="43255"/>
                  <a:pt x="18509" y="43047"/>
                </a:cubicBezTo>
                <a:cubicBezTo>
                  <a:pt x="18001" y="42946"/>
                  <a:pt x="17531" y="42881"/>
                  <a:pt x="17044" y="42881"/>
                </a:cubicBezTo>
                <a:cubicBezTo>
                  <a:pt x="16865" y="42881"/>
                  <a:pt x="16684" y="42890"/>
                  <a:pt x="16499" y="42909"/>
                </a:cubicBezTo>
                <a:lnTo>
                  <a:pt x="16637" y="42770"/>
                </a:lnTo>
                <a:lnTo>
                  <a:pt x="16845" y="42631"/>
                </a:lnTo>
                <a:cubicBezTo>
                  <a:pt x="17444" y="42425"/>
                  <a:pt x="18159" y="42311"/>
                  <a:pt x="18886" y="42311"/>
                </a:cubicBezTo>
                <a:cubicBezTo>
                  <a:pt x="20598" y="42311"/>
                  <a:pt x="22368" y="42945"/>
                  <a:pt x="22807" y="44503"/>
                </a:cubicBezTo>
                <a:cubicBezTo>
                  <a:pt x="22989" y="45050"/>
                  <a:pt x="23171" y="45650"/>
                  <a:pt x="22467" y="45650"/>
                </a:cubicBezTo>
                <a:cubicBezTo>
                  <a:pt x="22367" y="45650"/>
                  <a:pt x="22250" y="45638"/>
                  <a:pt x="22113" y="45612"/>
                </a:cubicBezTo>
                <a:cubicBezTo>
                  <a:pt x="21351" y="45473"/>
                  <a:pt x="20658" y="45127"/>
                  <a:pt x="19964" y="44711"/>
                </a:cubicBezTo>
                <a:cubicBezTo>
                  <a:pt x="18925" y="44087"/>
                  <a:pt x="17885" y="43602"/>
                  <a:pt x="16707" y="43186"/>
                </a:cubicBezTo>
                <a:cubicBezTo>
                  <a:pt x="16637" y="43186"/>
                  <a:pt x="16568" y="43394"/>
                  <a:pt x="16637" y="43463"/>
                </a:cubicBezTo>
                <a:cubicBezTo>
                  <a:pt x="18786" y="44295"/>
                  <a:pt x="20727" y="45889"/>
                  <a:pt x="23014" y="46097"/>
                </a:cubicBezTo>
                <a:cubicBezTo>
                  <a:pt x="23153" y="46097"/>
                  <a:pt x="23222" y="46028"/>
                  <a:pt x="23222" y="45959"/>
                </a:cubicBezTo>
                <a:cubicBezTo>
                  <a:pt x="23222" y="44503"/>
                  <a:pt x="22945" y="43117"/>
                  <a:pt x="21489" y="42562"/>
                </a:cubicBezTo>
                <a:cubicBezTo>
                  <a:pt x="20665" y="42222"/>
                  <a:pt x="19772" y="42053"/>
                  <a:pt x="18882" y="42053"/>
                </a:cubicBezTo>
                <a:cubicBezTo>
                  <a:pt x="18501" y="42053"/>
                  <a:pt x="18121" y="42084"/>
                  <a:pt x="17746" y="42146"/>
                </a:cubicBezTo>
                <a:cubicBezTo>
                  <a:pt x="19549" y="41106"/>
                  <a:pt x="21351" y="40136"/>
                  <a:pt x="23153" y="39096"/>
                </a:cubicBezTo>
                <a:cubicBezTo>
                  <a:pt x="23209" y="39096"/>
                  <a:pt x="23175" y="39007"/>
                  <a:pt x="23160" y="39007"/>
                </a:cubicBezTo>
                <a:lnTo>
                  <a:pt x="23160" y="39007"/>
                </a:lnTo>
                <a:cubicBezTo>
                  <a:pt x="23156" y="39007"/>
                  <a:pt x="23153" y="39013"/>
                  <a:pt x="23153" y="39027"/>
                </a:cubicBezTo>
                <a:cubicBezTo>
                  <a:pt x="21282" y="39651"/>
                  <a:pt x="19549" y="40552"/>
                  <a:pt x="17954" y="41592"/>
                </a:cubicBezTo>
                <a:cubicBezTo>
                  <a:pt x="19202" y="39235"/>
                  <a:pt x="22460" y="37987"/>
                  <a:pt x="24955" y="37779"/>
                </a:cubicBezTo>
                <a:cubicBezTo>
                  <a:pt x="25148" y="37760"/>
                  <a:pt x="25345" y="37741"/>
                  <a:pt x="25520" y="37741"/>
                </a:cubicBezTo>
                <a:cubicBezTo>
                  <a:pt x="25976" y="37741"/>
                  <a:pt x="26276" y="37871"/>
                  <a:pt x="25926" y="38472"/>
                </a:cubicBezTo>
                <a:cubicBezTo>
                  <a:pt x="25441" y="39235"/>
                  <a:pt x="24886" y="39859"/>
                  <a:pt x="24124" y="40344"/>
                </a:cubicBezTo>
                <a:cubicBezTo>
                  <a:pt x="23465" y="40794"/>
                  <a:pt x="22737" y="40812"/>
                  <a:pt x="22009" y="40812"/>
                </a:cubicBezTo>
                <a:cubicBezTo>
                  <a:pt x="21949" y="40812"/>
                  <a:pt x="21888" y="40812"/>
                  <a:pt x="21827" y="40812"/>
                </a:cubicBezTo>
                <a:cubicBezTo>
                  <a:pt x="21161" y="40812"/>
                  <a:pt x="20499" y="40826"/>
                  <a:pt x="19895" y="41176"/>
                </a:cubicBezTo>
                <a:cubicBezTo>
                  <a:pt x="19757" y="41245"/>
                  <a:pt x="19826" y="41384"/>
                  <a:pt x="19964" y="41384"/>
                </a:cubicBezTo>
                <a:cubicBezTo>
                  <a:pt x="21420" y="41037"/>
                  <a:pt x="22945" y="41453"/>
                  <a:pt x="24262" y="40690"/>
                </a:cubicBezTo>
                <a:cubicBezTo>
                  <a:pt x="25371" y="39997"/>
                  <a:pt x="26203" y="39027"/>
                  <a:pt x="26550" y="37848"/>
                </a:cubicBezTo>
                <a:cubicBezTo>
                  <a:pt x="26619" y="37710"/>
                  <a:pt x="26550" y="37640"/>
                  <a:pt x="26480" y="37571"/>
                </a:cubicBezTo>
                <a:cubicBezTo>
                  <a:pt x="26118" y="37502"/>
                  <a:pt x="25724" y="37468"/>
                  <a:pt x="25311" y="37468"/>
                </a:cubicBezTo>
                <a:cubicBezTo>
                  <a:pt x="22404" y="37468"/>
                  <a:pt x="18518" y="39129"/>
                  <a:pt x="17608" y="41800"/>
                </a:cubicBezTo>
                <a:lnTo>
                  <a:pt x="15251" y="43325"/>
                </a:lnTo>
                <a:cubicBezTo>
                  <a:pt x="14211" y="43948"/>
                  <a:pt x="13310" y="44642"/>
                  <a:pt x="12478" y="45473"/>
                </a:cubicBezTo>
                <a:cubicBezTo>
                  <a:pt x="13657" y="42007"/>
                  <a:pt x="15112" y="38611"/>
                  <a:pt x="16360" y="35214"/>
                </a:cubicBezTo>
                <a:cubicBezTo>
                  <a:pt x="17053" y="34244"/>
                  <a:pt x="18093" y="33828"/>
                  <a:pt x="18855" y="32927"/>
                </a:cubicBezTo>
                <a:cubicBezTo>
                  <a:pt x="19202" y="32649"/>
                  <a:pt x="19618" y="32372"/>
                  <a:pt x="20034" y="32234"/>
                </a:cubicBezTo>
                <a:cubicBezTo>
                  <a:pt x="21489" y="32442"/>
                  <a:pt x="22945" y="33481"/>
                  <a:pt x="24470" y="33689"/>
                </a:cubicBezTo>
                <a:cubicBezTo>
                  <a:pt x="26064" y="33897"/>
                  <a:pt x="27589" y="33967"/>
                  <a:pt x="29184" y="33967"/>
                </a:cubicBezTo>
                <a:cubicBezTo>
                  <a:pt x="31541" y="33897"/>
                  <a:pt x="33759" y="32996"/>
                  <a:pt x="34868" y="30847"/>
                </a:cubicBezTo>
                <a:cubicBezTo>
                  <a:pt x="34937" y="30709"/>
                  <a:pt x="34937" y="30570"/>
                  <a:pt x="34799" y="30570"/>
                </a:cubicBezTo>
                <a:cubicBezTo>
                  <a:pt x="32759" y="30075"/>
                  <a:pt x="30388" y="29140"/>
                  <a:pt x="28178" y="29140"/>
                </a:cubicBezTo>
                <a:cubicBezTo>
                  <a:pt x="27910" y="29140"/>
                  <a:pt x="27644" y="29154"/>
                  <a:pt x="27382" y="29184"/>
                </a:cubicBezTo>
                <a:cubicBezTo>
                  <a:pt x="24886" y="29461"/>
                  <a:pt x="22876" y="31263"/>
                  <a:pt x="20380" y="31748"/>
                </a:cubicBezTo>
                <a:cubicBezTo>
                  <a:pt x="20311" y="31748"/>
                  <a:pt x="20311" y="31818"/>
                  <a:pt x="20380" y="31887"/>
                </a:cubicBezTo>
                <a:lnTo>
                  <a:pt x="20242" y="31887"/>
                </a:lnTo>
                <a:lnTo>
                  <a:pt x="19826" y="31956"/>
                </a:lnTo>
                <a:cubicBezTo>
                  <a:pt x="19757" y="31956"/>
                  <a:pt x="19687" y="31956"/>
                  <a:pt x="19687" y="32026"/>
                </a:cubicBezTo>
                <a:cubicBezTo>
                  <a:pt x="19618" y="32095"/>
                  <a:pt x="19479" y="32164"/>
                  <a:pt x="19341" y="32234"/>
                </a:cubicBezTo>
                <a:cubicBezTo>
                  <a:pt x="20519" y="30639"/>
                  <a:pt x="21351" y="28976"/>
                  <a:pt x="22807" y="27659"/>
                </a:cubicBezTo>
                <a:cubicBezTo>
                  <a:pt x="24470" y="26341"/>
                  <a:pt x="26203" y="25094"/>
                  <a:pt x="28005" y="23985"/>
                </a:cubicBezTo>
                <a:cubicBezTo>
                  <a:pt x="29392" y="23084"/>
                  <a:pt x="30016" y="21697"/>
                  <a:pt x="31679" y="21143"/>
                </a:cubicBezTo>
                <a:lnTo>
                  <a:pt x="31679" y="21073"/>
                </a:lnTo>
                <a:cubicBezTo>
                  <a:pt x="30570" y="21073"/>
                  <a:pt x="29946" y="21905"/>
                  <a:pt x="29184" y="22598"/>
                </a:cubicBezTo>
                <a:cubicBezTo>
                  <a:pt x="27797" y="23777"/>
                  <a:pt x="26342" y="24816"/>
                  <a:pt x="24817" y="25787"/>
                </a:cubicBezTo>
                <a:cubicBezTo>
                  <a:pt x="25233" y="25371"/>
                  <a:pt x="25718" y="24886"/>
                  <a:pt x="26064" y="24401"/>
                </a:cubicBezTo>
                <a:cubicBezTo>
                  <a:pt x="26619" y="23846"/>
                  <a:pt x="27104" y="23222"/>
                  <a:pt x="27589" y="22598"/>
                </a:cubicBezTo>
                <a:cubicBezTo>
                  <a:pt x="27589" y="22598"/>
                  <a:pt x="27589" y="22529"/>
                  <a:pt x="27520" y="22529"/>
                </a:cubicBezTo>
                <a:cubicBezTo>
                  <a:pt x="26896" y="23014"/>
                  <a:pt x="26342" y="23569"/>
                  <a:pt x="25857" y="24193"/>
                </a:cubicBezTo>
                <a:cubicBezTo>
                  <a:pt x="25163" y="24886"/>
                  <a:pt x="24609" y="25648"/>
                  <a:pt x="24054" y="26411"/>
                </a:cubicBezTo>
                <a:cubicBezTo>
                  <a:pt x="23014" y="27173"/>
                  <a:pt x="22044" y="28074"/>
                  <a:pt x="21212" y="29045"/>
                </a:cubicBezTo>
                <a:cubicBezTo>
                  <a:pt x="22391" y="25648"/>
                  <a:pt x="25510" y="22737"/>
                  <a:pt x="28491" y="21004"/>
                </a:cubicBezTo>
                <a:cubicBezTo>
                  <a:pt x="29530" y="20519"/>
                  <a:pt x="30570" y="20033"/>
                  <a:pt x="31610" y="19618"/>
                </a:cubicBezTo>
                <a:cubicBezTo>
                  <a:pt x="31956" y="19445"/>
                  <a:pt x="34462" y="18360"/>
                  <a:pt x="35214" y="18360"/>
                </a:cubicBezTo>
                <a:cubicBezTo>
                  <a:pt x="35365" y="18360"/>
                  <a:pt x="35446" y="18404"/>
                  <a:pt x="35422" y="18508"/>
                </a:cubicBezTo>
                <a:cubicBezTo>
                  <a:pt x="34729" y="21628"/>
                  <a:pt x="31402" y="24678"/>
                  <a:pt x="28768" y="26341"/>
                </a:cubicBezTo>
                <a:cubicBezTo>
                  <a:pt x="26758" y="27659"/>
                  <a:pt x="24193" y="26757"/>
                  <a:pt x="22391" y="28352"/>
                </a:cubicBezTo>
                <a:cubicBezTo>
                  <a:pt x="22271" y="28411"/>
                  <a:pt x="22357" y="28574"/>
                  <a:pt x="22472" y="28574"/>
                </a:cubicBezTo>
                <a:cubicBezTo>
                  <a:pt x="22491" y="28574"/>
                  <a:pt x="22510" y="28569"/>
                  <a:pt x="22529" y="28560"/>
                </a:cubicBezTo>
                <a:cubicBezTo>
                  <a:pt x="24054" y="27728"/>
                  <a:pt x="25857" y="27936"/>
                  <a:pt x="27451" y="27451"/>
                </a:cubicBezTo>
                <a:cubicBezTo>
                  <a:pt x="28768" y="26965"/>
                  <a:pt x="30016" y="26203"/>
                  <a:pt x="31055" y="25232"/>
                </a:cubicBezTo>
                <a:cubicBezTo>
                  <a:pt x="33204" y="23430"/>
                  <a:pt x="35422" y="20796"/>
                  <a:pt x="36046" y="18023"/>
                </a:cubicBezTo>
                <a:cubicBezTo>
                  <a:pt x="36046" y="17885"/>
                  <a:pt x="35977" y="17815"/>
                  <a:pt x="35838" y="17815"/>
                </a:cubicBezTo>
                <a:cubicBezTo>
                  <a:pt x="34660" y="17885"/>
                  <a:pt x="33620" y="18231"/>
                  <a:pt x="32580" y="18786"/>
                </a:cubicBezTo>
                <a:cubicBezTo>
                  <a:pt x="30986" y="19548"/>
                  <a:pt x="29253" y="20172"/>
                  <a:pt x="27659" y="21143"/>
                </a:cubicBezTo>
                <a:cubicBezTo>
                  <a:pt x="24817" y="22806"/>
                  <a:pt x="21489" y="26064"/>
                  <a:pt x="20935" y="29391"/>
                </a:cubicBezTo>
                <a:cubicBezTo>
                  <a:pt x="20935" y="29461"/>
                  <a:pt x="20935" y="29461"/>
                  <a:pt x="20935" y="29461"/>
                </a:cubicBezTo>
                <a:cubicBezTo>
                  <a:pt x="20519" y="30015"/>
                  <a:pt x="20172" y="30501"/>
                  <a:pt x="19826" y="31124"/>
                </a:cubicBezTo>
                <a:cubicBezTo>
                  <a:pt x="18994" y="32372"/>
                  <a:pt x="17677" y="33065"/>
                  <a:pt x="16776" y="34105"/>
                </a:cubicBezTo>
                <a:cubicBezTo>
                  <a:pt x="17400" y="32303"/>
                  <a:pt x="18024" y="30501"/>
                  <a:pt x="18509" y="28629"/>
                </a:cubicBezTo>
                <a:cubicBezTo>
                  <a:pt x="18509" y="28560"/>
                  <a:pt x="18509" y="28560"/>
                  <a:pt x="18509" y="28560"/>
                </a:cubicBezTo>
                <a:cubicBezTo>
                  <a:pt x="18578" y="28560"/>
                  <a:pt x="18717" y="28490"/>
                  <a:pt x="18786" y="28421"/>
                </a:cubicBezTo>
                <a:cubicBezTo>
                  <a:pt x="19549" y="26341"/>
                  <a:pt x="21004" y="24470"/>
                  <a:pt x="22113" y="22529"/>
                </a:cubicBezTo>
                <a:cubicBezTo>
                  <a:pt x="23153" y="20519"/>
                  <a:pt x="24470" y="18578"/>
                  <a:pt x="25995" y="16914"/>
                </a:cubicBezTo>
                <a:cubicBezTo>
                  <a:pt x="27104" y="15666"/>
                  <a:pt x="28352" y="14627"/>
                  <a:pt x="29530" y="13518"/>
                </a:cubicBezTo>
                <a:cubicBezTo>
                  <a:pt x="30778" y="12686"/>
                  <a:pt x="31957" y="11715"/>
                  <a:pt x="32996" y="10606"/>
                </a:cubicBezTo>
                <a:cubicBezTo>
                  <a:pt x="33045" y="10557"/>
                  <a:pt x="33025" y="10508"/>
                  <a:pt x="32984" y="10508"/>
                </a:cubicBezTo>
                <a:cubicBezTo>
                  <a:pt x="32968" y="10508"/>
                  <a:pt x="32947" y="10517"/>
                  <a:pt x="32927" y="10537"/>
                </a:cubicBezTo>
                <a:cubicBezTo>
                  <a:pt x="32095" y="11230"/>
                  <a:pt x="31333" y="11923"/>
                  <a:pt x="30501" y="12547"/>
                </a:cubicBezTo>
                <a:cubicBezTo>
                  <a:pt x="32026" y="10953"/>
                  <a:pt x="33343" y="9220"/>
                  <a:pt x="34729" y="7556"/>
                </a:cubicBezTo>
                <a:cubicBezTo>
                  <a:pt x="34842" y="7443"/>
                  <a:pt x="34725" y="7330"/>
                  <a:pt x="34602" y="7330"/>
                </a:cubicBezTo>
                <a:cubicBezTo>
                  <a:pt x="34575" y="7330"/>
                  <a:pt x="34547" y="7335"/>
                  <a:pt x="34521" y="7348"/>
                </a:cubicBezTo>
                <a:cubicBezTo>
                  <a:pt x="32788" y="9289"/>
                  <a:pt x="31194" y="11369"/>
                  <a:pt x="29392" y="13240"/>
                </a:cubicBezTo>
                <a:cubicBezTo>
                  <a:pt x="27867" y="14835"/>
                  <a:pt x="26134" y="16221"/>
                  <a:pt x="24678" y="17885"/>
                </a:cubicBezTo>
                <a:cubicBezTo>
                  <a:pt x="24470" y="18162"/>
                  <a:pt x="24262" y="18439"/>
                  <a:pt x="24054" y="18716"/>
                </a:cubicBezTo>
                <a:cubicBezTo>
                  <a:pt x="25094" y="15944"/>
                  <a:pt x="26619" y="13448"/>
                  <a:pt x="28629" y="11299"/>
                </a:cubicBezTo>
                <a:cubicBezTo>
                  <a:pt x="30432" y="9358"/>
                  <a:pt x="33204" y="6863"/>
                  <a:pt x="35769" y="5962"/>
                </a:cubicBezTo>
                <a:cubicBezTo>
                  <a:pt x="35923" y="5906"/>
                  <a:pt x="36046" y="5881"/>
                  <a:pt x="36143" y="5881"/>
                </a:cubicBezTo>
                <a:cubicBezTo>
                  <a:pt x="37136" y="5881"/>
                  <a:pt x="35329" y="8557"/>
                  <a:pt x="35076" y="8873"/>
                </a:cubicBezTo>
                <a:cubicBezTo>
                  <a:pt x="34383" y="9913"/>
                  <a:pt x="33482" y="10883"/>
                  <a:pt x="32719" y="11854"/>
                </a:cubicBezTo>
                <a:cubicBezTo>
                  <a:pt x="30778" y="14141"/>
                  <a:pt x="28005" y="15181"/>
                  <a:pt x="25857" y="17191"/>
                </a:cubicBezTo>
                <a:cubicBezTo>
                  <a:pt x="25737" y="17311"/>
                  <a:pt x="25824" y="17482"/>
                  <a:pt x="25984" y="17482"/>
                </a:cubicBezTo>
                <a:cubicBezTo>
                  <a:pt x="26009" y="17482"/>
                  <a:pt x="26036" y="17478"/>
                  <a:pt x="26064" y="17469"/>
                </a:cubicBezTo>
                <a:cubicBezTo>
                  <a:pt x="30362" y="14557"/>
                  <a:pt x="35700" y="11161"/>
                  <a:pt x="37086" y="5754"/>
                </a:cubicBezTo>
                <a:cubicBezTo>
                  <a:pt x="37086" y="5685"/>
                  <a:pt x="37017" y="5546"/>
                  <a:pt x="36878" y="5546"/>
                </a:cubicBezTo>
                <a:cubicBezTo>
                  <a:pt x="36760" y="5533"/>
                  <a:pt x="36642" y="5527"/>
                  <a:pt x="36523" y="5527"/>
                </a:cubicBezTo>
                <a:cubicBezTo>
                  <a:pt x="34055" y="5527"/>
                  <a:pt x="31389" y="8184"/>
                  <a:pt x="29669" y="9705"/>
                </a:cubicBezTo>
                <a:cubicBezTo>
                  <a:pt x="26758" y="12339"/>
                  <a:pt x="24539" y="15736"/>
                  <a:pt x="23430" y="19479"/>
                </a:cubicBezTo>
                <a:lnTo>
                  <a:pt x="23430" y="19548"/>
                </a:lnTo>
                <a:cubicBezTo>
                  <a:pt x="22668" y="20727"/>
                  <a:pt x="22044" y="21974"/>
                  <a:pt x="21351" y="23153"/>
                </a:cubicBezTo>
                <a:cubicBezTo>
                  <a:pt x="20588" y="24609"/>
                  <a:pt x="19549" y="25926"/>
                  <a:pt x="18786" y="27381"/>
                </a:cubicBezTo>
                <a:cubicBezTo>
                  <a:pt x="19410" y="24609"/>
                  <a:pt x="19964" y="21905"/>
                  <a:pt x="20519" y="19132"/>
                </a:cubicBezTo>
                <a:cubicBezTo>
                  <a:pt x="20519" y="19132"/>
                  <a:pt x="20588" y="19132"/>
                  <a:pt x="20588" y="19063"/>
                </a:cubicBezTo>
                <a:lnTo>
                  <a:pt x="20588" y="18786"/>
                </a:lnTo>
                <a:lnTo>
                  <a:pt x="21212" y="15874"/>
                </a:lnTo>
                <a:cubicBezTo>
                  <a:pt x="21420" y="14765"/>
                  <a:pt x="21628" y="13587"/>
                  <a:pt x="21697" y="12478"/>
                </a:cubicBezTo>
                <a:cubicBezTo>
                  <a:pt x="22391" y="10814"/>
                  <a:pt x="22876" y="9150"/>
                  <a:pt x="23361" y="7487"/>
                </a:cubicBezTo>
                <a:cubicBezTo>
                  <a:pt x="23361" y="7418"/>
                  <a:pt x="23326" y="7383"/>
                  <a:pt x="23292" y="7383"/>
                </a:cubicBezTo>
                <a:cubicBezTo>
                  <a:pt x="23257" y="7383"/>
                  <a:pt x="23222" y="7418"/>
                  <a:pt x="23222" y="7487"/>
                </a:cubicBezTo>
                <a:cubicBezTo>
                  <a:pt x="22807" y="8735"/>
                  <a:pt x="22252" y="9982"/>
                  <a:pt x="21836" y="11230"/>
                </a:cubicBezTo>
                <a:cubicBezTo>
                  <a:pt x="21975" y="8527"/>
                  <a:pt x="22321" y="5892"/>
                  <a:pt x="22876" y="3258"/>
                </a:cubicBezTo>
                <a:cubicBezTo>
                  <a:pt x="22876" y="3209"/>
                  <a:pt x="22841" y="3160"/>
                  <a:pt x="22796" y="3160"/>
                </a:cubicBezTo>
                <a:cubicBezTo>
                  <a:pt x="22778" y="3160"/>
                  <a:pt x="22758" y="3169"/>
                  <a:pt x="22737" y="3189"/>
                </a:cubicBezTo>
                <a:cubicBezTo>
                  <a:pt x="21905" y="6100"/>
                  <a:pt x="21905" y="9150"/>
                  <a:pt x="21559" y="12200"/>
                </a:cubicBezTo>
                <a:cubicBezTo>
                  <a:pt x="21489" y="12478"/>
                  <a:pt x="21420" y="12755"/>
                  <a:pt x="21351" y="13032"/>
                </a:cubicBezTo>
                <a:cubicBezTo>
                  <a:pt x="21351" y="13102"/>
                  <a:pt x="21351" y="13171"/>
                  <a:pt x="21420" y="13171"/>
                </a:cubicBezTo>
                <a:cubicBezTo>
                  <a:pt x="21351" y="13725"/>
                  <a:pt x="21282" y="14280"/>
                  <a:pt x="21143" y="14904"/>
                </a:cubicBezTo>
                <a:cubicBezTo>
                  <a:pt x="20935" y="15736"/>
                  <a:pt x="20727" y="16637"/>
                  <a:pt x="20519" y="17469"/>
                </a:cubicBezTo>
                <a:cubicBezTo>
                  <a:pt x="20450" y="16637"/>
                  <a:pt x="20242" y="15736"/>
                  <a:pt x="20034" y="14904"/>
                </a:cubicBezTo>
                <a:cubicBezTo>
                  <a:pt x="19618" y="12963"/>
                  <a:pt x="19618" y="11022"/>
                  <a:pt x="19895" y="9081"/>
                </a:cubicBezTo>
                <a:cubicBezTo>
                  <a:pt x="20242" y="6516"/>
                  <a:pt x="20450" y="2842"/>
                  <a:pt x="22321" y="763"/>
                </a:cubicBezTo>
                <a:cubicBezTo>
                  <a:pt x="22391" y="681"/>
                  <a:pt x="22464" y="644"/>
                  <a:pt x="22539" y="644"/>
                </a:cubicBezTo>
                <a:cubicBezTo>
                  <a:pt x="23354" y="644"/>
                  <a:pt x="24401" y="5101"/>
                  <a:pt x="24401" y="5546"/>
                </a:cubicBezTo>
                <a:cubicBezTo>
                  <a:pt x="24401" y="7210"/>
                  <a:pt x="24124" y="8873"/>
                  <a:pt x="23569" y="10537"/>
                </a:cubicBezTo>
                <a:cubicBezTo>
                  <a:pt x="22807" y="13379"/>
                  <a:pt x="21212" y="16082"/>
                  <a:pt x="20588" y="19063"/>
                </a:cubicBezTo>
                <a:cubicBezTo>
                  <a:pt x="20588" y="19149"/>
                  <a:pt x="20668" y="19208"/>
                  <a:pt x="20745" y="19208"/>
                </a:cubicBezTo>
                <a:cubicBezTo>
                  <a:pt x="20792" y="19208"/>
                  <a:pt x="20839" y="19185"/>
                  <a:pt x="20866" y="19132"/>
                </a:cubicBezTo>
                <a:cubicBezTo>
                  <a:pt x="23361" y="13518"/>
                  <a:pt x="27035" y="5754"/>
                  <a:pt x="22876" y="70"/>
                </a:cubicBezTo>
                <a:cubicBezTo>
                  <a:pt x="22807" y="0"/>
                  <a:pt x="22737" y="0"/>
                  <a:pt x="22668"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8;p32"/>
          <p:cNvSpPr/>
          <p:nvPr/>
        </p:nvSpPr>
        <p:spPr>
          <a:xfrm>
            <a:off x="2458045" y="5024808"/>
            <a:ext cx="1484942" cy="2760501"/>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8;p32"/>
          <p:cNvSpPr/>
          <p:nvPr/>
        </p:nvSpPr>
        <p:spPr>
          <a:xfrm rot="1563886">
            <a:off x="5932518" y="5348882"/>
            <a:ext cx="966182" cy="1796129"/>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5;p32"/>
          <p:cNvSpPr/>
          <p:nvPr/>
        </p:nvSpPr>
        <p:spPr>
          <a:xfrm>
            <a:off x="5066638" y="4974782"/>
            <a:ext cx="1696372" cy="2460370"/>
          </a:xfrm>
          <a:custGeom>
            <a:avLst/>
            <a:gdLst/>
            <a:ahLst/>
            <a:cxnLst/>
            <a:rect l="l" t="t" r="r" b="b"/>
            <a:pathLst>
              <a:path w="37136" h="53861" extrusionOk="0">
                <a:moveTo>
                  <a:pt x="5402" y="12403"/>
                </a:moveTo>
                <a:cubicBezTo>
                  <a:pt x="5840" y="12403"/>
                  <a:pt x="6434" y="12658"/>
                  <a:pt x="7071" y="13102"/>
                </a:cubicBezTo>
                <a:cubicBezTo>
                  <a:pt x="8388" y="14141"/>
                  <a:pt x="9428" y="15389"/>
                  <a:pt x="10260" y="16845"/>
                </a:cubicBezTo>
                <a:cubicBezTo>
                  <a:pt x="11563" y="18902"/>
                  <a:pt x="11645" y="21299"/>
                  <a:pt x="11713" y="23633"/>
                </a:cubicBezTo>
                <a:lnTo>
                  <a:pt x="11713" y="23633"/>
                </a:lnTo>
                <a:cubicBezTo>
                  <a:pt x="11367" y="22803"/>
                  <a:pt x="10952" y="22042"/>
                  <a:pt x="10468" y="21281"/>
                </a:cubicBezTo>
                <a:cubicBezTo>
                  <a:pt x="10399" y="20865"/>
                  <a:pt x="10260" y="20449"/>
                  <a:pt x="10191" y="20033"/>
                </a:cubicBezTo>
                <a:cubicBezTo>
                  <a:pt x="9983" y="19202"/>
                  <a:pt x="9844" y="18370"/>
                  <a:pt x="9705" y="17607"/>
                </a:cubicBezTo>
                <a:cubicBezTo>
                  <a:pt x="9705" y="17573"/>
                  <a:pt x="9671" y="17555"/>
                  <a:pt x="9636" y="17555"/>
                </a:cubicBezTo>
                <a:cubicBezTo>
                  <a:pt x="9601" y="17555"/>
                  <a:pt x="9567" y="17573"/>
                  <a:pt x="9567" y="17607"/>
                </a:cubicBezTo>
                <a:cubicBezTo>
                  <a:pt x="9567" y="18508"/>
                  <a:pt x="9705" y="19479"/>
                  <a:pt x="9913" y="20449"/>
                </a:cubicBezTo>
                <a:cubicBezTo>
                  <a:pt x="9081" y="19202"/>
                  <a:pt x="8527" y="17815"/>
                  <a:pt x="8319" y="16360"/>
                </a:cubicBezTo>
                <a:cubicBezTo>
                  <a:pt x="8319" y="16301"/>
                  <a:pt x="8269" y="16280"/>
                  <a:pt x="8212" y="16280"/>
                </a:cubicBezTo>
                <a:cubicBezTo>
                  <a:pt x="8134" y="16280"/>
                  <a:pt x="8042" y="16320"/>
                  <a:pt x="8042" y="16360"/>
                </a:cubicBezTo>
                <a:cubicBezTo>
                  <a:pt x="8111" y="17885"/>
                  <a:pt x="8666" y="19410"/>
                  <a:pt x="9497" y="20657"/>
                </a:cubicBezTo>
                <a:cubicBezTo>
                  <a:pt x="10399" y="22113"/>
                  <a:pt x="11230" y="23707"/>
                  <a:pt x="11785" y="25440"/>
                </a:cubicBezTo>
                <a:cubicBezTo>
                  <a:pt x="10745" y="23985"/>
                  <a:pt x="9220" y="22876"/>
                  <a:pt x="8319" y="21351"/>
                </a:cubicBezTo>
                <a:cubicBezTo>
                  <a:pt x="6863" y="19202"/>
                  <a:pt x="5685" y="16845"/>
                  <a:pt x="4853" y="14349"/>
                </a:cubicBezTo>
                <a:cubicBezTo>
                  <a:pt x="4437" y="12977"/>
                  <a:pt x="4745" y="12403"/>
                  <a:pt x="5402" y="12403"/>
                </a:cubicBezTo>
                <a:close/>
                <a:moveTo>
                  <a:pt x="27814" y="29477"/>
                </a:moveTo>
                <a:cubicBezTo>
                  <a:pt x="28899" y="29477"/>
                  <a:pt x="30002" y="29693"/>
                  <a:pt x="31125" y="29946"/>
                </a:cubicBezTo>
                <a:cubicBezTo>
                  <a:pt x="32372" y="30293"/>
                  <a:pt x="35214" y="30362"/>
                  <a:pt x="33551" y="32095"/>
                </a:cubicBezTo>
                <a:cubicBezTo>
                  <a:pt x="32440" y="33294"/>
                  <a:pt x="30675" y="33611"/>
                  <a:pt x="28949" y="33611"/>
                </a:cubicBezTo>
                <a:cubicBezTo>
                  <a:pt x="27981" y="33611"/>
                  <a:pt x="27025" y="33512"/>
                  <a:pt x="26203" y="33412"/>
                </a:cubicBezTo>
                <a:cubicBezTo>
                  <a:pt x="24401" y="33343"/>
                  <a:pt x="22668" y="32857"/>
                  <a:pt x="21074" y="32164"/>
                </a:cubicBezTo>
                <a:lnTo>
                  <a:pt x="20866" y="32026"/>
                </a:lnTo>
                <a:cubicBezTo>
                  <a:pt x="21830" y="31924"/>
                  <a:pt x="22757" y="31860"/>
                  <a:pt x="23701" y="31860"/>
                </a:cubicBezTo>
                <a:cubicBezTo>
                  <a:pt x="24047" y="31860"/>
                  <a:pt x="24395" y="31868"/>
                  <a:pt x="24747" y="31887"/>
                </a:cubicBezTo>
                <a:cubicBezTo>
                  <a:pt x="27035" y="31748"/>
                  <a:pt x="29461" y="31887"/>
                  <a:pt x="31679" y="31124"/>
                </a:cubicBezTo>
                <a:cubicBezTo>
                  <a:pt x="31739" y="31124"/>
                  <a:pt x="31696" y="30972"/>
                  <a:pt x="31683" y="30972"/>
                </a:cubicBezTo>
                <a:lnTo>
                  <a:pt x="31683" y="30972"/>
                </a:lnTo>
                <a:cubicBezTo>
                  <a:pt x="31681" y="30972"/>
                  <a:pt x="31679" y="30976"/>
                  <a:pt x="31679" y="30986"/>
                </a:cubicBezTo>
                <a:cubicBezTo>
                  <a:pt x="29184" y="31402"/>
                  <a:pt x="26619" y="31679"/>
                  <a:pt x="24124" y="31679"/>
                </a:cubicBezTo>
                <a:cubicBezTo>
                  <a:pt x="24817" y="31402"/>
                  <a:pt x="25579" y="30986"/>
                  <a:pt x="26203" y="30570"/>
                </a:cubicBezTo>
                <a:cubicBezTo>
                  <a:pt x="26252" y="30521"/>
                  <a:pt x="26266" y="30472"/>
                  <a:pt x="26246" y="30472"/>
                </a:cubicBezTo>
                <a:cubicBezTo>
                  <a:pt x="26238" y="30472"/>
                  <a:pt x="26223" y="30480"/>
                  <a:pt x="26203" y="30501"/>
                </a:cubicBezTo>
                <a:cubicBezTo>
                  <a:pt x="25718" y="30709"/>
                  <a:pt x="25302" y="30847"/>
                  <a:pt x="24886" y="31055"/>
                </a:cubicBezTo>
                <a:cubicBezTo>
                  <a:pt x="24401" y="31263"/>
                  <a:pt x="23846" y="31402"/>
                  <a:pt x="23361" y="31679"/>
                </a:cubicBezTo>
                <a:lnTo>
                  <a:pt x="22529" y="31679"/>
                </a:lnTo>
                <a:cubicBezTo>
                  <a:pt x="22356" y="31644"/>
                  <a:pt x="22165" y="31627"/>
                  <a:pt x="21975" y="31627"/>
                </a:cubicBezTo>
                <a:cubicBezTo>
                  <a:pt x="21784" y="31627"/>
                  <a:pt x="21593" y="31644"/>
                  <a:pt x="21420" y="31679"/>
                </a:cubicBezTo>
                <a:cubicBezTo>
                  <a:pt x="22599" y="31263"/>
                  <a:pt x="23777" y="30778"/>
                  <a:pt x="24886" y="30154"/>
                </a:cubicBezTo>
                <a:cubicBezTo>
                  <a:pt x="25846" y="29657"/>
                  <a:pt x="26822" y="29477"/>
                  <a:pt x="27814" y="29477"/>
                </a:cubicBezTo>
                <a:close/>
                <a:moveTo>
                  <a:pt x="22668" y="0"/>
                </a:moveTo>
                <a:cubicBezTo>
                  <a:pt x="20588" y="1110"/>
                  <a:pt x="20172" y="4575"/>
                  <a:pt x="19826" y="6586"/>
                </a:cubicBezTo>
                <a:cubicBezTo>
                  <a:pt x="19549" y="8180"/>
                  <a:pt x="19410" y="9844"/>
                  <a:pt x="19341" y="11438"/>
                </a:cubicBezTo>
                <a:cubicBezTo>
                  <a:pt x="19202" y="13864"/>
                  <a:pt x="20172" y="16082"/>
                  <a:pt x="20311" y="18508"/>
                </a:cubicBezTo>
                <a:cubicBezTo>
                  <a:pt x="19618" y="21836"/>
                  <a:pt x="18925" y="25163"/>
                  <a:pt x="18093" y="28490"/>
                </a:cubicBezTo>
                <a:cubicBezTo>
                  <a:pt x="16914" y="32996"/>
                  <a:pt x="15043" y="37363"/>
                  <a:pt x="13379" y="41800"/>
                </a:cubicBezTo>
                <a:cubicBezTo>
                  <a:pt x="13310" y="40136"/>
                  <a:pt x="13241" y="38542"/>
                  <a:pt x="12963" y="36947"/>
                </a:cubicBezTo>
                <a:cubicBezTo>
                  <a:pt x="12825" y="35353"/>
                  <a:pt x="12686" y="33828"/>
                  <a:pt x="12686" y="32303"/>
                </a:cubicBezTo>
                <a:cubicBezTo>
                  <a:pt x="13102" y="27104"/>
                  <a:pt x="16221" y="22321"/>
                  <a:pt x="15667" y="17053"/>
                </a:cubicBezTo>
                <a:cubicBezTo>
                  <a:pt x="15667" y="16983"/>
                  <a:pt x="15615" y="16949"/>
                  <a:pt x="15563" y="16949"/>
                </a:cubicBezTo>
                <a:cubicBezTo>
                  <a:pt x="15511" y="16949"/>
                  <a:pt x="15459" y="16983"/>
                  <a:pt x="15459" y="17053"/>
                </a:cubicBezTo>
                <a:cubicBezTo>
                  <a:pt x="15389" y="20519"/>
                  <a:pt x="14072" y="23915"/>
                  <a:pt x="13241" y="27381"/>
                </a:cubicBezTo>
                <a:cubicBezTo>
                  <a:pt x="12894" y="22390"/>
                  <a:pt x="13449" y="17399"/>
                  <a:pt x="15667" y="12894"/>
                </a:cubicBezTo>
                <a:cubicBezTo>
                  <a:pt x="15702" y="12822"/>
                  <a:pt x="15739" y="12790"/>
                  <a:pt x="15777" y="12790"/>
                </a:cubicBezTo>
                <a:cubicBezTo>
                  <a:pt x="16161" y="12790"/>
                  <a:pt x="16606" y="16233"/>
                  <a:pt x="16636" y="16233"/>
                </a:cubicBezTo>
                <a:cubicBezTo>
                  <a:pt x="16637" y="16233"/>
                  <a:pt x="16637" y="16229"/>
                  <a:pt x="16637" y="16221"/>
                </a:cubicBezTo>
                <a:lnTo>
                  <a:pt x="16637" y="16221"/>
                </a:lnTo>
                <a:cubicBezTo>
                  <a:pt x="16707" y="17885"/>
                  <a:pt x="16568" y="19548"/>
                  <a:pt x="16291" y="21212"/>
                </a:cubicBezTo>
                <a:cubicBezTo>
                  <a:pt x="15805" y="23846"/>
                  <a:pt x="14627" y="26064"/>
                  <a:pt x="13657" y="28421"/>
                </a:cubicBezTo>
                <a:cubicBezTo>
                  <a:pt x="13657" y="28502"/>
                  <a:pt x="13704" y="28536"/>
                  <a:pt x="13757" y="28536"/>
                </a:cubicBezTo>
                <a:cubicBezTo>
                  <a:pt x="13795" y="28536"/>
                  <a:pt x="13836" y="28519"/>
                  <a:pt x="13864" y="28490"/>
                </a:cubicBezTo>
                <a:cubicBezTo>
                  <a:pt x="15805" y="25718"/>
                  <a:pt x="16707" y="22113"/>
                  <a:pt x="16984" y="18786"/>
                </a:cubicBezTo>
                <a:cubicBezTo>
                  <a:pt x="17122" y="17815"/>
                  <a:pt x="17261" y="12131"/>
                  <a:pt x="16013" y="11854"/>
                </a:cubicBezTo>
                <a:cubicBezTo>
                  <a:pt x="15993" y="11834"/>
                  <a:pt x="15967" y="11825"/>
                  <a:pt x="15940" y="11825"/>
                </a:cubicBezTo>
                <a:cubicBezTo>
                  <a:pt x="15875" y="11825"/>
                  <a:pt x="15805" y="11874"/>
                  <a:pt x="15805" y="11923"/>
                </a:cubicBezTo>
                <a:cubicBezTo>
                  <a:pt x="14419" y="14419"/>
                  <a:pt x="13449" y="17122"/>
                  <a:pt x="13033" y="19895"/>
                </a:cubicBezTo>
                <a:cubicBezTo>
                  <a:pt x="12825" y="21558"/>
                  <a:pt x="12755" y="23153"/>
                  <a:pt x="12894" y="24816"/>
                </a:cubicBezTo>
                <a:cubicBezTo>
                  <a:pt x="12894" y="25856"/>
                  <a:pt x="12894" y="26965"/>
                  <a:pt x="13033" y="28005"/>
                </a:cubicBezTo>
                <a:cubicBezTo>
                  <a:pt x="12894" y="28629"/>
                  <a:pt x="12755" y="29322"/>
                  <a:pt x="12617" y="29946"/>
                </a:cubicBezTo>
                <a:lnTo>
                  <a:pt x="12617" y="29184"/>
                </a:lnTo>
                <a:cubicBezTo>
                  <a:pt x="12686" y="27659"/>
                  <a:pt x="12478" y="26134"/>
                  <a:pt x="12062" y="24747"/>
                </a:cubicBezTo>
                <a:cubicBezTo>
                  <a:pt x="12062" y="21766"/>
                  <a:pt x="11854" y="18786"/>
                  <a:pt x="10260" y="16221"/>
                </a:cubicBezTo>
                <a:cubicBezTo>
                  <a:pt x="9012" y="14211"/>
                  <a:pt x="7002" y="12062"/>
                  <a:pt x="4576" y="11785"/>
                </a:cubicBezTo>
                <a:cubicBezTo>
                  <a:pt x="4506" y="11785"/>
                  <a:pt x="4437" y="11854"/>
                  <a:pt x="4368" y="11923"/>
                </a:cubicBezTo>
                <a:cubicBezTo>
                  <a:pt x="3952" y="14419"/>
                  <a:pt x="5200" y="16637"/>
                  <a:pt x="6447" y="18786"/>
                </a:cubicBezTo>
                <a:cubicBezTo>
                  <a:pt x="7141" y="20033"/>
                  <a:pt x="7834" y="21420"/>
                  <a:pt x="8666" y="22668"/>
                </a:cubicBezTo>
                <a:cubicBezTo>
                  <a:pt x="9636" y="23985"/>
                  <a:pt x="11092" y="24886"/>
                  <a:pt x="11993" y="26203"/>
                </a:cubicBezTo>
                <a:cubicBezTo>
                  <a:pt x="12132" y="26896"/>
                  <a:pt x="12201" y="27659"/>
                  <a:pt x="12270" y="28352"/>
                </a:cubicBezTo>
                <a:cubicBezTo>
                  <a:pt x="12339" y="30639"/>
                  <a:pt x="12201" y="32857"/>
                  <a:pt x="12409" y="35214"/>
                </a:cubicBezTo>
                <a:cubicBezTo>
                  <a:pt x="12478" y="35699"/>
                  <a:pt x="12547" y="36254"/>
                  <a:pt x="12617" y="36809"/>
                </a:cubicBezTo>
                <a:cubicBezTo>
                  <a:pt x="11716" y="34868"/>
                  <a:pt x="10329" y="33135"/>
                  <a:pt x="8666" y="31818"/>
                </a:cubicBezTo>
                <a:cubicBezTo>
                  <a:pt x="7279" y="30639"/>
                  <a:pt x="5893" y="29461"/>
                  <a:pt x="4576" y="28144"/>
                </a:cubicBezTo>
                <a:cubicBezTo>
                  <a:pt x="3605" y="27104"/>
                  <a:pt x="2981" y="25926"/>
                  <a:pt x="1734" y="25163"/>
                </a:cubicBezTo>
                <a:cubicBezTo>
                  <a:pt x="1715" y="25154"/>
                  <a:pt x="1696" y="25149"/>
                  <a:pt x="1678" y="25149"/>
                </a:cubicBezTo>
                <a:cubicBezTo>
                  <a:pt x="1562" y="25149"/>
                  <a:pt x="1475" y="25321"/>
                  <a:pt x="1595" y="25440"/>
                </a:cubicBezTo>
                <a:cubicBezTo>
                  <a:pt x="3813" y="26757"/>
                  <a:pt x="5061" y="29322"/>
                  <a:pt x="7141" y="30916"/>
                </a:cubicBezTo>
                <a:cubicBezTo>
                  <a:pt x="6170" y="30570"/>
                  <a:pt x="5338" y="30015"/>
                  <a:pt x="4576" y="29391"/>
                </a:cubicBezTo>
                <a:cubicBezTo>
                  <a:pt x="4556" y="29371"/>
                  <a:pt x="4535" y="29363"/>
                  <a:pt x="4518" y="29363"/>
                </a:cubicBezTo>
                <a:cubicBezTo>
                  <a:pt x="4478" y="29363"/>
                  <a:pt x="4457" y="29412"/>
                  <a:pt x="4506" y="29461"/>
                </a:cubicBezTo>
                <a:cubicBezTo>
                  <a:pt x="5338" y="30362"/>
                  <a:pt x="6447" y="31055"/>
                  <a:pt x="7695" y="31402"/>
                </a:cubicBezTo>
                <a:cubicBezTo>
                  <a:pt x="8804" y="32234"/>
                  <a:pt x="9844" y="33273"/>
                  <a:pt x="10745" y="34313"/>
                </a:cubicBezTo>
                <a:cubicBezTo>
                  <a:pt x="8666" y="33204"/>
                  <a:pt x="6794" y="32372"/>
                  <a:pt x="4922" y="30709"/>
                </a:cubicBezTo>
                <a:cubicBezTo>
                  <a:pt x="3051" y="28906"/>
                  <a:pt x="1595" y="26757"/>
                  <a:pt x="625" y="24331"/>
                </a:cubicBezTo>
                <a:cubicBezTo>
                  <a:pt x="491" y="24014"/>
                  <a:pt x="643" y="23894"/>
                  <a:pt x="949" y="23894"/>
                </a:cubicBezTo>
                <a:cubicBezTo>
                  <a:pt x="1918" y="23894"/>
                  <a:pt x="4437" y="25094"/>
                  <a:pt x="4437" y="25094"/>
                </a:cubicBezTo>
                <a:cubicBezTo>
                  <a:pt x="5546" y="25718"/>
                  <a:pt x="6517" y="26619"/>
                  <a:pt x="7349" y="27589"/>
                </a:cubicBezTo>
                <a:cubicBezTo>
                  <a:pt x="9151" y="29530"/>
                  <a:pt x="9983" y="31956"/>
                  <a:pt x="11092" y="34244"/>
                </a:cubicBezTo>
                <a:cubicBezTo>
                  <a:pt x="11118" y="34297"/>
                  <a:pt x="11165" y="34319"/>
                  <a:pt x="11209" y="34319"/>
                </a:cubicBezTo>
                <a:cubicBezTo>
                  <a:pt x="11279" y="34319"/>
                  <a:pt x="11343" y="34260"/>
                  <a:pt x="11300" y="34174"/>
                </a:cubicBezTo>
                <a:cubicBezTo>
                  <a:pt x="10191" y="29045"/>
                  <a:pt x="5685" y="23707"/>
                  <a:pt x="209" y="23499"/>
                </a:cubicBezTo>
                <a:cubicBezTo>
                  <a:pt x="139" y="23499"/>
                  <a:pt x="1" y="23638"/>
                  <a:pt x="70" y="23777"/>
                </a:cubicBezTo>
                <a:cubicBezTo>
                  <a:pt x="971" y="26203"/>
                  <a:pt x="2427" y="28421"/>
                  <a:pt x="4229" y="30362"/>
                </a:cubicBezTo>
                <a:cubicBezTo>
                  <a:pt x="6170" y="32511"/>
                  <a:pt x="8458" y="33551"/>
                  <a:pt x="11092" y="34729"/>
                </a:cubicBezTo>
                <a:cubicBezTo>
                  <a:pt x="11716" y="35561"/>
                  <a:pt x="12270" y="36531"/>
                  <a:pt x="12755" y="37571"/>
                </a:cubicBezTo>
                <a:cubicBezTo>
                  <a:pt x="12963" y="39304"/>
                  <a:pt x="13033" y="41176"/>
                  <a:pt x="12894" y="42978"/>
                </a:cubicBezTo>
                <a:cubicBezTo>
                  <a:pt x="11508" y="46375"/>
                  <a:pt x="10537" y="49979"/>
                  <a:pt x="10052" y="53653"/>
                </a:cubicBezTo>
                <a:cubicBezTo>
                  <a:pt x="10052" y="53792"/>
                  <a:pt x="10156" y="53861"/>
                  <a:pt x="10260" y="53861"/>
                </a:cubicBezTo>
                <a:cubicBezTo>
                  <a:pt x="10364" y="53861"/>
                  <a:pt x="10468" y="53792"/>
                  <a:pt x="10468" y="53653"/>
                </a:cubicBezTo>
                <a:cubicBezTo>
                  <a:pt x="10814" y="51158"/>
                  <a:pt x="11438" y="48731"/>
                  <a:pt x="12201" y="46305"/>
                </a:cubicBezTo>
                <a:cubicBezTo>
                  <a:pt x="13102" y="45057"/>
                  <a:pt x="14211" y="44087"/>
                  <a:pt x="15597" y="43394"/>
                </a:cubicBezTo>
                <a:lnTo>
                  <a:pt x="15667" y="43394"/>
                </a:lnTo>
                <a:cubicBezTo>
                  <a:pt x="16013" y="43171"/>
                  <a:pt x="16439" y="43090"/>
                  <a:pt x="16891" y="43090"/>
                </a:cubicBezTo>
                <a:cubicBezTo>
                  <a:pt x="17704" y="43090"/>
                  <a:pt x="18603" y="43354"/>
                  <a:pt x="19271" y="43532"/>
                </a:cubicBezTo>
                <a:cubicBezTo>
                  <a:pt x="20242" y="43810"/>
                  <a:pt x="20935" y="44226"/>
                  <a:pt x="21767" y="44503"/>
                </a:cubicBezTo>
                <a:cubicBezTo>
                  <a:pt x="21780" y="44516"/>
                  <a:pt x="21793" y="44522"/>
                  <a:pt x="21805" y="44522"/>
                </a:cubicBezTo>
                <a:cubicBezTo>
                  <a:pt x="21857" y="44522"/>
                  <a:pt x="21892" y="44420"/>
                  <a:pt x="21836" y="44364"/>
                </a:cubicBezTo>
                <a:cubicBezTo>
                  <a:pt x="21212" y="43532"/>
                  <a:pt x="19410" y="43255"/>
                  <a:pt x="18509" y="43047"/>
                </a:cubicBezTo>
                <a:cubicBezTo>
                  <a:pt x="18001" y="42946"/>
                  <a:pt x="17531" y="42881"/>
                  <a:pt x="17044" y="42881"/>
                </a:cubicBezTo>
                <a:cubicBezTo>
                  <a:pt x="16865" y="42881"/>
                  <a:pt x="16684" y="42890"/>
                  <a:pt x="16499" y="42909"/>
                </a:cubicBezTo>
                <a:lnTo>
                  <a:pt x="16637" y="42770"/>
                </a:lnTo>
                <a:lnTo>
                  <a:pt x="16845" y="42631"/>
                </a:lnTo>
                <a:cubicBezTo>
                  <a:pt x="17444" y="42425"/>
                  <a:pt x="18159" y="42311"/>
                  <a:pt x="18886" y="42311"/>
                </a:cubicBezTo>
                <a:cubicBezTo>
                  <a:pt x="20598" y="42311"/>
                  <a:pt x="22368" y="42945"/>
                  <a:pt x="22807" y="44503"/>
                </a:cubicBezTo>
                <a:cubicBezTo>
                  <a:pt x="22989" y="45050"/>
                  <a:pt x="23171" y="45650"/>
                  <a:pt x="22467" y="45650"/>
                </a:cubicBezTo>
                <a:cubicBezTo>
                  <a:pt x="22367" y="45650"/>
                  <a:pt x="22250" y="45638"/>
                  <a:pt x="22113" y="45612"/>
                </a:cubicBezTo>
                <a:cubicBezTo>
                  <a:pt x="21351" y="45473"/>
                  <a:pt x="20658" y="45127"/>
                  <a:pt x="19964" y="44711"/>
                </a:cubicBezTo>
                <a:cubicBezTo>
                  <a:pt x="18925" y="44087"/>
                  <a:pt x="17885" y="43602"/>
                  <a:pt x="16707" y="43186"/>
                </a:cubicBezTo>
                <a:cubicBezTo>
                  <a:pt x="16637" y="43186"/>
                  <a:pt x="16568" y="43394"/>
                  <a:pt x="16637" y="43463"/>
                </a:cubicBezTo>
                <a:cubicBezTo>
                  <a:pt x="18786" y="44295"/>
                  <a:pt x="20727" y="45889"/>
                  <a:pt x="23014" y="46097"/>
                </a:cubicBezTo>
                <a:cubicBezTo>
                  <a:pt x="23153" y="46097"/>
                  <a:pt x="23222" y="46028"/>
                  <a:pt x="23222" y="45959"/>
                </a:cubicBezTo>
                <a:cubicBezTo>
                  <a:pt x="23222" y="44503"/>
                  <a:pt x="22945" y="43117"/>
                  <a:pt x="21489" y="42562"/>
                </a:cubicBezTo>
                <a:cubicBezTo>
                  <a:pt x="20665" y="42222"/>
                  <a:pt x="19772" y="42053"/>
                  <a:pt x="18882" y="42053"/>
                </a:cubicBezTo>
                <a:cubicBezTo>
                  <a:pt x="18501" y="42053"/>
                  <a:pt x="18121" y="42084"/>
                  <a:pt x="17746" y="42146"/>
                </a:cubicBezTo>
                <a:cubicBezTo>
                  <a:pt x="19549" y="41106"/>
                  <a:pt x="21351" y="40136"/>
                  <a:pt x="23153" y="39096"/>
                </a:cubicBezTo>
                <a:cubicBezTo>
                  <a:pt x="23209" y="39096"/>
                  <a:pt x="23175" y="39007"/>
                  <a:pt x="23160" y="39007"/>
                </a:cubicBezTo>
                <a:lnTo>
                  <a:pt x="23160" y="39007"/>
                </a:lnTo>
                <a:cubicBezTo>
                  <a:pt x="23156" y="39007"/>
                  <a:pt x="23153" y="39013"/>
                  <a:pt x="23153" y="39027"/>
                </a:cubicBezTo>
                <a:cubicBezTo>
                  <a:pt x="21282" y="39651"/>
                  <a:pt x="19549" y="40552"/>
                  <a:pt x="17954" y="41592"/>
                </a:cubicBezTo>
                <a:cubicBezTo>
                  <a:pt x="19202" y="39235"/>
                  <a:pt x="22460" y="37987"/>
                  <a:pt x="24955" y="37779"/>
                </a:cubicBezTo>
                <a:cubicBezTo>
                  <a:pt x="25148" y="37760"/>
                  <a:pt x="25345" y="37741"/>
                  <a:pt x="25520" y="37741"/>
                </a:cubicBezTo>
                <a:cubicBezTo>
                  <a:pt x="25976" y="37741"/>
                  <a:pt x="26276" y="37871"/>
                  <a:pt x="25926" y="38472"/>
                </a:cubicBezTo>
                <a:cubicBezTo>
                  <a:pt x="25441" y="39235"/>
                  <a:pt x="24886" y="39859"/>
                  <a:pt x="24124" y="40344"/>
                </a:cubicBezTo>
                <a:cubicBezTo>
                  <a:pt x="23465" y="40794"/>
                  <a:pt x="22737" y="40812"/>
                  <a:pt x="22009" y="40812"/>
                </a:cubicBezTo>
                <a:cubicBezTo>
                  <a:pt x="21949" y="40812"/>
                  <a:pt x="21888" y="40812"/>
                  <a:pt x="21827" y="40812"/>
                </a:cubicBezTo>
                <a:cubicBezTo>
                  <a:pt x="21161" y="40812"/>
                  <a:pt x="20499" y="40826"/>
                  <a:pt x="19895" y="41176"/>
                </a:cubicBezTo>
                <a:cubicBezTo>
                  <a:pt x="19757" y="41245"/>
                  <a:pt x="19826" y="41384"/>
                  <a:pt x="19964" y="41384"/>
                </a:cubicBezTo>
                <a:cubicBezTo>
                  <a:pt x="21420" y="41037"/>
                  <a:pt x="22945" y="41453"/>
                  <a:pt x="24262" y="40690"/>
                </a:cubicBezTo>
                <a:cubicBezTo>
                  <a:pt x="25371" y="39997"/>
                  <a:pt x="26203" y="39027"/>
                  <a:pt x="26550" y="37848"/>
                </a:cubicBezTo>
                <a:cubicBezTo>
                  <a:pt x="26619" y="37710"/>
                  <a:pt x="26550" y="37640"/>
                  <a:pt x="26480" y="37571"/>
                </a:cubicBezTo>
                <a:cubicBezTo>
                  <a:pt x="26118" y="37502"/>
                  <a:pt x="25724" y="37468"/>
                  <a:pt x="25311" y="37468"/>
                </a:cubicBezTo>
                <a:cubicBezTo>
                  <a:pt x="22404" y="37468"/>
                  <a:pt x="18518" y="39129"/>
                  <a:pt x="17608" y="41800"/>
                </a:cubicBezTo>
                <a:lnTo>
                  <a:pt x="15251" y="43325"/>
                </a:lnTo>
                <a:cubicBezTo>
                  <a:pt x="14211" y="43948"/>
                  <a:pt x="13310" y="44642"/>
                  <a:pt x="12478" y="45473"/>
                </a:cubicBezTo>
                <a:cubicBezTo>
                  <a:pt x="13657" y="42007"/>
                  <a:pt x="15112" y="38611"/>
                  <a:pt x="16360" y="35214"/>
                </a:cubicBezTo>
                <a:cubicBezTo>
                  <a:pt x="17053" y="34244"/>
                  <a:pt x="18093" y="33828"/>
                  <a:pt x="18855" y="32927"/>
                </a:cubicBezTo>
                <a:cubicBezTo>
                  <a:pt x="19202" y="32649"/>
                  <a:pt x="19618" y="32372"/>
                  <a:pt x="20034" y="32234"/>
                </a:cubicBezTo>
                <a:cubicBezTo>
                  <a:pt x="21489" y="32442"/>
                  <a:pt x="22945" y="33481"/>
                  <a:pt x="24470" y="33689"/>
                </a:cubicBezTo>
                <a:cubicBezTo>
                  <a:pt x="26064" y="33897"/>
                  <a:pt x="27589" y="33967"/>
                  <a:pt x="29184" y="33967"/>
                </a:cubicBezTo>
                <a:cubicBezTo>
                  <a:pt x="31541" y="33897"/>
                  <a:pt x="33759" y="32996"/>
                  <a:pt x="34868" y="30847"/>
                </a:cubicBezTo>
                <a:cubicBezTo>
                  <a:pt x="34937" y="30709"/>
                  <a:pt x="34937" y="30570"/>
                  <a:pt x="34799" y="30570"/>
                </a:cubicBezTo>
                <a:cubicBezTo>
                  <a:pt x="32759" y="30075"/>
                  <a:pt x="30388" y="29140"/>
                  <a:pt x="28178" y="29140"/>
                </a:cubicBezTo>
                <a:cubicBezTo>
                  <a:pt x="27910" y="29140"/>
                  <a:pt x="27644" y="29154"/>
                  <a:pt x="27382" y="29184"/>
                </a:cubicBezTo>
                <a:cubicBezTo>
                  <a:pt x="24886" y="29461"/>
                  <a:pt x="22876" y="31263"/>
                  <a:pt x="20380" y="31748"/>
                </a:cubicBezTo>
                <a:cubicBezTo>
                  <a:pt x="20311" y="31748"/>
                  <a:pt x="20311" y="31818"/>
                  <a:pt x="20380" y="31887"/>
                </a:cubicBezTo>
                <a:lnTo>
                  <a:pt x="20242" y="31887"/>
                </a:lnTo>
                <a:lnTo>
                  <a:pt x="19826" y="31956"/>
                </a:lnTo>
                <a:cubicBezTo>
                  <a:pt x="19757" y="31956"/>
                  <a:pt x="19687" y="31956"/>
                  <a:pt x="19687" y="32026"/>
                </a:cubicBezTo>
                <a:cubicBezTo>
                  <a:pt x="19618" y="32095"/>
                  <a:pt x="19479" y="32164"/>
                  <a:pt x="19341" y="32234"/>
                </a:cubicBezTo>
                <a:cubicBezTo>
                  <a:pt x="20519" y="30639"/>
                  <a:pt x="21351" y="28976"/>
                  <a:pt x="22807" y="27659"/>
                </a:cubicBezTo>
                <a:cubicBezTo>
                  <a:pt x="24470" y="26341"/>
                  <a:pt x="26203" y="25094"/>
                  <a:pt x="28005" y="23985"/>
                </a:cubicBezTo>
                <a:cubicBezTo>
                  <a:pt x="29392" y="23084"/>
                  <a:pt x="30016" y="21697"/>
                  <a:pt x="31679" y="21143"/>
                </a:cubicBezTo>
                <a:lnTo>
                  <a:pt x="31679" y="21073"/>
                </a:lnTo>
                <a:cubicBezTo>
                  <a:pt x="30570" y="21073"/>
                  <a:pt x="29946" y="21905"/>
                  <a:pt x="29184" y="22598"/>
                </a:cubicBezTo>
                <a:cubicBezTo>
                  <a:pt x="27797" y="23777"/>
                  <a:pt x="26342" y="24816"/>
                  <a:pt x="24817" y="25787"/>
                </a:cubicBezTo>
                <a:cubicBezTo>
                  <a:pt x="25233" y="25371"/>
                  <a:pt x="25718" y="24886"/>
                  <a:pt x="26064" y="24401"/>
                </a:cubicBezTo>
                <a:cubicBezTo>
                  <a:pt x="26619" y="23846"/>
                  <a:pt x="27104" y="23222"/>
                  <a:pt x="27589" y="22598"/>
                </a:cubicBezTo>
                <a:cubicBezTo>
                  <a:pt x="27589" y="22598"/>
                  <a:pt x="27589" y="22529"/>
                  <a:pt x="27520" y="22529"/>
                </a:cubicBezTo>
                <a:cubicBezTo>
                  <a:pt x="26896" y="23014"/>
                  <a:pt x="26342" y="23569"/>
                  <a:pt x="25857" y="24193"/>
                </a:cubicBezTo>
                <a:cubicBezTo>
                  <a:pt x="25163" y="24886"/>
                  <a:pt x="24609" y="25648"/>
                  <a:pt x="24054" y="26411"/>
                </a:cubicBezTo>
                <a:cubicBezTo>
                  <a:pt x="23014" y="27173"/>
                  <a:pt x="22044" y="28074"/>
                  <a:pt x="21212" y="29045"/>
                </a:cubicBezTo>
                <a:cubicBezTo>
                  <a:pt x="22391" y="25648"/>
                  <a:pt x="25510" y="22737"/>
                  <a:pt x="28491" y="21004"/>
                </a:cubicBezTo>
                <a:cubicBezTo>
                  <a:pt x="29530" y="20519"/>
                  <a:pt x="30570" y="20033"/>
                  <a:pt x="31610" y="19618"/>
                </a:cubicBezTo>
                <a:cubicBezTo>
                  <a:pt x="31956" y="19445"/>
                  <a:pt x="34462" y="18360"/>
                  <a:pt x="35214" y="18360"/>
                </a:cubicBezTo>
                <a:cubicBezTo>
                  <a:pt x="35365" y="18360"/>
                  <a:pt x="35446" y="18404"/>
                  <a:pt x="35422" y="18508"/>
                </a:cubicBezTo>
                <a:cubicBezTo>
                  <a:pt x="34729" y="21628"/>
                  <a:pt x="31402" y="24678"/>
                  <a:pt x="28768" y="26341"/>
                </a:cubicBezTo>
                <a:cubicBezTo>
                  <a:pt x="26758" y="27659"/>
                  <a:pt x="24193" y="26757"/>
                  <a:pt x="22391" y="28352"/>
                </a:cubicBezTo>
                <a:cubicBezTo>
                  <a:pt x="22271" y="28411"/>
                  <a:pt x="22357" y="28574"/>
                  <a:pt x="22472" y="28574"/>
                </a:cubicBezTo>
                <a:cubicBezTo>
                  <a:pt x="22491" y="28574"/>
                  <a:pt x="22510" y="28569"/>
                  <a:pt x="22529" y="28560"/>
                </a:cubicBezTo>
                <a:cubicBezTo>
                  <a:pt x="24054" y="27728"/>
                  <a:pt x="25857" y="27936"/>
                  <a:pt x="27451" y="27451"/>
                </a:cubicBezTo>
                <a:cubicBezTo>
                  <a:pt x="28768" y="26965"/>
                  <a:pt x="30016" y="26203"/>
                  <a:pt x="31055" y="25232"/>
                </a:cubicBezTo>
                <a:cubicBezTo>
                  <a:pt x="33204" y="23430"/>
                  <a:pt x="35422" y="20796"/>
                  <a:pt x="36046" y="18023"/>
                </a:cubicBezTo>
                <a:cubicBezTo>
                  <a:pt x="36046" y="17885"/>
                  <a:pt x="35977" y="17815"/>
                  <a:pt x="35838" y="17815"/>
                </a:cubicBezTo>
                <a:cubicBezTo>
                  <a:pt x="34660" y="17885"/>
                  <a:pt x="33620" y="18231"/>
                  <a:pt x="32580" y="18786"/>
                </a:cubicBezTo>
                <a:cubicBezTo>
                  <a:pt x="30986" y="19548"/>
                  <a:pt x="29253" y="20172"/>
                  <a:pt x="27659" y="21143"/>
                </a:cubicBezTo>
                <a:cubicBezTo>
                  <a:pt x="24817" y="22806"/>
                  <a:pt x="21489" y="26064"/>
                  <a:pt x="20935" y="29391"/>
                </a:cubicBezTo>
                <a:cubicBezTo>
                  <a:pt x="20935" y="29461"/>
                  <a:pt x="20935" y="29461"/>
                  <a:pt x="20935" y="29461"/>
                </a:cubicBezTo>
                <a:cubicBezTo>
                  <a:pt x="20519" y="30015"/>
                  <a:pt x="20172" y="30501"/>
                  <a:pt x="19826" y="31124"/>
                </a:cubicBezTo>
                <a:cubicBezTo>
                  <a:pt x="18994" y="32372"/>
                  <a:pt x="17677" y="33065"/>
                  <a:pt x="16776" y="34105"/>
                </a:cubicBezTo>
                <a:cubicBezTo>
                  <a:pt x="17400" y="32303"/>
                  <a:pt x="18024" y="30501"/>
                  <a:pt x="18509" y="28629"/>
                </a:cubicBezTo>
                <a:cubicBezTo>
                  <a:pt x="18509" y="28560"/>
                  <a:pt x="18509" y="28560"/>
                  <a:pt x="18509" y="28560"/>
                </a:cubicBezTo>
                <a:cubicBezTo>
                  <a:pt x="18578" y="28560"/>
                  <a:pt x="18717" y="28490"/>
                  <a:pt x="18786" y="28421"/>
                </a:cubicBezTo>
                <a:cubicBezTo>
                  <a:pt x="19549" y="26341"/>
                  <a:pt x="21004" y="24470"/>
                  <a:pt x="22113" y="22529"/>
                </a:cubicBezTo>
                <a:cubicBezTo>
                  <a:pt x="23153" y="20519"/>
                  <a:pt x="24470" y="18578"/>
                  <a:pt x="25995" y="16914"/>
                </a:cubicBezTo>
                <a:cubicBezTo>
                  <a:pt x="27104" y="15666"/>
                  <a:pt x="28352" y="14627"/>
                  <a:pt x="29530" y="13518"/>
                </a:cubicBezTo>
                <a:cubicBezTo>
                  <a:pt x="30778" y="12686"/>
                  <a:pt x="31957" y="11715"/>
                  <a:pt x="32996" y="10606"/>
                </a:cubicBezTo>
                <a:cubicBezTo>
                  <a:pt x="33045" y="10557"/>
                  <a:pt x="33025" y="10508"/>
                  <a:pt x="32984" y="10508"/>
                </a:cubicBezTo>
                <a:cubicBezTo>
                  <a:pt x="32968" y="10508"/>
                  <a:pt x="32947" y="10517"/>
                  <a:pt x="32927" y="10537"/>
                </a:cubicBezTo>
                <a:cubicBezTo>
                  <a:pt x="32095" y="11230"/>
                  <a:pt x="31333" y="11923"/>
                  <a:pt x="30501" y="12547"/>
                </a:cubicBezTo>
                <a:cubicBezTo>
                  <a:pt x="32026" y="10953"/>
                  <a:pt x="33343" y="9220"/>
                  <a:pt x="34729" y="7556"/>
                </a:cubicBezTo>
                <a:cubicBezTo>
                  <a:pt x="34842" y="7443"/>
                  <a:pt x="34725" y="7330"/>
                  <a:pt x="34602" y="7330"/>
                </a:cubicBezTo>
                <a:cubicBezTo>
                  <a:pt x="34575" y="7330"/>
                  <a:pt x="34547" y="7335"/>
                  <a:pt x="34521" y="7348"/>
                </a:cubicBezTo>
                <a:cubicBezTo>
                  <a:pt x="32788" y="9289"/>
                  <a:pt x="31194" y="11369"/>
                  <a:pt x="29392" y="13240"/>
                </a:cubicBezTo>
                <a:cubicBezTo>
                  <a:pt x="27867" y="14835"/>
                  <a:pt x="26134" y="16221"/>
                  <a:pt x="24678" y="17885"/>
                </a:cubicBezTo>
                <a:cubicBezTo>
                  <a:pt x="24470" y="18162"/>
                  <a:pt x="24262" y="18439"/>
                  <a:pt x="24054" y="18716"/>
                </a:cubicBezTo>
                <a:cubicBezTo>
                  <a:pt x="25094" y="15944"/>
                  <a:pt x="26619" y="13448"/>
                  <a:pt x="28629" y="11299"/>
                </a:cubicBezTo>
                <a:cubicBezTo>
                  <a:pt x="30432" y="9358"/>
                  <a:pt x="33204" y="6863"/>
                  <a:pt x="35769" y="5962"/>
                </a:cubicBezTo>
                <a:cubicBezTo>
                  <a:pt x="35923" y="5906"/>
                  <a:pt x="36046" y="5881"/>
                  <a:pt x="36143" y="5881"/>
                </a:cubicBezTo>
                <a:cubicBezTo>
                  <a:pt x="37136" y="5881"/>
                  <a:pt x="35329" y="8557"/>
                  <a:pt x="35076" y="8873"/>
                </a:cubicBezTo>
                <a:cubicBezTo>
                  <a:pt x="34383" y="9913"/>
                  <a:pt x="33482" y="10883"/>
                  <a:pt x="32719" y="11854"/>
                </a:cubicBezTo>
                <a:cubicBezTo>
                  <a:pt x="30778" y="14141"/>
                  <a:pt x="28005" y="15181"/>
                  <a:pt x="25857" y="17191"/>
                </a:cubicBezTo>
                <a:cubicBezTo>
                  <a:pt x="25737" y="17311"/>
                  <a:pt x="25824" y="17482"/>
                  <a:pt x="25984" y="17482"/>
                </a:cubicBezTo>
                <a:cubicBezTo>
                  <a:pt x="26009" y="17482"/>
                  <a:pt x="26036" y="17478"/>
                  <a:pt x="26064" y="17469"/>
                </a:cubicBezTo>
                <a:cubicBezTo>
                  <a:pt x="30362" y="14557"/>
                  <a:pt x="35700" y="11161"/>
                  <a:pt x="37086" y="5754"/>
                </a:cubicBezTo>
                <a:cubicBezTo>
                  <a:pt x="37086" y="5685"/>
                  <a:pt x="37017" y="5546"/>
                  <a:pt x="36878" y="5546"/>
                </a:cubicBezTo>
                <a:cubicBezTo>
                  <a:pt x="36760" y="5533"/>
                  <a:pt x="36642" y="5527"/>
                  <a:pt x="36523" y="5527"/>
                </a:cubicBezTo>
                <a:cubicBezTo>
                  <a:pt x="34055" y="5527"/>
                  <a:pt x="31389" y="8184"/>
                  <a:pt x="29669" y="9705"/>
                </a:cubicBezTo>
                <a:cubicBezTo>
                  <a:pt x="26758" y="12339"/>
                  <a:pt x="24539" y="15736"/>
                  <a:pt x="23430" y="19479"/>
                </a:cubicBezTo>
                <a:lnTo>
                  <a:pt x="23430" y="19548"/>
                </a:lnTo>
                <a:cubicBezTo>
                  <a:pt x="22668" y="20727"/>
                  <a:pt x="22044" y="21974"/>
                  <a:pt x="21351" y="23153"/>
                </a:cubicBezTo>
                <a:cubicBezTo>
                  <a:pt x="20588" y="24609"/>
                  <a:pt x="19549" y="25926"/>
                  <a:pt x="18786" y="27381"/>
                </a:cubicBezTo>
                <a:cubicBezTo>
                  <a:pt x="19410" y="24609"/>
                  <a:pt x="19964" y="21905"/>
                  <a:pt x="20519" y="19132"/>
                </a:cubicBezTo>
                <a:cubicBezTo>
                  <a:pt x="20519" y="19132"/>
                  <a:pt x="20588" y="19132"/>
                  <a:pt x="20588" y="19063"/>
                </a:cubicBezTo>
                <a:lnTo>
                  <a:pt x="20588" y="18786"/>
                </a:lnTo>
                <a:lnTo>
                  <a:pt x="21212" y="15874"/>
                </a:lnTo>
                <a:cubicBezTo>
                  <a:pt x="21420" y="14765"/>
                  <a:pt x="21628" y="13587"/>
                  <a:pt x="21697" y="12478"/>
                </a:cubicBezTo>
                <a:cubicBezTo>
                  <a:pt x="22391" y="10814"/>
                  <a:pt x="22876" y="9150"/>
                  <a:pt x="23361" y="7487"/>
                </a:cubicBezTo>
                <a:cubicBezTo>
                  <a:pt x="23361" y="7418"/>
                  <a:pt x="23326" y="7383"/>
                  <a:pt x="23292" y="7383"/>
                </a:cubicBezTo>
                <a:cubicBezTo>
                  <a:pt x="23257" y="7383"/>
                  <a:pt x="23222" y="7418"/>
                  <a:pt x="23222" y="7487"/>
                </a:cubicBezTo>
                <a:cubicBezTo>
                  <a:pt x="22807" y="8735"/>
                  <a:pt x="22252" y="9982"/>
                  <a:pt x="21836" y="11230"/>
                </a:cubicBezTo>
                <a:cubicBezTo>
                  <a:pt x="21975" y="8527"/>
                  <a:pt x="22321" y="5892"/>
                  <a:pt x="22876" y="3258"/>
                </a:cubicBezTo>
                <a:cubicBezTo>
                  <a:pt x="22876" y="3209"/>
                  <a:pt x="22841" y="3160"/>
                  <a:pt x="22796" y="3160"/>
                </a:cubicBezTo>
                <a:cubicBezTo>
                  <a:pt x="22778" y="3160"/>
                  <a:pt x="22758" y="3169"/>
                  <a:pt x="22737" y="3189"/>
                </a:cubicBezTo>
                <a:cubicBezTo>
                  <a:pt x="21905" y="6100"/>
                  <a:pt x="21905" y="9150"/>
                  <a:pt x="21559" y="12200"/>
                </a:cubicBezTo>
                <a:cubicBezTo>
                  <a:pt x="21489" y="12478"/>
                  <a:pt x="21420" y="12755"/>
                  <a:pt x="21351" y="13032"/>
                </a:cubicBezTo>
                <a:cubicBezTo>
                  <a:pt x="21351" y="13102"/>
                  <a:pt x="21351" y="13171"/>
                  <a:pt x="21420" y="13171"/>
                </a:cubicBezTo>
                <a:cubicBezTo>
                  <a:pt x="21351" y="13725"/>
                  <a:pt x="21282" y="14280"/>
                  <a:pt x="21143" y="14904"/>
                </a:cubicBezTo>
                <a:cubicBezTo>
                  <a:pt x="20935" y="15736"/>
                  <a:pt x="20727" y="16637"/>
                  <a:pt x="20519" y="17469"/>
                </a:cubicBezTo>
                <a:cubicBezTo>
                  <a:pt x="20450" y="16637"/>
                  <a:pt x="20242" y="15736"/>
                  <a:pt x="20034" y="14904"/>
                </a:cubicBezTo>
                <a:cubicBezTo>
                  <a:pt x="19618" y="12963"/>
                  <a:pt x="19618" y="11022"/>
                  <a:pt x="19895" y="9081"/>
                </a:cubicBezTo>
                <a:cubicBezTo>
                  <a:pt x="20242" y="6516"/>
                  <a:pt x="20450" y="2842"/>
                  <a:pt x="22321" y="763"/>
                </a:cubicBezTo>
                <a:cubicBezTo>
                  <a:pt x="22391" y="681"/>
                  <a:pt x="22464" y="644"/>
                  <a:pt x="22539" y="644"/>
                </a:cubicBezTo>
                <a:cubicBezTo>
                  <a:pt x="23354" y="644"/>
                  <a:pt x="24401" y="5101"/>
                  <a:pt x="24401" y="5546"/>
                </a:cubicBezTo>
                <a:cubicBezTo>
                  <a:pt x="24401" y="7210"/>
                  <a:pt x="24124" y="8873"/>
                  <a:pt x="23569" y="10537"/>
                </a:cubicBezTo>
                <a:cubicBezTo>
                  <a:pt x="22807" y="13379"/>
                  <a:pt x="21212" y="16082"/>
                  <a:pt x="20588" y="19063"/>
                </a:cubicBezTo>
                <a:cubicBezTo>
                  <a:pt x="20588" y="19149"/>
                  <a:pt x="20668" y="19208"/>
                  <a:pt x="20745" y="19208"/>
                </a:cubicBezTo>
                <a:cubicBezTo>
                  <a:pt x="20792" y="19208"/>
                  <a:pt x="20839" y="19185"/>
                  <a:pt x="20866" y="19132"/>
                </a:cubicBezTo>
                <a:cubicBezTo>
                  <a:pt x="23361" y="13518"/>
                  <a:pt x="27035" y="5754"/>
                  <a:pt x="22876" y="70"/>
                </a:cubicBezTo>
                <a:cubicBezTo>
                  <a:pt x="22807" y="0"/>
                  <a:pt x="22737" y="0"/>
                  <a:pt x="22668"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8;p32"/>
          <p:cNvSpPr/>
          <p:nvPr/>
        </p:nvSpPr>
        <p:spPr>
          <a:xfrm>
            <a:off x="4245338" y="5024808"/>
            <a:ext cx="1484942" cy="2760501"/>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4;p32"/>
          <p:cNvSpPr/>
          <p:nvPr/>
        </p:nvSpPr>
        <p:spPr>
          <a:xfrm>
            <a:off x="6250693" y="4974782"/>
            <a:ext cx="2082041" cy="4931403"/>
          </a:xfrm>
          <a:custGeom>
            <a:avLst/>
            <a:gdLst/>
            <a:ahLst/>
            <a:cxnLst/>
            <a:rect l="l" t="t" r="r" b="b"/>
            <a:pathLst>
              <a:path w="49959" h="118330" extrusionOk="0">
                <a:moveTo>
                  <a:pt x="28091" y="2280"/>
                </a:moveTo>
                <a:cubicBezTo>
                  <a:pt x="28375" y="2280"/>
                  <a:pt x="28054" y="3887"/>
                  <a:pt x="28054" y="4020"/>
                </a:cubicBezTo>
                <a:cubicBezTo>
                  <a:pt x="27777" y="4783"/>
                  <a:pt x="27500" y="5476"/>
                  <a:pt x="27084" y="6100"/>
                </a:cubicBezTo>
                <a:cubicBezTo>
                  <a:pt x="26460" y="7001"/>
                  <a:pt x="25698" y="7764"/>
                  <a:pt x="24796" y="8318"/>
                </a:cubicBezTo>
                <a:cubicBezTo>
                  <a:pt x="25767" y="7556"/>
                  <a:pt x="26599" y="6585"/>
                  <a:pt x="27292" y="5476"/>
                </a:cubicBezTo>
                <a:cubicBezTo>
                  <a:pt x="27638" y="4922"/>
                  <a:pt x="27777" y="4298"/>
                  <a:pt x="27846" y="3674"/>
                </a:cubicBezTo>
                <a:cubicBezTo>
                  <a:pt x="27916" y="3258"/>
                  <a:pt x="27985" y="2773"/>
                  <a:pt x="28054" y="2357"/>
                </a:cubicBezTo>
                <a:lnTo>
                  <a:pt x="28054" y="2288"/>
                </a:lnTo>
                <a:cubicBezTo>
                  <a:pt x="28068" y="2282"/>
                  <a:pt x="28080" y="2280"/>
                  <a:pt x="28091" y="2280"/>
                </a:cubicBezTo>
                <a:close/>
                <a:moveTo>
                  <a:pt x="20393" y="814"/>
                </a:moveTo>
                <a:cubicBezTo>
                  <a:pt x="20550" y="814"/>
                  <a:pt x="20790" y="1056"/>
                  <a:pt x="21192" y="1525"/>
                </a:cubicBezTo>
                <a:cubicBezTo>
                  <a:pt x="22786" y="3674"/>
                  <a:pt x="22994" y="5961"/>
                  <a:pt x="22717" y="8457"/>
                </a:cubicBezTo>
                <a:cubicBezTo>
                  <a:pt x="22578" y="8110"/>
                  <a:pt x="22370" y="7833"/>
                  <a:pt x="22162" y="7556"/>
                </a:cubicBezTo>
                <a:cubicBezTo>
                  <a:pt x="22125" y="7537"/>
                  <a:pt x="22088" y="7529"/>
                  <a:pt x="22054" y="7529"/>
                </a:cubicBezTo>
                <a:cubicBezTo>
                  <a:pt x="21959" y="7529"/>
                  <a:pt x="21885" y="7593"/>
                  <a:pt x="21885" y="7694"/>
                </a:cubicBezTo>
                <a:cubicBezTo>
                  <a:pt x="21885" y="7764"/>
                  <a:pt x="21885" y="7833"/>
                  <a:pt x="21885" y="7902"/>
                </a:cubicBezTo>
                <a:cubicBezTo>
                  <a:pt x="21538" y="7001"/>
                  <a:pt x="21053" y="6169"/>
                  <a:pt x="20429" y="5476"/>
                </a:cubicBezTo>
                <a:cubicBezTo>
                  <a:pt x="20152" y="4783"/>
                  <a:pt x="20013" y="4090"/>
                  <a:pt x="19944" y="3397"/>
                </a:cubicBezTo>
                <a:cubicBezTo>
                  <a:pt x="19944" y="2773"/>
                  <a:pt x="19944" y="2218"/>
                  <a:pt x="20083" y="1664"/>
                </a:cubicBezTo>
                <a:cubicBezTo>
                  <a:pt x="20154" y="1091"/>
                  <a:pt x="20226" y="814"/>
                  <a:pt x="20393" y="814"/>
                </a:cubicBezTo>
                <a:close/>
                <a:moveTo>
                  <a:pt x="27422" y="1160"/>
                </a:moveTo>
                <a:cubicBezTo>
                  <a:pt x="28030" y="1160"/>
                  <a:pt x="27500" y="2470"/>
                  <a:pt x="27500" y="2773"/>
                </a:cubicBezTo>
                <a:cubicBezTo>
                  <a:pt x="27361" y="4159"/>
                  <a:pt x="26876" y="5476"/>
                  <a:pt x="26044" y="6516"/>
                </a:cubicBezTo>
                <a:cubicBezTo>
                  <a:pt x="25490" y="7070"/>
                  <a:pt x="24935" y="7694"/>
                  <a:pt x="24311" y="8180"/>
                </a:cubicBezTo>
                <a:lnTo>
                  <a:pt x="23687" y="8734"/>
                </a:lnTo>
                <a:cubicBezTo>
                  <a:pt x="24519" y="7417"/>
                  <a:pt x="25074" y="6031"/>
                  <a:pt x="25351" y="4644"/>
                </a:cubicBezTo>
                <a:lnTo>
                  <a:pt x="25351" y="4575"/>
                </a:lnTo>
                <a:cubicBezTo>
                  <a:pt x="25420" y="4090"/>
                  <a:pt x="25420" y="3674"/>
                  <a:pt x="25351" y="3189"/>
                </a:cubicBezTo>
                <a:cubicBezTo>
                  <a:pt x="25698" y="2357"/>
                  <a:pt x="26321" y="1664"/>
                  <a:pt x="27084" y="1248"/>
                </a:cubicBezTo>
                <a:cubicBezTo>
                  <a:pt x="27223" y="1187"/>
                  <a:pt x="27334" y="1160"/>
                  <a:pt x="27422" y="1160"/>
                </a:cubicBezTo>
                <a:close/>
                <a:moveTo>
                  <a:pt x="30966" y="4020"/>
                </a:moveTo>
                <a:cubicBezTo>
                  <a:pt x="31520" y="4020"/>
                  <a:pt x="31312" y="4159"/>
                  <a:pt x="31104" y="4575"/>
                </a:cubicBezTo>
                <a:cubicBezTo>
                  <a:pt x="30827" y="4922"/>
                  <a:pt x="30550" y="5476"/>
                  <a:pt x="30273" y="5892"/>
                </a:cubicBezTo>
                <a:cubicBezTo>
                  <a:pt x="29094" y="7625"/>
                  <a:pt x="26945" y="8249"/>
                  <a:pt x="25074" y="9011"/>
                </a:cubicBezTo>
                <a:cubicBezTo>
                  <a:pt x="25004" y="8873"/>
                  <a:pt x="24866" y="8873"/>
                  <a:pt x="24796" y="8873"/>
                </a:cubicBezTo>
                <a:cubicBezTo>
                  <a:pt x="24796" y="8873"/>
                  <a:pt x="24796" y="8803"/>
                  <a:pt x="24796" y="8803"/>
                </a:cubicBezTo>
                <a:cubicBezTo>
                  <a:pt x="26321" y="7902"/>
                  <a:pt x="27500" y="6447"/>
                  <a:pt x="28124" y="4783"/>
                </a:cubicBezTo>
                <a:cubicBezTo>
                  <a:pt x="28717" y="4297"/>
                  <a:pt x="29521" y="4022"/>
                  <a:pt x="30306" y="4022"/>
                </a:cubicBezTo>
                <a:cubicBezTo>
                  <a:pt x="30529" y="4022"/>
                  <a:pt x="30751" y="4044"/>
                  <a:pt x="30966" y="4090"/>
                </a:cubicBezTo>
                <a:lnTo>
                  <a:pt x="30966" y="4020"/>
                </a:lnTo>
                <a:close/>
                <a:moveTo>
                  <a:pt x="29163" y="7556"/>
                </a:moveTo>
                <a:cubicBezTo>
                  <a:pt x="29718" y="7556"/>
                  <a:pt x="30273" y="7625"/>
                  <a:pt x="30827" y="7833"/>
                </a:cubicBezTo>
                <a:cubicBezTo>
                  <a:pt x="30961" y="7833"/>
                  <a:pt x="32459" y="8807"/>
                  <a:pt x="31864" y="8807"/>
                </a:cubicBezTo>
                <a:cubicBezTo>
                  <a:pt x="31844" y="8807"/>
                  <a:pt x="31822" y="8806"/>
                  <a:pt x="31798" y="8803"/>
                </a:cubicBezTo>
                <a:cubicBezTo>
                  <a:pt x="31625" y="8775"/>
                  <a:pt x="31453" y="8758"/>
                  <a:pt x="31286" y="8758"/>
                </a:cubicBezTo>
                <a:cubicBezTo>
                  <a:pt x="31049" y="8758"/>
                  <a:pt x="30822" y="8792"/>
                  <a:pt x="30619" y="8873"/>
                </a:cubicBezTo>
                <a:cubicBezTo>
                  <a:pt x="29346" y="9020"/>
                  <a:pt x="28246" y="9374"/>
                  <a:pt x="27099" y="9374"/>
                </a:cubicBezTo>
                <a:cubicBezTo>
                  <a:pt x="26622" y="9374"/>
                  <a:pt x="26137" y="9313"/>
                  <a:pt x="25628" y="9150"/>
                </a:cubicBezTo>
                <a:cubicBezTo>
                  <a:pt x="26807" y="8803"/>
                  <a:pt x="27985" y="8249"/>
                  <a:pt x="29094" y="7556"/>
                </a:cubicBezTo>
                <a:close/>
                <a:moveTo>
                  <a:pt x="24379" y="473"/>
                </a:moveTo>
                <a:cubicBezTo>
                  <a:pt x="24456" y="473"/>
                  <a:pt x="24507" y="537"/>
                  <a:pt x="24519" y="693"/>
                </a:cubicBezTo>
                <a:cubicBezTo>
                  <a:pt x="24519" y="1040"/>
                  <a:pt x="24658" y="1456"/>
                  <a:pt x="24727" y="1802"/>
                </a:cubicBezTo>
                <a:cubicBezTo>
                  <a:pt x="25351" y="4228"/>
                  <a:pt x="24588" y="6100"/>
                  <a:pt x="23687" y="8180"/>
                </a:cubicBezTo>
                <a:cubicBezTo>
                  <a:pt x="23687" y="8180"/>
                  <a:pt x="23687" y="8110"/>
                  <a:pt x="23687" y="8110"/>
                </a:cubicBezTo>
                <a:cubicBezTo>
                  <a:pt x="23653" y="8006"/>
                  <a:pt x="23566" y="7954"/>
                  <a:pt x="23479" y="7954"/>
                </a:cubicBezTo>
                <a:cubicBezTo>
                  <a:pt x="23393" y="7954"/>
                  <a:pt x="23306" y="8006"/>
                  <a:pt x="23271" y="8110"/>
                </a:cubicBezTo>
                <a:cubicBezTo>
                  <a:pt x="23202" y="8596"/>
                  <a:pt x="23063" y="9081"/>
                  <a:pt x="22994" y="9635"/>
                </a:cubicBezTo>
                <a:cubicBezTo>
                  <a:pt x="22925" y="9289"/>
                  <a:pt x="22855" y="9011"/>
                  <a:pt x="22717" y="8665"/>
                </a:cubicBezTo>
                <a:cubicBezTo>
                  <a:pt x="22786" y="8665"/>
                  <a:pt x="22925" y="8665"/>
                  <a:pt x="22925" y="8596"/>
                </a:cubicBezTo>
                <a:cubicBezTo>
                  <a:pt x="23410" y="7070"/>
                  <a:pt x="23341" y="5476"/>
                  <a:pt x="22855" y="3951"/>
                </a:cubicBezTo>
                <a:cubicBezTo>
                  <a:pt x="22855" y="3327"/>
                  <a:pt x="22925" y="2634"/>
                  <a:pt x="23063" y="2010"/>
                </a:cubicBezTo>
                <a:cubicBezTo>
                  <a:pt x="23063" y="1953"/>
                  <a:pt x="24012" y="473"/>
                  <a:pt x="24379" y="473"/>
                </a:cubicBezTo>
                <a:close/>
                <a:moveTo>
                  <a:pt x="17421" y="3487"/>
                </a:moveTo>
                <a:cubicBezTo>
                  <a:pt x="18513" y="4040"/>
                  <a:pt x="19469" y="4795"/>
                  <a:pt x="20291" y="5753"/>
                </a:cubicBezTo>
                <a:cubicBezTo>
                  <a:pt x="20360" y="5892"/>
                  <a:pt x="20429" y="5961"/>
                  <a:pt x="20568" y="6100"/>
                </a:cubicBezTo>
                <a:cubicBezTo>
                  <a:pt x="20637" y="6239"/>
                  <a:pt x="20637" y="6308"/>
                  <a:pt x="20707" y="6377"/>
                </a:cubicBezTo>
                <a:cubicBezTo>
                  <a:pt x="21192" y="7209"/>
                  <a:pt x="21538" y="8041"/>
                  <a:pt x="21746" y="8873"/>
                </a:cubicBezTo>
                <a:cubicBezTo>
                  <a:pt x="21677" y="8942"/>
                  <a:pt x="21677" y="9011"/>
                  <a:pt x="21677" y="9081"/>
                </a:cubicBezTo>
                <a:cubicBezTo>
                  <a:pt x="21746" y="9289"/>
                  <a:pt x="21816" y="9566"/>
                  <a:pt x="21885" y="9843"/>
                </a:cubicBezTo>
                <a:cubicBezTo>
                  <a:pt x="21677" y="9635"/>
                  <a:pt x="21469" y="9497"/>
                  <a:pt x="21192" y="9358"/>
                </a:cubicBezTo>
                <a:cubicBezTo>
                  <a:pt x="21192" y="9219"/>
                  <a:pt x="21192" y="9081"/>
                  <a:pt x="21192" y="8942"/>
                </a:cubicBezTo>
                <a:cubicBezTo>
                  <a:pt x="21192" y="8873"/>
                  <a:pt x="21140" y="8838"/>
                  <a:pt x="21088" y="8838"/>
                </a:cubicBezTo>
                <a:cubicBezTo>
                  <a:pt x="21036" y="8838"/>
                  <a:pt x="20984" y="8873"/>
                  <a:pt x="20984" y="8942"/>
                </a:cubicBezTo>
                <a:lnTo>
                  <a:pt x="20984" y="9219"/>
                </a:lnTo>
                <a:cubicBezTo>
                  <a:pt x="20360" y="8873"/>
                  <a:pt x="19875" y="8457"/>
                  <a:pt x="19320" y="8041"/>
                </a:cubicBezTo>
                <a:cubicBezTo>
                  <a:pt x="18627" y="7278"/>
                  <a:pt x="18142" y="6308"/>
                  <a:pt x="17934" y="5268"/>
                </a:cubicBezTo>
                <a:cubicBezTo>
                  <a:pt x="17868" y="5005"/>
                  <a:pt x="17677" y="3680"/>
                  <a:pt x="17421" y="3487"/>
                </a:cubicBezTo>
                <a:close/>
                <a:moveTo>
                  <a:pt x="24311" y="9081"/>
                </a:moveTo>
                <a:cubicBezTo>
                  <a:pt x="24311" y="9150"/>
                  <a:pt x="24311" y="9289"/>
                  <a:pt x="24242" y="9358"/>
                </a:cubicBezTo>
                <a:cubicBezTo>
                  <a:pt x="24034" y="9635"/>
                  <a:pt x="23826" y="9913"/>
                  <a:pt x="23687" y="10259"/>
                </a:cubicBezTo>
                <a:cubicBezTo>
                  <a:pt x="23826" y="9843"/>
                  <a:pt x="24034" y="9427"/>
                  <a:pt x="24242" y="9081"/>
                </a:cubicBezTo>
                <a:close/>
                <a:moveTo>
                  <a:pt x="21400" y="9843"/>
                </a:moveTo>
                <a:lnTo>
                  <a:pt x="21400" y="9843"/>
                </a:lnTo>
                <a:cubicBezTo>
                  <a:pt x="21608" y="9982"/>
                  <a:pt x="21816" y="10121"/>
                  <a:pt x="22024" y="10190"/>
                </a:cubicBezTo>
                <a:cubicBezTo>
                  <a:pt x="22093" y="10606"/>
                  <a:pt x="22370" y="10883"/>
                  <a:pt x="22717" y="11091"/>
                </a:cubicBezTo>
                <a:lnTo>
                  <a:pt x="22509" y="11091"/>
                </a:lnTo>
                <a:cubicBezTo>
                  <a:pt x="22232" y="10952"/>
                  <a:pt x="22024" y="10814"/>
                  <a:pt x="21816" y="10536"/>
                </a:cubicBezTo>
                <a:cubicBezTo>
                  <a:pt x="21608" y="10328"/>
                  <a:pt x="21469" y="10121"/>
                  <a:pt x="21400" y="9843"/>
                </a:cubicBezTo>
                <a:close/>
                <a:moveTo>
                  <a:pt x="23549" y="14626"/>
                </a:moveTo>
                <a:lnTo>
                  <a:pt x="23549" y="14626"/>
                </a:lnTo>
                <a:cubicBezTo>
                  <a:pt x="23271" y="15181"/>
                  <a:pt x="22994" y="15735"/>
                  <a:pt x="22648" y="16221"/>
                </a:cubicBezTo>
                <a:lnTo>
                  <a:pt x="22717" y="15597"/>
                </a:lnTo>
                <a:cubicBezTo>
                  <a:pt x="22925" y="15181"/>
                  <a:pt x="23202" y="14903"/>
                  <a:pt x="23549" y="14626"/>
                </a:cubicBezTo>
                <a:close/>
                <a:moveTo>
                  <a:pt x="21123" y="17954"/>
                </a:moveTo>
                <a:lnTo>
                  <a:pt x="21123" y="17954"/>
                </a:lnTo>
                <a:cubicBezTo>
                  <a:pt x="21301" y="18429"/>
                  <a:pt x="21377" y="18955"/>
                  <a:pt x="21483" y="19445"/>
                </a:cubicBezTo>
                <a:lnTo>
                  <a:pt x="21483" y="19445"/>
                </a:lnTo>
                <a:cubicBezTo>
                  <a:pt x="21345" y="18965"/>
                  <a:pt x="21217" y="18476"/>
                  <a:pt x="21123" y="17954"/>
                </a:cubicBezTo>
                <a:close/>
                <a:moveTo>
                  <a:pt x="21729" y="19747"/>
                </a:moveTo>
                <a:cubicBezTo>
                  <a:pt x="21712" y="19866"/>
                  <a:pt x="21694" y="19984"/>
                  <a:pt x="21677" y="20102"/>
                </a:cubicBezTo>
                <a:cubicBezTo>
                  <a:pt x="21644" y="19992"/>
                  <a:pt x="21611" y="19881"/>
                  <a:pt x="21578" y="19770"/>
                </a:cubicBezTo>
                <a:lnTo>
                  <a:pt x="21578" y="19770"/>
                </a:lnTo>
                <a:cubicBezTo>
                  <a:pt x="21596" y="19784"/>
                  <a:pt x="21619" y="19790"/>
                  <a:pt x="21642" y="19790"/>
                </a:cubicBezTo>
                <a:cubicBezTo>
                  <a:pt x="21676" y="19790"/>
                  <a:pt x="21709" y="19776"/>
                  <a:pt x="21729" y="19747"/>
                </a:cubicBezTo>
                <a:close/>
                <a:moveTo>
                  <a:pt x="12138" y="17474"/>
                </a:moveTo>
                <a:cubicBezTo>
                  <a:pt x="12238" y="17474"/>
                  <a:pt x="12305" y="17572"/>
                  <a:pt x="12319" y="17815"/>
                </a:cubicBezTo>
                <a:cubicBezTo>
                  <a:pt x="12388" y="18716"/>
                  <a:pt x="12180" y="19617"/>
                  <a:pt x="11695" y="20380"/>
                </a:cubicBezTo>
                <a:cubicBezTo>
                  <a:pt x="11349" y="21004"/>
                  <a:pt x="10863" y="21627"/>
                  <a:pt x="10309" y="22113"/>
                </a:cubicBezTo>
                <a:cubicBezTo>
                  <a:pt x="10240" y="22113"/>
                  <a:pt x="10170" y="22182"/>
                  <a:pt x="10101" y="22251"/>
                </a:cubicBezTo>
                <a:lnTo>
                  <a:pt x="10101" y="21766"/>
                </a:lnTo>
                <a:cubicBezTo>
                  <a:pt x="10448" y="20934"/>
                  <a:pt x="10586" y="20102"/>
                  <a:pt x="10517" y="19201"/>
                </a:cubicBezTo>
                <a:lnTo>
                  <a:pt x="10517" y="19201"/>
                </a:lnTo>
                <a:lnTo>
                  <a:pt x="10586" y="19271"/>
                </a:lnTo>
                <a:lnTo>
                  <a:pt x="10725" y="19271"/>
                </a:lnTo>
                <a:cubicBezTo>
                  <a:pt x="10890" y="18940"/>
                  <a:pt x="11754" y="17474"/>
                  <a:pt x="12138" y="17474"/>
                </a:cubicBezTo>
                <a:close/>
                <a:moveTo>
                  <a:pt x="9294" y="16309"/>
                </a:moveTo>
                <a:cubicBezTo>
                  <a:pt x="9826" y="16309"/>
                  <a:pt x="10252" y="18610"/>
                  <a:pt x="10309" y="19063"/>
                </a:cubicBezTo>
                <a:cubicBezTo>
                  <a:pt x="10378" y="19825"/>
                  <a:pt x="10240" y="20657"/>
                  <a:pt x="9962" y="21350"/>
                </a:cubicBezTo>
                <a:cubicBezTo>
                  <a:pt x="9893" y="21350"/>
                  <a:pt x="9824" y="21419"/>
                  <a:pt x="9754" y="21489"/>
                </a:cubicBezTo>
                <a:cubicBezTo>
                  <a:pt x="9555" y="21821"/>
                  <a:pt x="9419" y="22281"/>
                  <a:pt x="9286" y="22684"/>
                </a:cubicBezTo>
                <a:lnTo>
                  <a:pt x="9286" y="22684"/>
                </a:lnTo>
                <a:lnTo>
                  <a:pt x="9269" y="22667"/>
                </a:lnTo>
                <a:cubicBezTo>
                  <a:pt x="9338" y="22390"/>
                  <a:pt x="9338" y="22113"/>
                  <a:pt x="9338" y="21766"/>
                </a:cubicBezTo>
                <a:lnTo>
                  <a:pt x="9338" y="21697"/>
                </a:lnTo>
                <a:cubicBezTo>
                  <a:pt x="9200" y="20934"/>
                  <a:pt x="8923" y="20241"/>
                  <a:pt x="8507" y="19617"/>
                </a:cubicBezTo>
                <a:cubicBezTo>
                  <a:pt x="8368" y="18647"/>
                  <a:pt x="8507" y="17607"/>
                  <a:pt x="8923" y="16706"/>
                </a:cubicBezTo>
                <a:cubicBezTo>
                  <a:pt x="9050" y="16426"/>
                  <a:pt x="9175" y="16309"/>
                  <a:pt x="9294" y="16309"/>
                </a:cubicBezTo>
                <a:close/>
                <a:moveTo>
                  <a:pt x="6198" y="17227"/>
                </a:moveTo>
                <a:cubicBezTo>
                  <a:pt x="6266" y="17227"/>
                  <a:pt x="6342" y="17278"/>
                  <a:pt x="6427" y="17399"/>
                </a:cubicBezTo>
                <a:cubicBezTo>
                  <a:pt x="7120" y="18231"/>
                  <a:pt x="7744" y="19063"/>
                  <a:pt x="8299" y="19964"/>
                </a:cubicBezTo>
                <a:cubicBezTo>
                  <a:pt x="8368" y="20380"/>
                  <a:pt x="8576" y="20865"/>
                  <a:pt x="8853" y="21281"/>
                </a:cubicBezTo>
                <a:cubicBezTo>
                  <a:pt x="8923" y="21627"/>
                  <a:pt x="8923" y="21905"/>
                  <a:pt x="8923" y="22251"/>
                </a:cubicBezTo>
                <a:cubicBezTo>
                  <a:pt x="8784" y="22321"/>
                  <a:pt x="8715" y="22390"/>
                  <a:pt x="8715" y="22459"/>
                </a:cubicBezTo>
                <a:lnTo>
                  <a:pt x="8784" y="22529"/>
                </a:lnTo>
                <a:cubicBezTo>
                  <a:pt x="8715" y="22736"/>
                  <a:pt x="8715" y="23014"/>
                  <a:pt x="8784" y="23291"/>
                </a:cubicBezTo>
                <a:cubicBezTo>
                  <a:pt x="8784" y="23291"/>
                  <a:pt x="8784" y="23360"/>
                  <a:pt x="8784" y="23360"/>
                </a:cubicBezTo>
                <a:lnTo>
                  <a:pt x="8507" y="23152"/>
                </a:lnTo>
                <a:cubicBezTo>
                  <a:pt x="8437" y="23083"/>
                  <a:pt x="8368" y="23014"/>
                  <a:pt x="8299" y="22875"/>
                </a:cubicBezTo>
                <a:cubicBezTo>
                  <a:pt x="8368" y="22806"/>
                  <a:pt x="8299" y="22806"/>
                  <a:pt x="8299" y="22736"/>
                </a:cubicBezTo>
                <a:lnTo>
                  <a:pt x="8160" y="22736"/>
                </a:lnTo>
                <a:cubicBezTo>
                  <a:pt x="7813" y="22251"/>
                  <a:pt x="7328" y="21835"/>
                  <a:pt x="6774" y="21558"/>
                </a:cubicBezTo>
                <a:cubicBezTo>
                  <a:pt x="6427" y="21142"/>
                  <a:pt x="6150" y="20657"/>
                  <a:pt x="6011" y="20172"/>
                </a:cubicBezTo>
                <a:cubicBezTo>
                  <a:pt x="5803" y="19686"/>
                  <a:pt x="5734" y="19201"/>
                  <a:pt x="5734" y="18716"/>
                </a:cubicBezTo>
                <a:cubicBezTo>
                  <a:pt x="5734" y="18373"/>
                  <a:pt x="5876" y="17227"/>
                  <a:pt x="6198" y="17227"/>
                </a:cubicBezTo>
                <a:close/>
                <a:moveTo>
                  <a:pt x="14177" y="19268"/>
                </a:moveTo>
                <a:cubicBezTo>
                  <a:pt x="14845" y="19268"/>
                  <a:pt x="14116" y="20525"/>
                  <a:pt x="13913" y="20796"/>
                </a:cubicBezTo>
                <a:cubicBezTo>
                  <a:pt x="13498" y="21419"/>
                  <a:pt x="12943" y="21974"/>
                  <a:pt x="12388" y="22390"/>
                </a:cubicBezTo>
                <a:cubicBezTo>
                  <a:pt x="11765" y="22806"/>
                  <a:pt x="11071" y="23152"/>
                  <a:pt x="10378" y="23430"/>
                </a:cubicBezTo>
                <a:cubicBezTo>
                  <a:pt x="10448" y="23222"/>
                  <a:pt x="10448" y="23014"/>
                  <a:pt x="10517" y="22806"/>
                </a:cubicBezTo>
                <a:cubicBezTo>
                  <a:pt x="11695" y="21558"/>
                  <a:pt x="12111" y="19409"/>
                  <a:pt x="14052" y="19271"/>
                </a:cubicBezTo>
                <a:lnTo>
                  <a:pt x="14121" y="19271"/>
                </a:lnTo>
                <a:cubicBezTo>
                  <a:pt x="14141" y="19269"/>
                  <a:pt x="14159" y="19268"/>
                  <a:pt x="14177" y="19268"/>
                </a:cubicBezTo>
                <a:close/>
                <a:moveTo>
                  <a:pt x="13646" y="21590"/>
                </a:moveTo>
                <a:cubicBezTo>
                  <a:pt x="13640" y="21599"/>
                  <a:pt x="13636" y="21611"/>
                  <a:pt x="13636" y="21627"/>
                </a:cubicBezTo>
                <a:cubicBezTo>
                  <a:pt x="13775" y="22043"/>
                  <a:pt x="13983" y="22251"/>
                  <a:pt x="13567" y="22598"/>
                </a:cubicBezTo>
                <a:cubicBezTo>
                  <a:pt x="13220" y="22944"/>
                  <a:pt x="12804" y="23152"/>
                  <a:pt x="12319" y="23291"/>
                </a:cubicBezTo>
                <a:cubicBezTo>
                  <a:pt x="11695" y="23568"/>
                  <a:pt x="11002" y="23776"/>
                  <a:pt x="10378" y="23846"/>
                </a:cubicBezTo>
                <a:cubicBezTo>
                  <a:pt x="11210" y="23499"/>
                  <a:pt x="12042" y="23014"/>
                  <a:pt x="12735" y="22459"/>
                </a:cubicBezTo>
                <a:cubicBezTo>
                  <a:pt x="13080" y="22201"/>
                  <a:pt x="13384" y="21909"/>
                  <a:pt x="13646" y="21590"/>
                </a:cubicBezTo>
                <a:close/>
                <a:moveTo>
                  <a:pt x="3749" y="20938"/>
                </a:moveTo>
                <a:cubicBezTo>
                  <a:pt x="5264" y="21150"/>
                  <a:pt x="6641" y="21841"/>
                  <a:pt x="7744" y="22944"/>
                </a:cubicBezTo>
                <a:cubicBezTo>
                  <a:pt x="7675" y="23014"/>
                  <a:pt x="7605" y="23083"/>
                  <a:pt x="7675" y="23222"/>
                </a:cubicBezTo>
                <a:cubicBezTo>
                  <a:pt x="7883" y="23638"/>
                  <a:pt x="8160" y="24054"/>
                  <a:pt x="8507" y="24400"/>
                </a:cubicBezTo>
                <a:cubicBezTo>
                  <a:pt x="6520" y="23989"/>
                  <a:pt x="4466" y="22969"/>
                  <a:pt x="3749" y="20938"/>
                </a:cubicBezTo>
                <a:close/>
                <a:moveTo>
                  <a:pt x="31590" y="11507"/>
                </a:moveTo>
                <a:lnTo>
                  <a:pt x="31590" y="11507"/>
                </a:lnTo>
                <a:cubicBezTo>
                  <a:pt x="29163" y="16706"/>
                  <a:pt x="24380" y="21073"/>
                  <a:pt x="22162" y="26410"/>
                </a:cubicBezTo>
                <a:cubicBezTo>
                  <a:pt x="22578" y="23638"/>
                  <a:pt x="23549" y="21004"/>
                  <a:pt x="24935" y="18647"/>
                </a:cubicBezTo>
                <a:cubicBezTo>
                  <a:pt x="26668" y="15874"/>
                  <a:pt x="29441" y="13933"/>
                  <a:pt x="31590" y="11507"/>
                </a:cubicBezTo>
                <a:close/>
                <a:moveTo>
                  <a:pt x="34166" y="25716"/>
                </a:moveTo>
                <a:cubicBezTo>
                  <a:pt x="34202" y="25716"/>
                  <a:pt x="34224" y="25737"/>
                  <a:pt x="34224" y="25787"/>
                </a:cubicBezTo>
                <a:cubicBezTo>
                  <a:pt x="34224" y="26618"/>
                  <a:pt x="34016" y="27381"/>
                  <a:pt x="33669" y="28143"/>
                </a:cubicBezTo>
                <a:cubicBezTo>
                  <a:pt x="33253" y="28975"/>
                  <a:pt x="32629" y="29668"/>
                  <a:pt x="31798" y="30223"/>
                </a:cubicBezTo>
                <a:cubicBezTo>
                  <a:pt x="32421" y="29252"/>
                  <a:pt x="32768" y="28143"/>
                  <a:pt x="32837" y="27034"/>
                </a:cubicBezTo>
                <a:cubicBezTo>
                  <a:pt x="32976" y="26896"/>
                  <a:pt x="33045" y="26688"/>
                  <a:pt x="33184" y="26480"/>
                </a:cubicBezTo>
                <a:cubicBezTo>
                  <a:pt x="33184" y="26480"/>
                  <a:pt x="33948" y="25716"/>
                  <a:pt x="34166" y="25716"/>
                </a:cubicBezTo>
                <a:close/>
                <a:moveTo>
                  <a:pt x="32560" y="24816"/>
                </a:moveTo>
                <a:cubicBezTo>
                  <a:pt x="32560" y="25440"/>
                  <a:pt x="32560" y="26133"/>
                  <a:pt x="32560" y="26826"/>
                </a:cubicBezTo>
                <a:cubicBezTo>
                  <a:pt x="32491" y="28143"/>
                  <a:pt x="31936" y="29460"/>
                  <a:pt x="30966" y="30431"/>
                </a:cubicBezTo>
                <a:cubicBezTo>
                  <a:pt x="30966" y="30362"/>
                  <a:pt x="30966" y="30292"/>
                  <a:pt x="30966" y="30223"/>
                </a:cubicBezTo>
                <a:cubicBezTo>
                  <a:pt x="31451" y="29183"/>
                  <a:pt x="31451" y="27935"/>
                  <a:pt x="30966" y="26896"/>
                </a:cubicBezTo>
                <a:lnTo>
                  <a:pt x="30966" y="26618"/>
                </a:lnTo>
                <a:cubicBezTo>
                  <a:pt x="30966" y="26618"/>
                  <a:pt x="30966" y="26549"/>
                  <a:pt x="30966" y="26480"/>
                </a:cubicBezTo>
                <a:cubicBezTo>
                  <a:pt x="31078" y="26255"/>
                  <a:pt x="31236" y="25938"/>
                  <a:pt x="31255" y="25938"/>
                </a:cubicBezTo>
                <a:lnTo>
                  <a:pt x="31255" y="25938"/>
                </a:lnTo>
                <a:cubicBezTo>
                  <a:pt x="31259" y="25938"/>
                  <a:pt x="31256" y="25955"/>
                  <a:pt x="31243" y="25994"/>
                </a:cubicBezTo>
                <a:lnTo>
                  <a:pt x="31382" y="25648"/>
                </a:lnTo>
                <a:cubicBezTo>
                  <a:pt x="31659" y="25232"/>
                  <a:pt x="32075" y="24885"/>
                  <a:pt x="32560" y="24816"/>
                </a:cubicBezTo>
                <a:close/>
                <a:moveTo>
                  <a:pt x="20083" y="29322"/>
                </a:moveTo>
                <a:lnTo>
                  <a:pt x="20083" y="29322"/>
                </a:lnTo>
                <a:cubicBezTo>
                  <a:pt x="20429" y="29460"/>
                  <a:pt x="20637" y="29807"/>
                  <a:pt x="20637" y="30223"/>
                </a:cubicBezTo>
                <a:lnTo>
                  <a:pt x="20568" y="30985"/>
                </a:lnTo>
                <a:lnTo>
                  <a:pt x="20429" y="30639"/>
                </a:lnTo>
                <a:cubicBezTo>
                  <a:pt x="20291" y="30223"/>
                  <a:pt x="20152" y="29807"/>
                  <a:pt x="20083" y="29322"/>
                </a:cubicBezTo>
                <a:close/>
                <a:moveTo>
                  <a:pt x="28609" y="25163"/>
                </a:moveTo>
                <a:lnTo>
                  <a:pt x="28609" y="25163"/>
                </a:lnTo>
                <a:cubicBezTo>
                  <a:pt x="28748" y="25856"/>
                  <a:pt x="28955" y="26480"/>
                  <a:pt x="29233" y="27104"/>
                </a:cubicBezTo>
                <a:cubicBezTo>
                  <a:pt x="29787" y="28213"/>
                  <a:pt x="29995" y="29530"/>
                  <a:pt x="29857" y="30708"/>
                </a:cubicBezTo>
                <a:cubicBezTo>
                  <a:pt x="29787" y="30569"/>
                  <a:pt x="29649" y="30431"/>
                  <a:pt x="29579" y="30223"/>
                </a:cubicBezTo>
                <a:cubicBezTo>
                  <a:pt x="29555" y="30174"/>
                  <a:pt x="29504" y="30151"/>
                  <a:pt x="29452" y="30151"/>
                </a:cubicBezTo>
                <a:cubicBezTo>
                  <a:pt x="29357" y="30151"/>
                  <a:pt x="29257" y="30227"/>
                  <a:pt x="29302" y="30362"/>
                </a:cubicBezTo>
                <a:lnTo>
                  <a:pt x="29579" y="30985"/>
                </a:lnTo>
                <a:cubicBezTo>
                  <a:pt x="27846" y="30362"/>
                  <a:pt x="27430" y="26618"/>
                  <a:pt x="28609" y="25163"/>
                </a:cubicBezTo>
                <a:close/>
                <a:moveTo>
                  <a:pt x="29282" y="25322"/>
                </a:moveTo>
                <a:cubicBezTo>
                  <a:pt x="29766" y="25322"/>
                  <a:pt x="30837" y="27262"/>
                  <a:pt x="30896" y="27381"/>
                </a:cubicBezTo>
                <a:cubicBezTo>
                  <a:pt x="31104" y="28143"/>
                  <a:pt x="31104" y="28906"/>
                  <a:pt x="30896" y="29668"/>
                </a:cubicBezTo>
                <a:cubicBezTo>
                  <a:pt x="30859" y="29650"/>
                  <a:pt x="30827" y="29641"/>
                  <a:pt x="30800" y="29641"/>
                </a:cubicBezTo>
                <a:cubicBezTo>
                  <a:pt x="30726" y="29641"/>
                  <a:pt x="30688" y="29705"/>
                  <a:pt x="30688" y="29807"/>
                </a:cubicBezTo>
                <a:cubicBezTo>
                  <a:pt x="30480" y="30223"/>
                  <a:pt x="30273" y="30708"/>
                  <a:pt x="30203" y="31193"/>
                </a:cubicBezTo>
                <a:cubicBezTo>
                  <a:pt x="30134" y="31193"/>
                  <a:pt x="30134" y="31263"/>
                  <a:pt x="30203" y="31332"/>
                </a:cubicBezTo>
                <a:lnTo>
                  <a:pt x="30134" y="31471"/>
                </a:lnTo>
                <a:lnTo>
                  <a:pt x="29995" y="31193"/>
                </a:lnTo>
                <a:cubicBezTo>
                  <a:pt x="30065" y="31193"/>
                  <a:pt x="30065" y="31124"/>
                  <a:pt x="29995" y="31055"/>
                </a:cubicBezTo>
                <a:cubicBezTo>
                  <a:pt x="31174" y="29322"/>
                  <a:pt x="29649" y="27381"/>
                  <a:pt x="29094" y="25579"/>
                </a:cubicBezTo>
                <a:cubicBezTo>
                  <a:pt x="29094" y="25579"/>
                  <a:pt x="29094" y="25509"/>
                  <a:pt x="29094" y="25509"/>
                </a:cubicBezTo>
                <a:cubicBezTo>
                  <a:pt x="29134" y="25378"/>
                  <a:pt x="29200" y="25322"/>
                  <a:pt x="29282" y="25322"/>
                </a:cubicBezTo>
                <a:close/>
                <a:moveTo>
                  <a:pt x="46694" y="29734"/>
                </a:moveTo>
                <a:cubicBezTo>
                  <a:pt x="46796" y="29734"/>
                  <a:pt x="46854" y="29775"/>
                  <a:pt x="46840" y="29876"/>
                </a:cubicBezTo>
                <a:cubicBezTo>
                  <a:pt x="46354" y="32094"/>
                  <a:pt x="44621" y="33204"/>
                  <a:pt x="42958" y="34451"/>
                </a:cubicBezTo>
                <a:cubicBezTo>
                  <a:pt x="43304" y="33550"/>
                  <a:pt x="43651" y="32718"/>
                  <a:pt x="44136" y="31887"/>
                </a:cubicBezTo>
                <a:cubicBezTo>
                  <a:pt x="44413" y="31332"/>
                  <a:pt x="44760" y="30847"/>
                  <a:pt x="45176" y="30431"/>
                </a:cubicBezTo>
                <a:cubicBezTo>
                  <a:pt x="45286" y="30321"/>
                  <a:pt x="46307" y="29734"/>
                  <a:pt x="46694" y="29734"/>
                </a:cubicBezTo>
                <a:close/>
                <a:moveTo>
                  <a:pt x="42606" y="27685"/>
                </a:moveTo>
                <a:cubicBezTo>
                  <a:pt x="42632" y="27685"/>
                  <a:pt x="42657" y="27698"/>
                  <a:pt x="42681" y="27727"/>
                </a:cubicBezTo>
                <a:cubicBezTo>
                  <a:pt x="43096" y="28351"/>
                  <a:pt x="43374" y="28975"/>
                  <a:pt x="43582" y="29668"/>
                </a:cubicBezTo>
                <a:cubicBezTo>
                  <a:pt x="43859" y="30847"/>
                  <a:pt x="43651" y="32025"/>
                  <a:pt x="42958" y="33065"/>
                </a:cubicBezTo>
                <a:cubicBezTo>
                  <a:pt x="42923" y="33030"/>
                  <a:pt x="42888" y="33013"/>
                  <a:pt x="42854" y="33013"/>
                </a:cubicBezTo>
                <a:cubicBezTo>
                  <a:pt x="42819" y="33013"/>
                  <a:pt x="42784" y="33030"/>
                  <a:pt x="42750" y="33065"/>
                </a:cubicBezTo>
                <a:cubicBezTo>
                  <a:pt x="42334" y="33550"/>
                  <a:pt x="41987" y="34174"/>
                  <a:pt x="41849" y="34867"/>
                </a:cubicBezTo>
                <a:lnTo>
                  <a:pt x="41779" y="34937"/>
                </a:lnTo>
                <a:cubicBezTo>
                  <a:pt x="41641" y="33065"/>
                  <a:pt x="41710" y="31124"/>
                  <a:pt x="41918" y="29252"/>
                </a:cubicBezTo>
                <a:cubicBezTo>
                  <a:pt x="41918" y="29252"/>
                  <a:pt x="42324" y="27685"/>
                  <a:pt x="42606" y="27685"/>
                </a:cubicBezTo>
                <a:close/>
                <a:moveTo>
                  <a:pt x="40601" y="29807"/>
                </a:moveTo>
                <a:cubicBezTo>
                  <a:pt x="40670" y="30084"/>
                  <a:pt x="40740" y="30292"/>
                  <a:pt x="40878" y="30431"/>
                </a:cubicBezTo>
                <a:cubicBezTo>
                  <a:pt x="41017" y="30639"/>
                  <a:pt x="41225" y="30847"/>
                  <a:pt x="41363" y="30985"/>
                </a:cubicBezTo>
                <a:cubicBezTo>
                  <a:pt x="41294" y="32372"/>
                  <a:pt x="41433" y="33827"/>
                  <a:pt x="41502" y="35283"/>
                </a:cubicBezTo>
                <a:lnTo>
                  <a:pt x="41502" y="35352"/>
                </a:lnTo>
                <a:lnTo>
                  <a:pt x="41363" y="35352"/>
                </a:lnTo>
                <a:cubicBezTo>
                  <a:pt x="40601" y="34590"/>
                  <a:pt x="40254" y="33481"/>
                  <a:pt x="40324" y="32372"/>
                </a:cubicBezTo>
                <a:cubicBezTo>
                  <a:pt x="40254" y="31817"/>
                  <a:pt x="40324" y="31263"/>
                  <a:pt x="40462" y="30639"/>
                </a:cubicBezTo>
                <a:cubicBezTo>
                  <a:pt x="40462" y="30500"/>
                  <a:pt x="40532" y="30292"/>
                  <a:pt x="40601" y="30154"/>
                </a:cubicBezTo>
                <a:cubicBezTo>
                  <a:pt x="40601" y="30015"/>
                  <a:pt x="40532" y="29946"/>
                  <a:pt x="40532" y="29807"/>
                </a:cubicBezTo>
                <a:close/>
                <a:moveTo>
                  <a:pt x="42888" y="35075"/>
                </a:moveTo>
                <a:lnTo>
                  <a:pt x="42888" y="35075"/>
                </a:lnTo>
                <a:cubicBezTo>
                  <a:pt x="42681" y="35214"/>
                  <a:pt x="42403" y="35352"/>
                  <a:pt x="42195" y="35491"/>
                </a:cubicBezTo>
                <a:lnTo>
                  <a:pt x="42126" y="35491"/>
                </a:lnTo>
                <a:cubicBezTo>
                  <a:pt x="42126" y="35422"/>
                  <a:pt x="42126" y="35422"/>
                  <a:pt x="42057" y="35422"/>
                </a:cubicBezTo>
                <a:cubicBezTo>
                  <a:pt x="42057" y="35352"/>
                  <a:pt x="42057" y="35352"/>
                  <a:pt x="42057" y="35352"/>
                </a:cubicBezTo>
                <a:cubicBezTo>
                  <a:pt x="42334" y="35283"/>
                  <a:pt x="42611" y="35145"/>
                  <a:pt x="42888" y="35075"/>
                </a:cubicBezTo>
                <a:close/>
                <a:moveTo>
                  <a:pt x="47755" y="32320"/>
                </a:moveTo>
                <a:cubicBezTo>
                  <a:pt x="47940" y="32320"/>
                  <a:pt x="48122" y="32337"/>
                  <a:pt x="48295" y="32372"/>
                </a:cubicBezTo>
                <a:cubicBezTo>
                  <a:pt x="49404" y="32649"/>
                  <a:pt x="48711" y="33481"/>
                  <a:pt x="48226" y="33827"/>
                </a:cubicBezTo>
                <a:cubicBezTo>
                  <a:pt x="46909" y="34659"/>
                  <a:pt x="45453" y="35214"/>
                  <a:pt x="43928" y="35560"/>
                </a:cubicBezTo>
                <a:cubicBezTo>
                  <a:pt x="43928" y="35491"/>
                  <a:pt x="43859" y="35491"/>
                  <a:pt x="43720" y="35491"/>
                </a:cubicBezTo>
                <a:lnTo>
                  <a:pt x="43027" y="35560"/>
                </a:lnTo>
                <a:cubicBezTo>
                  <a:pt x="43443" y="35352"/>
                  <a:pt x="43720" y="35006"/>
                  <a:pt x="43928" y="34659"/>
                </a:cubicBezTo>
                <a:cubicBezTo>
                  <a:pt x="43998" y="34521"/>
                  <a:pt x="43928" y="34382"/>
                  <a:pt x="43790" y="34313"/>
                </a:cubicBezTo>
                <a:cubicBezTo>
                  <a:pt x="43928" y="34243"/>
                  <a:pt x="43998" y="34105"/>
                  <a:pt x="44206" y="33966"/>
                </a:cubicBezTo>
                <a:lnTo>
                  <a:pt x="44413" y="33758"/>
                </a:lnTo>
                <a:cubicBezTo>
                  <a:pt x="44968" y="33412"/>
                  <a:pt x="45592" y="33065"/>
                  <a:pt x="46216" y="32788"/>
                </a:cubicBezTo>
                <a:lnTo>
                  <a:pt x="46146" y="32788"/>
                </a:lnTo>
                <a:cubicBezTo>
                  <a:pt x="46614" y="32476"/>
                  <a:pt x="47199" y="32320"/>
                  <a:pt x="47755" y="32320"/>
                </a:cubicBezTo>
                <a:close/>
                <a:moveTo>
                  <a:pt x="21885" y="33897"/>
                </a:moveTo>
                <a:lnTo>
                  <a:pt x="21885" y="33897"/>
                </a:lnTo>
                <a:cubicBezTo>
                  <a:pt x="21816" y="34382"/>
                  <a:pt x="21746" y="34867"/>
                  <a:pt x="21538" y="35283"/>
                </a:cubicBezTo>
                <a:cubicBezTo>
                  <a:pt x="21400" y="35560"/>
                  <a:pt x="21192" y="35907"/>
                  <a:pt x="21053" y="36184"/>
                </a:cubicBezTo>
                <a:cubicBezTo>
                  <a:pt x="21053" y="35352"/>
                  <a:pt x="21330" y="34521"/>
                  <a:pt x="21885" y="33897"/>
                </a:cubicBezTo>
                <a:close/>
                <a:moveTo>
                  <a:pt x="13983" y="35352"/>
                </a:moveTo>
                <a:lnTo>
                  <a:pt x="14052" y="35422"/>
                </a:lnTo>
                <a:cubicBezTo>
                  <a:pt x="14052" y="35768"/>
                  <a:pt x="13983" y="36115"/>
                  <a:pt x="13983" y="36392"/>
                </a:cubicBezTo>
                <a:cubicBezTo>
                  <a:pt x="13913" y="36739"/>
                  <a:pt x="13844" y="37016"/>
                  <a:pt x="13705" y="37293"/>
                </a:cubicBezTo>
                <a:cubicBezTo>
                  <a:pt x="13636" y="36670"/>
                  <a:pt x="13705" y="35976"/>
                  <a:pt x="13983" y="35352"/>
                </a:cubicBezTo>
                <a:close/>
                <a:moveTo>
                  <a:pt x="46382" y="35517"/>
                </a:moveTo>
                <a:cubicBezTo>
                  <a:pt x="47669" y="35517"/>
                  <a:pt x="48986" y="35792"/>
                  <a:pt x="49543" y="36739"/>
                </a:cubicBezTo>
                <a:cubicBezTo>
                  <a:pt x="49890" y="37293"/>
                  <a:pt x="46354" y="37293"/>
                  <a:pt x="46077" y="37293"/>
                </a:cubicBezTo>
                <a:cubicBezTo>
                  <a:pt x="45176" y="37155"/>
                  <a:pt x="44344" y="36808"/>
                  <a:pt x="43512" y="36323"/>
                </a:cubicBezTo>
                <a:cubicBezTo>
                  <a:pt x="43582" y="36254"/>
                  <a:pt x="43582" y="36254"/>
                  <a:pt x="43512" y="36184"/>
                </a:cubicBezTo>
                <a:cubicBezTo>
                  <a:pt x="44206" y="36046"/>
                  <a:pt x="44829" y="35838"/>
                  <a:pt x="45453" y="35560"/>
                </a:cubicBezTo>
                <a:cubicBezTo>
                  <a:pt x="45753" y="35533"/>
                  <a:pt x="46067" y="35517"/>
                  <a:pt x="46382" y="35517"/>
                </a:cubicBezTo>
                <a:close/>
                <a:moveTo>
                  <a:pt x="30827" y="37085"/>
                </a:moveTo>
                <a:lnTo>
                  <a:pt x="30827" y="37085"/>
                </a:lnTo>
                <a:cubicBezTo>
                  <a:pt x="30758" y="37432"/>
                  <a:pt x="30550" y="37709"/>
                  <a:pt x="30342" y="37987"/>
                </a:cubicBezTo>
                <a:cubicBezTo>
                  <a:pt x="30273" y="38056"/>
                  <a:pt x="30134" y="38195"/>
                  <a:pt x="29995" y="38264"/>
                </a:cubicBezTo>
                <a:cubicBezTo>
                  <a:pt x="29995" y="38195"/>
                  <a:pt x="29995" y="38125"/>
                  <a:pt x="29926" y="38125"/>
                </a:cubicBezTo>
                <a:cubicBezTo>
                  <a:pt x="29995" y="38056"/>
                  <a:pt x="29995" y="38056"/>
                  <a:pt x="30065" y="37987"/>
                </a:cubicBezTo>
                <a:cubicBezTo>
                  <a:pt x="30273" y="37640"/>
                  <a:pt x="30480" y="37363"/>
                  <a:pt x="30827" y="37085"/>
                </a:cubicBezTo>
                <a:close/>
                <a:moveTo>
                  <a:pt x="38799" y="37848"/>
                </a:moveTo>
                <a:cubicBezTo>
                  <a:pt x="39076" y="37848"/>
                  <a:pt x="39423" y="37917"/>
                  <a:pt x="39631" y="38125"/>
                </a:cubicBezTo>
                <a:cubicBezTo>
                  <a:pt x="39631" y="38195"/>
                  <a:pt x="39561" y="38264"/>
                  <a:pt x="39492" y="38333"/>
                </a:cubicBezTo>
                <a:cubicBezTo>
                  <a:pt x="39284" y="38402"/>
                  <a:pt x="39076" y="38472"/>
                  <a:pt x="38868" y="38472"/>
                </a:cubicBezTo>
                <a:cubicBezTo>
                  <a:pt x="38521" y="38472"/>
                  <a:pt x="38175" y="38402"/>
                  <a:pt x="37898" y="38333"/>
                </a:cubicBezTo>
                <a:lnTo>
                  <a:pt x="38521" y="37848"/>
                </a:lnTo>
                <a:close/>
                <a:moveTo>
                  <a:pt x="35835" y="37424"/>
                </a:moveTo>
                <a:lnTo>
                  <a:pt x="35835" y="37424"/>
                </a:lnTo>
                <a:cubicBezTo>
                  <a:pt x="36001" y="38093"/>
                  <a:pt x="35598" y="38698"/>
                  <a:pt x="35194" y="39304"/>
                </a:cubicBezTo>
                <a:cubicBezTo>
                  <a:pt x="35127" y="38636"/>
                  <a:pt x="35382" y="37968"/>
                  <a:pt x="35835" y="37424"/>
                </a:cubicBezTo>
                <a:close/>
                <a:moveTo>
                  <a:pt x="43096" y="36462"/>
                </a:moveTo>
                <a:cubicBezTo>
                  <a:pt x="43998" y="37224"/>
                  <a:pt x="45107" y="37709"/>
                  <a:pt x="46285" y="37779"/>
                </a:cubicBezTo>
                <a:cubicBezTo>
                  <a:pt x="46978" y="38472"/>
                  <a:pt x="47602" y="39304"/>
                  <a:pt x="48018" y="40274"/>
                </a:cubicBezTo>
                <a:cubicBezTo>
                  <a:pt x="45731" y="40066"/>
                  <a:pt x="44067" y="38333"/>
                  <a:pt x="42888" y="36462"/>
                </a:cubicBezTo>
                <a:close/>
                <a:moveTo>
                  <a:pt x="19822" y="39660"/>
                </a:moveTo>
                <a:cubicBezTo>
                  <a:pt x="20181" y="40313"/>
                  <a:pt x="20370" y="41021"/>
                  <a:pt x="20499" y="41730"/>
                </a:cubicBezTo>
                <a:cubicBezTo>
                  <a:pt x="20165" y="41063"/>
                  <a:pt x="19960" y="40332"/>
                  <a:pt x="19822" y="39660"/>
                </a:cubicBezTo>
                <a:close/>
                <a:moveTo>
                  <a:pt x="16825" y="42423"/>
                </a:moveTo>
                <a:lnTo>
                  <a:pt x="16825" y="42423"/>
                </a:lnTo>
                <a:cubicBezTo>
                  <a:pt x="17102" y="42978"/>
                  <a:pt x="17171" y="43601"/>
                  <a:pt x="17033" y="44225"/>
                </a:cubicBezTo>
                <a:cubicBezTo>
                  <a:pt x="16825" y="43601"/>
                  <a:pt x="16755" y="42978"/>
                  <a:pt x="16825" y="42423"/>
                </a:cubicBezTo>
                <a:close/>
                <a:moveTo>
                  <a:pt x="24796" y="32926"/>
                </a:moveTo>
                <a:lnTo>
                  <a:pt x="24796" y="32926"/>
                </a:lnTo>
                <a:cubicBezTo>
                  <a:pt x="25212" y="33620"/>
                  <a:pt x="25767" y="34174"/>
                  <a:pt x="26391" y="34729"/>
                </a:cubicBezTo>
                <a:cubicBezTo>
                  <a:pt x="28817" y="37293"/>
                  <a:pt x="28540" y="40759"/>
                  <a:pt x="27638" y="43948"/>
                </a:cubicBezTo>
                <a:cubicBezTo>
                  <a:pt x="27638" y="43948"/>
                  <a:pt x="27638" y="44017"/>
                  <a:pt x="27638" y="44087"/>
                </a:cubicBezTo>
                <a:cubicBezTo>
                  <a:pt x="27569" y="44364"/>
                  <a:pt x="27430" y="44641"/>
                  <a:pt x="27361" y="44918"/>
                </a:cubicBezTo>
                <a:cubicBezTo>
                  <a:pt x="27916" y="42007"/>
                  <a:pt x="27569" y="39026"/>
                  <a:pt x="26460" y="36323"/>
                </a:cubicBezTo>
                <a:cubicBezTo>
                  <a:pt x="26460" y="36303"/>
                  <a:pt x="26448" y="36294"/>
                  <a:pt x="26431" y="36294"/>
                </a:cubicBezTo>
                <a:cubicBezTo>
                  <a:pt x="26391" y="36294"/>
                  <a:pt x="26321" y="36343"/>
                  <a:pt x="26321" y="36392"/>
                </a:cubicBezTo>
                <a:cubicBezTo>
                  <a:pt x="26807" y="38056"/>
                  <a:pt x="27084" y="39789"/>
                  <a:pt x="27292" y="41591"/>
                </a:cubicBezTo>
                <a:cubicBezTo>
                  <a:pt x="27361" y="42978"/>
                  <a:pt x="27084" y="44364"/>
                  <a:pt x="27015" y="45820"/>
                </a:cubicBezTo>
                <a:cubicBezTo>
                  <a:pt x="26876" y="46235"/>
                  <a:pt x="26668" y="46651"/>
                  <a:pt x="26460" y="46998"/>
                </a:cubicBezTo>
                <a:cubicBezTo>
                  <a:pt x="26668" y="45542"/>
                  <a:pt x="26529" y="44087"/>
                  <a:pt x="26183" y="42700"/>
                </a:cubicBezTo>
                <a:lnTo>
                  <a:pt x="26113" y="42700"/>
                </a:lnTo>
                <a:cubicBezTo>
                  <a:pt x="25490" y="39858"/>
                  <a:pt x="25143" y="36947"/>
                  <a:pt x="25074" y="34035"/>
                </a:cubicBezTo>
                <a:cubicBezTo>
                  <a:pt x="25074" y="33620"/>
                  <a:pt x="25004" y="33273"/>
                  <a:pt x="24796" y="32926"/>
                </a:cubicBezTo>
                <a:close/>
                <a:moveTo>
                  <a:pt x="22162" y="45265"/>
                </a:moveTo>
                <a:cubicBezTo>
                  <a:pt x="22162" y="45958"/>
                  <a:pt x="22024" y="46651"/>
                  <a:pt x="21677" y="47275"/>
                </a:cubicBezTo>
                <a:cubicBezTo>
                  <a:pt x="21608" y="46929"/>
                  <a:pt x="21608" y="46651"/>
                  <a:pt x="21608" y="46374"/>
                </a:cubicBezTo>
                <a:cubicBezTo>
                  <a:pt x="21677" y="45958"/>
                  <a:pt x="21885" y="45612"/>
                  <a:pt x="22162" y="45265"/>
                </a:cubicBezTo>
                <a:close/>
                <a:moveTo>
                  <a:pt x="17518" y="49147"/>
                </a:moveTo>
                <a:lnTo>
                  <a:pt x="17518" y="49147"/>
                </a:lnTo>
                <a:cubicBezTo>
                  <a:pt x="18073" y="49424"/>
                  <a:pt x="18627" y="49771"/>
                  <a:pt x="19043" y="50256"/>
                </a:cubicBezTo>
                <a:cubicBezTo>
                  <a:pt x="18419" y="50048"/>
                  <a:pt x="17865" y="49632"/>
                  <a:pt x="17518" y="49147"/>
                </a:cubicBezTo>
                <a:close/>
                <a:moveTo>
                  <a:pt x="19528" y="56841"/>
                </a:moveTo>
                <a:lnTo>
                  <a:pt x="19528" y="56841"/>
                </a:lnTo>
                <a:cubicBezTo>
                  <a:pt x="19805" y="57257"/>
                  <a:pt x="19875" y="57812"/>
                  <a:pt x="19875" y="58366"/>
                </a:cubicBezTo>
                <a:cubicBezTo>
                  <a:pt x="19598" y="57881"/>
                  <a:pt x="19528" y="57326"/>
                  <a:pt x="19528" y="56841"/>
                </a:cubicBezTo>
                <a:close/>
                <a:moveTo>
                  <a:pt x="36437" y="54584"/>
                </a:moveTo>
                <a:cubicBezTo>
                  <a:pt x="36678" y="54584"/>
                  <a:pt x="36903" y="56163"/>
                  <a:pt x="36925" y="56163"/>
                </a:cubicBezTo>
                <a:cubicBezTo>
                  <a:pt x="36926" y="56163"/>
                  <a:pt x="36927" y="56158"/>
                  <a:pt x="36927" y="56148"/>
                </a:cubicBezTo>
                <a:lnTo>
                  <a:pt x="36927" y="56148"/>
                </a:lnTo>
                <a:cubicBezTo>
                  <a:pt x="36927" y="56980"/>
                  <a:pt x="36719" y="57742"/>
                  <a:pt x="36373" y="58505"/>
                </a:cubicBezTo>
                <a:cubicBezTo>
                  <a:pt x="36095" y="59129"/>
                  <a:pt x="35679" y="59683"/>
                  <a:pt x="35263" y="60169"/>
                </a:cubicBezTo>
                <a:cubicBezTo>
                  <a:pt x="35263" y="60099"/>
                  <a:pt x="35263" y="60030"/>
                  <a:pt x="35263" y="59961"/>
                </a:cubicBezTo>
                <a:cubicBezTo>
                  <a:pt x="35263" y="59811"/>
                  <a:pt x="35119" y="59697"/>
                  <a:pt x="34987" y="59697"/>
                </a:cubicBezTo>
                <a:cubicBezTo>
                  <a:pt x="34936" y="59697"/>
                  <a:pt x="34886" y="59714"/>
                  <a:pt x="34848" y="59753"/>
                </a:cubicBezTo>
                <a:lnTo>
                  <a:pt x="34709" y="59891"/>
                </a:lnTo>
                <a:cubicBezTo>
                  <a:pt x="34709" y="59753"/>
                  <a:pt x="34709" y="59614"/>
                  <a:pt x="34709" y="59475"/>
                </a:cubicBezTo>
                <a:cubicBezTo>
                  <a:pt x="34709" y="59406"/>
                  <a:pt x="34709" y="59337"/>
                  <a:pt x="34640" y="59337"/>
                </a:cubicBezTo>
                <a:cubicBezTo>
                  <a:pt x="34709" y="58782"/>
                  <a:pt x="34709" y="58297"/>
                  <a:pt x="34640" y="57742"/>
                </a:cubicBezTo>
                <a:cubicBezTo>
                  <a:pt x="34986" y="56564"/>
                  <a:pt x="35541" y="55455"/>
                  <a:pt x="36373" y="54623"/>
                </a:cubicBezTo>
                <a:cubicBezTo>
                  <a:pt x="36394" y="54596"/>
                  <a:pt x="36415" y="54584"/>
                  <a:pt x="36437" y="54584"/>
                </a:cubicBezTo>
                <a:close/>
                <a:moveTo>
                  <a:pt x="32144" y="54685"/>
                </a:moveTo>
                <a:cubicBezTo>
                  <a:pt x="32223" y="54685"/>
                  <a:pt x="32315" y="54708"/>
                  <a:pt x="32421" y="54762"/>
                </a:cubicBezTo>
                <a:cubicBezTo>
                  <a:pt x="33184" y="55178"/>
                  <a:pt x="33808" y="55871"/>
                  <a:pt x="34085" y="56703"/>
                </a:cubicBezTo>
                <a:cubicBezTo>
                  <a:pt x="34224" y="57118"/>
                  <a:pt x="34293" y="57534"/>
                  <a:pt x="34362" y="57881"/>
                </a:cubicBezTo>
                <a:cubicBezTo>
                  <a:pt x="34224" y="58505"/>
                  <a:pt x="34154" y="59129"/>
                  <a:pt x="34154" y="59753"/>
                </a:cubicBezTo>
                <a:cubicBezTo>
                  <a:pt x="34154" y="59822"/>
                  <a:pt x="34085" y="59961"/>
                  <a:pt x="34016" y="60030"/>
                </a:cubicBezTo>
                <a:cubicBezTo>
                  <a:pt x="33946" y="59753"/>
                  <a:pt x="33877" y="59475"/>
                  <a:pt x="33738" y="59198"/>
                </a:cubicBezTo>
                <a:cubicBezTo>
                  <a:pt x="33712" y="59145"/>
                  <a:pt x="33655" y="59122"/>
                  <a:pt x="33599" y="59122"/>
                </a:cubicBezTo>
                <a:cubicBezTo>
                  <a:pt x="33508" y="59122"/>
                  <a:pt x="33418" y="59182"/>
                  <a:pt x="33461" y="59267"/>
                </a:cubicBezTo>
                <a:cubicBezTo>
                  <a:pt x="33531" y="59891"/>
                  <a:pt x="33600" y="60446"/>
                  <a:pt x="33738" y="61000"/>
                </a:cubicBezTo>
                <a:cubicBezTo>
                  <a:pt x="33600" y="60862"/>
                  <a:pt x="33461" y="60654"/>
                  <a:pt x="33323" y="60446"/>
                </a:cubicBezTo>
                <a:cubicBezTo>
                  <a:pt x="33184" y="59822"/>
                  <a:pt x="32837" y="59198"/>
                  <a:pt x="32352" y="58713"/>
                </a:cubicBezTo>
                <a:lnTo>
                  <a:pt x="32352" y="58782"/>
                </a:lnTo>
                <a:cubicBezTo>
                  <a:pt x="32005" y="57881"/>
                  <a:pt x="31728" y="56980"/>
                  <a:pt x="31659" y="56079"/>
                </a:cubicBezTo>
                <a:cubicBezTo>
                  <a:pt x="31659" y="55777"/>
                  <a:pt x="31606" y="54685"/>
                  <a:pt x="32144" y="54685"/>
                </a:cubicBezTo>
                <a:close/>
                <a:moveTo>
                  <a:pt x="39977" y="56772"/>
                </a:moveTo>
                <a:lnTo>
                  <a:pt x="39908" y="56841"/>
                </a:lnTo>
                <a:cubicBezTo>
                  <a:pt x="39284" y="57812"/>
                  <a:pt x="38521" y="58713"/>
                  <a:pt x="37690" y="59475"/>
                </a:cubicBezTo>
                <a:cubicBezTo>
                  <a:pt x="37135" y="59891"/>
                  <a:pt x="36581" y="60307"/>
                  <a:pt x="36095" y="60654"/>
                </a:cubicBezTo>
                <a:lnTo>
                  <a:pt x="35333" y="60931"/>
                </a:lnTo>
                <a:cubicBezTo>
                  <a:pt x="35263" y="61000"/>
                  <a:pt x="35263" y="61208"/>
                  <a:pt x="35333" y="61208"/>
                </a:cubicBezTo>
                <a:lnTo>
                  <a:pt x="34986" y="61486"/>
                </a:lnTo>
                <a:lnTo>
                  <a:pt x="34778" y="61416"/>
                </a:lnTo>
                <a:cubicBezTo>
                  <a:pt x="34848" y="61278"/>
                  <a:pt x="34917" y="61139"/>
                  <a:pt x="34986" y="60931"/>
                </a:cubicBezTo>
                <a:cubicBezTo>
                  <a:pt x="35679" y="60307"/>
                  <a:pt x="36234" y="59545"/>
                  <a:pt x="36581" y="58713"/>
                </a:cubicBezTo>
                <a:cubicBezTo>
                  <a:pt x="37343" y="57604"/>
                  <a:pt x="38591" y="56911"/>
                  <a:pt x="39977" y="56772"/>
                </a:cubicBezTo>
                <a:close/>
                <a:moveTo>
                  <a:pt x="30125" y="58040"/>
                </a:moveTo>
                <a:cubicBezTo>
                  <a:pt x="30219" y="58040"/>
                  <a:pt x="30337" y="58057"/>
                  <a:pt x="30480" y="58089"/>
                </a:cubicBezTo>
                <a:cubicBezTo>
                  <a:pt x="30896" y="58158"/>
                  <a:pt x="31312" y="58366"/>
                  <a:pt x="31590" y="58713"/>
                </a:cubicBezTo>
                <a:cubicBezTo>
                  <a:pt x="31867" y="58851"/>
                  <a:pt x="32075" y="59129"/>
                  <a:pt x="32283" y="59337"/>
                </a:cubicBezTo>
                <a:cubicBezTo>
                  <a:pt x="32421" y="59753"/>
                  <a:pt x="32629" y="60099"/>
                  <a:pt x="32907" y="60515"/>
                </a:cubicBezTo>
                <a:cubicBezTo>
                  <a:pt x="32976" y="60862"/>
                  <a:pt x="33045" y="61208"/>
                  <a:pt x="33115" y="61555"/>
                </a:cubicBezTo>
                <a:cubicBezTo>
                  <a:pt x="31659" y="61208"/>
                  <a:pt x="30411" y="60099"/>
                  <a:pt x="29926" y="58644"/>
                </a:cubicBezTo>
                <a:lnTo>
                  <a:pt x="29926" y="58713"/>
                </a:lnTo>
                <a:cubicBezTo>
                  <a:pt x="29766" y="58233"/>
                  <a:pt x="29811" y="58040"/>
                  <a:pt x="30125" y="58040"/>
                </a:cubicBezTo>
                <a:close/>
                <a:moveTo>
                  <a:pt x="39561" y="60099"/>
                </a:moveTo>
                <a:lnTo>
                  <a:pt x="39492" y="60169"/>
                </a:lnTo>
                <a:cubicBezTo>
                  <a:pt x="38521" y="60862"/>
                  <a:pt x="37343" y="61347"/>
                  <a:pt x="36165" y="61555"/>
                </a:cubicBezTo>
                <a:cubicBezTo>
                  <a:pt x="36165" y="61416"/>
                  <a:pt x="36234" y="61347"/>
                  <a:pt x="36303" y="61208"/>
                </a:cubicBezTo>
                <a:cubicBezTo>
                  <a:pt x="36373" y="61139"/>
                  <a:pt x="36303" y="61070"/>
                  <a:pt x="36234" y="61070"/>
                </a:cubicBezTo>
                <a:cubicBezTo>
                  <a:pt x="37343" y="60792"/>
                  <a:pt x="38452" y="60446"/>
                  <a:pt x="39561" y="60099"/>
                </a:cubicBezTo>
                <a:close/>
                <a:moveTo>
                  <a:pt x="24103" y="59545"/>
                </a:moveTo>
                <a:lnTo>
                  <a:pt x="24103" y="59545"/>
                </a:lnTo>
                <a:cubicBezTo>
                  <a:pt x="24034" y="59961"/>
                  <a:pt x="23965" y="60376"/>
                  <a:pt x="23757" y="60792"/>
                </a:cubicBezTo>
                <a:cubicBezTo>
                  <a:pt x="23687" y="61139"/>
                  <a:pt x="23479" y="61416"/>
                  <a:pt x="23341" y="61763"/>
                </a:cubicBezTo>
                <a:cubicBezTo>
                  <a:pt x="23341" y="61763"/>
                  <a:pt x="23341" y="61694"/>
                  <a:pt x="23341" y="61694"/>
                </a:cubicBezTo>
                <a:cubicBezTo>
                  <a:pt x="23410" y="60931"/>
                  <a:pt x="23687" y="60169"/>
                  <a:pt x="24103" y="59545"/>
                </a:cubicBezTo>
                <a:close/>
                <a:moveTo>
                  <a:pt x="33600" y="61832"/>
                </a:moveTo>
                <a:cubicBezTo>
                  <a:pt x="33669" y="62109"/>
                  <a:pt x="33738" y="62317"/>
                  <a:pt x="33808" y="62525"/>
                </a:cubicBezTo>
                <a:cubicBezTo>
                  <a:pt x="33808" y="62664"/>
                  <a:pt x="33738" y="62733"/>
                  <a:pt x="33738" y="62803"/>
                </a:cubicBezTo>
                <a:cubicBezTo>
                  <a:pt x="33669" y="62456"/>
                  <a:pt x="33531" y="62109"/>
                  <a:pt x="33461" y="61832"/>
                </a:cubicBezTo>
                <a:close/>
                <a:moveTo>
                  <a:pt x="34709" y="65021"/>
                </a:moveTo>
                <a:lnTo>
                  <a:pt x="34709" y="65021"/>
                </a:lnTo>
                <a:cubicBezTo>
                  <a:pt x="34235" y="65630"/>
                  <a:pt x="33629" y="66174"/>
                  <a:pt x="33019" y="66586"/>
                </a:cubicBezTo>
                <a:lnTo>
                  <a:pt x="33019" y="66586"/>
                </a:lnTo>
                <a:cubicBezTo>
                  <a:pt x="33039" y="66545"/>
                  <a:pt x="33025" y="66477"/>
                  <a:pt x="32976" y="66477"/>
                </a:cubicBezTo>
                <a:cubicBezTo>
                  <a:pt x="33392" y="65853"/>
                  <a:pt x="34016" y="65298"/>
                  <a:pt x="34709" y="65021"/>
                </a:cubicBezTo>
                <a:close/>
                <a:moveTo>
                  <a:pt x="17310" y="55247"/>
                </a:moveTo>
                <a:lnTo>
                  <a:pt x="17310" y="55247"/>
                </a:lnTo>
                <a:cubicBezTo>
                  <a:pt x="17310" y="55247"/>
                  <a:pt x="17934" y="57119"/>
                  <a:pt x="17934" y="57188"/>
                </a:cubicBezTo>
                <a:cubicBezTo>
                  <a:pt x="18280" y="58436"/>
                  <a:pt x="18488" y="59822"/>
                  <a:pt x="18488" y="61208"/>
                </a:cubicBezTo>
                <a:cubicBezTo>
                  <a:pt x="18558" y="62872"/>
                  <a:pt x="18488" y="64605"/>
                  <a:pt x="18280" y="66338"/>
                </a:cubicBezTo>
                <a:cubicBezTo>
                  <a:pt x="18003" y="64536"/>
                  <a:pt x="17865" y="62733"/>
                  <a:pt x="17795" y="60862"/>
                </a:cubicBezTo>
                <a:cubicBezTo>
                  <a:pt x="17795" y="60792"/>
                  <a:pt x="17743" y="60758"/>
                  <a:pt x="17691" y="60758"/>
                </a:cubicBezTo>
                <a:cubicBezTo>
                  <a:pt x="17639" y="60758"/>
                  <a:pt x="17587" y="60792"/>
                  <a:pt x="17587" y="60862"/>
                </a:cubicBezTo>
                <a:cubicBezTo>
                  <a:pt x="17518" y="62941"/>
                  <a:pt x="17795" y="64951"/>
                  <a:pt x="18211" y="66962"/>
                </a:cubicBezTo>
                <a:cubicBezTo>
                  <a:pt x="18211" y="66962"/>
                  <a:pt x="18211" y="67031"/>
                  <a:pt x="18211" y="67100"/>
                </a:cubicBezTo>
                <a:cubicBezTo>
                  <a:pt x="17033" y="63219"/>
                  <a:pt x="16686" y="59198"/>
                  <a:pt x="17310" y="55247"/>
                </a:cubicBezTo>
                <a:close/>
                <a:moveTo>
                  <a:pt x="30827" y="68140"/>
                </a:moveTo>
                <a:cubicBezTo>
                  <a:pt x="31174" y="68764"/>
                  <a:pt x="31312" y="69457"/>
                  <a:pt x="31382" y="70150"/>
                </a:cubicBezTo>
                <a:cubicBezTo>
                  <a:pt x="31035" y="69527"/>
                  <a:pt x="30896" y="68833"/>
                  <a:pt x="30827" y="68140"/>
                </a:cubicBezTo>
                <a:close/>
                <a:moveTo>
                  <a:pt x="13371" y="65625"/>
                </a:moveTo>
                <a:cubicBezTo>
                  <a:pt x="13486" y="65625"/>
                  <a:pt x="13567" y="65762"/>
                  <a:pt x="13567" y="66130"/>
                </a:cubicBezTo>
                <a:cubicBezTo>
                  <a:pt x="13567" y="66754"/>
                  <a:pt x="13498" y="67308"/>
                  <a:pt x="13428" y="67932"/>
                </a:cubicBezTo>
                <a:cubicBezTo>
                  <a:pt x="13428" y="68625"/>
                  <a:pt x="13290" y="69319"/>
                  <a:pt x="13220" y="70081"/>
                </a:cubicBezTo>
                <a:cubicBezTo>
                  <a:pt x="13199" y="70038"/>
                  <a:pt x="13164" y="70022"/>
                  <a:pt x="13126" y="70022"/>
                </a:cubicBezTo>
                <a:cubicBezTo>
                  <a:pt x="13042" y="70022"/>
                  <a:pt x="12943" y="70103"/>
                  <a:pt x="12943" y="70150"/>
                </a:cubicBezTo>
                <a:lnTo>
                  <a:pt x="12943" y="70220"/>
                </a:lnTo>
                <a:cubicBezTo>
                  <a:pt x="12804" y="69734"/>
                  <a:pt x="12596" y="69319"/>
                  <a:pt x="12388" y="68903"/>
                </a:cubicBezTo>
                <a:cubicBezTo>
                  <a:pt x="12250" y="68002"/>
                  <a:pt x="12388" y="67031"/>
                  <a:pt x="12804" y="66199"/>
                </a:cubicBezTo>
                <a:cubicBezTo>
                  <a:pt x="12968" y="65912"/>
                  <a:pt x="13205" y="65625"/>
                  <a:pt x="13371" y="65625"/>
                </a:cubicBezTo>
                <a:close/>
                <a:moveTo>
                  <a:pt x="9281" y="66414"/>
                </a:moveTo>
                <a:cubicBezTo>
                  <a:pt x="10178" y="66899"/>
                  <a:pt x="11005" y="67589"/>
                  <a:pt x="11626" y="68417"/>
                </a:cubicBezTo>
                <a:cubicBezTo>
                  <a:pt x="11834" y="68695"/>
                  <a:pt x="11973" y="68972"/>
                  <a:pt x="12111" y="69249"/>
                </a:cubicBezTo>
                <a:cubicBezTo>
                  <a:pt x="12176" y="69507"/>
                  <a:pt x="12240" y="69765"/>
                  <a:pt x="12361" y="70024"/>
                </a:cubicBezTo>
                <a:lnTo>
                  <a:pt x="12361" y="70024"/>
                </a:lnTo>
                <a:cubicBezTo>
                  <a:pt x="12351" y="70017"/>
                  <a:pt x="12337" y="70012"/>
                  <a:pt x="12319" y="70012"/>
                </a:cubicBezTo>
                <a:cubicBezTo>
                  <a:pt x="12301" y="69993"/>
                  <a:pt x="12272" y="69985"/>
                  <a:pt x="12240" y="69985"/>
                </a:cubicBezTo>
                <a:cubicBezTo>
                  <a:pt x="12153" y="69985"/>
                  <a:pt x="12042" y="70049"/>
                  <a:pt x="12042" y="70150"/>
                </a:cubicBezTo>
                <a:cubicBezTo>
                  <a:pt x="12042" y="70358"/>
                  <a:pt x="12042" y="70636"/>
                  <a:pt x="12042" y="70913"/>
                </a:cubicBezTo>
                <a:cubicBezTo>
                  <a:pt x="11903" y="70774"/>
                  <a:pt x="11695" y="70636"/>
                  <a:pt x="11487" y="70566"/>
                </a:cubicBezTo>
                <a:cubicBezTo>
                  <a:pt x="11210" y="70150"/>
                  <a:pt x="10794" y="69873"/>
                  <a:pt x="10448" y="69596"/>
                </a:cubicBezTo>
                <a:cubicBezTo>
                  <a:pt x="10309" y="69319"/>
                  <a:pt x="10170" y="69041"/>
                  <a:pt x="10101" y="68903"/>
                </a:cubicBezTo>
                <a:cubicBezTo>
                  <a:pt x="9697" y="68094"/>
                  <a:pt x="9423" y="67286"/>
                  <a:pt x="9281" y="66414"/>
                </a:cubicBezTo>
                <a:close/>
                <a:moveTo>
                  <a:pt x="14676" y="67031"/>
                </a:moveTo>
                <a:lnTo>
                  <a:pt x="14676" y="67031"/>
                </a:lnTo>
                <a:cubicBezTo>
                  <a:pt x="14953" y="68279"/>
                  <a:pt x="14399" y="69665"/>
                  <a:pt x="13983" y="70913"/>
                </a:cubicBezTo>
                <a:cubicBezTo>
                  <a:pt x="13983" y="70566"/>
                  <a:pt x="13913" y="70289"/>
                  <a:pt x="13913" y="70012"/>
                </a:cubicBezTo>
                <a:lnTo>
                  <a:pt x="13913" y="70081"/>
                </a:lnTo>
                <a:cubicBezTo>
                  <a:pt x="13844" y="69942"/>
                  <a:pt x="13775" y="69942"/>
                  <a:pt x="13705" y="69942"/>
                </a:cubicBezTo>
                <a:cubicBezTo>
                  <a:pt x="13775" y="69457"/>
                  <a:pt x="13775" y="68972"/>
                  <a:pt x="13844" y="68417"/>
                </a:cubicBezTo>
                <a:cubicBezTo>
                  <a:pt x="14260" y="68071"/>
                  <a:pt x="14537" y="67586"/>
                  <a:pt x="14676" y="67031"/>
                </a:cubicBezTo>
                <a:close/>
                <a:moveTo>
                  <a:pt x="20083" y="68348"/>
                </a:moveTo>
                <a:lnTo>
                  <a:pt x="20083" y="68348"/>
                </a:lnTo>
                <a:cubicBezTo>
                  <a:pt x="19944" y="69249"/>
                  <a:pt x="19598" y="70150"/>
                  <a:pt x="19043" y="70913"/>
                </a:cubicBezTo>
                <a:lnTo>
                  <a:pt x="19043" y="70774"/>
                </a:lnTo>
                <a:cubicBezTo>
                  <a:pt x="19320" y="69942"/>
                  <a:pt x="19667" y="69111"/>
                  <a:pt x="20083" y="68348"/>
                </a:cubicBezTo>
                <a:close/>
                <a:moveTo>
                  <a:pt x="7880" y="68610"/>
                </a:moveTo>
                <a:cubicBezTo>
                  <a:pt x="8730" y="68610"/>
                  <a:pt x="9663" y="69360"/>
                  <a:pt x="10240" y="69873"/>
                </a:cubicBezTo>
                <a:lnTo>
                  <a:pt x="10448" y="70081"/>
                </a:lnTo>
                <a:cubicBezTo>
                  <a:pt x="10655" y="70497"/>
                  <a:pt x="11002" y="70844"/>
                  <a:pt x="11418" y="71052"/>
                </a:cubicBezTo>
                <a:lnTo>
                  <a:pt x="11626" y="71259"/>
                </a:lnTo>
                <a:cubicBezTo>
                  <a:pt x="11626" y="71259"/>
                  <a:pt x="11695" y="71329"/>
                  <a:pt x="11695" y="71398"/>
                </a:cubicBezTo>
                <a:cubicBezTo>
                  <a:pt x="11418" y="71329"/>
                  <a:pt x="11071" y="71259"/>
                  <a:pt x="10794" y="71259"/>
                </a:cubicBezTo>
                <a:cubicBezTo>
                  <a:pt x="10725" y="71259"/>
                  <a:pt x="10655" y="71329"/>
                  <a:pt x="10655" y="71398"/>
                </a:cubicBezTo>
                <a:lnTo>
                  <a:pt x="10655" y="71467"/>
                </a:lnTo>
                <a:cubicBezTo>
                  <a:pt x="10240" y="71259"/>
                  <a:pt x="9824" y="71121"/>
                  <a:pt x="9408" y="71052"/>
                </a:cubicBezTo>
                <a:cubicBezTo>
                  <a:pt x="9061" y="70913"/>
                  <a:pt x="8715" y="70774"/>
                  <a:pt x="8368" y="70636"/>
                </a:cubicBezTo>
                <a:cubicBezTo>
                  <a:pt x="8021" y="70428"/>
                  <a:pt x="7605" y="70220"/>
                  <a:pt x="7259" y="69942"/>
                </a:cubicBezTo>
                <a:cubicBezTo>
                  <a:pt x="6704" y="69527"/>
                  <a:pt x="6982" y="68625"/>
                  <a:pt x="7675" y="68625"/>
                </a:cubicBezTo>
                <a:cubicBezTo>
                  <a:pt x="7742" y="68615"/>
                  <a:pt x="7811" y="68610"/>
                  <a:pt x="7880" y="68610"/>
                </a:cubicBezTo>
                <a:close/>
                <a:moveTo>
                  <a:pt x="12388" y="70497"/>
                </a:moveTo>
                <a:cubicBezTo>
                  <a:pt x="12527" y="70705"/>
                  <a:pt x="12596" y="70844"/>
                  <a:pt x="12735" y="71052"/>
                </a:cubicBezTo>
                <a:cubicBezTo>
                  <a:pt x="12804" y="71190"/>
                  <a:pt x="12804" y="71398"/>
                  <a:pt x="12943" y="71537"/>
                </a:cubicBezTo>
                <a:lnTo>
                  <a:pt x="12874" y="71606"/>
                </a:lnTo>
                <a:lnTo>
                  <a:pt x="12804" y="71606"/>
                </a:lnTo>
                <a:cubicBezTo>
                  <a:pt x="12735" y="71467"/>
                  <a:pt x="12596" y="71329"/>
                  <a:pt x="12527" y="71259"/>
                </a:cubicBezTo>
                <a:cubicBezTo>
                  <a:pt x="12388" y="70982"/>
                  <a:pt x="12388" y="70774"/>
                  <a:pt x="12388" y="70497"/>
                </a:cubicBezTo>
                <a:close/>
                <a:moveTo>
                  <a:pt x="13428" y="71052"/>
                </a:moveTo>
                <a:cubicBezTo>
                  <a:pt x="13567" y="71329"/>
                  <a:pt x="13636" y="71606"/>
                  <a:pt x="13636" y="71883"/>
                </a:cubicBezTo>
                <a:cubicBezTo>
                  <a:pt x="13636" y="71953"/>
                  <a:pt x="13636" y="71953"/>
                  <a:pt x="13636" y="72022"/>
                </a:cubicBezTo>
                <a:lnTo>
                  <a:pt x="13636" y="72369"/>
                </a:lnTo>
                <a:cubicBezTo>
                  <a:pt x="13636" y="72230"/>
                  <a:pt x="13567" y="72091"/>
                  <a:pt x="13498" y="71953"/>
                </a:cubicBezTo>
                <a:cubicBezTo>
                  <a:pt x="13428" y="71745"/>
                  <a:pt x="13359" y="71537"/>
                  <a:pt x="13359" y="71259"/>
                </a:cubicBezTo>
                <a:cubicBezTo>
                  <a:pt x="13359" y="71190"/>
                  <a:pt x="13359" y="71121"/>
                  <a:pt x="13428" y="71052"/>
                </a:cubicBezTo>
                <a:close/>
                <a:moveTo>
                  <a:pt x="11374" y="71748"/>
                </a:moveTo>
                <a:lnTo>
                  <a:pt x="11374" y="71748"/>
                </a:lnTo>
                <a:cubicBezTo>
                  <a:pt x="11689" y="71771"/>
                  <a:pt x="12004" y="71902"/>
                  <a:pt x="12319" y="72091"/>
                </a:cubicBezTo>
                <a:cubicBezTo>
                  <a:pt x="12527" y="72230"/>
                  <a:pt x="12735" y="72438"/>
                  <a:pt x="13012" y="72507"/>
                </a:cubicBezTo>
                <a:cubicBezTo>
                  <a:pt x="13012" y="72542"/>
                  <a:pt x="13030" y="72559"/>
                  <a:pt x="13056" y="72559"/>
                </a:cubicBezTo>
                <a:cubicBezTo>
                  <a:pt x="13082" y="72559"/>
                  <a:pt x="13116" y="72542"/>
                  <a:pt x="13151" y="72507"/>
                </a:cubicBezTo>
                <a:lnTo>
                  <a:pt x="13290" y="72507"/>
                </a:lnTo>
                <a:cubicBezTo>
                  <a:pt x="13290" y="72646"/>
                  <a:pt x="13359" y="72715"/>
                  <a:pt x="13359" y="72784"/>
                </a:cubicBezTo>
                <a:cubicBezTo>
                  <a:pt x="12635" y="72587"/>
                  <a:pt x="11973" y="72202"/>
                  <a:pt x="11374" y="71748"/>
                </a:cubicBezTo>
                <a:close/>
                <a:moveTo>
                  <a:pt x="29371" y="72577"/>
                </a:moveTo>
                <a:cubicBezTo>
                  <a:pt x="29718" y="73408"/>
                  <a:pt x="29926" y="74309"/>
                  <a:pt x="29926" y="75211"/>
                </a:cubicBezTo>
                <a:cubicBezTo>
                  <a:pt x="29441" y="74379"/>
                  <a:pt x="29233" y="73478"/>
                  <a:pt x="29371" y="72577"/>
                </a:cubicBezTo>
                <a:close/>
                <a:moveTo>
                  <a:pt x="26475" y="74237"/>
                </a:moveTo>
                <a:cubicBezTo>
                  <a:pt x="26714" y="75388"/>
                  <a:pt x="26104" y="76409"/>
                  <a:pt x="25628" y="77429"/>
                </a:cubicBezTo>
                <a:cubicBezTo>
                  <a:pt x="25493" y="76279"/>
                  <a:pt x="25754" y="75129"/>
                  <a:pt x="26475" y="74237"/>
                </a:cubicBezTo>
                <a:close/>
                <a:moveTo>
                  <a:pt x="39700" y="68556"/>
                </a:moveTo>
                <a:cubicBezTo>
                  <a:pt x="39700" y="68556"/>
                  <a:pt x="38175" y="72022"/>
                  <a:pt x="37967" y="72438"/>
                </a:cubicBezTo>
                <a:cubicBezTo>
                  <a:pt x="36996" y="74102"/>
                  <a:pt x="35887" y="75765"/>
                  <a:pt x="34709" y="77360"/>
                </a:cubicBezTo>
                <a:cubicBezTo>
                  <a:pt x="32768" y="79994"/>
                  <a:pt x="30966" y="82697"/>
                  <a:pt x="28886" y="85331"/>
                </a:cubicBezTo>
                <a:cubicBezTo>
                  <a:pt x="29025" y="84707"/>
                  <a:pt x="29163" y="84083"/>
                  <a:pt x="29233" y="83390"/>
                </a:cubicBezTo>
                <a:cubicBezTo>
                  <a:pt x="29718" y="82073"/>
                  <a:pt x="30273" y="80756"/>
                  <a:pt x="30966" y="79508"/>
                </a:cubicBezTo>
                <a:cubicBezTo>
                  <a:pt x="32560" y="76944"/>
                  <a:pt x="34640" y="74656"/>
                  <a:pt x="35957" y="71883"/>
                </a:cubicBezTo>
                <a:cubicBezTo>
                  <a:pt x="35957" y="71798"/>
                  <a:pt x="35904" y="71738"/>
                  <a:pt x="35847" y="71738"/>
                </a:cubicBezTo>
                <a:cubicBezTo>
                  <a:pt x="35812" y="71738"/>
                  <a:pt x="35775" y="71761"/>
                  <a:pt x="35749" y="71814"/>
                </a:cubicBezTo>
                <a:cubicBezTo>
                  <a:pt x="34154" y="74379"/>
                  <a:pt x="32421" y="76805"/>
                  <a:pt x="30758" y="79370"/>
                </a:cubicBezTo>
                <a:cubicBezTo>
                  <a:pt x="30203" y="80271"/>
                  <a:pt x="29787" y="81172"/>
                  <a:pt x="29441" y="82073"/>
                </a:cubicBezTo>
                <a:cubicBezTo>
                  <a:pt x="29579" y="81241"/>
                  <a:pt x="29718" y="80410"/>
                  <a:pt x="29857" y="79508"/>
                </a:cubicBezTo>
                <a:cubicBezTo>
                  <a:pt x="31590" y="74725"/>
                  <a:pt x="34917" y="70289"/>
                  <a:pt x="39700" y="68556"/>
                </a:cubicBezTo>
                <a:close/>
                <a:moveTo>
                  <a:pt x="24450" y="83321"/>
                </a:moveTo>
                <a:lnTo>
                  <a:pt x="24450" y="83321"/>
                </a:lnTo>
                <a:cubicBezTo>
                  <a:pt x="25212" y="83875"/>
                  <a:pt x="25767" y="84569"/>
                  <a:pt x="26183" y="85470"/>
                </a:cubicBezTo>
                <a:lnTo>
                  <a:pt x="26113" y="85470"/>
                </a:lnTo>
                <a:cubicBezTo>
                  <a:pt x="25212" y="85054"/>
                  <a:pt x="24588" y="84291"/>
                  <a:pt x="24450" y="83321"/>
                </a:cubicBezTo>
                <a:close/>
                <a:moveTo>
                  <a:pt x="22232" y="70428"/>
                </a:moveTo>
                <a:cubicBezTo>
                  <a:pt x="22301" y="72299"/>
                  <a:pt x="22786" y="74309"/>
                  <a:pt x="22786" y="76181"/>
                </a:cubicBezTo>
                <a:cubicBezTo>
                  <a:pt x="22786" y="79578"/>
                  <a:pt x="22509" y="82974"/>
                  <a:pt x="22370" y="86371"/>
                </a:cubicBezTo>
                <a:cubicBezTo>
                  <a:pt x="22370" y="86232"/>
                  <a:pt x="22301" y="86094"/>
                  <a:pt x="22301" y="85955"/>
                </a:cubicBezTo>
                <a:lnTo>
                  <a:pt x="22232" y="85955"/>
                </a:lnTo>
                <a:cubicBezTo>
                  <a:pt x="22093" y="83252"/>
                  <a:pt x="21677" y="80617"/>
                  <a:pt x="21885" y="77914"/>
                </a:cubicBezTo>
                <a:cubicBezTo>
                  <a:pt x="21885" y="77879"/>
                  <a:pt x="21850" y="77862"/>
                  <a:pt x="21816" y="77862"/>
                </a:cubicBezTo>
                <a:cubicBezTo>
                  <a:pt x="21781" y="77862"/>
                  <a:pt x="21746" y="77879"/>
                  <a:pt x="21746" y="77914"/>
                </a:cubicBezTo>
                <a:cubicBezTo>
                  <a:pt x="21538" y="80202"/>
                  <a:pt x="21538" y="82558"/>
                  <a:pt x="21816" y="84846"/>
                </a:cubicBezTo>
                <a:cubicBezTo>
                  <a:pt x="21608" y="84153"/>
                  <a:pt x="21330" y="83460"/>
                  <a:pt x="21123" y="82766"/>
                </a:cubicBezTo>
                <a:cubicBezTo>
                  <a:pt x="21123" y="82697"/>
                  <a:pt x="21123" y="82697"/>
                  <a:pt x="21123" y="82628"/>
                </a:cubicBezTo>
                <a:cubicBezTo>
                  <a:pt x="20429" y="80063"/>
                  <a:pt x="20360" y="77360"/>
                  <a:pt x="20915" y="74725"/>
                </a:cubicBezTo>
                <a:cubicBezTo>
                  <a:pt x="21261" y="73270"/>
                  <a:pt x="21816" y="71814"/>
                  <a:pt x="22232" y="70428"/>
                </a:cubicBezTo>
                <a:close/>
                <a:moveTo>
                  <a:pt x="11188" y="77182"/>
                </a:moveTo>
                <a:cubicBezTo>
                  <a:pt x="11373" y="77182"/>
                  <a:pt x="11688" y="77236"/>
                  <a:pt x="12180" y="77360"/>
                </a:cubicBezTo>
                <a:cubicBezTo>
                  <a:pt x="13913" y="77775"/>
                  <a:pt x="15577" y="79162"/>
                  <a:pt x="16894" y="80340"/>
                </a:cubicBezTo>
                <a:cubicBezTo>
                  <a:pt x="18974" y="82212"/>
                  <a:pt x="20707" y="84430"/>
                  <a:pt x="22024" y="86856"/>
                </a:cubicBezTo>
                <a:cubicBezTo>
                  <a:pt x="22162" y="87133"/>
                  <a:pt x="22232" y="87411"/>
                  <a:pt x="22370" y="87688"/>
                </a:cubicBezTo>
                <a:cubicBezTo>
                  <a:pt x="22162" y="87411"/>
                  <a:pt x="21885" y="87133"/>
                  <a:pt x="21608" y="86925"/>
                </a:cubicBezTo>
                <a:cubicBezTo>
                  <a:pt x="20845" y="85886"/>
                  <a:pt x="20083" y="84915"/>
                  <a:pt x="19182" y="83945"/>
                </a:cubicBezTo>
                <a:cubicBezTo>
                  <a:pt x="18003" y="82628"/>
                  <a:pt x="16340" y="81727"/>
                  <a:pt x="15161" y="80340"/>
                </a:cubicBezTo>
                <a:cubicBezTo>
                  <a:pt x="15124" y="80322"/>
                  <a:pt x="15092" y="80313"/>
                  <a:pt x="15066" y="80313"/>
                </a:cubicBezTo>
                <a:cubicBezTo>
                  <a:pt x="14995" y="80313"/>
                  <a:pt x="14972" y="80377"/>
                  <a:pt x="15023" y="80479"/>
                </a:cubicBezTo>
                <a:cubicBezTo>
                  <a:pt x="16062" y="81727"/>
                  <a:pt x="17518" y="82558"/>
                  <a:pt x="18627" y="83806"/>
                </a:cubicBezTo>
                <a:cubicBezTo>
                  <a:pt x="19320" y="84569"/>
                  <a:pt x="19944" y="85331"/>
                  <a:pt x="20568" y="86163"/>
                </a:cubicBezTo>
                <a:cubicBezTo>
                  <a:pt x="19875" y="85678"/>
                  <a:pt x="19182" y="85262"/>
                  <a:pt x="18488" y="84915"/>
                </a:cubicBezTo>
                <a:cubicBezTo>
                  <a:pt x="15577" y="83252"/>
                  <a:pt x="13913" y="81241"/>
                  <a:pt x="11973" y="78607"/>
                </a:cubicBezTo>
                <a:cubicBezTo>
                  <a:pt x="11487" y="77852"/>
                  <a:pt x="10541" y="77182"/>
                  <a:pt x="11188" y="77182"/>
                </a:cubicBezTo>
                <a:close/>
                <a:moveTo>
                  <a:pt x="22151" y="91335"/>
                </a:moveTo>
                <a:lnTo>
                  <a:pt x="22151" y="91335"/>
                </a:lnTo>
                <a:cubicBezTo>
                  <a:pt x="22611" y="91673"/>
                  <a:pt x="23008" y="92077"/>
                  <a:pt x="23341" y="92610"/>
                </a:cubicBezTo>
                <a:cubicBezTo>
                  <a:pt x="22824" y="92286"/>
                  <a:pt x="22427" y="91843"/>
                  <a:pt x="22151" y="91335"/>
                </a:cubicBezTo>
                <a:close/>
                <a:moveTo>
                  <a:pt x="29005" y="93722"/>
                </a:moveTo>
                <a:lnTo>
                  <a:pt x="29005" y="93722"/>
                </a:lnTo>
                <a:cubicBezTo>
                  <a:pt x="28731" y="94735"/>
                  <a:pt x="28391" y="95682"/>
                  <a:pt x="27985" y="96630"/>
                </a:cubicBezTo>
                <a:lnTo>
                  <a:pt x="27985" y="95937"/>
                </a:lnTo>
                <a:cubicBezTo>
                  <a:pt x="28245" y="95157"/>
                  <a:pt x="28566" y="94438"/>
                  <a:pt x="29005" y="93722"/>
                </a:cubicBezTo>
                <a:close/>
                <a:moveTo>
                  <a:pt x="22024" y="55593"/>
                </a:moveTo>
                <a:cubicBezTo>
                  <a:pt x="22301" y="57950"/>
                  <a:pt x="22648" y="60376"/>
                  <a:pt x="22994" y="62803"/>
                </a:cubicBezTo>
                <a:lnTo>
                  <a:pt x="22925" y="62803"/>
                </a:lnTo>
                <a:cubicBezTo>
                  <a:pt x="23618" y="68002"/>
                  <a:pt x="24450" y="73200"/>
                  <a:pt x="25282" y="78399"/>
                </a:cubicBezTo>
                <a:cubicBezTo>
                  <a:pt x="25212" y="78399"/>
                  <a:pt x="25212" y="78469"/>
                  <a:pt x="25282" y="78469"/>
                </a:cubicBezTo>
                <a:cubicBezTo>
                  <a:pt x="25559" y="80479"/>
                  <a:pt x="25836" y="82489"/>
                  <a:pt x="26113" y="84499"/>
                </a:cubicBezTo>
                <a:cubicBezTo>
                  <a:pt x="25698" y="83737"/>
                  <a:pt x="25074" y="83113"/>
                  <a:pt x="24242" y="82766"/>
                </a:cubicBezTo>
                <a:cubicBezTo>
                  <a:pt x="24229" y="82753"/>
                  <a:pt x="24213" y="82747"/>
                  <a:pt x="24196" y="82747"/>
                </a:cubicBezTo>
                <a:cubicBezTo>
                  <a:pt x="24125" y="82747"/>
                  <a:pt x="24034" y="82849"/>
                  <a:pt x="24034" y="82905"/>
                </a:cubicBezTo>
                <a:cubicBezTo>
                  <a:pt x="24034" y="84291"/>
                  <a:pt x="25004" y="85470"/>
                  <a:pt x="26321" y="85816"/>
                </a:cubicBezTo>
                <a:cubicBezTo>
                  <a:pt x="26529" y="87411"/>
                  <a:pt x="26737" y="89074"/>
                  <a:pt x="26876" y="90738"/>
                </a:cubicBezTo>
                <a:cubicBezTo>
                  <a:pt x="27153" y="93233"/>
                  <a:pt x="27292" y="95798"/>
                  <a:pt x="27292" y="98363"/>
                </a:cubicBezTo>
                <a:cubicBezTo>
                  <a:pt x="26321" y="94273"/>
                  <a:pt x="24034" y="90322"/>
                  <a:pt x="22509" y="86579"/>
                </a:cubicBezTo>
                <a:cubicBezTo>
                  <a:pt x="22578" y="86579"/>
                  <a:pt x="22578" y="86579"/>
                  <a:pt x="22578" y="86510"/>
                </a:cubicBezTo>
                <a:cubicBezTo>
                  <a:pt x="23063" y="84153"/>
                  <a:pt x="23271" y="81727"/>
                  <a:pt x="23133" y="79300"/>
                </a:cubicBezTo>
                <a:cubicBezTo>
                  <a:pt x="23341" y="76597"/>
                  <a:pt x="23202" y="73894"/>
                  <a:pt x="22855" y="71190"/>
                </a:cubicBezTo>
                <a:cubicBezTo>
                  <a:pt x="22925" y="70566"/>
                  <a:pt x="22786" y="69942"/>
                  <a:pt x="22509" y="69388"/>
                </a:cubicBezTo>
                <a:cubicBezTo>
                  <a:pt x="22648" y="68903"/>
                  <a:pt x="22717" y="68487"/>
                  <a:pt x="22786" y="68071"/>
                </a:cubicBezTo>
                <a:cubicBezTo>
                  <a:pt x="22786" y="67903"/>
                  <a:pt x="22684" y="67811"/>
                  <a:pt x="22589" y="67811"/>
                </a:cubicBezTo>
                <a:cubicBezTo>
                  <a:pt x="22527" y="67811"/>
                  <a:pt x="22467" y="67850"/>
                  <a:pt x="22440" y="67932"/>
                </a:cubicBezTo>
                <a:cubicBezTo>
                  <a:pt x="22370" y="68279"/>
                  <a:pt x="22301" y="68625"/>
                  <a:pt x="22301" y="68903"/>
                </a:cubicBezTo>
                <a:cubicBezTo>
                  <a:pt x="22162" y="69596"/>
                  <a:pt x="21954" y="70220"/>
                  <a:pt x="21816" y="70844"/>
                </a:cubicBezTo>
                <a:cubicBezTo>
                  <a:pt x="21330" y="72438"/>
                  <a:pt x="20776" y="74032"/>
                  <a:pt x="20429" y="75696"/>
                </a:cubicBezTo>
                <a:cubicBezTo>
                  <a:pt x="20152" y="77082"/>
                  <a:pt x="20152" y="78607"/>
                  <a:pt x="20429" y="80063"/>
                </a:cubicBezTo>
                <a:cubicBezTo>
                  <a:pt x="19736" y="77360"/>
                  <a:pt x="19320" y="74587"/>
                  <a:pt x="19182" y="71745"/>
                </a:cubicBezTo>
                <a:cubicBezTo>
                  <a:pt x="19528" y="71190"/>
                  <a:pt x="19875" y="70497"/>
                  <a:pt x="20083" y="69873"/>
                </a:cubicBezTo>
                <a:cubicBezTo>
                  <a:pt x="20429" y="69180"/>
                  <a:pt x="20568" y="68487"/>
                  <a:pt x="20429" y="67794"/>
                </a:cubicBezTo>
                <a:cubicBezTo>
                  <a:pt x="20395" y="67690"/>
                  <a:pt x="20325" y="67638"/>
                  <a:pt x="20256" y="67638"/>
                </a:cubicBezTo>
                <a:cubicBezTo>
                  <a:pt x="20187" y="67638"/>
                  <a:pt x="20117" y="67690"/>
                  <a:pt x="20083" y="67794"/>
                </a:cubicBezTo>
                <a:cubicBezTo>
                  <a:pt x="19667" y="68348"/>
                  <a:pt x="19320" y="69041"/>
                  <a:pt x="19043" y="69734"/>
                </a:cubicBezTo>
                <a:cubicBezTo>
                  <a:pt x="19043" y="68764"/>
                  <a:pt x="19043" y="67863"/>
                  <a:pt x="19112" y="66892"/>
                </a:cubicBezTo>
                <a:cubicBezTo>
                  <a:pt x="19320" y="63288"/>
                  <a:pt x="20152" y="59822"/>
                  <a:pt x="21608" y="56495"/>
                </a:cubicBezTo>
                <a:cubicBezTo>
                  <a:pt x="21608" y="56772"/>
                  <a:pt x="21677" y="57049"/>
                  <a:pt x="21746" y="57326"/>
                </a:cubicBezTo>
                <a:cubicBezTo>
                  <a:pt x="21746" y="57396"/>
                  <a:pt x="21798" y="57430"/>
                  <a:pt x="21850" y="57430"/>
                </a:cubicBezTo>
                <a:cubicBezTo>
                  <a:pt x="21902" y="57430"/>
                  <a:pt x="21954" y="57396"/>
                  <a:pt x="21954" y="57326"/>
                </a:cubicBezTo>
                <a:cubicBezTo>
                  <a:pt x="21954" y="56911"/>
                  <a:pt x="21885" y="56425"/>
                  <a:pt x="21816" y="56079"/>
                </a:cubicBezTo>
                <a:cubicBezTo>
                  <a:pt x="21885" y="55940"/>
                  <a:pt x="21954" y="55732"/>
                  <a:pt x="22024" y="55593"/>
                </a:cubicBezTo>
                <a:close/>
                <a:moveTo>
                  <a:pt x="25568" y="100934"/>
                </a:moveTo>
                <a:cubicBezTo>
                  <a:pt x="26529" y="101630"/>
                  <a:pt x="26530" y="103150"/>
                  <a:pt x="26876" y="104324"/>
                </a:cubicBezTo>
                <a:cubicBezTo>
                  <a:pt x="26129" y="103306"/>
                  <a:pt x="25714" y="102154"/>
                  <a:pt x="25568" y="100934"/>
                </a:cubicBezTo>
                <a:close/>
                <a:moveTo>
                  <a:pt x="29579" y="103493"/>
                </a:moveTo>
                <a:lnTo>
                  <a:pt x="29579" y="103493"/>
                </a:lnTo>
                <a:cubicBezTo>
                  <a:pt x="29441" y="105087"/>
                  <a:pt x="28470" y="106265"/>
                  <a:pt x="27569" y="107444"/>
                </a:cubicBezTo>
                <a:cubicBezTo>
                  <a:pt x="27638" y="107305"/>
                  <a:pt x="27638" y="107097"/>
                  <a:pt x="27638" y="106889"/>
                </a:cubicBezTo>
                <a:cubicBezTo>
                  <a:pt x="28262" y="105780"/>
                  <a:pt x="28540" y="104324"/>
                  <a:pt x="29579" y="103493"/>
                </a:cubicBezTo>
                <a:close/>
                <a:moveTo>
                  <a:pt x="24588" y="0"/>
                </a:moveTo>
                <a:cubicBezTo>
                  <a:pt x="22994" y="485"/>
                  <a:pt x="22648" y="1941"/>
                  <a:pt x="22578" y="3466"/>
                </a:cubicBezTo>
                <a:cubicBezTo>
                  <a:pt x="22093" y="2218"/>
                  <a:pt x="21330" y="1109"/>
                  <a:pt x="20429" y="139"/>
                </a:cubicBezTo>
                <a:cubicBezTo>
                  <a:pt x="20389" y="118"/>
                  <a:pt x="20348" y="110"/>
                  <a:pt x="20311" y="110"/>
                </a:cubicBezTo>
                <a:cubicBezTo>
                  <a:pt x="20221" y="110"/>
                  <a:pt x="20152" y="159"/>
                  <a:pt x="20152" y="208"/>
                </a:cubicBezTo>
                <a:cubicBezTo>
                  <a:pt x="19528" y="1733"/>
                  <a:pt x="19528" y="3397"/>
                  <a:pt x="20013" y="4991"/>
                </a:cubicBezTo>
                <a:cubicBezTo>
                  <a:pt x="19182" y="4159"/>
                  <a:pt x="18211" y="3535"/>
                  <a:pt x="17171" y="3050"/>
                </a:cubicBezTo>
                <a:cubicBezTo>
                  <a:pt x="17158" y="3037"/>
                  <a:pt x="17142" y="3031"/>
                  <a:pt x="17126" y="3031"/>
                </a:cubicBezTo>
                <a:cubicBezTo>
                  <a:pt x="17057" y="3031"/>
                  <a:pt x="16977" y="3133"/>
                  <a:pt x="17033" y="3189"/>
                </a:cubicBezTo>
                <a:cubicBezTo>
                  <a:pt x="17795" y="4783"/>
                  <a:pt x="17795" y="6516"/>
                  <a:pt x="18835" y="7972"/>
                </a:cubicBezTo>
                <a:cubicBezTo>
                  <a:pt x="19459" y="8665"/>
                  <a:pt x="20221" y="9289"/>
                  <a:pt x="21053" y="9705"/>
                </a:cubicBezTo>
                <a:cubicBezTo>
                  <a:pt x="21123" y="10121"/>
                  <a:pt x="21330" y="10467"/>
                  <a:pt x="21538" y="10814"/>
                </a:cubicBezTo>
                <a:cubicBezTo>
                  <a:pt x="21885" y="11230"/>
                  <a:pt x="22370" y="11507"/>
                  <a:pt x="22855" y="11576"/>
                </a:cubicBezTo>
                <a:cubicBezTo>
                  <a:pt x="22530" y="14243"/>
                  <a:pt x="22144" y="16910"/>
                  <a:pt x="21754" y="19577"/>
                </a:cubicBezTo>
                <a:lnTo>
                  <a:pt x="21754" y="19577"/>
                </a:lnTo>
                <a:cubicBezTo>
                  <a:pt x="21797" y="18782"/>
                  <a:pt x="21587" y="17992"/>
                  <a:pt x="21123" y="17330"/>
                </a:cubicBezTo>
                <a:cubicBezTo>
                  <a:pt x="21091" y="17267"/>
                  <a:pt x="21032" y="17233"/>
                  <a:pt x="20976" y="17233"/>
                </a:cubicBezTo>
                <a:cubicBezTo>
                  <a:pt x="20908" y="17233"/>
                  <a:pt x="20845" y="17284"/>
                  <a:pt x="20845" y="17399"/>
                </a:cubicBezTo>
                <a:cubicBezTo>
                  <a:pt x="20776" y="18508"/>
                  <a:pt x="21123" y="19617"/>
                  <a:pt x="21677" y="20588"/>
                </a:cubicBezTo>
                <a:cubicBezTo>
                  <a:pt x="21261" y="23568"/>
                  <a:pt x="20915" y="26549"/>
                  <a:pt x="20707" y="29530"/>
                </a:cubicBezTo>
                <a:cubicBezTo>
                  <a:pt x="20499" y="29252"/>
                  <a:pt x="20221" y="29114"/>
                  <a:pt x="19944" y="29044"/>
                </a:cubicBezTo>
                <a:cubicBezTo>
                  <a:pt x="19805" y="29044"/>
                  <a:pt x="19736" y="29114"/>
                  <a:pt x="19736" y="29252"/>
                </a:cubicBezTo>
                <a:cubicBezTo>
                  <a:pt x="19805" y="30015"/>
                  <a:pt x="20013" y="30708"/>
                  <a:pt x="20360" y="31401"/>
                </a:cubicBezTo>
                <a:cubicBezTo>
                  <a:pt x="20429" y="31540"/>
                  <a:pt x="20499" y="31679"/>
                  <a:pt x="20568" y="31817"/>
                </a:cubicBezTo>
                <a:cubicBezTo>
                  <a:pt x="20499" y="33342"/>
                  <a:pt x="20429" y="34798"/>
                  <a:pt x="20429" y="36323"/>
                </a:cubicBezTo>
                <a:cubicBezTo>
                  <a:pt x="20429" y="37640"/>
                  <a:pt x="20499" y="39026"/>
                  <a:pt x="20568" y="40413"/>
                </a:cubicBezTo>
                <a:cubicBezTo>
                  <a:pt x="20360" y="39858"/>
                  <a:pt x="20083" y="39373"/>
                  <a:pt x="19667" y="38957"/>
                </a:cubicBezTo>
                <a:cubicBezTo>
                  <a:pt x="19624" y="38914"/>
                  <a:pt x="19574" y="38898"/>
                  <a:pt x="19528" y="38898"/>
                </a:cubicBezTo>
                <a:cubicBezTo>
                  <a:pt x="19426" y="38898"/>
                  <a:pt x="19342" y="38979"/>
                  <a:pt x="19390" y="39026"/>
                </a:cubicBezTo>
                <a:cubicBezTo>
                  <a:pt x="19528" y="40343"/>
                  <a:pt x="20013" y="41591"/>
                  <a:pt x="20707" y="42700"/>
                </a:cubicBezTo>
                <a:lnTo>
                  <a:pt x="20776" y="42700"/>
                </a:lnTo>
                <a:cubicBezTo>
                  <a:pt x="21053" y="46651"/>
                  <a:pt x="21469" y="50603"/>
                  <a:pt x="21954" y="54554"/>
                </a:cubicBezTo>
                <a:cubicBezTo>
                  <a:pt x="21816" y="54762"/>
                  <a:pt x="21746" y="54900"/>
                  <a:pt x="21677" y="55108"/>
                </a:cubicBezTo>
                <a:cubicBezTo>
                  <a:pt x="20915" y="51573"/>
                  <a:pt x="19112" y="48176"/>
                  <a:pt x="17310" y="44988"/>
                </a:cubicBezTo>
                <a:cubicBezTo>
                  <a:pt x="17310" y="44918"/>
                  <a:pt x="17310" y="44918"/>
                  <a:pt x="17310" y="44849"/>
                </a:cubicBezTo>
                <a:cubicBezTo>
                  <a:pt x="17449" y="44364"/>
                  <a:pt x="17518" y="43879"/>
                  <a:pt x="17449" y="43393"/>
                </a:cubicBezTo>
                <a:cubicBezTo>
                  <a:pt x="17449" y="42770"/>
                  <a:pt x="17241" y="42215"/>
                  <a:pt x="16894" y="41799"/>
                </a:cubicBezTo>
                <a:cubicBezTo>
                  <a:pt x="16837" y="41770"/>
                  <a:pt x="16779" y="41754"/>
                  <a:pt x="16727" y="41754"/>
                </a:cubicBezTo>
                <a:cubicBezTo>
                  <a:pt x="16653" y="41754"/>
                  <a:pt x="16588" y="41787"/>
                  <a:pt x="16548" y="41868"/>
                </a:cubicBezTo>
                <a:cubicBezTo>
                  <a:pt x="16409" y="42423"/>
                  <a:pt x="16409" y="42908"/>
                  <a:pt x="16478" y="43393"/>
                </a:cubicBezTo>
                <a:cubicBezTo>
                  <a:pt x="16340" y="43116"/>
                  <a:pt x="16201" y="42839"/>
                  <a:pt x="15993" y="42562"/>
                </a:cubicBezTo>
                <a:cubicBezTo>
                  <a:pt x="15161" y="41037"/>
                  <a:pt x="14399" y="39373"/>
                  <a:pt x="13705" y="37779"/>
                </a:cubicBezTo>
                <a:cubicBezTo>
                  <a:pt x="14399" y="37155"/>
                  <a:pt x="14329" y="35699"/>
                  <a:pt x="14260" y="34798"/>
                </a:cubicBezTo>
                <a:cubicBezTo>
                  <a:pt x="14260" y="34750"/>
                  <a:pt x="14161" y="34669"/>
                  <a:pt x="14077" y="34669"/>
                </a:cubicBezTo>
                <a:cubicBezTo>
                  <a:pt x="14039" y="34669"/>
                  <a:pt x="14004" y="34686"/>
                  <a:pt x="13983" y="34729"/>
                </a:cubicBezTo>
                <a:cubicBezTo>
                  <a:pt x="13498" y="35352"/>
                  <a:pt x="13290" y="36184"/>
                  <a:pt x="13290" y="37016"/>
                </a:cubicBezTo>
                <a:cubicBezTo>
                  <a:pt x="11765" y="33204"/>
                  <a:pt x="10586" y="29252"/>
                  <a:pt x="9685" y="25232"/>
                </a:cubicBezTo>
                <a:cubicBezTo>
                  <a:pt x="9754" y="25093"/>
                  <a:pt x="9824" y="25024"/>
                  <a:pt x="9893" y="24885"/>
                </a:cubicBezTo>
                <a:cubicBezTo>
                  <a:pt x="10101" y="24677"/>
                  <a:pt x="10309" y="24400"/>
                  <a:pt x="10378" y="24123"/>
                </a:cubicBezTo>
                <a:cubicBezTo>
                  <a:pt x="11349" y="23984"/>
                  <a:pt x="12250" y="23707"/>
                  <a:pt x="13151" y="23291"/>
                </a:cubicBezTo>
                <a:cubicBezTo>
                  <a:pt x="13567" y="23014"/>
                  <a:pt x="14884" y="21974"/>
                  <a:pt x="13775" y="21558"/>
                </a:cubicBezTo>
                <a:cubicBezTo>
                  <a:pt x="13725" y="21558"/>
                  <a:pt x="13676" y="21558"/>
                  <a:pt x="13652" y="21583"/>
                </a:cubicBezTo>
                <a:lnTo>
                  <a:pt x="13652" y="21583"/>
                </a:lnTo>
                <a:cubicBezTo>
                  <a:pt x="14230" y="20877"/>
                  <a:pt x="14602" y="20037"/>
                  <a:pt x="14745" y="19132"/>
                </a:cubicBezTo>
                <a:cubicBezTo>
                  <a:pt x="14745" y="19030"/>
                  <a:pt x="14708" y="18966"/>
                  <a:pt x="14661" y="18966"/>
                </a:cubicBezTo>
                <a:cubicBezTo>
                  <a:pt x="14644" y="18966"/>
                  <a:pt x="14625" y="18975"/>
                  <a:pt x="14607" y="18993"/>
                </a:cubicBezTo>
                <a:cubicBezTo>
                  <a:pt x="14476" y="18976"/>
                  <a:pt x="14346" y="18967"/>
                  <a:pt x="14218" y="18967"/>
                </a:cubicBezTo>
                <a:cubicBezTo>
                  <a:pt x="13329" y="18967"/>
                  <a:pt x="12527" y="19384"/>
                  <a:pt x="12042" y="20172"/>
                </a:cubicBezTo>
                <a:cubicBezTo>
                  <a:pt x="12458" y="19063"/>
                  <a:pt x="12596" y="17884"/>
                  <a:pt x="12388" y="16775"/>
                </a:cubicBezTo>
                <a:cubicBezTo>
                  <a:pt x="12388" y="16694"/>
                  <a:pt x="12341" y="16660"/>
                  <a:pt x="12301" y="16660"/>
                </a:cubicBezTo>
                <a:cubicBezTo>
                  <a:pt x="12274" y="16660"/>
                  <a:pt x="12250" y="16677"/>
                  <a:pt x="12250" y="16706"/>
                </a:cubicBezTo>
                <a:cubicBezTo>
                  <a:pt x="11557" y="17399"/>
                  <a:pt x="10933" y="18161"/>
                  <a:pt x="10517" y="18993"/>
                </a:cubicBezTo>
                <a:cubicBezTo>
                  <a:pt x="10378" y="17884"/>
                  <a:pt x="10032" y="16775"/>
                  <a:pt x="9477" y="15805"/>
                </a:cubicBezTo>
                <a:cubicBezTo>
                  <a:pt x="9442" y="15770"/>
                  <a:pt x="9390" y="15753"/>
                  <a:pt x="9338" y="15753"/>
                </a:cubicBezTo>
                <a:cubicBezTo>
                  <a:pt x="9286" y="15753"/>
                  <a:pt x="9234" y="15770"/>
                  <a:pt x="9200" y="15805"/>
                </a:cubicBezTo>
                <a:cubicBezTo>
                  <a:pt x="8368" y="16706"/>
                  <a:pt x="8021" y="17884"/>
                  <a:pt x="8160" y="19063"/>
                </a:cubicBezTo>
                <a:cubicBezTo>
                  <a:pt x="7536" y="18231"/>
                  <a:pt x="6843" y="17468"/>
                  <a:pt x="6427" y="16775"/>
                </a:cubicBezTo>
                <a:cubicBezTo>
                  <a:pt x="6392" y="16706"/>
                  <a:pt x="6340" y="16671"/>
                  <a:pt x="6288" y="16671"/>
                </a:cubicBezTo>
                <a:cubicBezTo>
                  <a:pt x="6236" y="16671"/>
                  <a:pt x="6184" y="16706"/>
                  <a:pt x="6150" y="16775"/>
                </a:cubicBezTo>
                <a:cubicBezTo>
                  <a:pt x="5179" y="18092"/>
                  <a:pt x="5179" y="19964"/>
                  <a:pt x="6219" y="21281"/>
                </a:cubicBezTo>
                <a:cubicBezTo>
                  <a:pt x="5318" y="20865"/>
                  <a:pt x="4417" y="20657"/>
                  <a:pt x="3446" y="20518"/>
                </a:cubicBezTo>
                <a:cubicBezTo>
                  <a:pt x="3377" y="20518"/>
                  <a:pt x="3308" y="20657"/>
                  <a:pt x="3308" y="20726"/>
                </a:cubicBezTo>
                <a:cubicBezTo>
                  <a:pt x="4001" y="23291"/>
                  <a:pt x="6427" y="24400"/>
                  <a:pt x="8853" y="24677"/>
                </a:cubicBezTo>
                <a:lnTo>
                  <a:pt x="9061" y="24677"/>
                </a:lnTo>
                <a:cubicBezTo>
                  <a:pt x="9130" y="24677"/>
                  <a:pt x="9200" y="24539"/>
                  <a:pt x="9130" y="24469"/>
                </a:cubicBezTo>
                <a:cubicBezTo>
                  <a:pt x="8992" y="24331"/>
                  <a:pt x="8784" y="24123"/>
                  <a:pt x="8715" y="23984"/>
                </a:cubicBezTo>
                <a:lnTo>
                  <a:pt x="8715" y="23846"/>
                </a:lnTo>
                <a:cubicBezTo>
                  <a:pt x="8853" y="24054"/>
                  <a:pt x="9061" y="24192"/>
                  <a:pt x="9200" y="24400"/>
                </a:cubicBezTo>
                <a:cubicBezTo>
                  <a:pt x="9200" y="24539"/>
                  <a:pt x="9269" y="24608"/>
                  <a:pt x="9408" y="24608"/>
                </a:cubicBezTo>
                <a:lnTo>
                  <a:pt x="9408" y="24816"/>
                </a:lnTo>
                <a:lnTo>
                  <a:pt x="9338" y="24955"/>
                </a:lnTo>
                <a:cubicBezTo>
                  <a:pt x="9269" y="25093"/>
                  <a:pt x="9338" y="25232"/>
                  <a:pt x="9546" y="25232"/>
                </a:cubicBezTo>
                <a:cubicBezTo>
                  <a:pt x="9893" y="27173"/>
                  <a:pt x="10378" y="29044"/>
                  <a:pt x="10933" y="30916"/>
                </a:cubicBezTo>
                <a:cubicBezTo>
                  <a:pt x="10101" y="30916"/>
                  <a:pt x="9477" y="30362"/>
                  <a:pt x="9408" y="29530"/>
                </a:cubicBezTo>
                <a:lnTo>
                  <a:pt x="9408" y="29530"/>
                </a:lnTo>
                <a:cubicBezTo>
                  <a:pt x="9616" y="29738"/>
                  <a:pt x="9824" y="29876"/>
                  <a:pt x="10032" y="30084"/>
                </a:cubicBezTo>
                <a:cubicBezTo>
                  <a:pt x="10170" y="30362"/>
                  <a:pt x="10448" y="30639"/>
                  <a:pt x="10655" y="30847"/>
                </a:cubicBezTo>
                <a:cubicBezTo>
                  <a:pt x="10674" y="30865"/>
                  <a:pt x="10698" y="30874"/>
                  <a:pt x="10721" y="30874"/>
                </a:cubicBezTo>
                <a:cubicBezTo>
                  <a:pt x="10784" y="30874"/>
                  <a:pt x="10845" y="30810"/>
                  <a:pt x="10794" y="30708"/>
                </a:cubicBezTo>
                <a:cubicBezTo>
                  <a:pt x="10725" y="30362"/>
                  <a:pt x="10517" y="30084"/>
                  <a:pt x="10240" y="29807"/>
                </a:cubicBezTo>
                <a:cubicBezTo>
                  <a:pt x="10032" y="29530"/>
                  <a:pt x="9685" y="29322"/>
                  <a:pt x="9408" y="29114"/>
                </a:cubicBezTo>
                <a:cubicBezTo>
                  <a:pt x="9367" y="29093"/>
                  <a:pt x="9332" y="29085"/>
                  <a:pt x="9302" y="29085"/>
                </a:cubicBezTo>
                <a:cubicBezTo>
                  <a:pt x="9228" y="29085"/>
                  <a:pt x="9179" y="29134"/>
                  <a:pt x="9130" y="29183"/>
                </a:cubicBezTo>
                <a:cubicBezTo>
                  <a:pt x="8930" y="30255"/>
                  <a:pt x="9699" y="31197"/>
                  <a:pt x="10752" y="31197"/>
                </a:cubicBezTo>
                <a:cubicBezTo>
                  <a:pt x="10789" y="31197"/>
                  <a:pt x="10826" y="31196"/>
                  <a:pt x="10863" y="31193"/>
                </a:cubicBezTo>
                <a:cubicBezTo>
                  <a:pt x="10863" y="31193"/>
                  <a:pt x="10933" y="31193"/>
                  <a:pt x="10933" y="31124"/>
                </a:cubicBezTo>
                <a:cubicBezTo>
                  <a:pt x="11765" y="34035"/>
                  <a:pt x="12804" y="36877"/>
                  <a:pt x="14052" y="39581"/>
                </a:cubicBezTo>
                <a:cubicBezTo>
                  <a:pt x="13428" y="38680"/>
                  <a:pt x="12735" y="37848"/>
                  <a:pt x="12111" y="37016"/>
                </a:cubicBezTo>
                <a:cubicBezTo>
                  <a:pt x="9546" y="32718"/>
                  <a:pt x="5873" y="28490"/>
                  <a:pt x="466" y="28421"/>
                </a:cubicBezTo>
                <a:cubicBezTo>
                  <a:pt x="327" y="28421"/>
                  <a:pt x="327" y="28559"/>
                  <a:pt x="466" y="28559"/>
                </a:cubicBezTo>
                <a:cubicBezTo>
                  <a:pt x="3238" y="29183"/>
                  <a:pt x="5595" y="29876"/>
                  <a:pt x="7744" y="31748"/>
                </a:cubicBezTo>
                <a:cubicBezTo>
                  <a:pt x="8992" y="32926"/>
                  <a:pt x="10101" y="34243"/>
                  <a:pt x="11002" y="35699"/>
                </a:cubicBezTo>
                <a:cubicBezTo>
                  <a:pt x="8229" y="32441"/>
                  <a:pt x="5041" y="29599"/>
                  <a:pt x="604" y="28767"/>
                </a:cubicBezTo>
                <a:cubicBezTo>
                  <a:pt x="535" y="28767"/>
                  <a:pt x="535" y="28906"/>
                  <a:pt x="604" y="28906"/>
                </a:cubicBezTo>
                <a:cubicBezTo>
                  <a:pt x="3793" y="29946"/>
                  <a:pt x="6704" y="31748"/>
                  <a:pt x="9130" y="34035"/>
                </a:cubicBezTo>
                <a:cubicBezTo>
                  <a:pt x="10170" y="35075"/>
                  <a:pt x="11141" y="36184"/>
                  <a:pt x="12042" y="37363"/>
                </a:cubicBezTo>
                <a:cubicBezTo>
                  <a:pt x="10725" y="35907"/>
                  <a:pt x="8715" y="35214"/>
                  <a:pt x="6982" y="34382"/>
                </a:cubicBezTo>
                <a:cubicBezTo>
                  <a:pt x="4278" y="32996"/>
                  <a:pt x="2268" y="30777"/>
                  <a:pt x="188" y="28698"/>
                </a:cubicBezTo>
                <a:cubicBezTo>
                  <a:pt x="168" y="28678"/>
                  <a:pt x="142" y="28669"/>
                  <a:pt x="117" y="28669"/>
                </a:cubicBezTo>
                <a:cubicBezTo>
                  <a:pt x="56" y="28669"/>
                  <a:pt x="1" y="28718"/>
                  <a:pt x="50" y="28767"/>
                </a:cubicBezTo>
                <a:cubicBezTo>
                  <a:pt x="1575" y="30569"/>
                  <a:pt x="3238" y="32164"/>
                  <a:pt x="5110" y="33550"/>
                </a:cubicBezTo>
                <a:cubicBezTo>
                  <a:pt x="7328" y="35145"/>
                  <a:pt x="9962" y="35976"/>
                  <a:pt x="12180" y="37709"/>
                </a:cubicBezTo>
                <a:lnTo>
                  <a:pt x="12319" y="37709"/>
                </a:lnTo>
                <a:lnTo>
                  <a:pt x="12319" y="37779"/>
                </a:lnTo>
                <a:lnTo>
                  <a:pt x="12458" y="37779"/>
                </a:lnTo>
                <a:lnTo>
                  <a:pt x="14399" y="40274"/>
                </a:lnTo>
                <a:cubicBezTo>
                  <a:pt x="16062" y="43532"/>
                  <a:pt x="17795" y="46651"/>
                  <a:pt x="19251" y="49909"/>
                </a:cubicBezTo>
                <a:cubicBezTo>
                  <a:pt x="18696" y="49216"/>
                  <a:pt x="17934" y="48800"/>
                  <a:pt x="17102" y="48731"/>
                </a:cubicBezTo>
                <a:cubicBezTo>
                  <a:pt x="16963" y="48731"/>
                  <a:pt x="16894" y="48870"/>
                  <a:pt x="16963" y="49008"/>
                </a:cubicBezTo>
                <a:cubicBezTo>
                  <a:pt x="17449" y="49909"/>
                  <a:pt x="18350" y="50464"/>
                  <a:pt x="19320" y="50533"/>
                </a:cubicBezTo>
                <a:cubicBezTo>
                  <a:pt x="19390" y="50533"/>
                  <a:pt x="19459" y="50464"/>
                  <a:pt x="19459" y="50395"/>
                </a:cubicBezTo>
                <a:cubicBezTo>
                  <a:pt x="20221" y="52128"/>
                  <a:pt x="20845" y="53861"/>
                  <a:pt x="21330" y="55732"/>
                </a:cubicBezTo>
                <a:cubicBezTo>
                  <a:pt x="20915" y="56633"/>
                  <a:pt x="20499" y="57673"/>
                  <a:pt x="20152" y="58644"/>
                </a:cubicBezTo>
                <a:cubicBezTo>
                  <a:pt x="20360" y="57812"/>
                  <a:pt x="20152" y="56911"/>
                  <a:pt x="19528" y="56287"/>
                </a:cubicBezTo>
                <a:cubicBezTo>
                  <a:pt x="19499" y="56258"/>
                  <a:pt x="19459" y="56241"/>
                  <a:pt x="19416" y="56241"/>
                </a:cubicBezTo>
                <a:cubicBezTo>
                  <a:pt x="19356" y="56241"/>
                  <a:pt x="19292" y="56275"/>
                  <a:pt x="19251" y="56356"/>
                </a:cubicBezTo>
                <a:cubicBezTo>
                  <a:pt x="19043" y="57257"/>
                  <a:pt x="19320" y="58228"/>
                  <a:pt x="19875" y="58990"/>
                </a:cubicBezTo>
                <a:lnTo>
                  <a:pt x="19875" y="59129"/>
                </a:lnTo>
                <a:lnTo>
                  <a:pt x="19944" y="59129"/>
                </a:lnTo>
                <a:cubicBezTo>
                  <a:pt x="19528" y="60376"/>
                  <a:pt x="19251" y="61624"/>
                  <a:pt x="18974" y="62872"/>
                </a:cubicBezTo>
                <a:cubicBezTo>
                  <a:pt x="18904" y="63357"/>
                  <a:pt x="18835" y="63842"/>
                  <a:pt x="18766" y="64258"/>
                </a:cubicBezTo>
                <a:cubicBezTo>
                  <a:pt x="18835" y="63219"/>
                  <a:pt x="18835" y="62179"/>
                  <a:pt x="18835" y="61139"/>
                </a:cubicBezTo>
                <a:cubicBezTo>
                  <a:pt x="18835" y="58713"/>
                  <a:pt x="18003" y="56564"/>
                  <a:pt x="17518" y="54207"/>
                </a:cubicBezTo>
                <a:cubicBezTo>
                  <a:pt x="17518" y="54138"/>
                  <a:pt x="17449" y="54103"/>
                  <a:pt x="17371" y="54103"/>
                </a:cubicBezTo>
                <a:cubicBezTo>
                  <a:pt x="17293" y="54103"/>
                  <a:pt x="17206" y="54138"/>
                  <a:pt x="17171" y="54207"/>
                </a:cubicBezTo>
                <a:cubicBezTo>
                  <a:pt x="16201" y="58921"/>
                  <a:pt x="16617" y="63842"/>
                  <a:pt x="18419" y="68348"/>
                </a:cubicBezTo>
                <a:cubicBezTo>
                  <a:pt x="18350" y="72299"/>
                  <a:pt x="18835" y="76181"/>
                  <a:pt x="19875" y="80063"/>
                </a:cubicBezTo>
                <a:cubicBezTo>
                  <a:pt x="18280" y="77429"/>
                  <a:pt x="16409" y="75072"/>
                  <a:pt x="14260" y="72923"/>
                </a:cubicBezTo>
                <a:cubicBezTo>
                  <a:pt x="14191" y="72369"/>
                  <a:pt x="14121" y="71883"/>
                  <a:pt x="14052" y="71329"/>
                </a:cubicBezTo>
                <a:cubicBezTo>
                  <a:pt x="14607" y="69734"/>
                  <a:pt x="15508" y="68002"/>
                  <a:pt x="14884" y="66407"/>
                </a:cubicBezTo>
                <a:cubicBezTo>
                  <a:pt x="14849" y="66338"/>
                  <a:pt x="14780" y="66303"/>
                  <a:pt x="14711" y="66303"/>
                </a:cubicBezTo>
                <a:cubicBezTo>
                  <a:pt x="14641" y="66303"/>
                  <a:pt x="14572" y="66338"/>
                  <a:pt x="14537" y="66407"/>
                </a:cubicBezTo>
                <a:cubicBezTo>
                  <a:pt x="14329" y="66892"/>
                  <a:pt x="14121" y="67308"/>
                  <a:pt x="13844" y="67794"/>
                </a:cubicBezTo>
                <a:cubicBezTo>
                  <a:pt x="13844" y="66892"/>
                  <a:pt x="13844" y="66061"/>
                  <a:pt x="13913" y="65159"/>
                </a:cubicBezTo>
                <a:cubicBezTo>
                  <a:pt x="13913" y="65090"/>
                  <a:pt x="13775" y="65021"/>
                  <a:pt x="13705" y="65021"/>
                </a:cubicBezTo>
                <a:cubicBezTo>
                  <a:pt x="12527" y="65575"/>
                  <a:pt x="11834" y="66892"/>
                  <a:pt x="11973" y="68209"/>
                </a:cubicBezTo>
                <a:cubicBezTo>
                  <a:pt x="11210" y="67239"/>
                  <a:pt x="10309" y="66477"/>
                  <a:pt x="9200" y="65922"/>
                </a:cubicBezTo>
                <a:cubicBezTo>
                  <a:pt x="9181" y="65903"/>
                  <a:pt x="9158" y="65895"/>
                  <a:pt x="9133" y="65895"/>
                </a:cubicBezTo>
                <a:cubicBezTo>
                  <a:pt x="9066" y="65895"/>
                  <a:pt x="8992" y="65959"/>
                  <a:pt x="8992" y="66061"/>
                </a:cubicBezTo>
                <a:cubicBezTo>
                  <a:pt x="9061" y="67170"/>
                  <a:pt x="9408" y="68209"/>
                  <a:pt x="9962" y="69180"/>
                </a:cubicBezTo>
                <a:lnTo>
                  <a:pt x="9824" y="69111"/>
                </a:lnTo>
                <a:cubicBezTo>
                  <a:pt x="9370" y="68758"/>
                  <a:pt x="8514" y="68222"/>
                  <a:pt x="7787" y="68222"/>
                </a:cubicBezTo>
                <a:cubicBezTo>
                  <a:pt x="7514" y="68222"/>
                  <a:pt x="7259" y="68297"/>
                  <a:pt x="7051" y="68487"/>
                </a:cubicBezTo>
                <a:cubicBezTo>
                  <a:pt x="5942" y="69527"/>
                  <a:pt x="7120" y="70428"/>
                  <a:pt x="8507" y="70982"/>
                </a:cubicBezTo>
                <a:lnTo>
                  <a:pt x="7883" y="70982"/>
                </a:lnTo>
                <a:cubicBezTo>
                  <a:pt x="6358" y="71121"/>
                  <a:pt x="6219" y="72438"/>
                  <a:pt x="6774" y="73616"/>
                </a:cubicBezTo>
                <a:cubicBezTo>
                  <a:pt x="6808" y="73686"/>
                  <a:pt x="6860" y="73720"/>
                  <a:pt x="6921" y="73720"/>
                </a:cubicBezTo>
                <a:cubicBezTo>
                  <a:pt x="6982" y="73720"/>
                  <a:pt x="7051" y="73686"/>
                  <a:pt x="7120" y="73616"/>
                </a:cubicBezTo>
                <a:cubicBezTo>
                  <a:pt x="7661" y="72824"/>
                  <a:pt x="8688" y="72593"/>
                  <a:pt x="9764" y="72593"/>
                </a:cubicBezTo>
                <a:cubicBezTo>
                  <a:pt x="10758" y="72593"/>
                  <a:pt x="11795" y="72790"/>
                  <a:pt x="12527" y="72923"/>
                </a:cubicBezTo>
                <a:cubicBezTo>
                  <a:pt x="12596" y="72923"/>
                  <a:pt x="12666" y="72784"/>
                  <a:pt x="12527" y="72784"/>
                </a:cubicBezTo>
                <a:cubicBezTo>
                  <a:pt x="11779" y="72478"/>
                  <a:pt x="10713" y="72256"/>
                  <a:pt x="9675" y="72256"/>
                </a:cubicBezTo>
                <a:cubicBezTo>
                  <a:pt x="8597" y="72256"/>
                  <a:pt x="7548" y="72496"/>
                  <a:pt x="6912" y="73131"/>
                </a:cubicBezTo>
                <a:cubicBezTo>
                  <a:pt x="6704" y="72715"/>
                  <a:pt x="6704" y="72091"/>
                  <a:pt x="7051" y="71675"/>
                </a:cubicBezTo>
                <a:cubicBezTo>
                  <a:pt x="7383" y="71439"/>
                  <a:pt x="7779" y="71331"/>
                  <a:pt x="8196" y="71331"/>
                </a:cubicBezTo>
                <a:cubicBezTo>
                  <a:pt x="8389" y="71331"/>
                  <a:pt x="8586" y="71354"/>
                  <a:pt x="8784" y="71398"/>
                </a:cubicBezTo>
                <a:cubicBezTo>
                  <a:pt x="9824" y="71606"/>
                  <a:pt x="10863" y="71953"/>
                  <a:pt x="11765" y="72369"/>
                </a:cubicBezTo>
                <a:lnTo>
                  <a:pt x="11834" y="72369"/>
                </a:lnTo>
                <a:cubicBezTo>
                  <a:pt x="12319" y="72646"/>
                  <a:pt x="12874" y="72854"/>
                  <a:pt x="13428" y="72923"/>
                </a:cubicBezTo>
                <a:lnTo>
                  <a:pt x="13428" y="72992"/>
                </a:lnTo>
                <a:cubicBezTo>
                  <a:pt x="13471" y="73078"/>
                  <a:pt x="13567" y="73137"/>
                  <a:pt x="13650" y="73137"/>
                </a:cubicBezTo>
                <a:cubicBezTo>
                  <a:pt x="13702" y="73137"/>
                  <a:pt x="13748" y="73115"/>
                  <a:pt x="13775" y="73062"/>
                </a:cubicBezTo>
                <a:cubicBezTo>
                  <a:pt x="13775" y="73131"/>
                  <a:pt x="13844" y="73131"/>
                  <a:pt x="13913" y="73131"/>
                </a:cubicBezTo>
                <a:cubicBezTo>
                  <a:pt x="13913" y="73200"/>
                  <a:pt x="13983" y="73270"/>
                  <a:pt x="13983" y="73339"/>
                </a:cubicBezTo>
                <a:cubicBezTo>
                  <a:pt x="13983" y="73433"/>
                  <a:pt x="14039" y="73470"/>
                  <a:pt x="14101" y="73470"/>
                </a:cubicBezTo>
                <a:cubicBezTo>
                  <a:pt x="14177" y="73470"/>
                  <a:pt x="14260" y="73415"/>
                  <a:pt x="14260" y="73339"/>
                </a:cubicBezTo>
                <a:lnTo>
                  <a:pt x="14260" y="73270"/>
                </a:lnTo>
                <a:cubicBezTo>
                  <a:pt x="15300" y="74448"/>
                  <a:pt x="16340" y="75696"/>
                  <a:pt x="17241" y="76944"/>
                </a:cubicBezTo>
                <a:cubicBezTo>
                  <a:pt x="18419" y="78469"/>
                  <a:pt x="19251" y="80202"/>
                  <a:pt x="20291" y="81796"/>
                </a:cubicBezTo>
                <a:lnTo>
                  <a:pt x="20429" y="82142"/>
                </a:lnTo>
                <a:cubicBezTo>
                  <a:pt x="20637" y="82905"/>
                  <a:pt x="20845" y="83668"/>
                  <a:pt x="21123" y="84430"/>
                </a:cubicBezTo>
                <a:cubicBezTo>
                  <a:pt x="18649" y="80582"/>
                  <a:pt x="14609" y="76735"/>
                  <a:pt x="10488" y="76735"/>
                </a:cubicBezTo>
                <a:cubicBezTo>
                  <a:pt x="10451" y="76735"/>
                  <a:pt x="10415" y="76735"/>
                  <a:pt x="10378" y="76736"/>
                </a:cubicBezTo>
                <a:cubicBezTo>
                  <a:pt x="10170" y="76736"/>
                  <a:pt x="10101" y="76944"/>
                  <a:pt x="10240" y="77082"/>
                </a:cubicBezTo>
                <a:cubicBezTo>
                  <a:pt x="12042" y="79023"/>
                  <a:pt x="13290" y="81727"/>
                  <a:pt x="15438" y="83390"/>
                </a:cubicBezTo>
                <a:cubicBezTo>
                  <a:pt x="17241" y="84777"/>
                  <a:pt x="19459" y="85608"/>
                  <a:pt x="21192" y="86995"/>
                </a:cubicBezTo>
                <a:cubicBezTo>
                  <a:pt x="21538" y="87411"/>
                  <a:pt x="21885" y="87896"/>
                  <a:pt x="22232" y="88243"/>
                </a:cubicBezTo>
                <a:cubicBezTo>
                  <a:pt x="22232" y="88263"/>
                  <a:pt x="22244" y="88271"/>
                  <a:pt x="22259" y="88271"/>
                </a:cubicBezTo>
                <a:cubicBezTo>
                  <a:pt x="22295" y="88271"/>
                  <a:pt x="22350" y="88222"/>
                  <a:pt x="22301" y="88173"/>
                </a:cubicBezTo>
                <a:cubicBezTo>
                  <a:pt x="22301" y="88104"/>
                  <a:pt x="22232" y="88035"/>
                  <a:pt x="22162" y="87896"/>
                </a:cubicBezTo>
                <a:lnTo>
                  <a:pt x="22162" y="87896"/>
                </a:lnTo>
                <a:cubicBezTo>
                  <a:pt x="22370" y="88104"/>
                  <a:pt x="22509" y="88312"/>
                  <a:pt x="22717" y="88589"/>
                </a:cubicBezTo>
                <a:cubicBezTo>
                  <a:pt x="23341" y="90183"/>
                  <a:pt x="24034" y="91778"/>
                  <a:pt x="24727" y="93372"/>
                </a:cubicBezTo>
                <a:cubicBezTo>
                  <a:pt x="24588" y="93303"/>
                  <a:pt x="24450" y="93233"/>
                  <a:pt x="24311" y="93164"/>
                </a:cubicBezTo>
                <a:cubicBezTo>
                  <a:pt x="24034" y="92679"/>
                  <a:pt x="23618" y="92194"/>
                  <a:pt x="23202" y="91778"/>
                </a:cubicBezTo>
                <a:cubicBezTo>
                  <a:pt x="22786" y="91223"/>
                  <a:pt x="22232" y="90807"/>
                  <a:pt x="21608" y="90599"/>
                </a:cubicBezTo>
                <a:cubicBezTo>
                  <a:pt x="21583" y="90587"/>
                  <a:pt x="21559" y="90581"/>
                  <a:pt x="21535" y="90581"/>
                </a:cubicBezTo>
                <a:cubicBezTo>
                  <a:pt x="21427" y="90581"/>
                  <a:pt x="21343" y="90706"/>
                  <a:pt x="21400" y="90877"/>
                </a:cubicBezTo>
                <a:cubicBezTo>
                  <a:pt x="22093" y="92332"/>
                  <a:pt x="23341" y="93372"/>
                  <a:pt x="24866" y="93788"/>
                </a:cubicBezTo>
                <a:cubicBezTo>
                  <a:pt x="25905" y="96283"/>
                  <a:pt x="26668" y="98918"/>
                  <a:pt x="27153" y="101621"/>
                </a:cubicBezTo>
                <a:cubicBezTo>
                  <a:pt x="27153" y="102037"/>
                  <a:pt x="27153" y="102522"/>
                  <a:pt x="27084" y="102938"/>
                </a:cubicBezTo>
                <a:cubicBezTo>
                  <a:pt x="26945" y="101829"/>
                  <a:pt x="26321" y="100859"/>
                  <a:pt x="25351" y="100304"/>
                </a:cubicBezTo>
                <a:cubicBezTo>
                  <a:pt x="25326" y="100291"/>
                  <a:pt x="25298" y="100286"/>
                  <a:pt x="25270" y="100286"/>
                </a:cubicBezTo>
                <a:cubicBezTo>
                  <a:pt x="25145" y="100286"/>
                  <a:pt x="25017" y="100399"/>
                  <a:pt x="25074" y="100512"/>
                </a:cubicBezTo>
                <a:cubicBezTo>
                  <a:pt x="25282" y="101968"/>
                  <a:pt x="25628" y="103909"/>
                  <a:pt x="26945" y="104810"/>
                </a:cubicBezTo>
                <a:cubicBezTo>
                  <a:pt x="26529" y="109315"/>
                  <a:pt x="25767" y="113752"/>
                  <a:pt x="24519" y="118119"/>
                </a:cubicBezTo>
                <a:cubicBezTo>
                  <a:pt x="24519" y="118253"/>
                  <a:pt x="24606" y="118330"/>
                  <a:pt x="24686" y="118330"/>
                </a:cubicBezTo>
                <a:cubicBezTo>
                  <a:pt x="24730" y="118330"/>
                  <a:pt x="24772" y="118307"/>
                  <a:pt x="24796" y="118257"/>
                </a:cubicBezTo>
                <a:cubicBezTo>
                  <a:pt x="26044" y="114999"/>
                  <a:pt x="26945" y="111672"/>
                  <a:pt x="27430" y="108276"/>
                </a:cubicBezTo>
                <a:cubicBezTo>
                  <a:pt x="28817" y="107097"/>
                  <a:pt x="30134" y="104948"/>
                  <a:pt x="29926" y="103146"/>
                </a:cubicBezTo>
                <a:cubicBezTo>
                  <a:pt x="29926" y="103045"/>
                  <a:pt x="29852" y="102980"/>
                  <a:pt x="29757" y="102980"/>
                </a:cubicBezTo>
                <a:cubicBezTo>
                  <a:pt x="29723" y="102980"/>
                  <a:pt x="29686" y="102989"/>
                  <a:pt x="29649" y="103007"/>
                </a:cubicBezTo>
                <a:cubicBezTo>
                  <a:pt x="28540" y="103770"/>
                  <a:pt x="28193" y="104948"/>
                  <a:pt x="27708" y="106057"/>
                </a:cubicBezTo>
                <a:cubicBezTo>
                  <a:pt x="27985" y="103146"/>
                  <a:pt x="28054" y="100165"/>
                  <a:pt x="27916" y="97185"/>
                </a:cubicBezTo>
                <a:cubicBezTo>
                  <a:pt x="28817" y="95937"/>
                  <a:pt x="29371" y="94412"/>
                  <a:pt x="29510" y="92887"/>
                </a:cubicBezTo>
                <a:cubicBezTo>
                  <a:pt x="29510" y="92780"/>
                  <a:pt x="29469" y="92633"/>
                  <a:pt x="29388" y="92633"/>
                </a:cubicBezTo>
                <a:cubicBezTo>
                  <a:pt x="29363" y="92633"/>
                  <a:pt x="29334" y="92647"/>
                  <a:pt x="29302" y="92679"/>
                </a:cubicBezTo>
                <a:cubicBezTo>
                  <a:pt x="28678" y="93372"/>
                  <a:pt x="28193" y="94135"/>
                  <a:pt x="27777" y="94966"/>
                </a:cubicBezTo>
                <a:lnTo>
                  <a:pt x="27777" y="94343"/>
                </a:lnTo>
                <a:cubicBezTo>
                  <a:pt x="28054" y="91570"/>
                  <a:pt x="28401" y="88797"/>
                  <a:pt x="28817" y="86094"/>
                </a:cubicBezTo>
                <a:cubicBezTo>
                  <a:pt x="30688" y="83806"/>
                  <a:pt x="32421" y="81449"/>
                  <a:pt x="34016" y="78954"/>
                </a:cubicBezTo>
                <a:cubicBezTo>
                  <a:pt x="36511" y="75627"/>
                  <a:pt x="38729" y="72022"/>
                  <a:pt x="40670" y="68279"/>
                </a:cubicBezTo>
                <a:cubicBezTo>
                  <a:pt x="40730" y="68159"/>
                  <a:pt x="40687" y="67988"/>
                  <a:pt x="40540" y="67988"/>
                </a:cubicBezTo>
                <a:cubicBezTo>
                  <a:pt x="40517" y="67988"/>
                  <a:pt x="40491" y="67992"/>
                  <a:pt x="40462" y="68002"/>
                </a:cubicBezTo>
                <a:cubicBezTo>
                  <a:pt x="35610" y="69388"/>
                  <a:pt x="32213" y="73339"/>
                  <a:pt x="30273" y="77914"/>
                </a:cubicBezTo>
                <a:cubicBezTo>
                  <a:pt x="30688" y="75904"/>
                  <a:pt x="31174" y="73894"/>
                  <a:pt x="31659" y="71883"/>
                </a:cubicBezTo>
                <a:cubicBezTo>
                  <a:pt x="31659" y="71883"/>
                  <a:pt x="31659" y="71883"/>
                  <a:pt x="31659" y="71953"/>
                </a:cubicBezTo>
                <a:cubicBezTo>
                  <a:pt x="31659" y="71987"/>
                  <a:pt x="31676" y="72005"/>
                  <a:pt x="31702" y="72005"/>
                </a:cubicBezTo>
                <a:cubicBezTo>
                  <a:pt x="31728" y="72005"/>
                  <a:pt x="31763" y="71987"/>
                  <a:pt x="31798" y="71953"/>
                </a:cubicBezTo>
                <a:cubicBezTo>
                  <a:pt x="31867" y="71537"/>
                  <a:pt x="31867" y="71121"/>
                  <a:pt x="31867" y="70705"/>
                </a:cubicBezTo>
                <a:cubicBezTo>
                  <a:pt x="32213" y="69527"/>
                  <a:pt x="32491" y="68417"/>
                  <a:pt x="32768" y="67239"/>
                </a:cubicBezTo>
                <a:cubicBezTo>
                  <a:pt x="33808" y="66684"/>
                  <a:pt x="34640" y="65853"/>
                  <a:pt x="35194" y="64813"/>
                </a:cubicBezTo>
                <a:cubicBezTo>
                  <a:pt x="35263" y="64674"/>
                  <a:pt x="35125" y="64536"/>
                  <a:pt x="34986" y="64536"/>
                </a:cubicBezTo>
                <a:cubicBezTo>
                  <a:pt x="34293" y="64744"/>
                  <a:pt x="33669" y="65090"/>
                  <a:pt x="33184" y="65714"/>
                </a:cubicBezTo>
                <a:cubicBezTo>
                  <a:pt x="33392" y="64882"/>
                  <a:pt x="33669" y="64050"/>
                  <a:pt x="33877" y="63219"/>
                </a:cubicBezTo>
                <a:cubicBezTo>
                  <a:pt x="34432" y="62803"/>
                  <a:pt x="34986" y="62387"/>
                  <a:pt x="35541" y="61901"/>
                </a:cubicBezTo>
                <a:lnTo>
                  <a:pt x="35541" y="61901"/>
                </a:lnTo>
                <a:lnTo>
                  <a:pt x="35333" y="62179"/>
                </a:lnTo>
                <a:cubicBezTo>
                  <a:pt x="35333" y="62248"/>
                  <a:pt x="35402" y="62317"/>
                  <a:pt x="35471" y="62317"/>
                </a:cubicBezTo>
                <a:cubicBezTo>
                  <a:pt x="35610" y="62179"/>
                  <a:pt x="35749" y="62040"/>
                  <a:pt x="35887" y="61901"/>
                </a:cubicBezTo>
                <a:cubicBezTo>
                  <a:pt x="35928" y="61903"/>
                  <a:pt x="35969" y="61904"/>
                  <a:pt x="36010" y="61904"/>
                </a:cubicBezTo>
                <a:cubicBezTo>
                  <a:pt x="37580" y="61904"/>
                  <a:pt x="39449" y="60633"/>
                  <a:pt x="40462" y="59822"/>
                </a:cubicBezTo>
                <a:cubicBezTo>
                  <a:pt x="40601" y="59753"/>
                  <a:pt x="40462" y="59545"/>
                  <a:pt x="40324" y="59545"/>
                </a:cubicBezTo>
                <a:cubicBezTo>
                  <a:pt x="39284" y="59614"/>
                  <a:pt x="38313" y="59822"/>
                  <a:pt x="37343" y="60169"/>
                </a:cubicBezTo>
                <a:cubicBezTo>
                  <a:pt x="38591" y="59198"/>
                  <a:pt x="39561" y="58020"/>
                  <a:pt x="40393" y="56703"/>
                </a:cubicBezTo>
                <a:cubicBezTo>
                  <a:pt x="40462" y="56633"/>
                  <a:pt x="40393" y="56495"/>
                  <a:pt x="40254" y="56495"/>
                </a:cubicBezTo>
                <a:cubicBezTo>
                  <a:pt x="38937" y="56495"/>
                  <a:pt x="37690" y="57049"/>
                  <a:pt x="36927" y="58089"/>
                </a:cubicBezTo>
                <a:cubicBezTo>
                  <a:pt x="37343" y="56772"/>
                  <a:pt x="37274" y="55386"/>
                  <a:pt x="36650" y="54138"/>
                </a:cubicBezTo>
                <a:cubicBezTo>
                  <a:pt x="36615" y="54103"/>
                  <a:pt x="36563" y="54086"/>
                  <a:pt x="36511" y="54086"/>
                </a:cubicBezTo>
                <a:cubicBezTo>
                  <a:pt x="36459" y="54086"/>
                  <a:pt x="36407" y="54103"/>
                  <a:pt x="36373" y="54138"/>
                </a:cubicBezTo>
                <a:cubicBezTo>
                  <a:pt x="35541" y="54970"/>
                  <a:pt x="34848" y="55940"/>
                  <a:pt x="34570" y="57118"/>
                </a:cubicBezTo>
                <a:cubicBezTo>
                  <a:pt x="34432" y="56495"/>
                  <a:pt x="34154" y="55940"/>
                  <a:pt x="33738" y="55455"/>
                </a:cubicBezTo>
                <a:cubicBezTo>
                  <a:pt x="33525" y="55135"/>
                  <a:pt x="32617" y="54284"/>
                  <a:pt x="32018" y="54284"/>
                </a:cubicBezTo>
                <a:cubicBezTo>
                  <a:pt x="31838" y="54284"/>
                  <a:pt x="31686" y="54361"/>
                  <a:pt x="31590" y="54554"/>
                </a:cubicBezTo>
                <a:cubicBezTo>
                  <a:pt x="31035" y="55732"/>
                  <a:pt x="31451" y="57188"/>
                  <a:pt x="31867" y="58366"/>
                </a:cubicBezTo>
                <a:cubicBezTo>
                  <a:pt x="31368" y="57923"/>
                  <a:pt x="30736" y="57701"/>
                  <a:pt x="30077" y="57701"/>
                </a:cubicBezTo>
                <a:cubicBezTo>
                  <a:pt x="29912" y="57701"/>
                  <a:pt x="29746" y="57715"/>
                  <a:pt x="29579" y="57742"/>
                </a:cubicBezTo>
                <a:cubicBezTo>
                  <a:pt x="29510" y="57742"/>
                  <a:pt x="29441" y="57812"/>
                  <a:pt x="29441" y="57881"/>
                </a:cubicBezTo>
                <a:cubicBezTo>
                  <a:pt x="29579" y="59961"/>
                  <a:pt x="31174" y="61624"/>
                  <a:pt x="33253" y="61901"/>
                </a:cubicBezTo>
                <a:cubicBezTo>
                  <a:pt x="33323" y="62248"/>
                  <a:pt x="33461" y="62595"/>
                  <a:pt x="33600" y="62941"/>
                </a:cubicBezTo>
                <a:lnTo>
                  <a:pt x="33669" y="63011"/>
                </a:lnTo>
                <a:cubicBezTo>
                  <a:pt x="33600" y="63011"/>
                  <a:pt x="33600" y="63080"/>
                  <a:pt x="33669" y="63080"/>
                </a:cubicBezTo>
                <a:cubicBezTo>
                  <a:pt x="33253" y="64189"/>
                  <a:pt x="32907" y="65298"/>
                  <a:pt x="32560" y="66477"/>
                </a:cubicBezTo>
                <a:cubicBezTo>
                  <a:pt x="32560" y="66477"/>
                  <a:pt x="32560" y="66546"/>
                  <a:pt x="32560" y="66546"/>
                </a:cubicBezTo>
                <a:lnTo>
                  <a:pt x="32421" y="66962"/>
                </a:lnTo>
                <a:cubicBezTo>
                  <a:pt x="32283" y="67100"/>
                  <a:pt x="32144" y="67170"/>
                  <a:pt x="32005" y="67308"/>
                </a:cubicBezTo>
                <a:cubicBezTo>
                  <a:pt x="31867" y="67447"/>
                  <a:pt x="32005" y="67516"/>
                  <a:pt x="32144" y="67516"/>
                </a:cubicBezTo>
                <a:cubicBezTo>
                  <a:pt x="32213" y="67447"/>
                  <a:pt x="32283" y="67447"/>
                  <a:pt x="32352" y="67447"/>
                </a:cubicBezTo>
                <a:lnTo>
                  <a:pt x="31728" y="69388"/>
                </a:lnTo>
                <a:cubicBezTo>
                  <a:pt x="31590" y="68764"/>
                  <a:pt x="31312" y="68140"/>
                  <a:pt x="30827" y="67586"/>
                </a:cubicBezTo>
                <a:cubicBezTo>
                  <a:pt x="30798" y="67557"/>
                  <a:pt x="30758" y="67540"/>
                  <a:pt x="30720" y="67540"/>
                </a:cubicBezTo>
                <a:cubicBezTo>
                  <a:pt x="30667" y="67540"/>
                  <a:pt x="30619" y="67574"/>
                  <a:pt x="30619" y="67655"/>
                </a:cubicBezTo>
                <a:cubicBezTo>
                  <a:pt x="30480" y="68764"/>
                  <a:pt x="30758" y="69942"/>
                  <a:pt x="31312" y="70913"/>
                </a:cubicBezTo>
                <a:cubicBezTo>
                  <a:pt x="30966" y="72161"/>
                  <a:pt x="30619" y="73478"/>
                  <a:pt x="30342" y="74725"/>
                </a:cubicBezTo>
                <a:cubicBezTo>
                  <a:pt x="30342" y="73755"/>
                  <a:pt x="30065" y="72854"/>
                  <a:pt x="29510" y="72091"/>
                </a:cubicBezTo>
                <a:cubicBezTo>
                  <a:pt x="29510" y="72057"/>
                  <a:pt x="29458" y="72039"/>
                  <a:pt x="29406" y="72039"/>
                </a:cubicBezTo>
                <a:cubicBezTo>
                  <a:pt x="29354" y="72039"/>
                  <a:pt x="29302" y="72057"/>
                  <a:pt x="29302" y="72091"/>
                </a:cubicBezTo>
                <a:cubicBezTo>
                  <a:pt x="28886" y="73339"/>
                  <a:pt x="29163" y="74725"/>
                  <a:pt x="30065" y="75765"/>
                </a:cubicBezTo>
                <a:lnTo>
                  <a:pt x="30065" y="75835"/>
                </a:lnTo>
                <a:cubicBezTo>
                  <a:pt x="29302" y="79023"/>
                  <a:pt x="28609" y="82281"/>
                  <a:pt x="28124" y="85539"/>
                </a:cubicBezTo>
                <a:cubicBezTo>
                  <a:pt x="27916" y="86163"/>
                  <a:pt x="27638" y="86787"/>
                  <a:pt x="27292" y="87341"/>
                </a:cubicBezTo>
                <a:cubicBezTo>
                  <a:pt x="27243" y="87439"/>
                  <a:pt x="27332" y="87537"/>
                  <a:pt x="27414" y="87537"/>
                </a:cubicBezTo>
                <a:cubicBezTo>
                  <a:pt x="27447" y="87537"/>
                  <a:pt x="27480" y="87521"/>
                  <a:pt x="27500" y="87480"/>
                </a:cubicBezTo>
                <a:cubicBezTo>
                  <a:pt x="27569" y="87341"/>
                  <a:pt x="27638" y="87203"/>
                  <a:pt x="27708" y="87064"/>
                </a:cubicBezTo>
                <a:cubicBezTo>
                  <a:pt x="27708" y="87099"/>
                  <a:pt x="27742" y="87116"/>
                  <a:pt x="27777" y="87116"/>
                </a:cubicBezTo>
                <a:cubicBezTo>
                  <a:pt x="27812" y="87116"/>
                  <a:pt x="27846" y="87099"/>
                  <a:pt x="27846" y="87064"/>
                </a:cubicBezTo>
                <a:lnTo>
                  <a:pt x="27916" y="86995"/>
                </a:lnTo>
                <a:lnTo>
                  <a:pt x="27916" y="86995"/>
                </a:lnTo>
                <a:cubicBezTo>
                  <a:pt x="27777" y="88173"/>
                  <a:pt x="27638" y="89352"/>
                  <a:pt x="27569" y="90461"/>
                </a:cubicBezTo>
                <a:cubicBezTo>
                  <a:pt x="27153" y="86371"/>
                  <a:pt x="26529" y="82212"/>
                  <a:pt x="25836" y="78191"/>
                </a:cubicBezTo>
                <a:cubicBezTo>
                  <a:pt x="25836" y="78122"/>
                  <a:pt x="25836" y="78122"/>
                  <a:pt x="25836" y="78122"/>
                </a:cubicBezTo>
                <a:cubicBezTo>
                  <a:pt x="26737" y="76874"/>
                  <a:pt x="27292" y="75003"/>
                  <a:pt x="26737" y="73686"/>
                </a:cubicBezTo>
                <a:cubicBezTo>
                  <a:pt x="26694" y="73600"/>
                  <a:pt x="26599" y="73541"/>
                  <a:pt x="26515" y="73541"/>
                </a:cubicBezTo>
                <a:cubicBezTo>
                  <a:pt x="26464" y="73541"/>
                  <a:pt x="26417" y="73563"/>
                  <a:pt x="26391" y="73616"/>
                </a:cubicBezTo>
                <a:cubicBezTo>
                  <a:pt x="25905" y="74240"/>
                  <a:pt x="25559" y="74933"/>
                  <a:pt x="25351" y="75765"/>
                </a:cubicBezTo>
                <a:cubicBezTo>
                  <a:pt x="24866" y="72784"/>
                  <a:pt x="24380" y="69873"/>
                  <a:pt x="24034" y="67100"/>
                </a:cubicBezTo>
                <a:cubicBezTo>
                  <a:pt x="23826" y="65506"/>
                  <a:pt x="23618" y="63981"/>
                  <a:pt x="23410" y="62387"/>
                </a:cubicBezTo>
                <a:cubicBezTo>
                  <a:pt x="24173" y="61416"/>
                  <a:pt x="24519" y="60238"/>
                  <a:pt x="24519" y="58990"/>
                </a:cubicBezTo>
                <a:cubicBezTo>
                  <a:pt x="24519" y="58889"/>
                  <a:pt x="24408" y="58824"/>
                  <a:pt x="24294" y="58824"/>
                </a:cubicBezTo>
                <a:cubicBezTo>
                  <a:pt x="24252" y="58824"/>
                  <a:pt x="24210" y="58833"/>
                  <a:pt x="24173" y="58851"/>
                </a:cubicBezTo>
                <a:cubicBezTo>
                  <a:pt x="23757" y="59406"/>
                  <a:pt x="23410" y="60030"/>
                  <a:pt x="23202" y="60654"/>
                </a:cubicBezTo>
                <a:cubicBezTo>
                  <a:pt x="22925" y="58713"/>
                  <a:pt x="22648" y="56703"/>
                  <a:pt x="22440" y="54692"/>
                </a:cubicBezTo>
                <a:cubicBezTo>
                  <a:pt x="23133" y="53375"/>
                  <a:pt x="23965" y="52058"/>
                  <a:pt x="24866" y="50811"/>
                </a:cubicBezTo>
                <a:lnTo>
                  <a:pt x="25004" y="50811"/>
                </a:lnTo>
                <a:cubicBezTo>
                  <a:pt x="25381" y="50542"/>
                  <a:pt x="25840" y="50440"/>
                  <a:pt x="26318" y="50440"/>
                </a:cubicBezTo>
                <a:cubicBezTo>
                  <a:pt x="26457" y="50440"/>
                  <a:pt x="26597" y="50448"/>
                  <a:pt x="26737" y="50464"/>
                </a:cubicBezTo>
                <a:cubicBezTo>
                  <a:pt x="26529" y="50741"/>
                  <a:pt x="26321" y="50949"/>
                  <a:pt x="26044" y="51088"/>
                </a:cubicBezTo>
                <a:cubicBezTo>
                  <a:pt x="25628" y="51296"/>
                  <a:pt x="25212" y="51365"/>
                  <a:pt x="24727" y="51365"/>
                </a:cubicBezTo>
                <a:cubicBezTo>
                  <a:pt x="24658" y="51365"/>
                  <a:pt x="24519" y="51573"/>
                  <a:pt x="24658" y="51642"/>
                </a:cubicBezTo>
                <a:cubicBezTo>
                  <a:pt x="24828" y="51715"/>
                  <a:pt x="25003" y="51748"/>
                  <a:pt x="25178" y="51748"/>
                </a:cubicBezTo>
                <a:cubicBezTo>
                  <a:pt x="25999" y="51748"/>
                  <a:pt x="26823" y="51035"/>
                  <a:pt x="27223" y="50464"/>
                </a:cubicBezTo>
                <a:cubicBezTo>
                  <a:pt x="27223" y="50325"/>
                  <a:pt x="27223" y="50187"/>
                  <a:pt x="27084" y="50187"/>
                </a:cubicBezTo>
                <a:cubicBezTo>
                  <a:pt x="26876" y="50140"/>
                  <a:pt x="26660" y="50117"/>
                  <a:pt x="26445" y="50117"/>
                </a:cubicBezTo>
                <a:cubicBezTo>
                  <a:pt x="26013" y="50117"/>
                  <a:pt x="25582" y="50210"/>
                  <a:pt x="25212" y="50395"/>
                </a:cubicBezTo>
                <a:cubicBezTo>
                  <a:pt x="25905" y="49493"/>
                  <a:pt x="26668" y="48662"/>
                  <a:pt x="27430" y="47830"/>
                </a:cubicBezTo>
                <a:cubicBezTo>
                  <a:pt x="27916" y="47345"/>
                  <a:pt x="28401" y="46859"/>
                  <a:pt x="28886" y="46374"/>
                </a:cubicBezTo>
                <a:cubicBezTo>
                  <a:pt x="29926" y="45889"/>
                  <a:pt x="31035" y="45404"/>
                  <a:pt x="32213" y="44988"/>
                </a:cubicBezTo>
                <a:cubicBezTo>
                  <a:pt x="34709" y="44017"/>
                  <a:pt x="37343" y="43324"/>
                  <a:pt x="40046" y="43047"/>
                </a:cubicBezTo>
                <a:cubicBezTo>
                  <a:pt x="40185" y="43047"/>
                  <a:pt x="40185" y="42839"/>
                  <a:pt x="40046" y="42839"/>
                </a:cubicBezTo>
                <a:cubicBezTo>
                  <a:pt x="39957" y="42837"/>
                  <a:pt x="39869" y="42836"/>
                  <a:pt x="39780" y="42836"/>
                </a:cubicBezTo>
                <a:cubicBezTo>
                  <a:pt x="36904" y="42836"/>
                  <a:pt x="34280" y="43912"/>
                  <a:pt x="31590" y="44988"/>
                </a:cubicBezTo>
                <a:cubicBezTo>
                  <a:pt x="30966" y="45196"/>
                  <a:pt x="30203" y="45473"/>
                  <a:pt x="29579" y="45750"/>
                </a:cubicBezTo>
                <a:cubicBezTo>
                  <a:pt x="31035" y="45057"/>
                  <a:pt x="32421" y="44087"/>
                  <a:pt x="33877" y="43324"/>
                </a:cubicBezTo>
                <a:cubicBezTo>
                  <a:pt x="35424" y="42550"/>
                  <a:pt x="37074" y="42185"/>
                  <a:pt x="38738" y="42185"/>
                </a:cubicBezTo>
                <a:cubicBezTo>
                  <a:pt x="39012" y="42185"/>
                  <a:pt x="39287" y="42195"/>
                  <a:pt x="39561" y="42215"/>
                </a:cubicBezTo>
                <a:cubicBezTo>
                  <a:pt x="39801" y="42215"/>
                  <a:pt x="40244" y="42204"/>
                  <a:pt x="40755" y="42204"/>
                </a:cubicBezTo>
                <a:cubicBezTo>
                  <a:pt x="42457" y="42204"/>
                  <a:pt x="44909" y="42327"/>
                  <a:pt x="43096" y="43393"/>
                </a:cubicBezTo>
                <a:cubicBezTo>
                  <a:pt x="40564" y="44926"/>
                  <a:pt x="37647" y="45754"/>
                  <a:pt x="34654" y="45754"/>
                </a:cubicBezTo>
                <a:cubicBezTo>
                  <a:pt x="34534" y="45754"/>
                  <a:pt x="34413" y="45753"/>
                  <a:pt x="34293" y="45750"/>
                </a:cubicBezTo>
                <a:cubicBezTo>
                  <a:pt x="34173" y="45746"/>
                  <a:pt x="34053" y="45744"/>
                  <a:pt x="33933" y="45744"/>
                </a:cubicBezTo>
                <a:cubicBezTo>
                  <a:pt x="31905" y="45744"/>
                  <a:pt x="29891" y="46294"/>
                  <a:pt x="28124" y="47275"/>
                </a:cubicBezTo>
                <a:cubicBezTo>
                  <a:pt x="28054" y="47275"/>
                  <a:pt x="28124" y="47414"/>
                  <a:pt x="28193" y="47414"/>
                </a:cubicBezTo>
                <a:cubicBezTo>
                  <a:pt x="31451" y="46097"/>
                  <a:pt x="34570" y="46235"/>
                  <a:pt x="37967" y="45958"/>
                </a:cubicBezTo>
                <a:cubicBezTo>
                  <a:pt x="40532" y="45750"/>
                  <a:pt x="42750" y="43948"/>
                  <a:pt x="44899" y="42770"/>
                </a:cubicBezTo>
                <a:cubicBezTo>
                  <a:pt x="45037" y="42700"/>
                  <a:pt x="45037" y="42492"/>
                  <a:pt x="44899" y="42423"/>
                </a:cubicBezTo>
                <a:cubicBezTo>
                  <a:pt x="43168" y="42043"/>
                  <a:pt x="41438" y="41869"/>
                  <a:pt x="39708" y="41869"/>
                </a:cubicBezTo>
                <a:cubicBezTo>
                  <a:pt x="38596" y="41869"/>
                  <a:pt x="37484" y="41941"/>
                  <a:pt x="36373" y="42076"/>
                </a:cubicBezTo>
                <a:cubicBezTo>
                  <a:pt x="34154" y="42423"/>
                  <a:pt x="32283" y="43879"/>
                  <a:pt x="30342" y="45057"/>
                </a:cubicBezTo>
                <a:cubicBezTo>
                  <a:pt x="31520" y="43948"/>
                  <a:pt x="32768" y="42839"/>
                  <a:pt x="34016" y="41730"/>
                </a:cubicBezTo>
                <a:cubicBezTo>
                  <a:pt x="35194" y="40551"/>
                  <a:pt x="36373" y="39581"/>
                  <a:pt x="37620" y="38610"/>
                </a:cubicBezTo>
                <a:cubicBezTo>
                  <a:pt x="38106" y="38818"/>
                  <a:pt x="38660" y="38888"/>
                  <a:pt x="39215" y="38888"/>
                </a:cubicBezTo>
                <a:cubicBezTo>
                  <a:pt x="39492" y="38818"/>
                  <a:pt x="40046" y="38541"/>
                  <a:pt x="39977" y="38195"/>
                </a:cubicBezTo>
                <a:cubicBezTo>
                  <a:pt x="39908" y="37779"/>
                  <a:pt x="39492" y="37709"/>
                  <a:pt x="39215" y="37640"/>
                </a:cubicBezTo>
                <a:lnTo>
                  <a:pt x="39007" y="37571"/>
                </a:lnTo>
                <a:cubicBezTo>
                  <a:pt x="39700" y="37016"/>
                  <a:pt x="40462" y="36531"/>
                  <a:pt x="41225" y="36115"/>
                </a:cubicBezTo>
                <a:cubicBezTo>
                  <a:pt x="41294" y="36184"/>
                  <a:pt x="41363" y="36184"/>
                  <a:pt x="41433" y="36184"/>
                </a:cubicBezTo>
                <a:lnTo>
                  <a:pt x="41571" y="36184"/>
                </a:lnTo>
                <a:cubicBezTo>
                  <a:pt x="41779" y="36323"/>
                  <a:pt x="41987" y="36462"/>
                  <a:pt x="42195" y="36531"/>
                </a:cubicBezTo>
                <a:lnTo>
                  <a:pt x="42542" y="36531"/>
                </a:lnTo>
                <a:cubicBezTo>
                  <a:pt x="43790" y="38610"/>
                  <a:pt x="45661" y="40690"/>
                  <a:pt x="48226" y="40690"/>
                </a:cubicBezTo>
                <a:cubicBezTo>
                  <a:pt x="48365" y="40690"/>
                  <a:pt x="48434" y="40551"/>
                  <a:pt x="48434" y="40413"/>
                </a:cubicBezTo>
                <a:cubicBezTo>
                  <a:pt x="48018" y="39442"/>
                  <a:pt x="47463" y="38541"/>
                  <a:pt x="46701" y="37848"/>
                </a:cubicBezTo>
                <a:lnTo>
                  <a:pt x="46701" y="37848"/>
                </a:lnTo>
                <a:cubicBezTo>
                  <a:pt x="46805" y="37855"/>
                  <a:pt x="46910" y="37858"/>
                  <a:pt x="47015" y="37858"/>
                </a:cubicBezTo>
                <a:cubicBezTo>
                  <a:pt x="47961" y="37858"/>
                  <a:pt x="48947" y="37578"/>
                  <a:pt x="49820" y="37016"/>
                </a:cubicBezTo>
                <a:cubicBezTo>
                  <a:pt x="49959" y="37016"/>
                  <a:pt x="49959" y="36877"/>
                  <a:pt x="49890" y="36808"/>
                </a:cubicBezTo>
                <a:cubicBezTo>
                  <a:pt x="49386" y="35612"/>
                  <a:pt x="48024" y="35273"/>
                  <a:pt x="46584" y="35273"/>
                </a:cubicBezTo>
                <a:cubicBezTo>
                  <a:pt x="46439" y="35273"/>
                  <a:pt x="46292" y="35277"/>
                  <a:pt x="46146" y="35283"/>
                </a:cubicBezTo>
                <a:lnTo>
                  <a:pt x="46770" y="35006"/>
                </a:lnTo>
                <a:cubicBezTo>
                  <a:pt x="47602" y="34659"/>
                  <a:pt x="49266" y="34105"/>
                  <a:pt x="49335" y="32996"/>
                </a:cubicBezTo>
                <a:cubicBezTo>
                  <a:pt x="49373" y="32273"/>
                  <a:pt x="48723" y="32072"/>
                  <a:pt x="48025" y="32072"/>
                </a:cubicBezTo>
                <a:cubicBezTo>
                  <a:pt x="47451" y="32072"/>
                  <a:pt x="46844" y="32209"/>
                  <a:pt x="46562" y="32302"/>
                </a:cubicBezTo>
                <a:cubicBezTo>
                  <a:pt x="46285" y="32372"/>
                  <a:pt x="45938" y="32510"/>
                  <a:pt x="45661" y="32718"/>
                </a:cubicBezTo>
                <a:cubicBezTo>
                  <a:pt x="46424" y="31817"/>
                  <a:pt x="46978" y="30708"/>
                  <a:pt x="47256" y="29599"/>
                </a:cubicBezTo>
                <a:cubicBezTo>
                  <a:pt x="47256" y="29460"/>
                  <a:pt x="47186" y="29391"/>
                  <a:pt x="47117" y="29391"/>
                </a:cubicBezTo>
                <a:cubicBezTo>
                  <a:pt x="45731" y="29460"/>
                  <a:pt x="44552" y="30292"/>
                  <a:pt x="43998" y="31540"/>
                </a:cubicBezTo>
                <a:cubicBezTo>
                  <a:pt x="44136" y="29876"/>
                  <a:pt x="43651" y="28282"/>
                  <a:pt x="42611" y="27034"/>
                </a:cubicBezTo>
                <a:cubicBezTo>
                  <a:pt x="42577" y="27000"/>
                  <a:pt x="42525" y="26982"/>
                  <a:pt x="42473" y="26982"/>
                </a:cubicBezTo>
                <a:cubicBezTo>
                  <a:pt x="42421" y="26982"/>
                  <a:pt x="42369" y="27000"/>
                  <a:pt x="42334" y="27034"/>
                </a:cubicBezTo>
                <a:cubicBezTo>
                  <a:pt x="41849" y="28143"/>
                  <a:pt x="41502" y="29322"/>
                  <a:pt x="41433" y="30500"/>
                </a:cubicBezTo>
                <a:cubicBezTo>
                  <a:pt x="41294" y="30223"/>
                  <a:pt x="41156" y="29946"/>
                  <a:pt x="41017" y="29668"/>
                </a:cubicBezTo>
                <a:cubicBezTo>
                  <a:pt x="40948" y="29599"/>
                  <a:pt x="40878" y="29530"/>
                  <a:pt x="40809" y="29530"/>
                </a:cubicBezTo>
                <a:lnTo>
                  <a:pt x="40670" y="29530"/>
                </a:lnTo>
                <a:cubicBezTo>
                  <a:pt x="40532" y="29530"/>
                  <a:pt x="40462" y="29599"/>
                  <a:pt x="40462" y="29668"/>
                </a:cubicBezTo>
                <a:cubicBezTo>
                  <a:pt x="39838" y="31540"/>
                  <a:pt x="39700" y="34174"/>
                  <a:pt x="41294" y="35630"/>
                </a:cubicBezTo>
                <a:cubicBezTo>
                  <a:pt x="41225" y="35699"/>
                  <a:pt x="41225" y="35768"/>
                  <a:pt x="41294" y="35838"/>
                </a:cubicBezTo>
                <a:cubicBezTo>
                  <a:pt x="40254" y="36323"/>
                  <a:pt x="39284" y="36877"/>
                  <a:pt x="38313" y="37571"/>
                </a:cubicBezTo>
                <a:cubicBezTo>
                  <a:pt x="38244" y="37571"/>
                  <a:pt x="38106" y="37640"/>
                  <a:pt x="38036" y="37640"/>
                </a:cubicBezTo>
                <a:cubicBezTo>
                  <a:pt x="38036" y="37709"/>
                  <a:pt x="37967" y="37709"/>
                  <a:pt x="38036" y="37779"/>
                </a:cubicBezTo>
                <a:cubicBezTo>
                  <a:pt x="37204" y="38333"/>
                  <a:pt x="36442" y="38888"/>
                  <a:pt x="35749" y="39512"/>
                </a:cubicBezTo>
                <a:cubicBezTo>
                  <a:pt x="36234" y="38818"/>
                  <a:pt x="36373" y="37917"/>
                  <a:pt x="36026" y="37085"/>
                </a:cubicBezTo>
                <a:cubicBezTo>
                  <a:pt x="35991" y="37051"/>
                  <a:pt x="35957" y="37033"/>
                  <a:pt x="35922" y="37033"/>
                </a:cubicBezTo>
                <a:cubicBezTo>
                  <a:pt x="35887" y="37033"/>
                  <a:pt x="35853" y="37051"/>
                  <a:pt x="35818" y="37085"/>
                </a:cubicBezTo>
                <a:cubicBezTo>
                  <a:pt x="35125" y="37848"/>
                  <a:pt x="34848" y="38818"/>
                  <a:pt x="35056" y="39789"/>
                </a:cubicBezTo>
                <a:cubicBezTo>
                  <a:pt x="34986" y="39927"/>
                  <a:pt x="34986" y="40066"/>
                  <a:pt x="34917" y="40135"/>
                </a:cubicBezTo>
                <a:cubicBezTo>
                  <a:pt x="34917" y="40205"/>
                  <a:pt x="34917" y="40205"/>
                  <a:pt x="34917" y="40205"/>
                </a:cubicBezTo>
                <a:cubicBezTo>
                  <a:pt x="32768" y="42076"/>
                  <a:pt x="30688" y="44156"/>
                  <a:pt x="28748" y="46028"/>
                </a:cubicBezTo>
                <a:lnTo>
                  <a:pt x="28609" y="46097"/>
                </a:lnTo>
                <a:cubicBezTo>
                  <a:pt x="28609" y="46097"/>
                  <a:pt x="28609" y="46166"/>
                  <a:pt x="28609" y="46166"/>
                </a:cubicBezTo>
                <a:lnTo>
                  <a:pt x="27916" y="46859"/>
                </a:lnTo>
                <a:cubicBezTo>
                  <a:pt x="27569" y="47137"/>
                  <a:pt x="27292" y="47414"/>
                  <a:pt x="27015" y="47691"/>
                </a:cubicBezTo>
                <a:cubicBezTo>
                  <a:pt x="26807" y="47899"/>
                  <a:pt x="26668" y="48038"/>
                  <a:pt x="26460" y="48246"/>
                </a:cubicBezTo>
                <a:cubicBezTo>
                  <a:pt x="27430" y="46443"/>
                  <a:pt x="28124" y="44503"/>
                  <a:pt x="28609" y="42492"/>
                </a:cubicBezTo>
                <a:cubicBezTo>
                  <a:pt x="28886" y="41383"/>
                  <a:pt x="29163" y="40274"/>
                  <a:pt x="29441" y="39165"/>
                </a:cubicBezTo>
                <a:cubicBezTo>
                  <a:pt x="29926" y="38957"/>
                  <a:pt x="30342" y="38610"/>
                  <a:pt x="30688" y="38125"/>
                </a:cubicBezTo>
                <a:cubicBezTo>
                  <a:pt x="31035" y="37779"/>
                  <a:pt x="31174" y="37293"/>
                  <a:pt x="31174" y="36808"/>
                </a:cubicBezTo>
                <a:cubicBezTo>
                  <a:pt x="31174" y="36707"/>
                  <a:pt x="31099" y="36642"/>
                  <a:pt x="31005" y="36642"/>
                </a:cubicBezTo>
                <a:cubicBezTo>
                  <a:pt x="30971" y="36642"/>
                  <a:pt x="30934" y="36651"/>
                  <a:pt x="30896" y="36670"/>
                </a:cubicBezTo>
                <a:cubicBezTo>
                  <a:pt x="30480" y="36947"/>
                  <a:pt x="30134" y="37293"/>
                  <a:pt x="29857" y="37709"/>
                </a:cubicBezTo>
                <a:cubicBezTo>
                  <a:pt x="30203" y="36184"/>
                  <a:pt x="30480" y="34590"/>
                  <a:pt x="30619" y="32996"/>
                </a:cubicBezTo>
                <a:cubicBezTo>
                  <a:pt x="30654" y="33030"/>
                  <a:pt x="30706" y="33048"/>
                  <a:pt x="30758" y="33048"/>
                </a:cubicBezTo>
                <a:cubicBezTo>
                  <a:pt x="30810" y="33048"/>
                  <a:pt x="30862" y="33030"/>
                  <a:pt x="30896" y="32996"/>
                </a:cubicBezTo>
                <a:cubicBezTo>
                  <a:pt x="30966" y="32857"/>
                  <a:pt x="31035" y="32718"/>
                  <a:pt x="31104" y="32580"/>
                </a:cubicBezTo>
                <a:cubicBezTo>
                  <a:pt x="31243" y="32441"/>
                  <a:pt x="31312" y="32302"/>
                  <a:pt x="31382" y="32164"/>
                </a:cubicBezTo>
                <a:cubicBezTo>
                  <a:pt x="33600" y="31540"/>
                  <a:pt x="35818" y="29044"/>
                  <a:pt x="34986" y="26826"/>
                </a:cubicBezTo>
                <a:cubicBezTo>
                  <a:pt x="34960" y="26773"/>
                  <a:pt x="34913" y="26751"/>
                  <a:pt x="34865" y="26751"/>
                </a:cubicBezTo>
                <a:cubicBezTo>
                  <a:pt x="34788" y="26751"/>
                  <a:pt x="34709" y="26810"/>
                  <a:pt x="34709" y="26896"/>
                </a:cubicBezTo>
                <a:cubicBezTo>
                  <a:pt x="35471" y="28975"/>
                  <a:pt x="33461" y="30708"/>
                  <a:pt x="31659" y="31609"/>
                </a:cubicBezTo>
                <a:cubicBezTo>
                  <a:pt x="31798" y="31401"/>
                  <a:pt x="31936" y="31193"/>
                  <a:pt x="32005" y="30916"/>
                </a:cubicBezTo>
                <a:cubicBezTo>
                  <a:pt x="32075" y="30847"/>
                  <a:pt x="32144" y="30777"/>
                  <a:pt x="32144" y="30708"/>
                </a:cubicBezTo>
                <a:cubicBezTo>
                  <a:pt x="32144" y="30639"/>
                  <a:pt x="32144" y="30639"/>
                  <a:pt x="32144" y="30569"/>
                </a:cubicBezTo>
                <a:cubicBezTo>
                  <a:pt x="33738" y="29460"/>
                  <a:pt x="34640" y="27519"/>
                  <a:pt x="34501" y="25509"/>
                </a:cubicBezTo>
                <a:cubicBezTo>
                  <a:pt x="34501" y="25440"/>
                  <a:pt x="34432" y="25371"/>
                  <a:pt x="34362" y="25371"/>
                </a:cubicBezTo>
                <a:cubicBezTo>
                  <a:pt x="33738" y="25579"/>
                  <a:pt x="33184" y="25994"/>
                  <a:pt x="32907" y="26549"/>
                </a:cubicBezTo>
                <a:cubicBezTo>
                  <a:pt x="32907" y="25856"/>
                  <a:pt x="32907" y="25163"/>
                  <a:pt x="32907" y="24469"/>
                </a:cubicBezTo>
                <a:cubicBezTo>
                  <a:pt x="32907" y="24400"/>
                  <a:pt x="32768" y="24331"/>
                  <a:pt x="32699" y="24331"/>
                </a:cubicBezTo>
                <a:cubicBezTo>
                  <a:pt x="31728" y="24677"/>
                  <a:pt x="31035" y="25509"/>
                  <a:pt x="30827" y="26549"/>
                </a:cubicBezTo>
                <a:cubicBezTo>
                  <a:pt x="30611" y="26170"/>
                  <a:pt x="29844" y="25072"/>
                  <a:pt x="29321" y="25072"/>
                </a:cubicBezTo>
                <a:cubicBezTo>
                  <a:pt x="29174" y="25072"/>
                  <a:pt x="29047" y="25158"/>
                  <a:pt x="28955" y="25371"/>
                </a:cubicBezTo>
                <a:cubicBezTo>
                  <a:pt x="28886" y="25163"/>
                  <a:pt x="28886" y="25024"/>
                  <a:pt x="28886" y="24885"/>
                </a:cubicBezTo>
                <a:cubicBezTo>
                  <a:pt x="28886" y="24751"/>
                  <a:pt x="28799" y="24675"/>
                  <a:pt x="28719" y="24675"/>
                </a:cubicBezTo>
                <a:cubicBezTo>
                  <a:pt x="28675" y="24675"/>
                  <a:pt x="28633" y="24698"/>
                  <a:pt x="28609" y="24747"/>
                </a:cubicBezTo>
                <a:cubicBezTo>
                  <a:pt x="27223" y="25925"/>
                  <a:pt x="27292" y="29807"/>
                  <a:pt x="28955" y="30916"/>
                </a:cubicBezTo>
                <a:cubicBezTo>
                  <a:pt x="28262" y="30777"/>
                  <a:pt x="27569" y="30362"/>
                  <a:pt x="27015" y="29807"/>
                </a:cubicBezTo>
                <a:cubicBezTo>
                  <a:pt x="26668" y="29460"/>
                  <a:pt x="26391" y="28975"/>
                  <a:pt x="26391" y="28421"/>
                </a:cubicBezTo>
                <a:cubicBezTo>
                  <a:pt x="26391" y="27866"/>
                  <a:pt x="26599" y="27312"/>
                  <a:pt x="26945" y="26826"/>
                </a:cubicBezTo>
                <a:cubicBezTo>
                  <a:pt x="26945" y="26757"/>
                  <a:pt x="26945" y="26688"/>
                  <a:pt x="26807" y="26688"/>
                </a:cubicBezTo>
                <a:cubicBezTo>
                  <a:pt x="25975" y="27381"/>
                  <a:pt x="25767" y="28559"/>
                  <a:pt x="26391" y="29530"/>
                </a:cubicBezTo>
                <a:cubicBezTo>
                  <a:pt x="27015" y="30500"/>
                  <a:pt x="28054" y="31124"/>
                  <a:pt x="29233" y="31193"/>
                </a:cubicBezTo>
                <a:lnTo>
                  <a:pt x="29302" y="31193"/>
                </a:lnTo>
                <a:lnTo>
                  <a:pt x="29649" y="31263"/>
                </a:lnTo>
                <a:cubicBezTo>
                  <a:pt x="29718" y="31679"/>
                  <a:pt x="29787" y="32094"/>
                  <a:pt x="29857" y="32510"/>
                </a:cubicBezTo>
                <a:cubicBezTo>
                  <a:pt x="29857" y="32625"/>
                  <a:pt x="29941" y="32676"/>
                  <a:pt x="30028" y="32676"/>
                </a:cubicBezTo>
                <a:cubicBezTo>
                  <a:pt x="30099" y="32676"/>
                  <a:pt x="30172" y="32642"/>
                  <a:pt x="30203" y="32580"/>
                </a:cubicBezTo>
                <a:cubicBezTo>
                  <a:pt x="30273" y="32580"/>
                  <a:pt x="30273" y="32510"/>
                  <a:pt x="30342" y="32510"/>
                </a:cubicBezTo>
                <a:cubicBezTo>
                  <a:pt x="29995" y="35630"/>
                  <a:pt x="29441" y="38680"/>
                  <a:pt x="28609" y="41591"/>
                </a:cubicBezTo>
                <a:cubicBezTo>
                  <a:pt x="28748" y="40482"/>
                  <a:pt x="28748" y="39304"/>
                  <a:pt x="28609" y="38125"/>
                </a:cubicBezTo>
                <a:cubicBezTo>
                  <a:pt x="28193" y="35560"/>
                  <a:pt x="25905" y="34451"/>
                  <a:pt x="24727" y="32233"/>
                </a:cubicBezTo>
                <a:cubicBezTo>
                  <a:pt x="24701" y="32180"/>
                  <a:pt x="24654" y="32158"/>
                  <a:pt x="24610" y="32158"/>
                </a:cubicBezTo>
                <a:cubicBezTo>
                  <a:pt x="24539" y="32158"/>
                  <a:pt x="24476" y="32217"/>
                  <a:pt x="24519" y="32302"/>
                </a:cubicBezTo>
                <a:cubicBezTo>
                  <a:pt x="25143" y="34798"/>
                  <a:pt x="24866" y="37363"/>
                  <a:pt x="25143" y="39927"/>
                </a:cubicBezTo>
                <a:cubicBezTo>
                  <a:pt x="25490" y="42631"/>
                  <a:pt x="26807" y="44710"/>
                  <a:pt x="26321" y="47553"/>
                </a:cubicBezTo>
                <a:cubicBezTo>
                  <a:pt x="26044" y="48246"/>
                  <a:pt x="25698" y="48870"/>
                  <a:pt x="25351" y="49493"/>
                </a:cubicBezTo>
                <a:cubicBezTo>
                  <a:pt x="24173" y="50811"/>
                  <a:pt x="23202" y="52266"/>
                  <a:pt x="22301" y="53791"/>
                </a:cubicBezTo>
                <a:cubicBezTo>
                  <a:pt x="22093" y="51850"/>
                  <a:pt x="21885" y="49840"/>
                  <a:pt x="21677" y="47899"/>
                </a:cubicBezTo>
                <a:cubicBezTo>
                  <a:pt x="22301" y="46998"/>
                  <a:pt x="22578" y="45958"/>
                  <a:pt x="22370" y="44918"/>
                </a:cubicBezTo>
                <a:cubicBezTo>
                  <a:pt x="22370" y="44837"/>
                  <a:pt x="22323" y="44804"/>
                  <a:pt x="22269" y="44804"/>
                </a:cubicBezTo>
                <a:cubicBezTo>
                  <a:pt x="22232" y="44804"/>
                  <a:pt x="22191" y="44820"/>
                  <a:pt x="22162" y="44849"/>
                </a:cubicBezTo>
                <a:cubicBezTo>
                  <a:pt x="21885" y="45057"/>
                  <a:pt x="21608" y="45334"/>
                  <a:pt x="21469" y="45681"/>
                </a:cubicBezTo>
                <a:cubicBezTo>
                  <a:pt x="21261" y="43255"/>
                  <a:pt x="21123" y="40898"/>
                  <a:pt x="21053" y="38472"/>
                </a:cubicBezTo>
                <a:lnTo>
                  <a:pt x="21053" y="36739"/>
                </a:lnTo>
                <a:cubicBezTo>
                  <a:pt x="21885" y="35907"/>
                  <a:pt x="22301" y="34729"/>
                  <a:pt x="22232" y="33550"/>
                </a:cubicBezTo>
                <a:cubicBezTo>
                  <a:pt x="22232" y="33449"/>
                  <a:pt x="22157" y="33384"/>
                  <a:pt x="22063" y="33384"/>
                </a:cubicBezTo>
                <a:cubicBezTo>
                  <a:pt x="22029" y="33384"/>
                  <a:pt x="21991" y="33393"/>
                  <a:pt x="21954" y="33412"/>
                </a:cubicBezTo>
                <a:cubicBezTo>
                  <a:pt x="21538" y="33827"/>
                  <a:pt x="21192" y="34382"/>
                  <a:pt x="21053" y="34937"/>
                </a:cubicBezTo>
                <a:cubicBezTo>
                  <a:pt x="21053" y="34174"/>
                  <a:pt x="21053" y="33412"/>
                  <a:pt x="21123" y="32580"/>
                </a:cubicBezTo>
                <a:cubicBezTo>
                  <a:pt x="21330" y="28074"/>
                  <a:pt x="23618" y="23846"/>
                  <a:pt x="26113" y="20172"/>
                </a:cubicBezTo>
                <a:cubicBezTo>
                  <a:pt x="27985" y="17330"/>
                  <a:pt x="30550" y="15042"/>
                  <a:pt x="31798" y="11853"/>
                </a:cubicBezTo>
                <a:lnTo>
                  <a:pt x="31798" y="11853"/>
                </a:lnTo>
                <a:cubicBezTo>
                  <a:pt x="31867" y="12339"/>
                  <a:pt x="31798" y="12893"/>
                  <a:pt x="31590" y="13378"/>
                </a:cubicBezTo>
                <a:cubicBezTo>
                  <a:pt x="31451" y="13933"/>
                  <a:pt x="31243" y="14557"/>
                  <a:pt x="31035" y="15111"/>
                </a:cubicBezTo>
                <a:cubicBezTo>
                  <a:pt x="30411" y="16775"/>
                  <a:pt x="29579" y="18439"/>
                  <a:pt x="28609" y="19964"/>
                </a:cubicBezTo>
                <a:cubicBezTo>
                  <a:pt x="27015" y="22529"/>
                  <a:pt x="24588" y="24469"/>
                  <a:pt x="22717" y="26896"/>
                </a:cubicBezTo>
                <a:cubicBezTo>
                  <a:pt x="22668" y="26945"/>
                  <a:pt x="22723" y="26994"/>
                  <a:pt x="22784" y="26994"/>
                </a:cubicBezTo>
                <a:cubicBezTo>
                  <a:pt x="22809" y="26994"/>
                  <a:pt x="22835" y="26985"/>
                  <a:pt x="22855" y="26965"/>
                </a:cubicBezTo>
                <a:cubicBezTo>
                  <a:pt x="27500" y="22529"/>
                  <a:pt x="31798" y="17330"/>
                  <a:pt x="32283" y="10675"/>
                </a:cubicBezTo>
                <a:cubicBezTo>
                  <a:pt x="32283" y="10574"/>
                  <a:pt x="32208" y="10509"/>
                  <a:pt x="32141" y="10509"/>
                </a:cubicBezTo>
                <a:cubicBezTo>
                  <a:pt x="32117" y="10509"/>
                  <a:pt x="32093" y="10518"/>
                  <a:pt x="32075" y="10536"/>
                </a:cubicBezTo>
                <a:cubicBezTo>
                  <a:pt x="29926" y="13101"/>
                  <a:pt x="27223" y="15111"/>
                  <a:pt x="25212" y="17746"/>
                </a:cubicBezTo>
                <a:cubicBezTo>
                  <a:pt x="23271" y="20449"/>
                  <a:pt x="22093" y="23638"/>
                  <a:pt x="21816" y="26965"/>
                </a:cubicBezTo>
                <a:cubicBezTo>
                  <a:pt x="21816" y="27034"/>
                  <a:pt x="21816" y="27034"/>
                  <a:pt x="21885" y="27034"/>
                </a:cubicBezTo>
                <a:cubicBezTo>
                  <a:pt x="21677" y="27727"/>
                  <a:pt x="21469" y="28351"/>
                  <a:pt x="21261" y="29044"/>
                </a:cubicBezTo>
                <a:cubicBezTo>
                  <a:pt x="21608" y="25024"/>
                  <a:pt x="22162" y="21004"/>
                  <a:pt x="22648" y="16914"/>
                </a:cubicBezTo>
                <a:cubicBezTo>
                  <a:pt x="23271" y="16221"/>
                  <a:pt x="23757" y="15319"/>
                  <a:pt x="23895" y="14349"/>
                </a:cubicBezTo>
                <a:cubicBezTo>
                  <a:pt x="23895" y="14210"/>
                  <a:pt x="23757" y="14210"/>
                  <a:pt x="23687" y="14210"/>
                </a:cubicBezTo>
                <a:cubicBezTo>
                  <a:pt x="23341" y="14418"/>
                  <a:pt x="23063" y="14696"/>
                  <a:pt x="22855" y="15042"/>
                </a:cubicBezTo>
                <a:cubicBezTo>
                  <a:pt x="22925" y="14002"/>
                  <a:pt x="23063" y="12963"/>
                  <a:pt x="23133" y="11923"/>
                </a:cubicBezTo>
                <a:cubicBezTo>
                  <a:pt x="23202" y="11923"/>
                  <a:pt x="23202" y="11853"/>
                  <a:pt x="23202" y="11784"/>
                </a:cubicBezTo>
                <a:cubicBezTo>
                  <a:pt x="23202" y="11784"/>
                  <a:pt x="23202" y="11715"/>
                  <a:pt x="23202" y="11646"/>
                </a:cubicBezTo>
                <a:lnTo>
                  <a:pt x="23202" y="11368"/>
                </a:lnTo>
                <a:cubicBezTo>
                  <a:pt x="24103" y="11022"/>
                  <a:pt x="24796" y="10328"/>
                  <a:pt x="25074" y="9358"/>
                </a:cubicBezTo>
                <a:cubicBezTo>
                  <a:pt x="25074" y="9358"/>
                  <a:pt x="25143" y="9358"/>
                  <a:pt x="25212" y="9289"/>
                </a:cubicBezTo>
                <a:cubicBezTo>
                  <a:pt x="25821" y="9750"/>
                  <a:pt x="26499" y="9907"/>
                  <a:pt x="27208" y="9907"/>
                </a:cubicBezTo>
                <a:cubicBezTo>
                  <a:pt x="28713" y="9907"/>
                  <a:pt x="30358" y="9202"/>
                  <a:pt x="31778" y="9202"/>
                </a:cubicBezTo>
                <a:cubicBezTo>
                  <a:pt x="31902" y="9202"/>
                  <a:pt x="32024" y="9208"/>
                  <a:pt x="32144" y="9219"/>
                </a:cubicBezTo>
                <a:cubicBezTo>
                  <a:pt x="32283" y="9219"/>
                  <a:pt x="32352" y="9081"/>
                  <a:pt x="32352" y="9011"/>
                </a:cubicBezTo>
                <a:cubicBezTo>
                  <a:pt x="32097" y="7734"/>
                  <a:pt x="30841" y="7339"/>
                  <a:pt x="29669" y="7339"/>
                </a:cubicBezTo>
                <a:cubicBezTo>
                  <a:pt x="29569" y="7339"/>
                  <a:pt x="29470" y="7342"/>
                  <a:pt x="29371" y="7348"/>
                </a:cubicBezTo>
                <a:cubicBezTo>
                  <a:pt x="30411" y="6447"/>
                  <a:pt x="31243" y="5268"/>
                  <a:pt x="31798" y="4020"/>
                </a:cubicBezTo>
                <a:cubicBezTo>
                  <a:pt x="31867" y="3882"/>
                  <a:pt x="31798" y="3743"/>
                  <a:pt x="31659" y="3743"/>
                </a:cubicBezTo>
                <a:cubicBezTo>
                  <a:pt x="31332" y="3724"/>
                  <a:pt x="30995" y="3705"/>
                  <a:pt x="30658" y="3705"/>
                </a:cubicBezTo>
                <a:cubicBezTo>
                  <a:pt x="29782" y="3705"/>
                  <a:pt x="28914" y="3835"/>
                  <a:pt x="28262" y="4436"/>
                </a:cubicBezTo>
                <a:cubicBezTo>
                  <a:pt x="28470" y="3605"/>
                  <a:pt x="28540" y="2773"/>
                  <a:pt x="28401" y="1941"/>
                </a:cubicBezTo>
                <a:cubicBezTo>
                  <a:pt x="28401" y="1872"/>
                  <a:pt x="28262" y="1872"/>
                  <a:pt x="28262" y="1872"/>
                </a:cubicBezTo>
                <a:lnTo>
                  <a:pt x="28054" y="2010"/>
                </a:lnTo>
                <a:cubicBezTo>
                  <a:pt x="28124" y="1594"/>
                  <a:pt x="28401" y="1525"/>
                  <a:pt x="28332" y="1178"/>
                </a:cubicBezTo>
                <a:cubicBezTo>
                  <a:pt x="28332" y="1109"/>
                  <a:pt x="28332" y="1040"/>
                  <a:pt x="28262" y="1040"/>
                </a:cubicBezTo>
                <a:cubicBezTo>
                  <a:pt x="28048" y="989"/>
                  <a:pt x="27845" y="965"/>
                  <a:pt x="27654" y="965"/>
                </a:cubicBezTo>
                <a:cubicBezTo>
                  <a:pt x="26547" y="965"/>
                  <a:pt x="25814" y="1768"/>
                  <a:pt x="25282" y="2773"/>
                </a:cubicBezTo>
                <a:cubicBezTo>
                  <a:pt x="25212" y="1872"/>
                  <a:pt x="24935" y="1040"/>
                  <a:pt x="24796" y="139"/>
                </a:cubicBezTo>
                <a:cubicBezTo>
                  <a:pt x="24796" y="69"/>
                  <a:pt x="24658" y="0"/>
                  <a:pt x="24588"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4;p32"/>
          <p:cNvSpPr/>
          <p:nvPr/>
        </p:nvSpPr>
        <p:spPr>
          <a:xfrm>
            <a:off x="7528428" y="4800238"/>
            <a:ext cx="2082041" cy="4931403"/>
          </a:xfrm>
          <a:custGeom>
            <a:avLst/>
            <a:gdLst/>
            <a:ahLst/>
            <a:cxnLst/>
            <a:rect l="l" t="t" r="r" b="b"/>
            <a:pathLst>
              <a:path w="49959" h="118330" extrusionOk="0">
                <a:moveTo>
                  <a:pt x="28091" y="2280"/>
                </a:moveTo>
                <a:cubicBezTo>
                  <a:pt x="28375" y="2280"/>
                  <a:pt x="28054" y="3887"/>
                  <a:pt x="28054" y="4020"/>
                </a:cubicBezTo>
                <a:cubicBezTo>
                  <a:pt x="27777" y="4783"/>
                  <a:pt x="27500" y="5476"/>
                  <a:pt x="27084" y="6100"/>
                </a:cubicBezTo>
                <a:cubicBezTo>
                  <a:pt x="26460" y="7001"/>
                  <a:pt x="25698" y="7764"/>
                  <a:pt x="24796" y="8318"/>
                </a:cubicBezTo>
                <a:cubicBezTo>
                  <a:pt x="25767" y="7556"/>
                  <a:pt x="26599" y="6585"/>
                  <a:pt x="27292" y="5476"/>
                </a:cubicBezTo>
                <a:cubicBezTo>
                  <a:pt x="27638" y="4922"/>
                  <a:pt x="27777" y="4298"/>
                  <a:pt x="27846" y="3674"/>
                </a:cubicBezTo>
                <a:cubicBezTo>
                  <a:pt x="27916" y="3258"/>
                  <a:pt x="27985" y="2773"/>
                  <a:pt x="28054" y="2357"/>
                </a:cubicBezTo>
                <a:lnTo>
                  <a:pt x="28054" y="2288"/>
                </a:lnTo>
                <a:cubicBezTo>
                  <a:pt x="28068" y="2282"/>
                  <a:pt x="28080" y="2280"/>
                  <a:pt x="28091" y="2280"/>
                </a:cubicBezTo>
                <a:close/>
                <a:moveTo>
                  <a:pt x="20393" y="814"/>
                </a:moveTo>
                <a:cubicBezTo>
                  <a:pt x="20550" y="814"/>
                  <a:pt x="20790" y="1056"/>
                  <a:pt x="21192" y="1525"/>
                </a:cubicBezTo>
                <a:cubicBezTo>
                  <a:pt x="22786" y="3674"/>
                  <a:pt x="22994" y="5961"/>
                  <a:pt x="22717" y="8457"/>
                </a:cubicBezTo>
                <a:cubicBezTo>
                  <a:pt x="22578" y="8110"/>
                  <a:pt x="22370" y="7833"/>
                  <a:pt x="22162" y="7556"/>
                </a:cubicBezTo>
                <a:cubicBezTo>
                  <a:pt x="22125" y="7537"/>
                  <a:pt x="22088" y="7529"/>
                  <a:pt x="22054" y="7529"/>
                </a:cubicBezTo>
                <a:cubicBezTo>
                  <a:pt x="21959" y="7529"/>
                  <a:pt x="21885" y="7593"/>
                  <a:pt x="21885" y="7694"/>
                </a:cubicBezTo>
                <a:cubicBezTo>
                  <a:pt x="21885" y="7764"/>
                  <a:pt x="21885" y="7833"/>
                  <a:pt x="21885" y="7902"/>
                </a:cubicBezTo>
                <a:cubicBezTo>
                  <a:pt x="21538" y="7001"/>
                  <a:pt x="21053" y="6169"/>
                  <a:pt x="20429" y="5476"/>
                </a:cubicBezTo>
                <a:cubicBezTo>
                  <a:pt x="20152" y="4783"/>
                  <a:pt x="20013" y="4090"/>
                  <a:pt x="19944" y="3397"/>
                </a:cubicBezTo>
                <a:cubicBezTo>
                  <a:pt x="19944" y="2773"/>
                  <a:pt x="19944" y="2218"/>
                  <a:pt x="20083" y="1664"/>
                </a:cubicBezTo>
                <a:cubicBezTo>
                  <a:pt x="20154" y="1091"/>
                  <a:pt x="20226" y="814"/>
                  <a:pt x="20393" y="814"/>
                </a:cubicBezTo>
                <a:close/>
                <a:moveTo>
                  <a:pt x="27422" y="1160"/>
                </a:moveTo>
                <a:cubicBezTo>
                  <a:pt x="28030" y="1160"/>
                  <a:pt x="27500" y="2470"/>
                  <a:pt x="27500" y="2773"/>
                </a:cubicBezTo>
                <a:cubicBezTo>
                  <a:pt x="27361" y="4159"/>
                  <a:pt x="26876" y="5476"/>
                  <a:pt x="26044" y="6516"/>
                </a:cubicBezTo>
                <a:cubicBezTo>
                  <a:pt x="25490" y="7070"/>
                  <a:pt x="24935" y="7694"/>
                  <a:pt x="24311" y="8180"/>
                </a:cubicBezTo>
                <a:lnTo>
                  <a:pt x="23687" y="8734"/>
                </a:lnTo>
                <a:cubicBezTo>
                  <a:pt x="24519" y="7417"/>
                  <a:pt x="25074" y="6031"/>
                  <a:pt x="25351" y="4644"/>
                </a:cubicBezTo>
                <a:lnTo>
                  <a:pt x="25351" y="4575"/>
                </a:lnTo>
                <a:cubicBezTo>
                  <a:pt x="25420" y="4090"/>
                  <a:pt x="25420" y="3674"/>
                  <a:pt x="25351" y="3189"/>
                </a:cubicBezTo>
                <a:cubicBezTo>
                  <a:pt x="25698" y="2357"/>
                  <a:pt x="26321" y="1664"/>
                  <a:pt x="27084" y="1248"/>
                </a:cubicBezTo>
                <a:cubicBezTo>
                  <a:pt x="27223" y="1187"/>
                  <a:pt x="27334" y="1160"/>
                  <a:pt x="27422" y="1160"/>
                </a:cubicBezTo>
                <a:close/>
                <a:moveTo>
                  <a:pt x="30966" y="4020"/>
                </a:moveTo>
                <a:cubicBezTo>
                  <a:pt x="31520" y="4020"/>
                  <a:pt x="31312" y="4159"/>
                  <a:pt x="31104" y="4575"/>
                </a:cubicBezTo>
                <a:cubicBezTo>
                  <a:pt x="30827" y="4922"/>
                  <a:pt x="30550" y="5476"/>
                  <a:pt x="30273" y="5892"/>
                </a:cubicBezTo>
                <a:cubicBezTo>
                  <a:pt x="29094" y="7625"/>
                  <a:pt x="26945" y="8249"/>
                  <a:pt x="25074" y="9011"/>
                </a:cubicBezTo>
                <a:cubicBezTo>
                  <a:pt x="25004" y="8873"/>
                  <a:pt x="24866" y="8873"/>
                  <a:pt x="24796" y="8873"/>
                </a:cubicBezTo>
                <a:cubicBezTo>
                  <a:pt x="24796" y="8873"/>
                  <a:pt x="24796" y="8803"/>
                  <a:pt x="24796" y="8803"/>
                </a:cubicBezTo>
                <a:cubicBezTo>
                  <a:pt x="26321" y="7902"/>
                  <a:pt x="27500" y="6447"/>
                  <a:pt x="28124" y="4783"/>
                </a:cubicBezTo>
                <a:cubicBezTo>
                  <a:pt x="28717" y="4297"/>
                  <a:pt x="29521" y="4022"/>
                  <a:pt x="30306" y="4022"/>
                </a:cubicBezTo>
                <a:cubicBezTo>
                  <a:pt x="30529" y="4022"/>
                  <a:pt x="30751" y="4044"/>
                  <a:pt x="30966" y="4090"/>
                </a:cubicBezTo>
                <a:lnTo>
                  <a:pt x="30966" y="4020"/>
                </a:lnTo>
                <a:close/>
                <a:moveTo>
                  <a:pt x="29163" y="7556"/>
                </a:moveTo>
                <a:cubicBezTo>
                  <a:pt x="29718" y="7556"/>
                  <a:pt x="30273" y="7625"/>
                  <a:pt x="30827" y="7833"/>
                </a:cubicBezTo>
                <a:cubicBezTo>
                  <a:pt x="30961" y="7833"/>
                  <a:pt x="32459" y="8807"/>
                  <a:pt x="31864" y="8807"/>
                </a:cubicBezTo>
                <a:cubicBezTo>
                  <a:pt x="31844" y="8807"/>
                  <a:pt x="31822" y="8806"/>
                  <a:pt x="31798" y="8803"/>
                </a:cubicBezTo>
                <a:cubicBezTo>
                  <a:pt x="31625" y="8775"/>
                  <a:pt x="31453" y="8758"/>
                  <a:pt x="31286" y="8758"/>
                </a:cubicBezTo>
                <a:cubicBezTo>
                  <a:pt x="31049" y="8758"/>
                  <a:pt x="30822" y="8792"/>
                  <a:pt x="30619" y="8873"/>
                </a:cubicBezTo>
                <a:cubicBezTo>
                  <a:pt x="29346" y="9020"/>
                  <a:pt x="28246" y="9374"/>
                  <a:pt x="27099" y="9374"/>
                </a:cubicBezTo>
                <a:cubicBezTo>
                  <a:pt x="26622" y="9374"/>
                  <a:pt x="26137" y="9313"/>
                  <a:pt x="25628" y="9150"/>
                </a:cubicBezTo>
                <a:cubicBezTo>
                  <a:pt x="26807" y="8803"/>
                  <a:pt x="27985" y="8249"/>
                  <a:pt x="29094" y="7556"/>
                </a:cubicBezTo>
                <a:close/>
                <a:moveTo>
                  <a:pt x="24379" y="473"/>
                </a:moveTo>
                <a:cubicBezTo>
                  <a:pt x="24456" y="473"/>
                  <a:pt x="24507" y="537"/>
                  <a:pt x="24519" y="693"/>
                </a:cubicBezTo>
                <a:cubicBezTo>
                  <a:pt x="24519" y="1040"/>
                  <a:pt x="24658" y="1456"/>
                  <a:pt x="24727" y="1802"/>
                </a:cubicBezTo>
                <a:cubicBezTo>
                  <a:pt x="25351" y="4228"/>
                  <a:pt x="24588" y="6100"/>
                  <a:pt x="23687" y="8180"/>
                </a:cubicBezTo>
                <a:cubicBezTo>
                  <a:pt x="23687" y="8180"/>
                  <a:pt x="23687" y="8110"/>
                  <a:pt x="23687" y="8110"/>
                </a:cubicBezTo>
                <a:cubicBezTo>
                  <a:pt x="23653" y="8006"/>
                  <a:pt x="23566" y="7954"/>
                  <a:pt x="23479" y="7954"/>
                </a:cubicBezTo>
                <a:cubicBezTo>
                  <a:pt x="23393" y="7954"/>
                  <a:pt x="23306" y="8006"/>
                  <a:pt x="23271" y="8110"/>
                </a:cubicBezTo>
                <a:cubicBezTo>
                  <a:pt x="23202" y="8596"/>
                  <a:pt x="23063" y="9081"/>
                  <a:pt x="22994" y="9635"/>
                </a:cubicBezTo>
                <a:cubicBezTo>
                  <a:pt x="22925" y="9289"/>
                  <a:pt x="22855" y="9011"/>
                  <a:pt x="22717" y="8665"/>
                </a:cubicBezTo>
                <a:cubicBezTo>
                  <a:pt x="22786" y="8665"/>
                  <a:pt x="22925" y="8665"/>
                  <a:pt x="22925" y="8596"/>
                </a:cubicBezTo>
                <a:cubicBezTo>
                  <a:pt x="23410" y="7070"/>
                  <a:pt x="23341" y="5476"/>
                  <a:pt x="22855" y="3951"/>
                </a:cubicBezTo>
                <a:cubicBezTo>
                  <a:pt x="22855" y="3327"/>
                  <a:pt x="22925" y="2634"/>
                  <a:pt x="23063" y="2010"/>
                </a:cubicBezTo>
                <a:cubicBezTo>
                  <a:pt x="23063" y="1953"/>
                  <a:pt x="24012" y="473"/>
                  <a:pt x="24379" y="473"/>
                </a:cubicBezTo>
                <a:close/>
                <a:moveTo>
                  <a:pt x="17421" y="3487"/>
                </a:moveTo>
                <a:cubicBezTo>
                  <a:pt x="18513" y="4040"/>
                  <a:pt x="19469" y="4795"/>
                  <a:pt x="20291" y="5753"/>
                </a:cubicBezTo>
                <a:cubicBezTo>
                  <a:pt x="20360" y="5892"/>
                  <a:pt x="20429" y="5961"/>
                  <a:pt x="20568" y="6100"/>
                </a:cubicBezTo>
                <a:cubicBezTo>
                  <a:pt x="20637" y="6239"/>
                  <a:pt x="20637" y="6308"/>
                  <a:pt x="20707" y="6377"/>
                </a:cubicBezTo>
                <a:cubicBezTo>
                  <a:pt x="21192" y="7209"/>
                  <a:pt x="21538" y="8041"/>
                  <a:pt x="21746" y="8873"/>
                </a:cubicBezTo>
                <a:cubicBezTo>
                  <a:pt x="21677" y="8942"/>
                  <a:pt x="21677" y="9011"/>
                  <a:pt x="21677" y="9081"/>
                </a:cubicBezTo>
                <a:cubicBezTo>
                  <a:pt x="21746" y="9289"/>
                  <a:pt x="21816" y="9566"/>
                  <a:pt x="21885" y="9843"/>
                </a:cubicBezTo>
                <a:cubicBezTo>
                  <a:pt x="21677" y="9635"/>
                  <a:pt x="21469" y="9497"/>
                  <a:pt x="21192" y="9358"/>
                </a:cubicBezTo>
                <a:cubicBezTo>
                  <a:pt x="21192" y="9219"/>
                  <a:pt x="21192" y="9081"/>
                  <a:pt x="21192" y="8942"/>
                </a:cubicBezTo>
                <a:cubicBezTo>
                  <a:pt x="21192" y="8873"/>
                  <a:pt x="21140" y="8838"/>
                  <a:pt x="21088" y="8838"/>
                </a:cubicBezTo>
                <a:cubicBezTo>
                  <a:pt x="21036" y="8838"/>
                  <a:pt x="20984" y="8873"/>
                  <a:pt x="20984" y="8942"/>
                </a:cubicBezTo>
                <a:lnTo>
                  <a:pt x="20984" y="9219"/>
                </a:lnTo>
                <a:cubicBezTo>
                  <a:pt x="20360" y="8873"/>
                  <a:pt x="19875" y="8457"/>
                  <a:pt x="19320" y="8041"/>
                </a:cubicBezTo>
                <a:cubicBezTo>
                  <a:pt x="18627" y="7278"/>
                  <a:pt x="18142" y="6308"/>
                  <a:pt x="17934" y="5268"/>
                </a:cubicBezTo>
                <a:cubicBezTo>
                  <a:pt x="17868" y="5005"/>
                  <a:pt x="17677" y="3680"/>
                  <a:pt x="17421" y="3487"/>
                </a:cubicBezTo>
                <a:close/>
                <a:moveTo>
                  <a:pt x="24311" y="9081"/>
                </a:moveTo>
                <a:cubicBezTo>
                  <a:pt x="24311" y="9150"/>
                  <a:pt x="24311" y="9289"/>
                  <a:pt x="24242" y="9358"/>
                </a:cubicBezTo>
                <a:cubicBezTo>
                  <a:pt x="24034" y="9635"/>
                  <a:pt x="23826" y="9913"/>
                  <a:pt x="23687" y="10259"/>
                </a:cubicBezTo>
                <a:cubicBezTo>
                  <a:pt x="23826" y="9843"/>
                  <a:pt x="24034" y="9427"/>
                  <a:pt x="24242" y="9081"/>
                </a:cubicBezTo>
                <a:close/>
                <a:moveTo>
                  <a:pt x="21400" y="9843"/>
                </a:moveTo>
                <a:lnTo>
                  <a:pt x="21400" y="9843"/>
                </a:lnTo>
                <a:cubicBezTo>
                  <a:pt x="21608" y="9982"/>
                  <a:pt x="21816" y="10121"/>
                  <a:pt x="22024" y="10190"/>
                </a:cubicBezTo>
                <a:cubicBezTo>
                  <a:pt x="22093" y="10606"/>
                  <a:pt x="22370" y="10883"/>
                  <a:pt x="22717" y="11091"/>
                </a:cubicBezTo>
                <a:lnTo>
                  <a:pt x="22509" y="11091"/>
                </a:lnTo>
                <a:cubicBezTo>
                  <a:pt x="22232" y="10952"/>
                  <a:pt x="22024" y="10814"/>
                  <a:pt x="21816" y="10536"/>
                </a:cubicBezTo>
                <a:cubicBezTo>
                  <a:pt x="21608" y="10328"/>
                  <a:pt x="21469" y="10121"/>
                  <a:pt x="21400" y="9843"/>
                </a:cubicBezTo>
                <a:close/>
                <a:moveTo>
                  <a:pt x="23549" y="14626"/>
                </a:moveTo>
                <a:lnTo>
                  <a:pt x="23549" y="14626"/>
                </a:lnTo>
                <a:cubicBezTo>
                  <a:pt x="23271" y="15181"/>
                  <a:pt x="22994" y="15735"/>
                  <a:pt x="22648" y="16221"/>
                </a:cubicBezTo>
                <a:lnTo>
                  <a:pt x="22717" y="15597"/>
                </a:lnTo>
                <a:cubicBezTo>
                  <a:pt x="22925" y="15181"/>
                  <a:pt x="23202" y="14903"/>
                  <a:pt x="23549" y="14626"/>
                </a:cubicBezTo>
                <a:close/>
                <a:moveTo>
                  <a:pt x="21123" y="17954"/>
                </a:moveTo>
                <a:lnTo>
                  <a:pt x="21123" y="17954"/>
                </a:lnTo>
                <a:cubicBezTo>
                  <a:pt x="21301" y="18429"/>
                  <a:pt x="21377" y="18955"/>
                  <a:pt x="21483" y="19445"/>
                </a:cubicBezTo>
                <a:lnTo>
                  <a:pt x="21483" y="19445"/>
                </a:lnTo>
                <a:cubicBezTo>
                  <a:pt x="21345" y="18965"/>
                  <a:pt x="21217" y="18476"/>
                  <a:pt x="21123" y="17954"/>
                </a:cubicBezTo>
                <a:close/>
                <a:moveTo>
                  <a:pt x="21729" y="19747"/>
                </a:moveTo>
                <a:cubicBezTo>
                  <a:pt x="21712" y="19866"/>
                  <a:pt x="21694" y="19984"/>
                  <a:pt x="21677" y="20102"/>
                </a:cubicBezTo>
                <a:cubicBezTo>
                  <a:pt x="21644" y="19992"/>
                  <a:pt x="21611" y="19881"/>
                  <a:pt x="21578" y="19770"/>
                </a:cubicBezTo>
                <a:lnTo>
                  <a:pt x="21578" y="19770"/>
                </a:lnTo>
                <a:cubicBezTo>
                  <a:pt x="21596" y="19784"/>
                  <a:pt x="21619" y="19790"/>
                  <a:pt x="21642" y="19790"/>
                </a:cubicBezTo>
                <a:cubicBezTo>
                  <a:pt x="21676" y="19790"/>
                  <a:pt x="21709" y="19776"/>
                  <a:pt x="21729" y="19747"/>
                </a:cubicBezTo>
                <a:close/>
                <a:moveTo>
                  <a:pt x="12138" y="17474"/>
                </a:moveTo>
                <a:cubicBezTo>
                  <a:pt x="12238" y="17474"/>
                  <a:pt x="12305" y="17572"/>
                  <a:pt x="12319" y="17815"/>
                </a:cubicBezTo>
                <a:cubicBezTo>
                  <a:pt x="12388" y="18716"/>
                  <a:pt x="12180" y="19617"/>
                  <a:pt x="11695" y="20380"/>
                </a:cubicBezTo>
                <a:cubicBezTo>
                  <a:pt x="11349" y="21004"/>
                  <a:pt x="10863" y="21627"/>
                  <a:pt x="10309" y="22113"/>
                </a:cubicBezTo>
                <a:cubicBezTo>
                  <a:pt x="10240" y="22113"/>
                  <a:pt x="10170" y="22182"/>
                  <a:pt x="10101" y="22251"/>
                </a:cubicBezTo>
                <a:lnTo>
                  <a:pt x="10101" y="21766"/>
                </a:lnTo>
                <a:cubicBezTo>
                  <a:pt x="10448" y="20934"/>
                  <a:pt x="10586" y="20102"/>
                  <a:pt x="10517" y="19201"/>
                </a:cubicBezTo>
                <a:lnTo>
                  <a:pt x="10517" y="19201"/>
                </a:lnTo>
                <a:lnTo>
                  <a:pt x="10586" y="19271"/>
                </a:lnTo>
                <a:lnTo>
                  <a:pt x="10725" y="19271"/>
                </a:lnTo>
                <a:cubicBezTo>
                  <a:pt x="10890" y="18940"/>
                  <a:pt x="11754" y="17474"/>
                  <a:pt x="12138" y="17474"/>
                </a:cubicBezTo>
                <a:close/>
                <a:moveTo>
                  <a:pt x="9294" y="16309"/>
                </a:moveTo>
                <a:cubicBezTo>
                  <a:pt x="9826" y="16309"/>
                  <a:pt x="10252" y="18610"/>
                  <a:pt x="10309" y="19063"/>
                </a:cubicBezTo>
                <a:cubicBezTo>
                  <a:pt x="10378" y="19825"/>
                  <a:pt x="10240" y="20657"/>
                  <a:pt x="9962" y="21350"/>
                </a:cubicBezTo>
                <a:cubicBezTo>
                  <a:pt x="9893" y="21350"/>
                  <a:pt x="9824" y="21419"/>
                  <a:pt x="9754" y="21489"/>
                </a:cubicBezTo>
                <a:cubicBezTo>
                  <a:pt x="9555" y="21821"/>
                  <a:pt x="9419" y="22281"/>
                  <a:pt x="9286" y="22684"/>
                </a:cubicBezTo>
                <a:lnTo>
                  <a:pt x="9286" y="22684"/>
                </a:lnTo>
                <a:lnTo>
                  <a:pt x="9269" y="22667"/>
                </a:lnTo>
                <a:cubicBezTo>
                  <a:pt x="9338" y="22390"/>
                  <a:pt x="9338" y="22113"/>
                  <a:pt x="9338" y="21766"/>
                </a:cubicBezTo>
                <a:lnTo>
                  <a:pt x="9338" y="21697"/>
                </a:lnTo>
                <a:cubicBezTo>
                  <a:pt x="9200" y="20934"/>
                  <a:pt x="8923" y="20241"/>
                  <a:pt x="8507" y="19617"/>
                </a:cubicBezTo>
                <a:cubicBezTo>
                  <a:pt x="8368" y="18647"/>
                  <a:pt x="8507" y="17607"/>
                  <a:pt x="8923" y="16706"/>
                </a:cubicBezTo>
                <a:cubicBezTo>
                  <a:pt x="9050" y="16426"/>
                  <a:pt x="9175" y="16309"/>
                  <a:pt x="9294" y="16309"/>
                </a:cubicBezTo>
                <a:close/>
                <a:moveTo>
                  <a:pt x="6198" y="17227"/>
                </a:moveTo>
                <a:cubicBezTo>
                  <a:pt x="6266" y="17227"/>
                  <a:pt x="6342" y="17278"/>
                  <a:pt x="6427" y="17399"/>
                </a:cubicBezTo>
                <a:cubicBezTo>
                  <a:pt x="7120" y="18231"/>
                  <a:pt x="7744" y="19063"/>
                  <a:pt x="8299" y="19964"/>
                </a:cubicBezTo>
                <a:cubicBezTo>
                  <a:pt x="8368" y="20380"/>
                  <a:pt x="8576" y="20865"/>
                  <a:pt x="8853" y="21281"/>
                </a:cubicBezTo>
                <a:cubicBezTo>
                  <a:pt x="8923" y="21627"/>
                  <a:pt x="8923" y="21905"/>
                  <a:pt x="8923" y="22251"/>
                </a:cubicBezTo>
                <a:cubicBezTo>
                  <a:pt x="8784" y="22321"/>
                  <a:pt x="8715" y="22390"/>
                  <a:pt x="8715" y="22459"/>
                </a:cubicBezTo>
                <a:lnTo>
                  <a:pt x="8784" y="22529"/>
                </a:lnTo>
                <a:cubicBezTo>
                  <a:pt x="8715" y="22736"/>
                  <a:pt x="8715" y="23014"/>
                  <a:pt x="8784" y="23291"/>
                </a:cubicBezTo>
                <a:cubicBezTo>
                  <a:pt x="8784" y="23291"/>
                  <a:pt x="8784" y="23360"/>
                  <a:pt x="8784" y="23360"/>
                </a:cubicBezTo>
                <a:lnTo>
                  <a:pt x="8507" y="23152"/>
                </a:lnTo>
                <a:cubicBezTo>
                  <a:pt x="8437" y="23083"/>
                  <a:pt x="8368" y="23014"/>
                  <a:pt x="8299" y="22875"/>
                </a:cubicBezTo>
                <a:cubicBezTo>
                  <a:pt x="8368" y="22806"/>
                  <a:pt x="8299" y="22806"/>
                  <a:pt x="8299" y="22736"/>
                </a:cubicBezTo>
                <a:lnTo>
                  <a:pt x="8160" y="22736"/>
                </a:lnTo>
                <a:cubicBezTo>
                  <a:pt x="7813" y="22251"/>
                  <a:pt x="7328" y="21835"/>
                  <a:pt x="6774" y="21558"/>
                </a:cubicBezTo>
                <a:cubicBezTo>
                  <a:pt x="6427" y="21142"/>
                  <a:pt x="6150" y="20657"/>
                  <a:pt x="6011" y="20172"/>
                </a:cubicBezTo>
                <a:cubicBezTo>
                  <a:pt x="5803" y="19686"/>
                  <a:pt x="5734" y="19201"/>
                  <a:pt x="5734" y="18716"/>
                </a:cubicBezTo>
                <a:cubicBezTo>
                  <a:pt x="5734" y="18373"/>
                  <a:pt x="5876" y="17227"/>
                  <a:pt x="6198" y="17227"/>
                </a:cubicBezTo>
                <a:close/>
                <a:moveTo>
                  <a:pt x="14177" y="19268"/>
                </a:moveTo>
                <a:cubicBezTo>
                  <a:pt x="14845" y="19268"/>
                  <a:pt x="14116" y="20525"/>
                  <a:pt x="13913" y="20796"/>
                </a:cubicBezTo>
                <a:cubicBezTo>
                  <a:pt x="13498" y="21419"/>
                  <a:pt x="12943" y="21974"/>
                  <a:pt x="12388" y="22390"/>
                </a:cubicBezTo>
                <a:cubicBezTo>
                  <a:pt x="11765" y="22806"/>
                  <a:pt x="11071" y="23152"/>
                  <a:pt x="10378" y="23430"/>
                </a:cubicBezTo>
                <a:cubicBezTo>
                  <a:pt x="10448" y="23222"/>
                  <a:pt x="10448" y="23014"/>
                  <a:pt x="10517" y="22806"/>
                </a:cubicBezTo>
                <a:cubicBezTo>
                  <a:pt x="11695" y="21558"/>
                  <a:pt x="12111" y="19409"/>
                  <a:pt x="14052" y="19271"/>
                </a:cubicBezTo>
                <a:lnTo>
                  <a:pt x="14121" y="19271"/>
                </a:lnTo>
                <a:cubicBezTo>
                  <a:pt x="14141" y="19269"/>
                  <a:pt x="14159" y="19268"/>
                  <a:pt x="14177" y="19268"/>
                </a:cubicBezTo>
                <a:close/>
                <a:moveTo>
                  <a:pt x="13646" y="21590"/>
                </a:moveTo>
                <a:cubicBezTo>
                  <a:pt x="13640" y="21599"/>
                  <a:pt x="13636" y="21611"/>
                  <a:pt x="13636" y="21627"/>
                </a:cubicBezTo>
                <a:cubicBezTo>
                  <a:pt x="13775" y="22043"/>
                  <a:pt x="13983" y="22251"/>
                  <a:pt x="13567" y="22598"/>
                </a:cubicBezTo>
                <a:cubicBezTo>
                  <a:pt x="13220" y="22944"/>
                  <a:pt x="12804" y="23152"/>
                  <a:pt x="12319" y="23291"/>
                </a:cubicBezTo>
                <a:cubicBezTo>
                  <a:pt x="11695" y="23568"/>
                  <a:pt x="11002" y="23776"/>
                  <a:pt x="10378" y="23846"/>
                </a:cubicBezTo>
                <a:cubicBezTo>
                  <a:pt x="11210" y="23499"/>
                  <a:pt x="12042" y="23014"/>
                  <a:pt x="12735" y="22459"/>
                </a:cubicBezTo>
                <a:cubicBezTo>
                  <a:pt x="13080" y="22201"/>
                  <a:pt x="13384" y="21909"/>
                  <a:pt x="13646" y="21590"/>
                </a:cubicBezTo>
                <a:close/>
                <a:moveTo>
                  <a:pt x="3749" y="20938"/>
                </a:moveTo>
                <a:cubicBezTo>
                  <a:pt x="5264" y="21150"/>
                  <a:pt x="6641" y="21841"/>
                  <a:pt x="7744" y="22944"/>
                </a:cubicBezTo>
                <a:cubicBezTo>
                  <a:pt x="7675" y="23014"/>
                  <a:pt x="7605" y="23083"/>
                  <a:pt x="7675" y="23222"/>
                </a:cubicBezTo>
                <a:cubicBezTo>
                  <a:pt x="7883" y="23638"/>
                  <a:pt x="8160" y="24054"/>
                  <a:pt x="8507" y="24400"/>
                </a:cubicBezTo>
                <a:cubicBezTo>
                  <a:pt x="6520" y="23989"/>
                  <a:pt x="4466" y="22969"/>
                  <a:pt x="3749" y="20938"/>
                </a:cubicBezTo>
                <a:close/>
                <a:moveTo>
                  <a:pt x="31590" y="11507"/>
                </a:moveTo>
                <a:lnTo>
                  <a:pt x="31590" y="11507"/>
                </a:lnTo>
                <a:cubicBezTo>
                  <a:pt x="29163" y="16706"/>
                  <a:pt x="24380" y="21073"/>
                  <a:pt x="22162" y="26410"/>
                </a:cubicBezTo>
                <a:cubicBezTo>
                  <a:pt x="22578" y="23638"/>
                  <a:pt x="23549" y="21004"/>
                  <a:pt x="24935" y="18647"/>
                </a:cubicBezTo>
                <a:cubicBezTo>
                  <a:pt x="26668" y="15874"/>
                  <a:pt x="29441" y="13933"/>
                  <a:pt x="31590" y="11507"/>
                </a:cubicBezTo>
                <a:close/>
                <a:moveTo>
                  <a:pt x="34166" y="25716"/>
                </a:moveTo>
                <a:cubicBezTo>
                  <a:pt x="34202" y="25716"/>
                  <a:pt x="34224" y="25737"/>
                  <a:pt x="34224" y="25787"/>
                </a:cubicBezTo>
                <a:cubicBezTo>
                  <a:pt x="34224" y="26618"/>
                  <a:pt x="34016" y="27381"/>
                  <a:pt x="33669" y="28143"/>
                </a:cubicBezTo>
                <a:cubicBezTo>
                  <a:pt x="33253" y="28975"/>
                  <a:pt x="32629" y="29668"/>
                  <a:pt x="31798" y="30223"/>
                </a:cubicBezTo>
                <a:cubicBezTo>
                  <a:pt x="32421" y="29252"/>
                  <a:pt x="32768" y="28143"/>
                  <a:pt x="32837" y="27034"/>
                </a:cubicBezTo>
                <a:cubicBezTo>
                  <a:pt x="32976" y="26896"/>
                  <a:pt x="33045" y="26688"/>
                  <a:pt x="33184" y="26480"/>
                </a:cubicBezTo>
                <a:cubicBezTo>
                  <a:pt x="33184" y="26480"/>
                  <a:pt x="33948" y="25716"/>
                  <a:pt x="34166" y="25716"/>
                </a:cubicBezTo>
                <a:close/>
                <a:moveTo>
                  <a:pt x="32560" y="24816"/>
                </a:moveTo>
                <a:cubicBezTo>
                  <a:pt x="32560" y="25440"/>
                  <a:pt x="32560" y="26133"/>
                  <a:pt x="32560" y="26826"/>
                </a:cubicBezTo>
                <a:cubicBezTo>
                  <a:pt x="32491" y="28143"/>
                  <a:pt x="31936" y="29460"/>
                  <a:pt x="30966" y="30431"/>
                </a:cubicBezTo>
                <a:cubicBezTo>
                  <a:pt x="30966" y="30362"/>
                  <a:pt x="30966" y="30292"/>
                  <a:pt x="30966" y="30223"/>
                </a:cubicBezTo>
                <a:cubicBezTo>
                  <a:pt x="31451" y="29183"/>
                  <a:pt x="31451" y="27935"/>
                  <a:pt x="30966" y="26896"/>
                </a:cubicBezTo>
                <a:lnTo>
                  <a:pt x="30966" y="26618"/>
                </a:lnTo>
                <a:cubicBezTo>
                  <a:pt x="30966" y="26618"/>
                  <a:pt x="30966" y="26549"/>
                  <a:pt x="30966" y="26480"/>
                </a:cubicBezTo>
                <a:cubicBezTo>
                  <a:pt x="31078" y="26255"/>
                  <a:pt x="31236" y="25938"/>
                  <a:pt x="31255" y="25938"/>
                </a:cubicBezTo>
                <a:lnTo>
                  <a:pt x="31255" y="25938"/>
                </a:lnTo>
                <a:cubicBezTo>
                  <a:pt x="31259" y="25938"/>
                  <a:pt x="31256" y="25955"/>
                  <a:pt x="31243" y="25994"/>
                </a:cubicBezTo>
                <a:lnTo>
                  <a:pt x="31382" y="25648"/>
                </a:lnTo>
                <a:cubicBezTo>
                  <a:pt x="31659" y="25232"/>
                  <a:pt x="32075" y="24885"/>
                  <a:pt x="32560" y="24816"/>
                </a:cubicBezTo>
                <a:close/>
                <a:moveTo>
                  <a:pt x="20083" y="29322"/>
                </a:moveTo>
                <a:lnTo>
                  <a:pt x="20083" y="29322"/>
                </a:lnTo>
                <a:cubicBezTo>
                  <a:pt x="20429" y="29460"/>
                  <a:pt x="20637" y="29807"/>
                  <a:pt x="20637" y="30223"/>
                </a:cubicBezTo>
                <a:lnTo>
                  <a:pt x="20568" y="30985"/>
                </a:lnTo>
                <a:lnTo>
                  <a:pt x="20429" y="30639"/>
                </a:lnTo>
                <a:cubicBezTo>
                  <a:pt x="20291" y="30223"/>
                  <a:pt x="20152" y="29807"/>
                  <a:pt x="20083" y="29322"/>
                </a:cubicBezTo>
                <a:close/>
                <a:moveTo>
                  <a:pt x="28609" y="25163"/>
                </a:moveTo>
                <a:lnTo>
                  <a:pt x="28609" y="25163"/>
                </a:lnTo>
                <a:cubicBezTo>
                  <a:pt x="28748" y="25856"/>
                  <a:pt x="28955" y="26480"/>
                  <a:pt x="29233" y="27104"/>
                </a:cubicBezTo>
                <a:cubicBezTo>
                  <a:pt x="29787" y="28213"/>
                  <a:pt x="29995" y="29530"/>
                  <a:pt x="29857" y="30708"/>
                </a:cubicBezTo>
                <a:cubicBezTo>
                  <a:pt x="29787" y="30569"/>
                  <a:pt x="29649" y="30431"/>
                  <a:pt x="29579" y="30223"/>
                </a:cubicBezTo>
                <a:cubicBezTo>
                  <a:pt x="29555" y="30174"/>
                  <a:pt x="29504" y="30151"/>
                  <a:pt x="29452" y="30151"/>
                </a:cubicBezTo>
                <a:cubicBezTo>
                  <a:pt x="29357" y="30151"/>
                  <a:pt x="29257" y="30227"/>
                  <a:pt x="29302" y="30362"/>
                </a:cubicBezTo>
                <a:lnTo>
                  <a:pt x="29579" y="30985"/>
                </a:lnTo>
                <a:cubicBezTo>
                  <a:pt x="27846" y="30362"/>
                  <a:pt x="27430" y="26618"/>
                  <a:pt x="28609" y="25163"/>
                </a:cubicBezTo>
                <a:close/>
                <a:moveTo>
                  <a:pt x="29282" y="25322"/>
                </a:moveTo>
                <a:cubicBezTo>
                  <a:pt x="29766" y="25322"/>
                  <a:pt x="30837" y="27262"/>
                  <a:pt x="30896" y="27381"/>
                </a:cubicBezTo>
                <a:cubicBezTo>
                  <a:pt x="31104" y="28143"/>
                  <a:pt x="31104" y="28906"/>
                  <a:pt x="30896" y="29668"/>
                </a:cubicBezTo>
                <a:cubicBezTo>
                  <a:pt x="30859" y="29650"/>
                  <a:pt x="30827" y="29641"/>
                  <a:pt x="30800" y="29641"/>
                </a:cubicBezTo>
                <a:cubicBezTo>
                  <a:pt x="30726" y="29641"/>
                  <a:pt x="30688" y="29705"/>
                  <a:pt x="30688" y="29807"/>
                </a:cubicBezTo>
                <a:cubicBezTo>
                  <a:pt x="30480" y="30223"/>
                  <a:pt x="30273" y="30708"/>
                  <a:pt x="30203" y="31193"/>
                </a:cubicBezTo>
                <a:cubicBezTo>
                  <a:pt x="30134" y="31193"/>
                  <a:pt x="30134" y="31263"/>
                  <a:pt x="30203" y="31332"/>
                </a:cubicBezTo>
                <a:lnTo>
                  <a:pt x="30134" y="31471"/>
                </a:lnTo>
                <a:lnTo>
                  <a:pt x="29995" y="31193"/>
                </a:lnTo>
                <a:cubicBezTo>
                  <a:pt x="30065" y="31193"/>
                  <a:pt x="30065" y="31124"/>
                  <a:pt x="29995" y="31055"/>
                </a:cubicBezTo>
                <a:cubicBezTo>
                  <a:pt x="31174" y="29322"/>
                  <a:pt x="29649" y="27381"/>
                  <a:pt x="29094" y="25579"/>
                </a:cubicBezTo>
                <a:cubicBezTo>
                  <a:pt x="29094" y="25579"/>
                  <a:pt x="29094" y="25509"/>
                  <a:pt x="29094" y="25509"/>
                </a:cubicBezTo>
                <a:cubicBezTo>
                  <a:pt x="29134" y="25378"/>
                  <a:pt x="29200" y="25322"/>
                  <a:pt x="29282" y="25322"/>
                </a:cubicBezTo>
                <a:close/>
                <a:moveTo>
                  <a:pt x="46694" y="29734"/>
                </a:moveTo>
                <a:cubicBezTo>
                  <a:pt x="46796" y="29734"/>
                  <a:pt x="46854" y="29775"/>
                  <a:pt x="46840" y="29876"/>
                </a:cubicBezTo>
                <a:cubicBezTo>
                  <a:pt x="46354" y="32094"/>
                  <a:pt x="44621" y="33204"/>
                  <a:pt x="42958" y="34451"/>
                </a:cubicBezTo>
                <a:cubicBezTo>
                  <a:pt x="43304" y="33550"/>
                  <a:pt x="43651" y="32718"/>
                  <a:pt x="44136" y="31887"/>
                </a:cubicBezTo>
                <a:cubicBezTo>
                  <a:pt x="44413" y="31332"/>
                  <a:pt x="44760" y="30847"/>
                  <a:pt x="45176" y="30431"/>
                </a:cubicBezTo>
                <a:cubicBezTo>
                  <a:pt x="45286" y="30321"/>
                  <a:pt x="46307" y="29734"/>
                  <a:pt x="46694" y="29734"/>
                </a:cubicBezTo>
                <a:close/>
                <a:moveTo>
                  <a:pt x="42606" y="27685"/>
                </a:moveTo>
                <a:cubicBezTo>
                  <a:pt x="42632" y="27685"/>
                  <a:pt x="42657" y="27698"/>
                  <a:pt x="42681" y="27727"/>
                </a:cubicBezTo>
                <a:cubicBezTo>
                  <a:pt x="43096" y="28351"/>
                  <a:pt x="43374" y="28975"/>
                  <a:pt x="43582" y="29668"/>
                </a:cubicBezTo>
                <a:cubicBezTo>
                  <a:pt x="43859" y="30847"/>
                  <a:pt x="43651" y="32025"/>
                  <a:pt x="42958" y="33065"/>
                </a:cubicBezTo>
                <a:cubicBezTo>
                  <a:pt x="42923" y="33030"/>
                  <a:pt x="42888" y="33013"/>
                  <a:pt x="42854" y="33013"/>
                </a:cubicBezTo>
                <a:cubicBezTo>
                  <a:pt x="42819" y="33013"/>
                  <a:pt x="42784" y="33030"/>
                  <a:pt x="42750" y="33065"/>
                </a:cubicBezTo>
                <a:cubicBezTo>
                  <a:pt x="42334" y="33550"/>
                  <a:pt x="41987" y="34174"/>
                  <a:pt x="41849" y="34867"/>
                </a:cubicBezTo>
                <a:lnTo>
                  <a:pt x="41779" y="34937"/>
                </a:lnTo>
                <a:cubicBezTo>
                  <a:pt x="41641" y="33065"/>
                  <a:pt x="41710" y="31124"/>
                  <a:pt x="41918" y="29252"/>
                </a:cubicBezTo>
                <a:cubicBezTo>
                  <a:pt x="41918" y="29252"/>
                  <a:pt x="42324" y="27685"/>
                  <a:pt x="42606" y="27685"/>
                </a:cubicBezTo>
                <a:close/>
                <a:moveTo>
                  <a:pt x="40601" y="29807"/>
                </a:moveTo>
                <a:cubicBezTo>
                  <a:pt x="40670" y="30084"/>
                  <a:pt x="40740" y="30292"/>
                  <a:pt x="40878" y="30431"/>
                </a:cubicBezTo>
                <a:cubicBezTo>
                  <a:pt x="41017" y="30639"/>
                  <a:pt x="41225" y="30847"/>
                  <a:pt x="41363" y="30985"/>
                </a:cubicBezTo>
                <a:cubicBezTo>
                  <a:pt x="41294" y="32372"/>
                  <a:pt x="41433" y="33827"/>
                  <a:pt x="41502" y="35283"/>
                </a:cubicBezTo>
                <a:lnTo>
                  <a:pt x="41502" y="35352"/>
                </a:lnTo>
                <a:lnTo>
                  <a:pt x="41363" y="35352"/>
                </a:lnTo>
                <a:cubicBezTo>
                  <a:pt x="40601" y="34590"/>
                  <a:pt x="40254" y="33481"/>
                  <a:pt x="40324" y="32372"/>
                </a:cubicBezTo>
                <a:cubicBezTo>
                  <a:pt x="40254" y="31817"/>
                  <a:pt x="40324" y="31263"/>
                  <a:pt x="40462" y="30639"/>
                </a:cubicBezTo>
                <a:cubicBezTo>
                  <a:pt x="40462" y="30500"/>
                  <a:pt x="40532" y="30292"/>
                  <a:pt x="40601" y="30154"/>
                </a:cubicBezTo>
                <a:cubicBezTo>
                  <a:pt x="40601" y="30015"/>
                  <a:pt x="40532" y="29946"/>
                  <a:pt x="40532" y="29807"/>
                </a:cubicBezTo>
                <a:close/>
                <a:moveTo>
                  <a:pt x="42888" y="35075"/>
                </a:moveTo>
                <a:lnTo>
                  <a:pt x="42888" y="35075"/>
                </a:lnTo>
                <a:cubicBezTo>
                  <a:pt x="42681" y="35214"/>
                  <a:pt x="42403" y="35352"/>
                  <a:pt x="42195" y="35491"/>
                </a:cubicBezTo>
                <a:lnTo>
                  <a:pt x="42126" y="35491"/>
                </a:lnTo>
                <a:cubicBezTo>
                  <a:pt x="42126" y="35422"/>
                  <a:pt x="42126" y="35422"/>
                  <a:pt x="42057" y="35422"/>
                </a:cubicBezTo>
                <a:cubicBezTo>
                  <a:pt x="42057" y="35352"/>
                  <a:pt x="42057" y="35352"/>
                  <a:pt x="42057" y="35352"/>
                </a:cubicBezTo>
                <a:cubicBezTo>
                  <a:pt x="42334" y="35283"/>
                  <a:pt x="42611" y="35145"/>
                  <a:pt x="42888" y="35075"/>
                </a:cubicBezTo>
                <a:close/>
                <a:moveTo>
                  <a:pt x="47755" y="32320"/>
                </a:moveTo>
                <a:cubicBezTo>
                  <a:pt x="47940" y="32320"/>
                  <a:pt x="48122" y="32337"/>
                  <a:pt x="48295" y="32372"/>
                </a:cubicBezTo>
                <a:cubicBezTo>
                  <a:pt x="49404" y="32649"/>
                  <a:pt x="48711" y="33481"/>
                  <a:pt x="48226" y="33827"/>
                </a:cubicBezTo>
                <a:cubicBezTo>
                  <a:pt x="46909" y="34659"/>
                  <a:pt x="45453" y="35214"/>
                  <a:pt x="43928" y="35560"/>
                </a:cubicBezTo>
                <a:cubicBezTo>
                  <a:pt x="43928" y="35491"/>
                  <a:pt x="43859" y="35491"/>
                  <a:pt x="43720" y="35491"/>
                </a:cubicBezTo>
                <a:lnTo>
                  <a:pt x="43027" y="35560"/>
                </a:lnTo>
                <a:cubicBezTo>
                  <a:pt x="43443" y="35352"/>
                  <a:pt x="43720" y="35006"/>
                  <a:pt x="43928" y="34659"/>
                </a:cubicBezTo>
                <a:cubicBezTo>
                  <a:pt x="43998" y="34521"/>
                  <a:pt x="43928" y="34382"/>
                  <a:pt x="43790" y="34313"/>
                </a:cubicBezTo>
                <a:cubicBezTo>
                  <a:pt x="43928" y="34243"/>
                  <a:pt x="43998" y="34105"/>
                  <a:pt x="44206" y="33966"/>
                </a:cubicBezTo>
                <a:lnTo>
                  <a:pt x="44413" y="33758"/>
                </a:lnTo>
                <a:cubicBezTo>
                  <a:pt x="44968" y="33412"/>
                  <a:pt x="45592" y="33065"/>
                  <a:pt x="46216" y="32788"/>
                </a:cubicBezTo>
                <a:lnTo>
                  <a:pt x="46146" y="32788"/>
                </a:lnTo>
                <a:cubicBezTo>
                  <a:pt x="46614" y="32476"/>
                  <a:pt x="47199" y="32320"/>
                  <a:pt x="47755" y="32320"/>
                </a:cubicBezTo>
                <a:close/>
                <a:moveTo>
                  <a:pt x="21885" y="33897"/>
                </a:moveTo>
                <a:lnTo>
                  <a:pt x="21885" y="33897"/>
                </a:lnTo>
                <a:cubicBezTo>
                  <a:pt x="21816" y="34382"/>
                  <a:pt x="21746" y="34867"/>
                  <a:pt x="21538" y="35283"/>
                </a:cubicBezTo>
                <a:cubicBezTo>
                  <a:pt x="21400" y="35560"/>
                  <a:pt x="21192" y="35907"/>
                  <a:pt x="21053" y="36184"/>
                </a:cubicBezTo>
                <a:cubicBezTo>
                  <a:pt x="21053" y="35352"/>
                  <a:pt x="21330" y="34521"/>
                  <a:pt x="21885" y="33897"/>
                </a:cubicBezTo>
                <a:close/>
                <a:moveTo>
                  <a:pt x="13983" y="35352"/>
                </a:moveTo>
                <a:lnTo>
                  <a:pt x="14052" y="35422"/>
                </a:lnTo>
                <a:cubicBezTo>
                  <a:pt x="14052" y="35768"/>
                  <a:pt x="13983" y="36115"/>
                  <a:pt x="13983" y="36392"/>
                </a:cubicBezTo>
                <a:cubicBezTo>
                  <a:pt x="13913" y="36739"/>
                  <a:pt x="13844" y="37016"/>
                  <a:pt x="13705" y="37293"/>
                </a:cubicBezTo>
                <a:cubicBezTo>
                  <a:pt x="13636" y="36670"/>
                  <a:pt x="13705" y="35976"/>
                  <a:pt x="13983" y="35352"/>
                </a:cubicBezTo>
                <a:close/>
                <a:moveTo>
                  <a:pt x="46382" y="35517"/>
                </a:moveTo>
                <a:cubicBezTo>
                  <a:pt x="47669" y="35517"/>
                  <a:pt x="48986" y="35792"/>
                  <a:pt x="49543" y="36739"/>
                </a:cubicBezTo>
                <a:cubicBezTo>
                  <a:pt x="49890" y="37293"/>
                  <a:pt x="46354" y="37293"/>
                  <a:pt x="46077" y="37293"/>
                </a:cubicBezTo>
                <a:cubicBezTo>
                  <a:pt x="45176" y="37155"/>
                  <a:pt x="44344" y="36808"/>
                  <a:pt x="43512" y="36323"/>
                </a:cubicBezTo>
                <a:cubicBezTo>
                  <a:pt x="43582" y="36254"/>
                  <a:pt x="43582" y="36254"/>
                  <a:pt x="43512" y="36184"/>
                </a:cubicBezTo>
                <a:cubicBezTo>
                  <a:pt x="44206" y="36046"/>
                  <a:pt x="44829" y="35838"/>
                  <a:pt x="45453" y="35560"/>
                </a:cubicBezTo>
                <a:cubicBezTo>
                  <a:pt x="45753" y="35533"/>
                  <a:pt x="46067" y="35517"/>
                  <a:pt x="46382" y="35517"/>
                </a:cubicBezTo>
                <a:close/>
                <a:moveTo>
                  <a:pt x="30827" y="37085"/>
                </a:moveTo>
                <a:lnTo>
                  <a:pt x="30827" y="37085"/>
                </a:lnTo>
                <a:cubicBezTo>
                  <a:pt x="30758" y="37432"/>
                  <a:pt x="30550" y="37709"/>
                  <a:pt x="30342" y="37987"/>
                </a:cubicBezTo>
                <a:cubicBezTo>
                  <a:pt x="30273" y="38056"/>
                  <a:pt x="30134" y="38195"/>
                  <a:pt x="29995" y="38264"/>
                </a:cubicBezTo>
                <a:cubicBezTo>
                  <a:pt x="29995" y="38195"/>
                  <a:pt x="29995" y="38125"/>
                  <a:pt x="29926" y="38125"/>
                </a:cubicBezTo>
                <a:cubicBezTo>
                  <a:pt x="29995" y="38056"/>
                  <a:pt x="29995" y="38056"/>
                  <a:pt x="30065" y="37987"/>
                </a:cubicBezTo>
                <a:cubicBezTo>
                  <a:pt x="30273" y="37640"/>
                  <a:pt x="30480" y="37363"/>
                  <a:pt x="30827" y="37085"/>
                </a:cubicBezTo>
                <a:close/>
                <a:moveTo>
                  <a:pt x="38799" y="37848"/>
                </a:moveTo>
                <a:cubicBezTo>
                  <a:pt x="39076" y="37848"/>
                  <a:pt x="39423" y="37917"/>
                  <a:pt x="39631" y="38125"/>
                </a:cubicBezTo>
                <a:cubicBezTo>
                  <a:pt x="39631" y="38195"/>
                  <a:pt x="39561" y="38264"/>
                  <a:pt x="39492" y="38333"/>
                </a:cubicBezTo>
                <a:cubicBezTo>
                  <a:pt x="39284" y="38402"/>
                  <a:pt x="39076" y="38472"/>
                  <a:pt x="38868" y="38472"/>
                </a:cubicBezTo>
                <a:cubicBezTo>
                  <a:pt x="38521" y="38472"/>
                  <a:pt x="38175" y="38402"/>
                  <a:pt x="37898" y="38333"/>
                </a:cubicBezTo>
                <a:lnTo>
                  <a:pt x="38521" y="37848"/>
                </a:lnTo>
                <a:close/>
                <a:moveTo>
                  <a:pt x="35835" y="37424"/>
                </a:moveTo>
                <a:lnTo>
                  <a:pt x="35835" y="37424"/>
                </a:lnTo>
                <a:cubicBezTo>
                  <a:pt x="36001" y="38093"/>
                  <a:pt x="35598" y="38698"/>
                  <a:pt x="35194" y="39304"/>
                </a:cubicBezTo>
                <a:cubicBezTo>
                  <a:pt x="35127" y="38636"/>
                  <a:pt x="35382" y="37968"/>
                  <a:pt x="35835" y="37424"/>
                </a:cubicBezTo>
                <a:close/>
                <a:moveTo>
                  <a:pt x="43096" y="36462"/>
                </a:moveTo>
                <a:cubicBezTo>
                  <a:pt x="43998" y="37224"/>
                  <a:pt x="45107" y="37709"/>
                  <a:pt x="46285" y="37779"/>
                </a:cubicBezTo>
                <a:cubicBezTo>
                  <a:pt x="46978" y="38472"/>
                  <a:pt x="47602" y="39304"/>
                  <a:pt x="48018" y="40274"/>
                </a:cubicBezTo>
                <a:cubicBezTo>
                  <a:pt x="45731" y="40066"/>
                  <a:pt x="44067" y="38333"/>
                  <a:pt x="42888" y="36462"/>
                </a:cubicBezTo>
                <a:close/>
                <a:moveTo>
                  <a:pt x="19822" y="39660"/>
                </a:moveTo>
                <a:cubicBezTo>
                  <a:pt x="20181" y="40313"/>
                  <a:pt x="20370" y="41021"/>
                  <a:pt x="20499" y="41730"/>
                </a:cubicBezTo>
                <a:cubicBezTo>
                  <a:pt x="20165" y="41063"/>
                  <a:pt x="19960" y="40332"/>
                  <a:pt x="19822" y="39660"/>
                </a:cubicBezTo>
                <a:close/>
                <a:moveTo>
                  <a:pt x="16825" y="42423"/>
                </a:moveTo>
                <a:lnTo>
                  <a:pt x="16825" y="42423"/>
                </a:lnTo>
                <a:cubicBezTo>
                  <a:pt x="17102" y="42978"/>
                  <a:pt x="17171" y="43601"/>
                  <a:pt x="17033" y="44225"/>
                </a:cubicBezTo>
                <a:cubicBezTo>
                  <a:pt x="16825" y="43601"/>
                  <a:pt x="16755" y="42978"/>
                  <a:pt x="16825" y="42423"/>
                </a:cubicBezTo>
                <a:close/>
                <a:moveTo>
                  <a:pt x="24796" y="32926"/>
                </a:moveTo>
                <a:lnTo>
                  <a:pt x="24796" y="32926"/>
                </a:lnTo>
                <a:cubicBezTo>
                  <a:pt x="25212" y="33620"/>
                  <a:pt x="25767" y="34174"/>
                  <a:pt x="26391" y="34729"/>
                </a:cubicBezTo>
                <a:cubicBezTo>
                  <a:pt x="28817" y="37293"/>
                  <a:pt x="28540" y="40759"/>
                  <a:pt x="27638" y="43948"/>
                </a:cubicBezTo>
                <a:cubicBezTo>
                  <a:pt x="27638" y="43948"/>
                  <a:pt x="27638" y="44017"/>
                  <a:pt x="27638" y="44087"/>
                </a:cubicBezTo>
                <a:cubicBezTo>
                  <a:pt x="27569" y="44364"/>
                  <a:pt x="27430" y="44641"/>
                  <a:pt x="27361" y="44918"/>
                </a:cubicBezTo>
                <a:cubicBezTo>
                  <a:pt x="27916" y="42007"/>
                  <a:pt x="27569" y="39026"/>
                  <a:pt x="26460" y="36323"/>
                </a:cubicBezTo>
                <a:cubicBezTo>
                  <a:pt x="26460" y="36303"/>
                  <a:pt x="26448" y="36294"/>
                  <a:pt x="26431" y="36294"/>
                </a:cubicBezTo>
                <a:cubicBezTo>
                  <a:pt x="26391" y="36294"/>
                  <a:pt x="26321" y="36343"/>
                  <a:pt x="26321" y="36392"/>
                </a:cubicBezTo>
                <a:cubicBezTo>
                  <a:pt x="26807" y="38056"/>
                  <a:pt x="27084" y="39789"/>
                  <a:pt x="27292" y="41591"/>
                </a:cubicBezTo>
                <a:cubicBezTo>
                  <a:pt x="27361" y="42978"/>
                  <a:pt x="27084" y="44364"/>
                  <a:pt x="27015" y="45820"/>
                </a:cubicBezTo>
                <a:cubicBezTo>
                  <a:pt x="26876" y="46235"/>
                  <a:pt x="26668" y="46651"/>
                  <a:pt x="26460" y="46998"/>
                </a:cubicBezTo>
                <a:cubicBezTo>
                  <a:pt x="26668" y="45542"/>
                  <a:pt x="26529" y="44087"/>
                  <a:pt x="26183" y="42700"/>
                </a:cubicBezTo>
                <a:lnTo>
                  <a:pt x="26113" y="42700"/>
                </a:lnTo>
                <a:cubicBezTo>
                  <a:pt x="25490" y="39858"/>
                  <a:pt x="25143" y="36947"/>
                  <a:pt x="25074" y="34035"/>
                </a:cubicBezTo>
                <a:cubicBezTo>
                  <a:pt x="25074" y="33620"/>
                  <a:pt x="25004" y="33273"/>
                  <a:pt x="24796" y="32926"/>
                </a:cubicBezTo>
                <a:close/>
                <a:moveTo>
                  <a:pt x="22162" y="45265"/>
                </a:moveTo>
                <a:cubicBezTo>
                  <a:pt x="22162" y="45958"/>
                  <a:pt x="22024" y="46651"/>
                  <a:pt x="21677" y="47275"/>
                </a:cubicBezTo>
                <a:cubicBezTo>
                  <a:pt x="21608" y="46929"/>
                  <a:pt x="21608" y="46651"/>
                  <a:pt x="21608" y="46374"/>
                </a:cubicBezTo>
                <a:cubicBezTo>
                  <a:pt x="21677" y="45958"/>
                  <a:pt x="21885" y="45612"/>
                  <a:pt x="22162" y="45265"/>
                </a:cubicBezTo>
                <a:close/>
                <a:moveTo>
                  <a:pt x="17518" y="49147"/>
                </a:moveTo>
                <a:lnTo>
                  <a:pt x="17518" y="49147"/>
                </a:lnTo>
                <a:cubicBezTo>
                  <a:pt x="18073" y="49424"/>
                  <a:pt x="18627" y="49771"/>
                  <a:pt x="19043" y="50256"/>
                </a:cubicBezTo>
                <a:cubicBezTo>
                  <a:pt x="18419" y="50048"/>
                  <a:pt x="17865" y="49632"/>
                  <a:pt x="17518" y="49147"/>
                </a:cubicBezTo>
                <a:close/>
                <a:moveTo>
                  <a:pt x="19528" y="56841"/>
                </a:moveTo>
                <a:lnTo>
                  <a:pt x="19528" y="56841"/>
                </a:lnTo>
                <a:cubicBezTo>
                  <a:pt x="19805" y="57257"/>
                  <a:pt x="19875" y="57812"/>
                  <a:pt x="19875" y="58366"/>
                </a:cubicBezTo>
                <a:cubicBezTo>
                  <a:pt x="19598" y="57881"/>
                  <a:pt x="19528" y="57326"/>
                  <a:pt x="19528" y="56841"/>
                </a:cubicBezTo>
                <a:close/>
                <a:moveTo>
                  <a:pt x="36437" y="54584"/>
                </a:moveTo>
                <a:cubicBezTo>
                  <a:pt x="36678" y="54584"/>
                  <a:pt x="36903" y="56163"/>
                  <a:pt x="36925" y="56163"/>
                </a:cubicBezTo>
                <a:cubicBezTo>
                  <a:pt x="36926" y="56163"/>
                  <a:pt x="36927" y="56158"/>
                  <a:pt x="36927" y="56148"/>
                </a:cubicBezTo>
                <a:lnTo>
                  <a:pt x="36927" y="56148"/>
                </a:lnTo>
                <a:cubicBezTo>
                  <a:pt x="36927" y="56980"/>
                  <a:pt x="36719" y="57742"/>
                  <a:pt x="36373" y="58505"/>
                </a:cubicBezTo>
                <a:cubicBezTo>
                  <a:pt x="36095" y="59129"/>
                  <a:pt x="35679" y="59683"/>
                  <a:pt x="35263" y="60169"/>
                </a:cubicBezTo>
                <a:cubicBezTo>
                  <a:pt x="35263" y="60099"/>
                  <a:pt x="35263" y="60030"/>
                  <a:pt x="35263" y="59961"/>
                </a:cubicBezTo>
                <a:cubicBezTo>
                  <a:pt x="35263" y="59811"/>
                  <a:pt x="35119" y="59697"/>
                  <a:pt x="34987" y="59697"/>
                </a:cubicBezTo>
                <a:cubicBezTo>
                  <a:pt x="34936" y="59697"/>
                  <a:pt x="34886" y="59714"/>
                  <a:pt x="34848" y="59753"/>
                </a:cubicBezTo>
                <a:lnTo>
                  <a:pt x="34709" y="59891"/>
                </a:lnTo>
                <a:cubicBezTo>
                  <a:pt x="34709" y="59753"/>
                  <a:pt x="34709" y="59614"/>
                  <a:pt x="34709" y="59475"/>
                </a:cubicBezTo>
                <a:cubicBezTo>
                  <a:pt x="34709" y="59406"/>
                  <a:pt x="34709" y="59337"/>
                  <a:pt x="34640" y="59337"/>
                </a:cubicBezTo>
                <a:cubicBezTo>
                  <a:pt x="34709" y="58782"/>
                  <a:pt x="34709" y="58297"/>
                  <a:pt x="34640" y="57742"/>
                </a:cubicBezTo>
                <a:cubicBezTo>
                  <a:pt x="34986" y="56564"/>
                  <a:pt x="35541" y="55455"/>
                  <a:pt x="36373" y="54623"/>
                </a:cubicBezTo>
                <a:cubicBezTo>
                  <a:pt x="36394" y="54596"/>
                  <a:pt x="36415" y="54584"/>
                  <a:pt x="36437" y="54584"/>
                </a:cubicBezTo>
                <a:close/>
                <a:moveTo>
                  <a:pt x="32144" y="54685"/>
                </a:moveTo>
                <a:cubicBezTo>
                  <a:pt x="32223" y="54685"/>
                  <a:pt x="32315" y="54708"/>
                  <a:pt x="32421" y="54762"/>
                </a:cubicBezTo>
                <a:cubicBezTo>
                  <a:pt x="33184" y="55178"/>
                  <a:pt x="33808" y="55871"/>
                  <a:pt x="34085" y="56703"/>
                </a:cubicBezTo>
                <a:cubicBezTo>
                  <a:pt x="34224" y="57118"/>
                  <a:pt x="34293" y="57534"/>
                  <a:pt x="34362" y="57881"/>
                </a:cubicBezTo>
                <a:cubicBezTo>
                  <a:pt x="34224" y="58505"/>
                  <a:pt x="34154" y="59129"/>
                  <a:pt x="34154" y="59753"/>
                </a:cubicBezTo>
                <a:cubicBezTo>
                  <a:pt x="34154" y="59822"/>
                  <a:pt x="34085" y="59961"/>
                  <a:pt x="34016" y="60030"/>
                </a:cubicBezTo>
                <a:cubicBezTo>
                  <a:pt x="33946" y="59753"/>
                  <a:pt x="33877" y="59475"/>
                  <a:pt x="33738" y="59198"/>
                </a:cubicBezTo>
                <a:cubicBezTo>
                  <a:pt x="33712" y="59145"/>
                  <a:pt x="33655" y="59122"/>
                  <a:pt x="33599" y="59122"/>
                </a:cubicBezTo>
                <a:cubicBezTo>
                  <a:pt x="33508" y="59122"/>
                  <a:pt x="33418" y="59182"/>
                  <a:pt x="33461" y="59267"/>
                </a:cubicBezTo>
                <a:cubicBezTo>
                  <a:pt x="33531" y="59891"/>
                  <a:pt x="33600" y="60446"/>
                  <a:pt x="33738" y="61000"/>
                </a:cubicBezTo>
                <a:cubicBezTo>
                  <a:pt x="33600" y="60862"/>
                  <a:pt x="33461" y="60654"/>
                  <a:pt x="33323" y="60446"/>
                </a:cubicBezTo>
                <a:cubicBezTo>
                  <a:pt x="33184" y="59822"/>
                  <a:pt x="32837" y="59198"/>
                  <a:pt x="32352" y="58713"/>
                </a:cubicBezTo>
                <a:lnTo>
                  <a:pt x="32352" y="58782"/>
                </a:lnTo>
                <a:cubicBezTo>
                  <a:pt x="32005" y="57881"/>
                  <a:pt x="31728" y="56980"/>
                  <a:pt x="31659" y="56079"/>
                </a:cubicBezTo>
                <a:cubicBezTo>
                  <a:pt x="31659" y="55777"/>
                  <a:pt x="31606" y="54685"/>
                  <a:pt x="32144" y="54685"/>
                </a:cubicBezTo>
                <a:close/>
                <a:moveTo>
                  <a:pt x="39977" y="56772"/>
                </a:moveTo>
                <a:lnTo>
                  <a:pt x="39908" y="56841"/>
                </a:lnTo>
                <a:cubicBezTo>
                  <a:pt x="39284" y="57812"/>
                  <a:pt x="38521" y="58713"/>
                  <a:pt x="37690" y="59475"/>
                </a:cubicBezTo>
                <a:cubicBezTo>
                  <a:pt x="37135" y="59891"/>
                  <a:pt x="36581" y="60307"/>
                  <a:pt x="36095" y="60654"/>
                </a:cubicBezTo>
                <a:lnTo>
                  <a:pt x="35333" y="60931"/>
                </a:lnTo>
                <a:cubicBezTo>
                  <a:pt x="35263" y="61000"/>
                  <a:pt x="35263" y="61208"/>
                  <a:pt x="35333" y="61208"/>
                </a:cubicBezTo>
                <a:lnTo>
                  <a:pt x="34986" y="61486"/>
                </a:lnTo>
                <a:lnTo>
                  <a:pt x="34778" y="61416"/>
                </a:lnTo>
                <a:cubicBezTo>
                  <a:pt x="34848" y="61278"/>
                  <a:pt x="34917" y="61139"/>
                  <a:pt x="34986" y="60931"/>
                </a:cubicBezTo>
                <a:cubicBezTo>
                  <a:pt x="35679" y="60307"/>
                  <a:pt x="36234" y="59545"/>
                  <a:pt x="36581" y="58713"/>
                </a:cubicBezTo>
                <a:cubicBezTo>
                  <a:pt x="37343" y="57604"/>
                  <a:pt x="38591" y="56911"/>
                  <a:pt x="39977" y="56772"/>
                </a:cubicBezTo>
                <a:close/>
                <a:moveTo>
                  <a:pt x="30125" y="58040"/>
                </a:moveTo>
                <a:cubicBezTo>
                  <a:pt x="30219" y="58040"/>
                  <a:pt x="30337" y="58057"/>
                  <a:pt x="30480" y="58089"/>
                </a:cubicBezTo>
                <a:cubicBezTo>
                  <a:pt x="30896" y="58158"/>
                  <a:pt x="31312" y="58366"/>
                  <a:pt x="31590" y="58713"/>
                </a:cubicBezTo>
                <a:cubicBezTo>
                  <a:pt x="31867" y="58851"/>
                  <a:pt x="32075" y="59129"/>
                  <a:pt x="32283" y="59337"/>
                </a:cubicBezTo>
                <a:cubicBezTo>
                  <a:pt x="32421" y="59753"/>
                  <a:pt x="32629" y="60099"/>
                  <a:pt x="32907" y="60515"/>
                </a:cubicBezTo>
                <a:cubicBezTo>
                  <a:pt x="32976" y="60862"/>
                  <a:pt x="33045" y="61208"/>
                  <a:pt x="33115" y="61555"/>
                </a:cubicBezTo>
                <a:cubicBezTo>
                  <a:pt x="31659" y="61208"/>
                  <a:pt x="30411" y="60099"/>
                  <a:pt x="29926" y="58644"/>
                </a:cubicBezTo>
                <a:lnTo>
                  <a:pt x="29926" y="58713"/>
                </a:lnTo>
                <a:cubicBezTo>
                  <a:pt x="29766" y="58233"/>
                  <a:pt x="29811" y="58040"/>
                  <a:pt x="30125" y="58040"/>
                </a:cubicBezTo>
                <a:close/>
                <a:moveTo>
                  <a:pt x="39561" y="60099"/>
                </a:moveTo>
                <a:lnTo>
                  <a:pt x="39492" y="60169"/>
                </a:lnTo>
                <a:cubicBezTo>
                  <a:pt x="38521" y="60862"/>
                  <a:pt x="37343" y="61347"/>
                  <a:pt x="36165" y="61555"/>
                </a:cubicBezTo>
                <a:cubicBezTo>
                  <a:pt x="36165" y="61416"/>
                  <a:pt x="36234" y="61347"/>
                  <a:pt x="36303" y="61208"/>
                </a:cubicBezTo>
                <a:cubicBezTo>
                  <a:pt x="36373" y="61139"/>
                  <a:pt x="36303" y="61070"/>
                  <a:pt x="36234" y="61070"/>
                </a:cubicBezTo>
                <a:cubicBezTo>
                  <a:pt x="37343" y="60792"/>
                  <a:pt x="38452" y="60446"/>
                  <a:pt x="39561" y="60099"/>
                </a:cubicBezTo>
                <a:close/>
                <a:moveTo>
                  <a:pt x="24103" y="59545"/>
                </a:moveTo>
                <a:lnTo>
                  <a:pt x="24103" y="59545"/>
                </a:lnTo>
                <a:cubicBezTo>
                  <a:pt x="24034" y="59961"/>
                  <a:pt x="23965" y="60376"/>
                  <a:pt x="23757" y="60792"/>
                </a:cubicBezTo>
                <a:cubicBezTo>
                  <a:pt x="23687" y="61139"/>
                  <a:pt x="23479" y="61416"/>
                  <a:pt x="23341" y="61763"/>
                </a:cubicBezTo>
                <a:cubicBezTo>
                  <a:pt x="23341" y="61763"/>
                  <a:pt x="23341" y="61694"/>
                  <a:pt x="23341" y="61694"/>
                </a:cubicBezTo>
                <a:cubicBezTo>
                  <a:pt x="23410" y="60931"/>
                  <a:pt x="23687" y="60169"/>
                  <a:pt x="24103" y="59545"/>
                </a:cubicBezTo>
                <a:close/>
                <a:moveTo>
                  <a:pt x="33600" y="61832"/>
                </a:moveTo>
                <a:cubicBezTo>
                  <a:pt x="33669" y="62109"/>
                  <a:pt x="33738" y="62317"/>
                  <a:pt x="33808" y="62525"/>
                </a:cubicBezTo>
                <a:cubicBezTo>
                  <a:pt x="33808" y="62664"/>
                  <a:pt x="33738" y="62733"/>
                  <a:pt x="33738" y="62803"/>
                </a:cubicBezTo>
                <a:cubicBezTo>
                  <a:pt x="33669" y="62456"/>
                  <a:pt x="33531" y="62109"/>
                  <a:pt x="33461" y="61832"/>
                </a:cubicBezTo>
                <a:close/>
                <a:moveTo>
                  <a:pt x="34709" y="65021"/>
                </a:moveTo>
                <a:lnTo>
                  <a:pt x="34709" y="65021"/>
                </a:lnTo>
                <a:cubicBezTo>
                  <a:pt x="34235" y="65630"/>
                  <a:pt x="33629" y="66174"/>
                  <a:pt x="33019" y="66586"/>
                </a:cubicBezTo>
                <a:lnTo>
                  <a:pt x="33019" y="66586"/>
                </a:lnTo>
                <a:cubicBezTo>
                  <a:pt x="33039" y="66545"/>
                  <a:pt x="33025" y="66477"/>
                  <a:pt x="32976" y="66477"/>
                </a:cubicBezTo>
                <a:cubicBezTo>
                  <a:pt x="33392" y="65853"/>
                  <a:pt x="34016" y="65298"/>
                  <a:pt x="34709" y="65021"/>
                </a:cubicBezTo>
                <a:close/>
                <a:moveTo>
                  <a:pt x="17310" y="55247"/>
                </a:moveTo>
                <a:lnTo>
                  <a:pt x="17310" y="55247"/>
                </a:lnTo>
                <a:cubicBezTo>
                  <a:pt x="17310" y="55247"/>
                  <a:pt x="17934" y="57119"/>
                  <a:pt x="17934" y="57188"/>
                </a:cubicBezTo>
                <a:cubicBezTo>
                  <a:pt x="18280" y="58436"/>
                  <a:pt x="18488" y="59822"/>
                  <a:pt x="18488" y="61208"/>
                </a:cubicBezTo>
                <a:cubicBezTo>
                  <a:pt x="18558" y="62872"/>
                  <a:pt x="18488" y="64605"/>
                  <a:pt x="18280" y="66338"/>
                </a:cubicBezTo>
                <a:cubicBezTo>
                  <a:pt x="18003" y="64536"/>
                  <a:pt x="17865" y="62733"/>
                  <a:pt x="17795" y="60862"/>
                </a:cubicBezTo>
                <a:cubicBezTo>
                  <a:pt x="17795" y="60792"/>
                  <a:pt x="17743" y="60758"/>
                  <a:pt x="17691" y="60758"/>
                </a:cubicBezTo>
                <a:cubicBezTo>
                  <a:pt x="17639" y="60758"/>
                  <a:pt x="17587" y="60792"/>
                  <a:pt x="17587" y="60862"/>
                </a:cubicBezTo>
                <a:cubicBezTo>
                  <a:pt x="17518" y="62941"/>
                  <a:pt x="17795" y="64951"/>
                  <a:pt x="18211" y="66962"/>
                </a:cubicBezTo>
                <a:cubicBezTo>
                  <a:pt x="18211" y="66962"/>
                  <a:pt x="18211" y="67031"/>
                  <a:pt x="18211" y="67100"/>
                </a:cubicBezTo>
                <a:cubicBezTo>
                  <a:pt x="17033" y="63219"/>
                  <a:pt x="16686" y="59198"/>
                  <a:pt x="17310" y="55247"/>
                </a:cubicBezTo>
                <a:close/>
                <a:moveTo>
                  <a:pt x="30827" y="68140"/>
                </a:moveTo>
                <a:cubicBezTo>
                  <a:pt x="31174" y="68764"/>
                  <a:pt x="31312" y="69457"/>
                  <a:pt x="31382" y="70150"/>
                </a:cubicBezTo>
                <a:cubicBezTo>
                  <a:pt x="31035" y="69527"/>
                  <a:pt x="30896" y="68833"/>
                  <a:pt x="30827" y="68140"/>
                </a:cubicBezTo>
                <a:close/>
                <a:moveTo>
                  <a:pt x="13371" y="65625"/>
                </a:moveTo>
                <a:cubicBezTo>
                  <a:pt x="13486" y="65625"/>
                  <a:pt x="13567" y="65762"/>
                  <a:pt x="13567" y="66130"/>
                </a:cubicBezTo>
                <a:cubicBezTo>
                  <a:pt x="13567" y="66754"/>
                  <a:pt x="13498" y="67308"/>
                  <a:pt x="13428" y="67932"/>
                </a:cubicBezTo>
                <a:cubicBezTo>
                  <a:pt x="13428" y="68625"/>
                  <a:pt x="13290" y="69319"/>
                  <a:pt x="13220" y="70081"/>
                </a:cubicBezTo>
                <a:cubicBezTo>
                  <a:pt x="13199" y="70038"/>
                  <a:pt x="13164" y="70022"/>
                  <a:pt x="13126" y="70022"/>
                </a:cubicBezTo>
                <a:cubicBezTo>
                  <a:pt x="13042" y="70022"/>
                  <a:pt x="12943" y="70103"/>
                  <a:pt x="12943" y="70150"/>
                </a:cubicBezTo>
                <a:lnTo>
                  <a:pt x="12943" y="70220"/>
                </a:lnTo>
                <a:cubicBezTo>
                  <a:pt x="12804" y="69734"/>
                  <a:pt x="12596" y="69319"/>
                  <a:pt x="12388" y="68903"/>
                </a:cubicBezTo>
                <a:cubicBezTo>
                  <a:pt x="12250" y="68002"/>
                  <a:pt x="12388" y="67031"/>
                  <a:pt x="12804" y="66199"/>
                </a:cubicBezTo>
                <a:cubicBezTo>
                  <a:pt x="12968" y="65912"/>
                  <a:pt x="13205" y="65625"/>
                  <a:pt x="13371" y="65625"/>
                </a:cubicBezTo>
                <a:close/>
                <a:moveTo>
                  <a:pt x="9281" y="66414"/>
                </a:moveTo>
                <a:cubicBezTo>
                  <a:pt x="10178" y="66899"/>
                  <a:pt x="11005" y="67589"/>
                  <a:pt x="11626" y="68417"/>
                </a:cubicBezTo>
                <a:cubicBezTo>
                  <a:pt x="11834" y="68695"/>
                  <a:pt x="11973" y="68972"/>
                  <a:pt x="12111" y="69249"/>
                </a:cubicBezTo>
                <a:cubicBezTo>
                  <a:pt x="12176" y="69507"/>
                  <a:pt x="12240" y="69765"/>
                  <a:pt x="12361" y="70024"/>
                </a:cubicBezTo>
                <a:lnTo>
                  <a:pt x="12361" y="70024"/>
                </a:lnTo>
                <a:cubicBezTo>
                  <a:pt x="12351" y="70017"/>
                  <a:pt x="12337" y="70012"/>
                  <a:pt x="12319" y="70012"/>
                </a:cubicBezTo>
                <a:cubicBezTo>
                  <a:pt x="12301" y="69993"/>
                  <a:pt x="12272" y="69985"/>
                  <a:pt x="12240" y="69985"/>
                </a:cubicBezTo>
                <a:cubicBezTo>
                  <a:pt x="12153" y="69985"/>
                  <a:pt x="12042" y="70049"/>
                  <a:pt x="12042" y="70150"/>
                </a:cubicBezTo>
                <a:cubicBezTo>
                  <a:pt x="12042" y="70358"/>
                  <a:pt x="12042" y="70636"/>
                  <a:pt x="12042" y="70913"/>
                </a:cubicBezTo>
                <a:cubicBezTo>
                  <a:pt x="11903" y="70774"/>
                  <a:pt x="11695" y="70636"/>
                  <a:pt x="11487" y="70566"/>
                </a:cubicBezTo>
                <a:cubicBezTo>
                  <a:pt x="11210" y="70150"/>
                  <a:pt x="10794" y="69873"/>
                  <a:pt x="10448" y="69596"/>
                </a:cubicBezTo>
                <a:cubicBezTo>
                  <a:pt x="10309" y="69319"/>
                  <a:pt x="10170" y="69041"/>
                  <a:pt x="10101" y="68903"/>
                </a:cubicBezTo>
                <a:cubicBezTo>
                  <a:pt x="9697" y="68094"/>
                  <a:pt x="9423" y="67286"/>
                  <a:pt x="9281" y="66414"/>
                </a:cubicBezTo>
                <a:close/>
                <a:moveTo>
                  <a:pt x="14676" y="67031"/>
                </a:moveTo>
                <a:lnTo>
                  <a:pt x="14676" y="67031"/>
                </a:lnTo>
                <a:cubicBezTo>
                  <a:pt x="14953" y="68279"/>
                  <a:pt x="14399" y="69665"/>
                  <a:pt x="13983" y="70913"/>
                </a:cubicBezTo>
                <a:cubicBezTo>
                  <a:pt x="13983" y="70566"/>
                  <a:pt x="13913" y="70289"/>
                  <a:pt x="13913" y="70012"/>
                </a:cubicBezTo>
                <a:lnTo>
                  <a:pt x="13913" y="70081"/>
                </a:lnTo>
                <a:cubicBezTo>
                  <a:pt x="13844" y="69942"/>
                  <a:pt x="13775" y="69942"/>
                  <a:pt x="13705" y="69942"/>
                </a:cubicBezTo>
                <a:cubicBezTo>
                  <a:pt x="13775" y="69457"/>
                  <a:pt x="13775" y="68972"/>
                  <a:pt x="13844" y="68417"/>
                </a:cubicBezTo>
                <a:cubicBezTo>
                  <a:pt x="14260" y="68071"/>
                  <a:pt x="14537" y="67586"/>
                  <a:pt x="14676" y="67031"/>
                </a:cubicBezTo>
                <a:close/>
                <a:moveTo>
                  <a:pt x="20083" y="68348"/>
                </a:moveTo>
                <a:lnTo>
                  <a:pt x="20083" y="68348"/>
                </a:lnTo>
                <a:cubicBezTo>
                  <a:pt x="19944" y="69249"/>
                  <a:pt x="19598" y="70150"/>
                  <a:pt x="19043" y="70913"/>
                </a:cubicBezTo>
                <a:lnTo>
                  <a:pt x="19043" y="70774"/>
                </a:lnTo>
                <a:cubicBezTo>
                  <a:pt x="19320" y="69942"/>
                  <a:pt x="19667" y="69111"/>
                  <a:pt x="20083" y="68348"/>
                </a:cubicBezTo>
                <a:close/>
                <a:moveTo>
                  <a:pt x="7880" y="68610"/>
                </a:moveTo>
                <a:cubicBezTo>
                  <a:pt x="8730" y="68610"/>
                  <a:pt x="9663" y="69360"/>
                  <a:pt x="10240" y="69873"/>
                </a:cubicBezTo>
                <a:lnTo>
                  <a:pt x="10448" y="70081"/>
                </a:lnTo>
                <a:cubicBezTo>
                  <a:pt x="10655" y="70497"/>
                  <a:pt x="11002" y="70844"/>
                  <a:pt x="11418" y="71052"/>
                </a:cubicBezTo>
                <a:lnTo>
                  <a:pt x="11626" y="71259"/>
                </a:lnTo>
                <a:cubicBezTo>
                  <a:pt x="11626" y="71259"/>
                  <a:pt x="11695" y="71329"/>
                  <a:pt x="11695" y="71398"/>
                </a:cubicBezTo>
                <a:cubicBezTo>
                  <a:pt x="11418" y="71329"/>
                  <a:pt x="11071" y="71259"/>
                  <a:pt x="10794" y="71259"/>
                </a:cubicBezTo>
                <a:cubicBezTo>
                  <a:pt x="10725" y="71259"/>
                  <a:pt x="10655" y="71329"/>
                  <a:pt x="10655" y="71398"/>
                </a:cubicBezTo>
                <a:lnTo>
                  <a:pt x="10655" y="71467"/>
                </a:lnTo>
                <a:cubicBezTo>
                  <a:pt x="10240" y="71259"/>
                  <a:pt x="9824" y="71121"/>
                  <a:pt x="9408" y="71052"/>
                </a:cubicBezTo>
                <a:cubicBezTo>
                  <a:pt x="9061" y="70913"/>
                  <a:pt x="8715" y="70774"/>
                  <a:pt x="8368" y="70636"/>
                </a:cubicBezTo>
                <a:cubicBezTo>
                  <a:pt x="8021" y="70428"/>
                  <a:pt x="7605" y="70220"/>
                  <a:pt x="7259" y="69942"/>
                </a:cubicBezTo>
                <a:cubicBezTo>
                  <a:pt x="6704" y="69527"/>
                  <a:pt x="6982" y="68625"/>
                  <a:pt x="7675" y="68625"/>
                </a:cubicBezTo>
                <a:cubicBezTo>
                  <a:pt x="7742" y="68615"/>
                  <a:pt x="7811" y="68610"/>
                  <a:pt x="7880" y="68610"/>
                </a:cubicBezTo>
                <a:close/>
                <a:moveTo>
                  <a:pt x="12388" y="70497"/>
                </a:moveTo>
                <a:cubicBezTo>
                  <a:pt x="12527" y="70705"/>
                  <a:pt x="12596" y="70844"/>
                  <a:pt x="12735" y="71052"/>
                </a:cubicBezTo>
                <a:cubicBezTo>
                  <a:pt x="12804" y="71190"/>
                  <a:pt x="12804" y="71398"/>
                  <a:pt x="12943" y="71537"/>
                </a:cubicBezTo>
                <a:lnTo>
                  <a:pt x="12874" y="71606"/>
                </a:lnTo>
                <a:lnTo>
                  <a:pt x="12804" y="71606"/>
                </a:lnTo>
                <a:cubicBezTo>
                  <a:pt x="12735" y="71467"/>
                  <a:pt x="12596" y="71329"/>
                  <a:pt x="12527" y="71259"/>
                </a:cubicBezTo>
                <a:cubicBezTo>
                  <a:pt x="12388" y="70982"/>
                  <a:pt x="12388" y="70774"/>
                  <a:pt x="12388" y="70497"/>
                </a:cubicBezTo>
                <a:close/>
                <a:moveTo>
                  <a:pt x="13428" y="71052"/>
                </a:moveTo>
                <a:cubicBezTo>
                  <a:pt x="13567" y="71329"/>
                  <a:pt x="13636" y="71606"/>
                  <a:pt x="13636" y="71883"/>
                </a:cubicBezTo>
                <a:cubicBezTo>
                  <a:pt x="13636" y="71953"/>
                  <a:pt x="13636" y="71953"/>
                  <a:pt x="13636" y="72022"/>
                </a:cubicBezTo>
                <a:lnTo>
                  <a:pt x="13636" y="72369"/>
                </a:lnTo>
                <a:cubicBezTo>
                  <a:pt x="13636" y="72230"/>
                  <a:pt x="13567" y="72091"/>
                  <a:pt x="13498" y="71953"/>
                </a:cubicBezTo>
                <a:cubicBezTo>
                  <a:pt x="13428" y="71745"/>
                  <a:pt x="13359" y="71537"/>
                  <a:pt x="13359" y="71259"/>
                </a:cubicBezTo>
                <a:cubicBezTo>
                  <a:pt x="13359" y="71190"/>
                  <a:pt x="13359" y="71121"/>
                  <a:pt x="13428" y="71052"/>
                </a:cubicBezTo>
                <a:close/>
                <a:moveTo>
                  <a:pt x="11374" y="71748"/>
                </a:moveTo>
                <a:lnTo>
                  <a:pt x="11374" y="71748"/>
                </a:lnTo>
                <a:cubicBezTo>
                  <a:pt x="11689" y="71771"/>
                  <a:pt x="12004" y="71902"/>
                  <a:pt x="12319" y="72091"/>
                </a:cubicBezTo>
                <a:cubicBezTo>
                  <a:pt x="12527" y="72230"/>
                  <a:pt x="12735" y="72438"/>
                  <a:pt x="13012" y="72507"/>
                </a:cubicBezTo>
                <a:cubicBezTo>
                  <a:pt x="13012" y="72542"/>
                  <a:pt x="13030" y="72559"/>
                  <a:pt x="13056" y="72559"/>
                </a:cubicBezTo>
                <a:cubicBezTo>
                  <a:pt x="13082" y="72559"/>
                  <a:pt x="13116" y="72542"/>
                  <a:pt x="13151" y="72507"/>
                </a:cubicBezTo>
                <a:lnTo>
                  <a:pt x="13290" y="72507"/>
                </a:lnTo>
                <a:cubicBezTo>
                  <a:pt x="13290" y="72646"/>
                  <a:pt x="13359" y="72715"/>
                  <a:pt x="13359" y="72784"/>
                </a:cubicBezTo>
                <a:cubicBezTo>
                  <a:pt x="12635" y="72587"/>
                  <a:pt x="11973" y="72202"/>
                  <a:pt x="11374" y="71748"/>
                </a:cubicBezTo>
                <a:close/>
                <a:moveTo>
                  <a:pt x="29371" y="72577"/>
                </a:moveTo>
                <a:cubicBezTo>
                  <a:pt x="29718" y="73408"/>
                  <a:pt x="29926" y="74309"/>
                  <a:pt x="29926" y="75211"/>
                </a:cubicBezTo>
                <a:cubicBezTo>
                  <a:pt x="29441" y="74379"/>
                  <a:pt x="29233" y="73478"/>
                  <a:pt x="29371" y="72577"/>
                </a:cubicBezTo>
                <a:close/>
                <a:moveTo>
                  <a:pt x="26475" y="74237"/>
                </a:moveTo>
                <a:cubicBezTo>
                  <a:pt x="26714" y="75388"/>
                  <a:pt x="26104" y="76409"/>
                  <a:pt x="25628" y="77429"/>
                </a:cubicBezTo>
                <a:cubicBezTo>
                  <a:pt x="25493" y="76279"/>
                  <a:pt x="25754" y="75129"/>
                  <a:pt x="26475" y="74237"/>
                </a:cubicBezTo>
                <a:close/>
                <a:moveTo>
                  <a:pt x="39700" y="68556"/>
                </a:moveTo>
                <a:cubicBezTo>
                  <a:pt x="39700" y="68556"/>
                  <a:pt x="38175" y="72022"/>
                  <a:pt x="37967" y="72438"/>
                </a:cubicBezTo>
                <a:cubicBezTo>
                  <a:pt x="36996" y="74102"/>
                  <a:pt x="35887" y="75765"/>
                  <a:pt x="34709" y="77360"/>
                </a:cubicBezTo>
                <a:cubicBezTo>
                  <a:pt x="32768" y="79994"/>
                  <a:pt x="30966" y="82697"/>
                  <a:pt x="28886" y="85331"/>
                </a:cubicBezTo>
                <a:cubicBezTo>
                  <a:pt x="29025" y="84707"/>
                  <a:pt x="29163" y="84083"/>
                  <a:pt x="29233" y="83390"/>
                </a:cubicBezTo>
                <a:cubicBezTo>
                  <a:pt x="29718" y="82073"/>
                  <a:pt x="30273" y="80756"/>
                  <a:pt x="30966" y="79508"/>
                </a:cubicBezTo>
                <a:cubicBezTo>
                  <a:pt x="32560" y="76944"/>
                  <a:pt x="34640" y="74656"/>
                  <a:pt x="35957" y="71883"/>
                </a:cubicBezTo>
                <a:cubicBezTo>
                  <a:pt x="35957" y="71798"/>
                  <a:pt x="35904" y="71738"/>
                  <a:pt x="35847" y="71738"/>
                </a:cubicBezTo>
                <a:cubicBezTo>
                  <a:pt x="35812" y="71738"/>
                  <a:pt x="35775" y="71761"/>
                  <a:pt x="35749" y="71814"/>
                </a:cubicBezTo>
                <a:cubicBezTo>
                  <a:pt x="34154" y="74379"/>
                  <a:pt x="32421" y="76805"/>
                  <a:pt x="30758" y="79370"/>
                </a:cubicBezTo>
                <a:cubicBezTo>
                  <a:pt x="30203" y="80271"/>
                  <a:pt x="29787" y="81172"/>
                  <a:pt x="29441" y="82073"/>
                </a:cubicBezTo>
                <a:cubicBezTo>
                  <a:pt x="29579" y="81241"/>
                  <a:pt x="29718" y="80410"/>
                  <a:pt x="29857" y="79508"/>
                </a:cubicBezTo>
                <a:cubicBezTo>
                  <a:pt x="31590" y="74725"/>
                  <a:pt x="34917" y="70289"/>
                  <a:pt x="39700" y="68556"/>
                </a:cubicBezTo>
                <a:close/>
                <a:moveTo>
                  <a:pt x="24450" y="83321"/>
                </a:moveTo>
                <a:lnTo>
                  <a:pt x="24450" y="83321"/>
                </a:lnTo>
                <a:cubicBezTo>
                  <a:pt x="25212" y="83875"/>
                  <a:pt x="25767" y="84569"/>
                  <a:pt x="26183" y="85470"/>
                </a:cubicBezTo>
                <a:lnTo>
                  <a:pt x="26113" y="85470"/>
                </a:lnTo>
                <a:cubicBezTo>
                  <a:pt x="25212" y="85054"/>
                  <a:pt x="24588" y="84291"/>
                  <a:pt x="24450" y="83321"/>
                </a:cubicBezTo>
                <a:close/>
                <a:moveTo>
                  <a:pt x="22232" y="70428"/>
                </a:moveTo>
                <a:cubicBezTo>
                  <a:pt x="22301" y="72299"/>
                  <a:pt x="22786" y="74309"/>
                  <a:pt x="22786" y="76181"/>
                </a:cubicBezTo>
                <a:cubicBezTo>
                  <a:pt x="22786" y="79578"/>
                  <a:pt x="22509" y="82974"/>
                  <a:pt x="22370" y="86371"/>
                </a:cubicBezTo>
                <a:cubicBezTo>
                  <a:pt x="22370" y="86232"/>
                  <a:pt x="22301" y="86094"/>
                  <a:pt x="22301" y="85955"/>
                </a:cubicBezTo>
                <a:lnTo>
                  <a:pt x="22232" y="85955"/>
                </a:lnTo>
                <a:cubicBezTo>
                  <a:pt x="22093" y="83252"/>
                  <a:pt x="21677" y="80617"/>
                  <a:pt x="21885" y="77914"/>
                </a:cubicBezTo>
                <a:cubicBezTo>
                  <a:pt x="21885" y="77879"/>
                  <a:pt x="21850" y="77862"/>
                  <a:pt x="21816" y="77862"/>
                </a:cubicBezTo>
                <a:cubicBezTo>
                  <a:pt x="21781" y="77862"/>
                  <a:pt x="21746" y="77879"/>
                  <a:pt x="21746" y="77914"/>
                </a:cubicBezTo>
                <a:cubicBezTo>
                  <a:pt x="21538" y="80202"/>
                  <a:pt x="21538" y="82558"/>
                  <a:pt x="21816" y="84846"/>
                </a:cubicBezTo>
                <a:cubicBezTo>
                  <a:pt x="21608" y="84153"/>
                  <a:pt x="21330" y="83460"/>
                  <a:pt x="21123" y="82766"/>
                </a:cubicBezTo>
                <a:cubicBezTo>
                  <a:pt x="21123" y="82697"/>
                  <a:pt x="21123" y="82697"/>
                  <a:pt x="21123" y="82628"/>
                </a:cubicBezTo>
                <a:cubicBezTo>
                  <a:pt x="20429" y="80063"/>
                  <a:pt x="20360" y="77360"/>
                  <a:pt x="20915" y="74725"/>
                </a:cubicBezTo>
                <a:cubicBezTo>
                  <a:pt x="21261" y="73270"/>
                  <a:pt x="21816" y="71814"/>
                  <a:pt x="22232" y="70428"/>
                </a:cubicBezTo>
                <a:close/>
                <a:moveTo>
                  <a:pt x="11188" y="77182"/>
                </a:moveTo>
                <a:cubicBezTo>
                  <a:pt x="11373" y="77182"/>
                  <a:pt x="11688" y="77236"/>
                  <a:pt x="12180" y="77360"/>
                </a:cubicBezTo>
                <a:cubicBezTo>
                  <a:pt x="13913" y="77775"/>
                  <a:pt x="15577" y="79162"/>
                  <a:pt x="16894" y="80340"/>
                </a:cubicBezTo>
                <a:cubicBezTo>
                  <a:pt x="18974" y="82212"/>
                  <a:pt x="20707" y="84430"/>
                  <a:pt x="22024" y="86856"/>
                </a:cubicBezTo>
                <a:cubicBezTo>
                  <a:pt x="22162" y="87133"/>
                  <a:pt x="22232" y="87411"/>
                  <a:pt x="22370" y="87688"/>
                </a:cubicBezTo>
                <a:cubicBezTo>
                  <a:pt x="22162" y="87411"/>
                  <a:pt x="21885" y="87133"/>
                  <a:pt x="21608" y="86925"/>
                </a:cubicBezTo>
                <a:cubicBezTo>
                  <a:pt x="20845" y="85886"/>
                  <a:pt x="20083" y="84915"/>
                  <a:pt x="19182" y="83945"/>
                </a:cubicBezTo>
                <a:cubicBezTo>
                  <a:pt x="18003" y="82628"/>
                  <a:pt x="16340" y="81727"/>
                  <a:pt x="15161" y="80340"/>
                </a:cubicBezTo>
                <a:cubicBezTo>
                  <a:pt x="15124" y="80322"/>
                  <a:pt x="15092" y="80313"/>
                  <a:pt x="15066" y="80313"/>
                </a:cubicBezTo>
                <a:cubicBezTo>
                  <a:pt x="14995" y="80313"/>
                  <a:pt x="14972" y="80377"/>
                  <a:pt x="15023" y="80479"/>
                </a:cubicBezTo>
                <a:cubicBezTo>
                  <a:pt x="16062" y="81727"/>
                  <a:pt x="17518" y="82558"/>
                  <a:pt x="18627" y="83806"/>
                </a:cubicBezTo>
                <a:cubicBezTo>
                  <a:pt x="19320" y="84569"/>
                  <a:pt x="19944" y="85331"/>
                  <a:pt x="20568" y="86163"/>
                </a:cubicBezTo>
                <a:cubicBezTo>
                  <a:pt x="19875" y="85678"/>
                  <a:pt x="19182" y="85262"/>
                  <a:pt x="18488" y="84915"/>
                </a:cubicBezTo>
                <a:cubicBezTo>
                  <a:pt x="15577" y="83252"/>
                  <a:pt x="13913" y="81241"/>
                  <a:pt x="11973" y="78607"/>
                </a:cubicBezTo>
                <a:cubicBezTo>
                  <a:pt x="11487" y="77852"/>
                  <a:pt x="10541" y="77182"/>
                  <a:pt x="11188" y="77182"/>
                </a:cubicBezTo>
                <a:close/>
                <a:moveTo>
                  <a:pt x="22151" y="91335"/>
                </a:moveTo>
                <a:lnTo>
                  <a:pt x="22151" y="91335"/>
                </a:lnTo>
                <a:cubicBezTo>
                  <a:pt x="22611" y="91673"/>
                  <a:pt x="23008" y="92077"/>
                  <a:pt x="23341" y="92610"/>
                </a:cubicBezTo>
                <a:cubicBezTo>
                  <a:pt x="22824" y="92286"/>
                  <a:pt x="22427" y="91843"/>
                  <a:pt x="22151" y="91335"/>
                </a:cubicBezTo>
                <a:close/>
                <a:moveTo>
                  <a:pt x="29005" y="93722"/>
                </a:moveTo>
                <a:lnTo>
                  <a:pt x="29005" y="93722"/>
                </a:lnTo>
                <a:cubicBezTo>
                  <a:pt x="28731" y="94735"/>
                  <a:pt x="28391" y="95682"/>
                  <a:pt x="27985" y="96630"/>
                </a:cubicBezTo>
                <a:lnTo>
                  <a:pt x="27985" y="95937"/>
                </a:lnTo>
                <a:cubicBezTo>
                  <a:pt x="28245" y="95157"/>
                  <a:pt x="28566" y="94438"/>
                  <a:pt x="29005" y="93722"/>
                </a:cubicBezTo>
                <a:close/>
                <a:moveTo>
                  <a:pt x="22024" y="55593"/>
                </a:moveTo>
                <a:cubicBezTo>
                  <a:pt x="22301" y="57950"/>
                  <a:pt x="22648" y="60376"/>
                  <a:pt x="22994" y="62803"/>
                </a:cubicBezTo>
                <a:lnTo>
                  <a:pt x="22925" y="62803"/>
                </a:lnTo>
                <a:cubicBezTo>
                  <a:pt x="23618" y="68002"/>
                  <a:pt x="24450" y="73200"/>
                  <a:pt x="25282" y="78399"/>
                </a:cubicBezTo>
                <a:cubicBezTo>
                  <a:pt x="25212" y="78399"/>
                  <a:pt x="25212" y="78469"/>
                  <a:pt x="25282" y="78469"/>
                </a:cubicBezTo>
                <a:cubicBezTo>
                  <a:pt x="25559" y="80479"/>
                  <a:pt x="25836" y="82489"/>
                  <a:pt x="26113" y="84499"/>
                </a:cubicBezTo>
                <a:cubicBezTo>
                  <a:pt x="25698" y="83737"/>
                  <a:pt x="25074" y="83113"/>
                  <a:pt x="24242" y="82766"/>
                </a:cubicBezTo>
                <a:cubicBezTo>
                  <a:pt x="24229" y="82753"/>
                  <a:pt x="24213" y="82747"/>
                  <a:pt x="24196" y="82747"/>
                </a:cubicBezTo>
                <a:cubicBezTo>
                  <a:pt x="24125" y="82747"/>
                  <a:pt x="24034" y="82849"/>
                  <a:pt x="24034" y="82905"/>
                </a:cubicBezTo>
                <a:cubicBezTo>
                  <a:pt x="24034" y="84291"/>
                  <a:pt x="25004" y="85470"/>
                  <a:pt x="26321" y="85816"/>
                </a:cubicBezTo>
                <a:cubicBezTo>
                  <a:pt x="26529" y="87411"/>
                  <a:pt x="26737" y="89074"/>
                  <a:pt x="26876" y="90738"/>
                </a:cubicBezTo>
                <a:cubicBezTo>
                  <a:pt x="27153" y="93233"/>
                  <a:pt x="27292" y="95798"/>
                  <a:pt x="27292" y="98363"/>
                </a:cubicBezTo>
                <a:cubicBezTo>
                  <a:pt x="26321" y="94273"/>
                  <a:pt x="24034" y="90322"/>
                  <a:pt x="22509" y="86579"/>
                </a:cubicBezTo>
                <a:cubicBezTo>
                  <a:pt x="22578" y="86579"/>
                  <a:pt x="22578" y="86579"/>
                  <a:pt x="22578" y="86510"/>
                </a:cubicBezTo>
                <a:cubicBezTo>
                  <a:pt x="23063" y="84153"/>
                  <a:pt x="23271" y="81727"/>
                  <a:pt x="23133" y="79300"/>
                </a:cubicBezTo>
                <a:cubicBezTo>
                  <a:pt x="23341" y="76597"/>
                  <a:pt x="23202" y="73894"/>
                  <a:pt x="22855" y="71190"/>
                </a:cubicBezTo>
                <a:cubicBezTo>
                  <a:pt x="22925" y="70566"/>
                  <a:pt x="22786" y="69942"/>
                  <a:pt x="22509" y="69388"/>
                </a:cubicBezTo>
                <a:cubicBezTo>
                  <a:pt x="22648" y="68903"/>
                  <a:pt x="22717" y="68487"/>
                  <a:pt x="22786" y="68071"/>
                </a:cubicBezTo>
                <a:cubicBezTo>
                  <a:pt x="22786" y="67903"/>
                  <a:pt x="22684" y="67811"/>
                  <a:pt x="22589" y="67811"/>
                </a:cubicBezTo>
                <a:cubicBezTo>
                  <a:pt x="22527" y="67811"/>
                  <a:pt x="22467" y="67850"/>
                  <a:pt x="22440" y="67932"/>
                </a:cubicBezTo>
                <a:cubicBezTo>
                  <a:pt x="22370" y="68279"/>
                  <a:pt x="22301" y="68625"/>
                  <a:pt x="22301" y="68903"/>
                </a:cubicBezTo>
                <a:cubicBezTo>
                  <a:pt x="22162" y="69596"/>
                  <a:pt x="21954" y="70220"/>
                  <a:pt x="21816" y="70844"/>
                </a:cubicBezTo>
                <a:cubicBezTo>
                  <a:pt x="21330" y="72438"/>
                  <a:pt x="20776" y="74032"/>
                  <a:pt x="20429" y="75696"/>
                </a:cubicBezTo>
                <a:cubicBezTo>
                  <a:pt x="20152" y="77082"/>
                  <a:pt x="20152" y="78607"/>
                  <a:pt x="20429" y="80063"/>
                </a:cubicBezTo>
                <a:cubicBezTo>
                  <a:pt x="19736" y="77360"/>
                  <a:pt x="19320" y="74587"/>
                  <a:pt x="19182" y="71745"/>
                </a:cubicBezTo>
                <a:cubicBezTo>
                  <a:pt x="19528" y="71190"/>
                  <a:pt x="19875" y="70497"/>
                  <a:pt x="20083" y="69873"/>
                </a:cubicBezTo>
                <a:cubicBezTo>
                  <a:pt x="20429" y="69180"/>
                  <a:pt x="20568" y="68487"/>
                  <a:pt x="20429" y="67794"/>
                </a:cubicBezTo>
                <a:cubicBezTo>
                  <a:pt x="20395" y="67690"/>
                  <a:pt x="20325" y="67638"/>
                  <a:pt x="20256" y="67638"/>
                </a:cubicBezTo>
                <a:cubicBezTo>
                  <a:pt x="20187" y="67638"/>
                  <a:pt x="20117" y="67690"/>
                  <a:pt x="20083" y="67794"/>
                </a:cubicBezTo>
                <a:cubicBezTo>
                  <a:pt x="19667" y="68348"/>
                  <a:pt x="19320" y="69041"/>
                  <a:pt x="19043" y="69734"/>
                </a:cubicBezTo>
                <a:cubicBezTo>
                  <a:pt x="19043" y="68764"/>
                  <a:pt x="19043" y="67863"/>
                  <a:pt x="19112" y="66892"/>
                </a:cubicBezTo>
                <a:cubicBezTo>
                  <a:pt x="19320" y="63288"/>
                  <a:pt x="20152" y="59822"/>
                  <a:pt x="21608" y="56495"/>
                </a:cubicBezTo>
                <a:cubicBezTo>
                  <a:pt x="21608" y="56772"/>
                  <a:pt x="21677" y="57049"/>
                  <a:pt x="21746" y="57326"/>
                </a:cubicBezTo>
                <a:cubicBezTo>
                  <a:pt x="21746" y="57396"/>
                  <a:pt x="21798" y="57430"/>
                  <a:pt x="21850" y="57430"/>
                </a:cubicBezTo>
                <a:cubicBezTo>
                  <a:pt x="21902" y="57430"/>
                  <a:pt x="21954" y="57396"/>
                  <a:pt x="21954" y="57326"/>
                </a:cubicBezTo>
                <a:cubicBezTo>
                  <a:pt x="21954" y="56911"/>
                  <a:pt x="21885" y="56425"/>
                  <a:pt x="21816" y="56079"/>
                </a:cubicBezTo>
                <a:cubicBezTo>
                  <a:pt x="21885" y="55940"/>
                  <a:pt x="21954" y="55732"/>
                  <a:pt x="22024" y="55593"/>
                </a:cubicBezTo>
                <a:close/>
                <a:moveTo>
                  <a:pt x="25568" y="100934"/>
                </a:moveTo>
                <a:cubicBezTo>
                  <a:pt x="26529" y="101630"/>
                  <a:pt x="26530" y="103150"/>
                  <a:pt x="26876" y="104324"/>
                </a:cubicBezTo>
                <a:cubicBezTo>
                  <a:pt x="26129" y="103306"/>
                  <a:pt x="25714" y="102154"/>
                  <a:pt x="25568" y="100934"/>
                </a:cubicBezTo>
                <a:close/>
                <a:moveTo>
                  <a:pt x="29579" y="103493"/>
                </a:moveTo>
                <a:lnTo>
                  <a:pt x="29579" y="103493"/>
                </a:lnTo>
                <a:cubicBezTo>
                  <a:pt x="29441" y="105087"/>
                  <a:pt x="28470" y="106265"/>
                  <a:pt x="27569" y="107444"/>
                </a:cubicBezTo>
                <a:cubicBezTo>
                  <a:pt x="27638" y="107305"/>
                  <a:pt x="27638" y="107097"/>
                  <a:pt x="27638" y="106889"/>
                </a:cubicBezTo>
                <a:cubicBezTo>
                  <a:pt x="28262" y="105780"/>
                  <a:pt x="28540" y="104324"/>
                  <a:pt x="29579" y="103493"/>
                </a:cubicBezTo>
                <a:close/>
                <a:moveTo>
                  <a:pt x="24588" y="0"/>
                </a:moveTo>
                <a:cubicBezTo>
                  <a:pt x="22994" y="485"/>
                  <a:pt x="22648" y="1941"/>
                  <a:pt x="22578" y="3466"/>
                </a:cubicBezTo>
                <a:cubicBezTo>
                  <a:pt x="22093" y="2218"/>
                  <a:pt x="21330" y="1109"/>
                  <a:pt x="20429" y="139"/>
                </a:cubicBezTo>
                <a:cubicBezTo>
                  <a:pt x="20389" y="118"/>
                  <a:pt x="20348" y="110"/>
                  <a:pt x="20311" y="110"/>
                </a:cubicBezTo>
                <a:cubicBezTo>
                  <a:pt x="20221" y="110"/>
                  <a:pt x="20152" y="159"/>
                  <a:pt x="20152" y="208"/>
                </a:cubicBezTo>
                <a:cubicBezTo>
                  <a:pt x="19528" y="1733"/>
                  <a:pt x="19528" y="3397"/>
                  <a:pt x="20013" y="4991"/>
                </a:cubicBezTo>
                <a:cubicBezTo>
                  <a:pt x="19182" y="4159"/>
                  <a:pt x="18211" y="3535"/>
                  <a:pt x="17171" y="3050"/>
                </a:cubicBezTo>
                <a:cubicBezTo>
                  <a:pt x="17158" y="3037"/>
                  <a:pt x="17142" y="3031"/>
                  <a:pt x="17126" y="3031"/>
                </a:cubicBezTo>
                <a:cubicBezTo>
                  <a:pt x="17057" y="3031"/>
                  <a:pt x="16977" y="3133"/>
                  <a:pt x="17033" y="3189"/>
                </a:cubicBezTo>
                <a:cubicBezTo>
                  <a:pt x="17795" y="4783"/>
                  <a:pt x="17795" y="6516"/>
                  <a:pt x="18835" y="7972"/>
                </a:cubicBezTo>
                <a:cubicBezTo>
                  <a:pt x="19459" y="8665"/>
                  <a:pt x="20221" y="9289"/>
                  <a:pt x="21053" y="9705"/>
                </a:cubicBezTo>
                <a:cubicBezTo>
                  <a:pt x="21123" y="10121"/>
                  <a:pt x="21330" y="10467"/>
                  <a:pt x="21538" y="10814"/>
                </a:cubicBezTo>
                <a:cubicBezTo>
                  <a:pt x="21885" y="11230"/>
                  <a:pt x="22370" y="11507"/>
                  <a:pt x="22855" y="11576"/>
                </a:cubicBezTo>
                <a:cubicBezTo>
                  <a:pt x="22530" y="14243"/>
                  <a:pt x="22144" y="16910"/>
                  <a:pt x="21754" y="19577"/>
                </a:cubicBezTo>
                <a:lnTo>
                  <a:pt x="21754" y="19577"/>
                </a:lnTo>
                <a:cubicBezTo>
                  <a:pt x="21797" y="18782"/>
                  <a:pt x="21587" y="17992"/>
                  <a:pt x="21123" y="17330"/>
                </a:cubicBezTo>
                <a:cubicBezTo>
                  <a:pt x="21091" y="17267"/>
                  <a:pt x="21032" y="17233"/>
                  <a:pt x="20976" y="17233"/>
                </a:cubicBezTo>
                <a:cubicBezTo>
                  <a:pt x="20908" y="17233"/>
                  <a:pt x="20845" y="17284"/>
                  <a:pt x="20845" y="17399"/>
                </a:cubicBezTo>
                <a:cubicBezTo>
                  <a:pt x="20776" y="18508"/>
                  <a:pt x="21123" y="19617"/>
                  <a:pt x="21677" y="20588"/>
                </a:cubicBezTo>
                <a:cubicBezTo>
                  <a:pt x="21261" y="23568"/>
                  <a:pt x="20915" y="26549"/>
                  <a:pt x="20707" y="29530"/>
                </a:cubicBezTo>
                <a:cubicBezTo>
                  <a:pt x="20499" y="29252"/>
                  <a:pt x="20221" y="29114"/>
                  <a:pt x="19944" y="29044"/>
                </a:cubicBezTo>
                <a:cubicBezTo>
                  <a:pt x="19805" y="29044"/>
                  <a:pt x="19736" y="29114"/>
                  <a:pt x="19736" y="29252"/>
                </a:cubicBezTo>
                <a:cubicBezTo>
                  <a:pt x="19805" y="30015"/>
                  <a:pt x="20013" y="30708"/>
                  <a:pt x="20360" y="31401"/>
                </a:cubicBezTo>
                <a:cubicBezTo>
                  <a:pt x="20429" y="31540"/>
                  <a:pt x="20499" y="31679"/>
                  <a:pt x="20568" y="31817"/>
                </a:cubicBezTo>
                <a:cubicBezTo>
                  <a:pt x="20499" y="33342"/>
                  <a:pt x="20429" y="34798"/>
                  <a:pt x="20429" y="36323"/>
                </a:cubicBezTo>
                <a:cubicBezTo>
                  <a:pt x="20429" y="37640"/>
                  <a:pt x="20499" y="39026"/>
                  <a:pt x="20568" y="40413"/>
                </a:cubicBezTo>
                <a:cubicBezTo>
                  <a:pt x="20360" y="39858"/>
                  <a:pt x="20083" y="39373"/>
                  <a:pt x="19667" y="38957"/>
                </a:cubicBezTo>
                <a:cubicBezTo>
                  <a:pt x="19624" y="38914"/>
                  <a:pt x="19574" y="38898"/>
                  <a:pt x="19528" y="38898"/>
                </a:cubicBezTo>
                <a:cubicBezTo>
                  <a:pt x="19426" y="38898"/>
                  <a:pt x="19342" y="38979"/>
                  <a:pt x="19390" y="39026"/>
                </a:cubicBezTo>
                <a:cubicBezTo>
                  <a:pt x="19528" y="40343"/>
                  <a:pt x="20013" y="41591"/>
                  <a:pt x="20707" y="42700"/>
                </a:cubicBezTo>
                <a:lnTo>
                  <a:pt x="20776" y="42700"/>
                </a:lnTo>
                <a:cubicBezTo>
                  <a:pt x="21053" y="46651"/>
                  <a:pt x="21469" y="50603"/>
                  <a:pt x="21954" y="54554"/>
                </a:cubicBezTo>
                <a:cubicBezTo>
                  <a:pt x="21816" y="54762"/>
                  <a:pt x="21746" y="54900"/>
                  <a:pt x="21677" y="55108"/>
                </a:cubicBezTo>
                <a:cubicBezTo>
                  <a:pt x="20915" y="51573"/>
                  <a:pt x="19112" y="48176"/>
                  <a:pt x="17310" y="44988"/>
                </a:cubicBezTo>
                <a:cubicBezTo>
                  <a:pt x="17310" y="44918"/>
                  <a:pt x="17310" y="44918"/>
                  <a:pt x="17310" y="44849"/>
                </a:cubicBezTo>
                <a:cubicBezTo>
                  <a:pt x="17449" y="44364"/>
                  <a:pt x="17518" y="43879"/>
                  <a:pt x="17449" y="43393"/>
                </a:cubicBezTo>
                <a:cubicBezTo>
                  <a:pt x="17449" y="42770"/>
                  <a:pt x="17241" y="42215"/>
                  <a:pt x="16894" y="41799"/>
                </a:cubicBezTo>
                <a:cubicBezTo>
                  <a:pt x="16837" y="41770"/>
                  <a:pt x="16779" y="41754"/>
                  <a:pt x="16727" y="41754"/>
                </a:cubicBezTo>
                <a:cubicBezTo>
                  <a:pt x="16653" y="41754"/>
                  <a:pt x="16588" y="41787"/>
                  <a:pt x="16548" y="41868"/>
                </a:cubicBezTo>
                <a:cubicBezTo>
                  <a:pt x="16409" y="42423"/>
                  <a:pt x="16409" y="42908"/>
                  <a:pt x="16478" y="43393"/>
                </a:cubicBezTo>
                <a:cubicBezTo>
                  <a:pt x="16340" y="43116"/>
                  <a:pt x="16201" y="42839"/>
                  <a:pt x="15993" y="42562"/>
                </a:cubicBezTo>
                <a:cubicBezTo>
                  <a:pt x="15161" y="41037"/>
                  <a:pt x="14399" y="39373"/>
                  <a:pt x="13705" y="37779"/>
                </a:cubicBezTo>
                <a:cubicBezTo>
                  <a:pt x="14399" y="37155"/>
                  <a:pt x="14329" y="35699"/>
                  <a:pt x="14260" y="34798"/>
                </a:cubicBezTo>
                <a:cubicBezTo>
                  <a:pt x="14260" y="34750"/>
                  <a:pt x="14161" y="34669"/>
                  <a:pt x="14077" y="34669"/>
                </a:cubicBezTo>
                <a:cubicBezTo>
                  <a:pt x="14039" y="34669"/>
                  <a:pt x="14004" y="34686"/>
                  <a:pt x="13983" y="34729"/>
                </a:cubicBezTo>
                <a:cubicBezTo>
                  <a:pt x="13498" y="35352"/>
                  <a:pt x="13290" y="36184"/>
                  <a:pt x="13290" y="37016"/>
                </a:cubicBezTo>
                <a:cubicBezTo>
                  <a:pt x="11765" y="33204"/>
                  <a:pt x="10586" y="29252"/>
                  <a:pt x="9685" y="25232"/>
                </a:cubicBezTo>
                <a:cubicBezTo>
                  <a:pt x="9754" y="25093"/>
                  <a:pt x="9824" y="25024"/>
                  <a:pt x="9893" y="24885"/>
                </a:cubicBezTo>
                <a:cubicBezTo>
                  <a:pt x="10101" y="24677"/>
                  <a:pt x="10309" y="24400"/>
                  <a:pt x="10378" y="24123"/>
                </a:cubicBezTo>
                <a:cubicBezTo>
                  <a:pt x="11349" y="23984"/>
                  <a:pt x="12250" y="23707"/>
                  <a:pt x="13151" y="23291"/>
                </a:cubicBezTo>
                <a:cubicBezTo>
                  <a:pt x="13567" y="23014"/>
                  <a:pt x="14884" y="21974"/>
                  <a:pt x="13775" y="21558"/>
                </a:cubicBezTo>
                <a:cubicBezTo>
                  <a:pt x="13725" y="21558"/>
                  <a:pt x="13676" y="21558"/>
                  <a:pt x="13652" y="21583"/>
                </a:cubicBezTo>
                <a:lnTo>
                  <a:pt x="13652" y="21583"/>
                </a:lnTo>
                <a:cubicBezTo>
                  <a:pt x="14230" y="20877"/>
                  <a:pt x="14602" y="20037"/>
                  <a:pt x="14745" y="19132"/>
                </a:cubicBezTo>
                <a:cubicBezTo>
                  <a:pt x="14745" y="19030"/>
                  <a:pt x="14708" y="18966"/>
                  <a:pt x="14661" y="18966"/>
                </a:cubicBezTo>
                <a:cubicBezTo>
                  <a:pt x="14644" y="18966"/>
                  <a:pt x="14625" y="18975"/>
                  <a:pt x="14607" y="18993"/>
                </a:cubicBezTo>
                <a:cubicBezTo>
                  <a:pt x="14476" y="18976"/>
                  <a:pt x="14346" y="18967"/>
                  <a:pt x="14218" y="18967"/>
                </a:cubicBezTo>
                <a:cubicBezTo>
                  <a:pt x="13329" y="18967"/>
                  <a:pt x="12527" y="19384"/>
                  <a:pt x="12042" y="20172"/>
                </a:cubicBezTo>
                <a:cubicBezTo>
                  <a:pt x="12458" y="19063"/>
                  <a:pt x="12596" y="17884"/>
                  <a:pt x="12388" y="16775"/>
                </a:cubicBezTo>
                <a:cubicBezTo>
                  <a:pt x="12388" y="16694"/>
                  <a:pt x="12341" y="16660"/>
                  <a:pt x="12301" y="16660"/>
                </a:cubicBezTo>
                <a:cubicBezTo>
                  <a:pt x="12274" y="16660"/>
                  <a:pt x="12250" y="16677"/>
                  <a:pt x="12250" y="16706"/>
                </a:cubicBezTo>
                <a:cubicBezTo>
                  <a:pt x="11557" y="17399"/>
                  <a:pt x="10933" y="18161"/>
                  <a:pt x="10517" y="18993"/>
                </a:cubicBezTo>
                <a:cubicBezTo>
                  <a:pt x="10378" y="17884"/>
                  <a:pt x="10032" y="16775"/>
                  <a:pt x="9477" y="15805"/>
                </a:cubicBezTo>
                <a:cubicBezTo>
                  <a:pt x="9442" y="15770"/>
                  <a:pt x="9390" y="15753"/>
                  <a:pt x="9338" y="15753"/>
                </a:cubicBezTo>
                <a:cubicBezTo>
                  <a:pt x="9286" y="15753"/>
                  <a:pt x="9234" y="15770"/>
                  <a:pt x="9200" y="15805"/>
                </a:cubicBezTo>
                <a:cubicBezTo>
                  <a:pt x="8368" y="16706"/>
                  <a:pt x="8021" y="17884"/>
                  <a:pt x="8160" y="19063"/>
                </a:cubicBezTo>
                <a:cubicBezTo>
                  <a:pt x="7536" y="18231"/>
                  <a:pt x="6843" y="17468"/>
                  <a:pt x="6427" y="16775"/>
                </a:cubicBezTo>
                <a:cubicBezTo>
                  <a:pt x="6392" y="16706"/>
                  <a:pt x="6340" y="16671"/>
                  <a:pt x="6288" y="16671"/>
                </a:cubicBezTo>
                <a:cubicBezTo>
                  <a:pt x="6236" y="16671"/>
                  <a:pt x="6184" y="16706"/>
                  <a:pt x="6150" y="16775"/>
                </a:cubicBezTo>
                <a:cubicBezTo>
                  <a:pt x="5179" y="18092"/>
                  <a:pt x="5179" y="19964"/>
                  <a:pt x="6219" y="21281"/>
                </a:cubicBezTo>
                <a:cubicBezTo>
                  <a:pt x="5318" y="20865"/>
                  <a:pt x="4417" y="20657"/>
                  <a:pt x="3446" y="20518"/>
                </a:cubicBezTo>
                <a:cubicBezTo>
                  <a:pt x="3377" y="20518"/>
                  <a:pt x="3308" y="20657"/>
                  <a:pt x="3308" y="20726"/>
                </a:cubicBezTo>
                <a:cubicBezTo>
                  <a:pt x="4001" y="23291"/>
                  <a:pt x="6427" y="24400"/>
                  <a:pt x="8853" y="24677"/>
                </a:cubicBezTo>
                <a:lnTo>
                  <a:pt x="9061" y="24677"/>
                </a:lnTo>
                <a:cubicBezTo>
                  <a:pt x="9130" y="24677"/>
                  <a:pt x="9200" y="24539"/>
                  <a:pt x="9130" y="24469"/>
                </a:cubicBezTo>
                <a:cubicBezTo>
                  <a:pt x="8992" y="24331"/>
                  <a:pt x="8784" y="24123"/>
                  <a:pt x="8715" y="23984"/>
                </a:cubicBezTo>
                <a:lnTo>
                  <a:pt x="8715" y="23846"/>
                </a:lnTo>
                <a:cubicBezTo>
                  <a:pt x="8853" y="24054"/>
                  <a:pt x="9061" y="24192"/>
                  <a:pt x="9200" y="24400"/>
                </a:cubicBezTo>
                <a:cubicBezTo>
                  <a:pt x="9200" y="24539"/>
                  <a:pt x="9269" y="24608"/>
                  <a:pt x="9408" y="24608"/>
                </a:cubicBezTo>
                <a:lnTo>
                  <a:pt x="9408" y="24816"/>
                </a:lnTo>
                <a:lnTo>
                  <a:pt x="9338" y="24955"/>
                </a:lnTo>
                <a:cubicBezTo>
                  <a:pt x="9269" y="25093"/>
                  <a:pt x="9338" y="25232"/>
                  <a:pt x="9546" y="25232"/>
                </a:cubicBezTo>
                <a:cubicBezTo>
                  <a:pt x="9893" y="27173"/>
                  <a:pt x="10378" y="29044"/>
                  <a:pt x="10933" y="30916"/>
                </a:cubicBezTo>
                <a:cubicBezTo>
                  <a:pt x="10101" y="30916"/>
                  <a:pt x="9477" y="30362"/>
                  <a:pt x="9408" y="29530"/>
                </a:cubicBezTo>
                <a:lnTo>
                  <a:pt x="9408" y="29530"/>
                </a:lnTo>
                <a:cubicBezTo>
                  <a:pt x="9616" y="29738"/>
                  <a:pt x="9824" y="29876"/>
                  <a:pt x="10032" y="30084"/>
                </a:cubicBezTo>
                <a:cubicBezTo>
                  <a:pt x="10170" y="30362"/>
                  <a:pt x="10448" y="30639"/>
                  <a:pt x="10655" y="30847"/>
                </a:cubicBezTo>
                <a:cubicBezTo>
                  <a:pt x="10674" y="30865"/>
                  <a:pt x="10698" y="30874"/>
                  <a:pt x="10721" y="30874"/>
                </a:cubicBezTo>
                <a:cubicBezTo>
                  <a:pt x="10784" y="30874"/>
                  <a:pt x="10845" y="30810"/>
                  <a:pt x="10794" y="30708"/>
                </a:cubicBezTo>
                <a:cubicBezTo>
                  <a:pt x="10725" y="30362"/>
                  <a:pt x="10517" y="30084"/>
                  <a:pt x="10240" y="29807"/>
                </a:cubicBezTo>
                <a:cubicBezTo>
                  <a:pt x="10032" y="29530"/>
                  <a:pt x="9685" y="29322"/>
                  <a:pt x="9408" y="29114"/>
                </a:cubicBezTo>
                <a:cubicBezTo>
                  <a:pt x="9367" y="29093"/>
                  <a:pt x="9332" y="29085"/>
                  <a:pt x="9302" y="29085"/>
                </a:cubicBezTo>
                <a:cubicBezTo>
                  <a:pt x="9228" y="29085"/>
                  <a:pt x="9179" y="29134"/>
                  <a:pt x="9130" y="29183"/>
                </a:cubicBezTo>
                <a:cubicBezTo>
                  <a:pt x="8930" y="30255"/>
                  <a:pt x="9699" y="31197"/>
                  <a:pt x="10752" y="31197"/>
                </a:cubicBezTo>
                <a:cubicBezTo>
                  <a:pt x="10789" y="31197"/>
                  <a:pt x="10826" y="31196"/>
                  <a:pt x="10863" y="31193"/>
                </a:cubicBezTo>
                <a:cubicBezTo>
                  <a:pt x="10863" y="31193"/>
                  <a:pt x="10933" y="31193"/>
                  <a:pt x="10933" y="31124"/>
                </a:cubicBezTo>
                <a:cubicBezTo>
                  <a:pt x="11765" y="34035"/>
                  <a:pt x="12804" y="36877"/>
                  <a:pt x="14052" y="39581"/>
                </a:cubicBezTo>
                <a:cubicBezTo>
                  <a:pt x="13428" y="38680"/>
                  <a:pt x="12735" y="37848"/>
                  <a:pt x="12111" y="37016"/>
                </a:cubicBezTo>
                <a:cubicBezTo>
                  <a:pt x="9546" y="32718"/>
                  <a:pt x="5873" y="28490"/>
                  <a:pt x="466" y="28421"/>
                </a:cubicBezTo>
                <a:cubicBezTo>
                  <a:pt x="327" y="28421"/>
                  <a:pt x="327" y="28559"/>
                  <a:pt x="466" y="28559"/>
                </a:cubicBezTo>
                <a:cubicBezTo>
                  <a:pt x="3238" y="29183"/>
                  <a:pt x="5595" y="29876"/>
                  <a:pt x="7744" y="31748"/>
                </a:cubicBezTo>
                <a:cubicBezTo>
                  <a:pt x="8992" y="32926"/>
                  <a:pt x="10101" y="34243"/>
                  <a:pt x="11002" y="35699"/>
                </a:cubicBezTo>
                <a:cubicBezTo>
                  <a:pt x="8229" y="32441"/>
                  <a:pt x="5041" y="29599"/>
                  <a:pt x="604" y="28767"/>
                </a:cubicBezTo>
                <a:cubicBezTo>
                  <a:pt x="535" y="28767"/>
                  <a:pt x="535" y="28906"/>
                  <a:pt x="604" y="28906"/>
                </a:cubicBezTo>
                <a:cubicBezTo>
                  <a:pt x="3793" y="29946"/>
                  <a:pt x="6704" y="31748"/>
                  <a:pt x="9130" y="34035"/>
                </a:cubicBezTo>
                <a:cubicBezTo>
                  <a:pt x="10170" y="35075"/>
                  <a:pt x="11141" y="36184"/>
                  <a:pt x="12042" y="37363"/>
                </a:cubicBezTo>
                <a:cubicBezTo>
                  <a:pt x="10725" y="35907"/>
                  <a:pt x="8715" y="35214"/>
                  <a:pt x="6982" y="34382"/>
                </a:cubicBezTo>
                <a:cubicBezTo>
                  <a:pt x="4278" y="32996"/>
                  <a:pt x="2268" y="30777"/>
                  <a:pt x="188" y="28698"/>
                </a:cubicBezTo>
                <a:cubicBezTo>
                  <a:pt x="168" y="28678"/>
                  <a:pt x="142" y="28669"/>
                  <a:pt x="117" y="28669"/>
                </a:cubicBezTo>
                <a:cubicBezTo>
                  <a:pt x="56" y="28669"/>
                  <a:pt x="1" y="28718"/>
                  <a:pt x="50" y="28767"/>
                </a:cubicBezTo>
                <a:cubicBezTo>
                  <a:pt x="1575" y="30569"/>
                  <a:pt x="3238" y="32164"/>
                  <a:pt x="5110" y="33550"/>
                </a:cubicBezTo>
                <a:cubicBezTo>
                  <a:pt x="7328" y="35145"/>
                  <a:pt x="9962" y="35976"/>
                  <a:pt x="12180" y="37709"/>
                </a:cubicBezTo>
                <a:lnTo>
                  <a:pt x="12319" y="37709"/>
                </a:lnTo>
                <a:lnTo>
                  <a:pt x="12319" y="37779"/>
                </a:lnTo>
                <a:lnTo>
                  <a:pt x="12458" y="37779"/>
                </a:lnTo>
                <a:lnTo>
                  <a:pt x="14399" y="40274"/>
                </a:lnTo>
                <a:cubicBezTo>
                  <a:pt x="16062" y="43532"/>
                  <a:pt x="17795" y="46651"/>
                  <a:pt x="19251" y="49909"/>
                </a:cubicBezTo>
                <a:cubicBezTo>
                  <a:pt x="18696" y="49216"/>
                  <a:pt x="17934" y="48800"/>
                  <a:pt x="17102" y="48731"/>
                </a:cubicBezTo>
                <a:cubicBezTo>
                  <a:pt x="16963" y="48731"/>
                  <a:pt x="16894" y="48870"/>
                  <a:pt x="16963" y="49008"/>
                </a:cubicBezTo>
                <a:cubicBezTo>
                  <a:pt x="17449" y="49909"/>
                  <a:pt x="18350" y="50464"/>
                  <a:pt x="19320" y="50533"/>
                </a:cubicBezTo>
                <a:cubicBezTo>
                  <a:pt x="19390" y="50533"/>
                  <a:pt x="19459" y="50464"/>
                  <a:pt x="19459" y="50395"/>
                </a:cubicBezTo>
                <a:cubicBezTo>
                  <a:pt x="20221" y="52128"/>
                  <a:pt x="20845" y="53861"/>
                  <a:pt x="21330" y="55732"/>
                </a:cubicBezTo>
                <a:cubicBezTo>
                  <a:pt x="20915" y="56633"/>
                  <a:pt x="20499" y="57673"/>
                  <a:pt x="20152" y="58644"/>
                </a:cubicBezTo>
                <a:cubicBezTo>
                  <a:pt x="20360" y="57812"/>
                  <a:pt x="20152" y="56911"/>
                  <a:pt x="19528" y="56287"/>
                </a:cubicBezTo>
                <a:cubicBezTo>
                  <a:pt x="19499" y="56258"/>
                  <a:pt x="19459" y="56241"/>
                  <a:pt x="19416" y="56241"/>
                </a:cubicBezTo>
                <a:cubicBezTo>
                  <a:pt x="19356" y="56241"/>
                  <a:pt x="19292" y="56275"/>
                  <a:pt x="19251" y="56356"/>
                </a:cubicBezTo>
                <a:cubicBezTo>
                  <a:pt x="19043" y="57257"/>
                  <a:pt x="19320" y="58228"/>
                  <a:pt x="19875" y="58990"/>
                </a:cubicBezTo>
                <a:lnTo>
                  <a:pt x="19875" y="59129"/>
                </a:lnTo>
                <a:lnTo>
                  <a:pt x="19944" y="59129"/>
                </a:lnTo>
                <a:cubicBezTo>
                  <a:pt x="19528" y="60376"/>
                  <a:pt x="19251" y="61624"/>
                  <a:pt x="18974" y="62872"/>
                </a:cubicBezTo>
                <a:cubicBezTo>
                  <a:pt x="18904" y="63357"/>
                  <a:pt x="18835" y="63842"/>
                  <a:pt x="18766" y="64258"/>
                </a:cubicBezTo>
                <a:cubicBezTo>
                  <a:pt x="18835" y="63219"/>
                  <a:pt x="18835" y="62179"/>
                  <a:pt x="18835" y="61139"/>
                </a:cubicBezTo>
                <a:cubicBezTo>
                  <a:pt x="18835" y="58713"/>
                  <a:pt x="18003" y="56564"/>
                  <a:pt x="17518" y="54207"/>
                </a:cubicBezTo>
                <a:cubicBezTo>
                  <a:pt x="17518" y="54138"/>
                  <a:pt x="17449" y="54103"/>
                  <a:pt x="17371" y="54103"/>
                </a:cubicBezTo>
                <a:cubicBezTo>
                  <a:pt x="17293" y="54103"/>
                  <a:pt x="17206" y="54138"/>
                  <a:pt x="17171" y="54207"/>
                </a:cubicBezTo>
                <a:cubicBezTo>
                  <a:pt x="16201" y="58921"/>
                  <a:pt x="16617" y="63842"/>
                  <a:pt x="18419" y="68348"/>
                </a:cubicBezTo>
                <a:cubicBezTo>
                  <a:pt x="18350" y="72299"/>
                  <a:pt x="18835" y="76181"/>
                  <a:pt x="19875" y="80063"/>
                </a:cubicBezTo>
                <a:cubicBezTo>
                  <a:pt x="18280" y="77429"/>
                  <a:pt x="16409" y="75072"/>
                  <a:pt x="14260" y="72923"/>
                </a:cubicBezTo>
                <a:cubicBezTo>
                  <a:pt x="14191" y="72369"/>
                  <a:pt x="14121" y="71883"/>
                  <a:pt x="14052" y="71329"/>
                </a:cubicBezTo>
                <a:cubicBezTo>
                  <a:pt x="14607" y="69734"/>
                  <a:pt x="15508" y="68002"/>
                  <a:pt x="14884" y="66407"/>
                </a:cubicBezTo>
                <a:cubicBezTo>
                  <a:pt x="14849" y="66338"/>
                  <a:pt x="14780" y="66303"/>
                  <a:pt x="14711" y="66303"/>
                </a:cubicBezTo>
                <a:cubicBezTo>
                  <a:pt x="14641" y="66303"/>
                  <a:pt x="14572" y="66338"/>
                  <a:pt x="14537" y="66407"/>
                </a:cubicBezTo>
                <a:cubicBezTo>
                  <a:pt x="14329" y="66892"/>
                  <a:pt x="14121" y="67308"/>
                  <a:pt x="13844" y="67794"/>
                </a:cubicBezTo>
                <a:cubicBezTo>
                  <a:pt x="13844" y="66892"/>
                  <a:pt x="13844" y="66061"/>
                  <a:pt x="13913" y="65159"/>
                </a:cubicBezTo>
                <a:cubicBezTo>
                  <a:pt x="13913" y="65090"/>
                  <a:pt x="13775" y="65021"/>
                  <a:pt x="13705" y="65021"/>
                </a:cubicBezTo>
                <a:cubicBezTo>
                  <a:pt x="12527" y="65575"/>
                  <a:pt x="11834" y="66892"/>
                  <a:pt x="11973" y="68209"/>
                </a:cubicBezTo>
                <a:cubicBezTo>
                  <a:pt x="11210" y="67239"/>
                  <a:pt x="10309" y="66477"/>
                  <a:pt x="9200" y="65922"/>
                </a:cubicBezTo>
                <a:cubicBezTo>
                  <a:pt x="9181" y="65903"/>
                  <a:pt x="9158" y="65895"/>
                  <a:pt x="9133" y="65895"/>
                </a:cubicBezTo>
                <a:cubicBezTo>
                  <a:pt x="9066" y="65895"/>
                  <a:pt x="8992" y="65959"/>
                  <a:pt x="8992" y="66061"/>
                </a:cubicBezTo>
                <a:cubicBezTo>
                  <a:pt x="9061" y="67170"/>
                  <a:pt x="9408" y="68209"/>
                  <a:pt x="9962" y="69180"/>
                </a:cubicBezTo>
                <a:lnTo>
                  <a:pt x="9824" y="69111"/>
                </a:lnTo>
                <a:cubicBezTo>
                  <a:pt x="9370" y="68758"/>
                  <a:pt x="8514" y="68222"/>
                  <a:pt x="7787" y="68222"/>
                </a:cubicBezTo>
                <a:cubicBezTo>
                  <a:pt x="7514" y="68222"/>
                  <a:pt x="7259" y="68297"/>
                  <a:pt x="7051" y="68487"/>
                </a:cubicBezTo>
                <a:cubicBezTo>
                  <a:pt x="5942" y="69527"/>
                  <a:pt x="7120" y="70428"/>
                  <a:pt x="8507" y="70982"/>
                </a:cubicBezTo>
                <a:lnTo>
                  <a:pt x="7883" y="70982"/>
                </a:lnTo>
                <a:cubicBezTo>
                  <a:pt x="6358" y="71121"/>
                  <a:pt x="6219" y="72438"/>
                  <a:pt x="6774" y="73616"/>
                </a:cubicBezTo>
                <a:cubicBezTo>
                  <a:pt x="6808" y="73686"/>
                  <a:pt x="6860" y="73720"/>
                  <a:pt x="6921" y="73720"/>
                </a:cubicBezTo>
                <a:cubicBezTo>
                  <a:pt x="6982" y="73720"/>
                  <a:pt x="7051" y="73686"/>
                  <a:pt x="7120" y="73616"/>
                </a:cubicBezTo>
                <a:cubicBezTo>
                  <a:pt x="7661" y="72824"/>
                  <a:pt x="8688" y="72593"/>
                  <a:pt x="9764" y="72593"/>
                </a:cubicBezTo>
                <a:cubicBezTo>
                  <a:pt x="10758" y="72593"/>
                  <a:pt x="11795" y="72790"/>
                  <a:pt x="12527" y="72923"/>
                </a:cubicBezTo>
                <a:cubicBezTo>
                  <a:pt x="12596" y="72923"/>
                  <a:pt x="12666" y="72784"/>
                  <a:pt x="12527" y="72784"/>
                </a:cubicBezTo>
                <a:cubicBezTo>
                  <a:pt x="11779" y="72478"/>
                  <a:pt x="10713" y="72256"/>
                  <a:pt x="9675" y="72256"/>
                </a:cubicBezTo>
                <a:cubicBezTo>
                  <a:pt x="8597" y="72256"/>
                  <a:pt x="7548" y="72496"/>
                  <a:pt x="6912" y="73131"/>
                </a:cubicBezTo>
                <a:cubicBezTo>
                  <a:pt x="6704" y="72715"/>
                  <a:pt x="6704" y="72091"/>
                  <a:pt x="7051" y="71675"/>
                </a:cubicBezTo>
                <a:cubicBezTo>
                  <a:pt x="7383" y="71439"/>
                  <a:pt x="7779" y="71331"/>
                  <a:pt x="8196" y="71331"/>
                </a:cubicBezTo>
                <a:cubicBezTo>
                  <a:pt x="8389" y="71331"/>
                  <a:pt x="8586" y="71354"/>
                  <a:pt x="8784" y="71398"/>
                </a:cubicBezTo>
                <a:cubicBezTo>
                  <a:pt x="9824" y="71606"/>
                  <a:pt x="10863" y="71953"/>
                  <a:pt x="11765" y="72369"/>
                </a:cubicBezTo>
                <a:lnTo>
                  <a:pt x="11834" y="72369"/>
                </a:lnTo>
                <a:cubicBezTo>
                  <a:pt x="12319" y="72646"/>
                  <a:pt x="12874" y="72854"/>
                  <a:pt x="13428" y="72923"/>
                </a:cubicBezTo>
                <a:lnTo>
                  <a:pt x="13428" y="72992"/>
                </a:lnTo>
                <a:cubicBezTo>
                  <a:pt x="13471" y="73078"/>
                  <a:pt x="13567" y="73137"/>
                  <a:pt x="13650" y="73137"/>
                </a:cubicBezTo>
                <a:cubicBezTo>
                  <a:pt x="13702" y="73137"/>
                  <a:pt x="13748" y="73115"/>
                  <a:pt x="13775" y="73062"/>
                </a:cubicBezTo>
                <a:cubicBezTo>
                  <a:pt x="13775" y="73131"/>
                  <a:pt x="13844" y="73131"/>
                  <a:pt x="13913" y="73131"/>
                </a:cubicBezTo>
                <a:cubicBezTo>
                  <a:pt x="13913" y="73200"/>
                  <a:pt x="13983" y="73270"/>
                  <a:pt x="13983" y="73339"/>
                </a:cubicBezTo>
                <a:cubicBezTo>
                  <a:pt x="13983" y="73433"/>
                  <a:pt x="14039" y="73470"/>
                  <a:pt x="14101" y="73470"/>
                </a:cubicBezTo>
                <a:cubicBezTo>
                  <a:pt x="14177" y="73470"/>
                  <a:pt x="14260" y="73415"/>
                  <a:pt x="14260" y="73339"/>
                </a:cubicBezTo>
                <a:lnTo>
                  <a:pt x="14260" y="73270"/>
                </a:lnTo>
                <a:cubicBezTo>
                  <a:pt x="15300" y="74448"/>
                  <a:pt x="16340" y="75696"/>
                  <a:pt x="17241" y="76944"/>
                </a:cubicBezTo>
                <a:cubicBezTo>
                  <a:pt x="18419" y="78469"/>
                  <a:pt x="19251" y="80202"/>
                  <a:pt x="20291" y="81796"/>
                </a:cubicBezTo>
                <a:lnTo>
                  <a:pt x="20429" y="82142"/>
                </a:lnTo>
                <a:cubicBezTo>
                  <a:pt x="20637" y="82905"/>
                  <a:pt x="20845" y="83668"/>
                  <a:pt x="21123" y="84430"/>
                </a:cubicBezTo>
                <a:cubicBezTo>
                  <a:pt x="18649" y="80582"/>
                  <a:pt x="14609" y="76735"/>
                  <a:pt x="10488" y="76735"/>
                </a:cubicBezTo>
                <a:cubicBezTo>
                  <a:pt x="10451" y="76735"/>
                  <a:pt x="10415" y="76735"/>
                  <a:pt x="10378" y="76736"/>
                </a:cubicBezTo>
                <a:cubicBezTo>
                  <a:pt x="10170" y="76736"/>
                  <a:pt x="10101" y="76944"/>
                  <a:pt x="10240" y="77082"/>
                </a:cubicBezTo>
                <a:cubicBezTo>
                  <a:pt x="12042" y="79023"/>
                  <a:pt x="13290" y="81727"/>
                  <a:pt x="15438" y="83390"/>
                </a:cubicBezTo>
                <a:cubicBezTo>
                  <a:pt x="17241" y="84777"/>
                  <a:pt x="19459" y="85608"/>
                  <a:pt x="21192" y="86995"/>
                </a:cubicBezTo>
                <a:cubicBezTo>
                  <a:pt x="21538" y="87411"/>
                  <a:pt x="21885" y="87896"/>
                  <a:pt x="22232" y="88243"/>
                </a:cubicBezTo>
                <a:cubicBezTo>
                  <a:pt x="22232" y="88263"/>
                  <a:pt x="22244" y="88271"/>
                  <a:pt x="22259" y="88271"/>
                </a:cubicBezTo>
                <a:cubicBezTo>
                  <a:pt x="22295" y="88271"/>
                  <a:pt x="22350" y="88222"/>
                  <a:pt x="22301" y="88173"/>
                </a:cubicBezTo>
                <a:cubicBezTo>
                  <a:pt x="22301" y="88104"/>
                  <a:pt x="22232" y="88035"/>
                  <a:pt x="22162" y="87896"/>
                </a:cubicBezTo>
                <a:lnTo>
                  <a:pt x="22162" y="87896"/>
                </a:lnTo>
                <a:cubicBezTo>
                  <a:pt x="22370" y="88104"/>
                  <a:pt x="22509" y="88312"/>
                  <a:pt x="22717" y="88589"/>
                </a:cubicBezTo>
                <a:cubicBezTo>
                  <a:pt x="23341" y="90183"/>
                  <a:pt x="24034" y="91778"/>
                  <a:pt x="24727" y="93372"/>
                </a:cubicBezTo>
                <a:cubicBezTo>
                  <a:pt x="24588" y="93303"/>
                  <a:pt x="24450" y="93233"/>
                  <a:pt x="24311" y="93164"/>
                </a:cubicBezTo>
                <a:cubicBezTo>
                  <a:pt x="24034" y="92679"/>
                  <a:pt x="23618" y="92194"/>
                  <a:pt x="23202" y="91778"/>
                </a:cubicBezTo>
                <a:cubicBezTo>
                  <a:pt x="22786" y="91223"/>
                  <a:pt x="22232" y="90807"/>
                  <a:pt x="21608" y="90599"/>
                </a:cubicBezTo>
                <a:cubicBezTo>
                  <a:pt x="21583" y="90587"/>
                  <a:pt x="21559" y="90581"/>
                  <a:pt x="21535" y="90581"/>
                </a:cubicBezTo>
                <a:cubicBezTo>
                  <a:pt x="21427" y="90581"/>
                  <a:pt x="21343" y="90706"/>
                  <a:pt x="21400" y="90877"/>
                </a:cubicBezTo>
                <a:cubicBezTo>
                  <a:pt x="22093" y="92332"/>
                  <a:pt x="23341" y="93372"/>
                  <a:pt x="24866" y="93788"/>
                </a:cubicBezTo>
                <a:cubicBezTo>
                  <a:pt x="25905" y="96283"/>
                  <a:pt x="26668" y="98918"/>
                  <a:pt x="27153" y="101621"/>
                </a:cubicBezTo>
                <a:cubicBezTo>
                  <a:pt x="27153" y="102037"/>
                  <a:pt x="27153" y="102522"/>
                  <a:pt x="27084" y="102938"/>
                </a:cubicBezTo>
                <a:cubicBezTo>
                  <a:pt x="26945" y="101829"/>
                  <a:pt x="26321" y="100859"/>
                  <a:pt x="25351" y="100304"/>
                </a:cubicBezTo>
                <a:cubicBezTo>
                  <a:pt x="25326" y="100291"/>
                  <a:pt x="25298" y="100286"/>
                  <a:pt x="25270" y="100286"/>
                </a:cubicBezTo>
                <a:cubicBezTo>
                  <a:pt x="25145" y="100286"/>
                  <a:pt x="25017" y="100399"/>
                  <a:pt x="25074" y="100512"/>
                </a:cubicBezTo>
                <a:cubicBezTo>
                  <a:pt x="25282" y="101968"/>
                  <a:pt x="25628" y="103909"/>
                  <a:pt x="26945" y="104810"/>
                </a:cubicBezTo>
                <a:cubicBezTo>
                  <a:pt x="26529" y="109315"/>
                  <a:pt x="25767" y="113752"/>
                  <a:pt x="24519" y="118119"/>
                </a:cubicBezTo>
                <a:cubicBezTo>
                  <a:pt x="24519" y="118253"/>
                  <a:pt x="24606" y="118330"/>
                  <a:pt x="24686" y="118330"/>
                </a:cubicBezTo>
                <a:cubicBezTo>
                  <a:pt x="24730" y="118330"/>
                  <a:pt x="24772" y="118307"/>
                  <a:pt x="24796" y="118257"/>
                </a:cubicBezTo>
                <a:cubicBezTo>
                  <a:pt x="26044" y="114999"/>
                  <a:pt x="26945" y="111672"/>
                  <a:pt x="27430" y="108276"/>
                </a:cubicBezTo>
                <a:cubicBezTo>
                  <a:pt x="28817" y="107097"/>
                  <a:pt x="30134" y="104948"/>
                  <a:pt x="29926" y="103146"/>
                </a:cubicBezTo>
                <a:cubicBezTo>
                  <a:pt x="29926" y="103045"/>
                  <a:pt x="29852" y="102980"/>
                  <a:pt x="29757" y="102980"/>
                </a:cubicBezTo>
                <a:cubicBezTo>
                  <a:pt x="29723" y="102980"/>
                  <a:pt x="29686" y="102989"/>
                  <a:pt x="29649" y="103007"/>
                </a:cubicBezTo>
                <a:cubicBezTo>
                  <a:pt x="28540" y="103770"/>
                  <a:pt x="28193" y="104948"/>
                  <a:pt x="27708" y="106057"/>
                </a:cubicBezTo>
                <a:cubicBezTo>
                  <a:pt x="27985" y="103146"/>
                  <a:pt x="28054" y="100165"/>
                  <a:pt x="27916" y="97185"/>
                </a:cubicBezTo>
                <a:cubicBezTo>
                  <a:pt x="28817" y="95937"/>
                  <a:pt x="29371" y="94412"/>
                  <a:pt x="29510" y="92887"/>
                </a:cubicBezTo>
                <a:cubicBezTo>
                  <a:pt x="29510" y="92780"/>
                  <a:pt x="29469" y="92633"/>
                  <a:pt x="29388" y="92633"/>
                </a:cubicBezTo>
                <a:cubicBezTo>
                  <a:pt x="29363" y="92633"/>
                  <a:pt x="29334" y="92647"/>
                  <a:pt x="29302" y="92679"/>
                </a:cubicBezTo>
                <a:cubicBezTo>
                  <a:pt x="28678" y="93372"/>
                  <a:pt x="28193" y="94135"/>
                  <a:pt x="27777" y="94966"/>
                </a:cubicBezTo>
                <a:lnTo>
                  <a:pt x="27777" y="94343"/>
                </a:lnTo>
                <a:cubicBezTo>
                  <a:pt x="28054" y="91570"/>
                  <a:pt x="28401" y="88797"/>
                  <a:pt x="28817" y="86094"/>
                </a:cubicBezTo>
                <a:cubicBezTo>
                  <a:pt x="30688" y="83806"/>
                  <a:pt x="32421" y="81449"/>
                  <a:pt x="34016" y="78954"/>
                </a:cubicBezTo>
                <a:cubicBezTo>
                  <a:pt x="36511" y="75627"/>
                  <a:pt x="38729" y="72022"/>
                  <a:pt x="40670" y="68279"/>
                </a:cubicBezTo>
                <a:cubicBezTo>
                  <a:pt x="40730" y="68159"/>
                  <a:pt x="40687" y="67988"/>
                  <a:pt x="40540" y="67988"/>
                </a:cubicBezTo>
                <a:cubicBezTo>
                  <a:pt x="40517" y="67988"/>
                  <a:pt x="40491" y="67992"/>
                  <a:pt x="40462" y="68002"/>
                </a:cubicBezTo>
                <a:cubicBezTo>
                  <a:pt x="35610" y="69388"/>
                  <a:pt x="32213" y="73339"/>
                  <a:pt x="30273" y="77914"/>
                </a:cubicBezTo>
                <a:cubicBezTo>
                  <a:pt x="30688" y="75904"/>
                  <a:pt x="31174" y="73894"/>
                  <a:pt x="31659" y="71883"/>
                </a:cubicBezTo>
                <a:cubicBezTo>
                  <a:pt x="31659" y="71883"/>
                  <a:pt x="31659" y="71883"/>
                  <a:pt x="31659" y="71953"/>
                </a:cubicBezTo>
                <a:cubicBezTo>
                  <a:pt x="31659" y="71987"/>
                  <a:pt x="31676" y="72005"/>
                  <a:pt x="31702" y="72005"/>
                </a:cubicBezTo>
                <a:cubicBezTo>
                  <a:pt x="31728" y="72005"/>
                  <a:pt x="31763" y="71987"/>
                  <a:pt x="31798" y="71953"/>
                </a:cubicBezTo>
                <a:cubicBezTo>
                  <a:pt x="31867" y="71537"/>
                  <a:pt x="31867" y="71121"/>
                  <a:pt x="31867" y="70705"/>
                </a:cubicBezTo>
                <a:cubicBezTo>
                  <a:pt x="32213" y="69527"/>
                  <a:pt x="32491" y="68417"/>
                  <a:pt x="32768" y="67239"/>
                </a:cubicBezTo>
                <a:cubicBezTo>
                  <a:pt x="33808" y="66684"/>
                  <a:pt x="34640" y="65853"/>
                  <a:pt x="35194" y="64813"/>
                </a:cubicBezTo>
                <a:cubicBezTo>
                  <a:pt x="35263" y="64674"/>
                  <a:pt x="35125" y="64536"/>
                  <a:pt x="34986" y="64536"/>
                </a:cubicBezTo>
                <a:cubicBezTo>
                  <a:pt x="34293" y="64744"/>
                  <a:pt x="33669" y="65090"/>
                  <a:pt x="33184" y="65714"/>
                </a:cubicBezTo>
                <a:cubicBezTo>
                  <a:pt x="33392" y="64882"/>
                  <a:pt x="33669" y="64050"/>
                  <a:pt x="33877" y="63219"/>
                </a:cubicBezTo>
                <a:cubicBezTo>
                  <a:pt x="34432" y="62803"/>
                  <a:pt x="34986" y="62387"/>
                  <a:pt x="35541" y="61901"/>
                </a:cubicBezTo>
                <a:lnTo>
                  <a:pt x="35541" y="61901"/>
                </a:lnTo>
                <a:lnTo>
                  <a:pt x="35333" y="62179"/>
                </a:lnTo>
                <a:cubicBezTo>
                  <a:pt x="35333" y="62248"/>
                  <a:pt x="35402" y="62317"/>
                  <a:pt x="35471" y="62317"/>
                </a:cubicBezTo>
                <a:cubicBezTo>
                  <a:pt x="35610" y="62179"/>
                  <a:pt x="35749" y="62040"/>
                  <a:pt x="35887" y="61901"/>
                </a:cubicBezTo>
                <a:cubicBezTo>
                  <a:pt x="35928" y="61903"/>
                  <a:pt x="35969" y="61904"/>
                  <a:pt x="36010" y="61904"/>
                </a:cubicBezTo>
                <a:cubicBezTo>
                  <a:pt x="37580" y="61904"/>
                  <a:pt x="39449" y="60633"/>
                  <a:pt x="40462" y="59822"/>
                </a:cubicBezTo>
                <a:cubicBezTo>
                  <a:pt x="40601" y="59753"/>
                  <a:pt x="40462" y="59545"/>
                  <a:pt x="40324" y="59545"/>
                </a:cubicBezTo>
                <a:cubicBezTo>
                  <a:pt x="39284" y="59614"/>
                  <a:pt x="38313" y="59822"/>
                  <a:pt x="37343" y="60169"/>
                </a:cubicBezTo>
                <a:cubicBezTo>
                  <a:pt x="38591" y="59198"/>
                  <a:pt x="39561" y="58020"/>
                  <a:pt x="40393" y="56703"/>
                </a:cubicBezTo>
                <a:cubicBezTo>
                  <a:pt x="40462" y="56633"/>
                  <a:pt x="40393" y="56495"/>
                  <a:pt x="40254" y="56495"/>
                </a:cubicBezTo>
                <a:cubicBezTo>
                  <a:pt x="38937" y="56495"/>
                  <a:pt x="37690" y="57049"/>
                  <a:pt x="36927" y="58089"/>
                </a:cubicBezTo>
                <a:cubicBezTo>
                  <a:pt x="37343" y="56772"/>
                  <a:pt x="37274" y="55386"/>
                  <a:pt x="36650" y="54138"/>
                </a:cubicBezTo>
                <a:cubicBezTo>
                  <a:pt x="36615" y="54103"/>
                  <a:pt x="36563" y="54086"/>
                  <a:pt x="36511" y="54086"/>
                </a:cubicBezTo>
                <a:cubicBezTo>
                  <a:pt x="36459" y="54086"/>
                  <a:pt x="36407" y="54103"/>
                  <a:pt x="36373" y="54138"/>
                </a:cubicBezTo>
                <a:cubicBezTo>
                  <a:pt x="35541" y="54970"/>
                  <a:pt x="34848" y="55940"/>
                  <a:pt x="34570" y="57118"/>
                </a:cubicBezTo>
                <a:cubicBezTo>
                  <a:pt x="34432" y="56495"/>
                  <a:pt x="34154" y="55940"/>
                  <a:pt x="33738" y="55455"/>
                </a:cubicBezTo>
                <a:cubicBezTo>
                  <a:pt x="33525" y="55135"/>
                  <a:pt x="32617" y="54284"/>
                  <a:pt x="32018" y="54284"/>
                </a:cubicBezTo>
                <a:cubicBezTo>
                  <a:pt x="31838" y="54284"/>
                  <a:pt x="31686" y="54361"/>
                  <a:pt x="31590" y="54554"/>
                </a:cubicBezTo>
                <a:cubicBezTo>
                  <a:pt x="31035" y="55732"/>
                  <a:pt x="31451" y="57188"/>
                  <a:pt x="31867" y="58366"/>
                </a:cubicBezTo>
                <a:cubicBezTo>
                  <a:pt x="31368" y="57923"/>
                  <a:pt x="30736" y="57701"/>
                  <a:pt x="30077" y="57701"/>
                </a:cubicBezTo>
                <a:cubicBezTo>
                  <a:pt x="29912" y="57701"/>
                  <a:pt x="29746" y="57715"/>
                  <a:pt x="29579" y="57742"/>
                </a:cubicBezTo>
                <a:cubicBezTo>
                  <a:pt x="29510" y="57742"/>
                  <a:pt x="29441" y="57812"/>
                  <a:pt x="29441" y="57881"/>
                </a:cubicBezTo>
                <a:cubicBezTo>
                  <a:pt x="29579" y="59961"/>
                  <a:pt x="31174" y="61624"/>
                  <a:pt x="33253" y="61901"/>
                </a:cubicBezTo>
                <a:cubicBezTo>
                  <a:pt x="33323" y="62248"/>
                  <a:pt x="33461" y="62595"/>
                  <a:pt x="33600" y="62941"/>
                </a:cubicBezTo>
                <a:lnTo>
                  <a:pt x="33669" y="63011"/>
                </a:lnTo>
                <a:cubicBezTo>
                  <a:pt x="33600" y="63011"/>
                  <a:pt x="33600" y="63080"/>
                  <a:pt x="33669" y="63080"/>
                </a:cubicBezTo>
                <a:cubicBezTo>
                  <a:pt x="33253" y="64189"/>
                  <a:pt x="32907" y="65298"/>
                  <a:pt x="32560" y="66477"/>
                </a:cubicBezTo>
                <a:cubicBezTo>
                  <a:pt x="32560" y="66477"/>
                  <a:pt x="32560" y="66546"/>
                  <a:pt x="32560" y="66546"/>
                </a:cubicBezTo>
                <a:lnTo>
                  <a:pt x="32421" y="66962"/>
                </a:lnTo>
                <a:cubicBezTo>
                  <a:pt x="32283" y="67100"/>
                  <a:pt x="32144" y="67170"/>
                  <a:pt x="32005" y="67308"/>
                </a:cubicBezTo>
                <a:cubicBezTo>
                  <a:pt x="31867" y="67447"/>
                  <a:pt x="32005" y="67516"/>
                  <a:pt x="32144" y="67516"/>
                </a:cubicBezTo>
                <a:cubicBezTo>
                  <a:pt x="32213" y="67447"/>
                  <a:pt x="32283" y="67447"/>
                  <a:pt x="32352" y="67447"/>
                </a:cubicBezTo>
                <a:lnTo>
                  <a:pt x="31728" y="69388"/>
                </a:lnTo>
                <a:cubicBezTo>
                  <a:pt x="31590" y="68764"/>
                  <a:pt x="31312" y="68140"/>
                  <a:pt x="30827" y="67586"/>
                </a:cubicBezTo>
                <a:cubicBezTo>
                  <a:pt x="30798" y="67557"/>
                  <a:pt x="30758" y="67540"/>
                  <a:pt x="30720" y="67540"/>
                </a:cubicBezTo>
                <a:cubicBezTo>
                  <a:pt x="30667" y="67540"/>
                  <a:pt x="30619" y="67574"/>
                  <a:pt x="30619" y="67655"/>
                </a:cubicBezTo>
                <a:cubicBezTo>
                  <a:pt x="30480" y="68764"/>
                  <a:pt x="30758" y="69942"/>
                  <a:pt x="31312" y="70913"/>
                </a:cubicBezTo>
                <a:cubicBezTo>
                  <a:pt x="30966" y="72161"/>
                  <a:pt x="30619" y="73478"/>
                  <a:pt x="30342" y="74725"/>
                </a:cubicBezTo>
                <a:cubicBezTo>
                  <a:pt x="30342" y="73755"/>
                  <a:pt x="30065" y="72854"/>
                  <a:pt x="29510" y="72091"/>
                </a:cubicBezTo>
                <a:cubicBezTo>
                  <a:pt x="29510" y="72057"/>
                  <a:pt x="29458" y="72039"/>
                  <a:pt x="29406" y="72039"/>
                </a:cubicBezTo>
                <a:cubicBezTo>
                  <a:pt x="29354" y="72039"/>
                  <a:pt x="29302" y="72057"/>
                  <a:pt x="29302" y="72091"/>
                </a:cubicBezTo>
                <a:cubicBezTo>
                  <a:pt x="28886" y="73339"/>
                  <a:pt x="29163" y="74725"/>
                  <a:pt x="30065" y="75765"/>
                </a:cubicBezTo>
                <a:lnTo>
                  <a:pt x="30065" y="75835"/>
                </a:lnTo>
                <a:cubicBezTo>
                  <a:pt x="29302" y="79023"/>
                  <a:pt x="28609" y="82281"/>
                  <a:pt x="28124" y="85539"/>
                </a:cubicBezTo>
                <a:cubicBezTo>
                  <a:pt x="27916" y="86163"/>
                  <a:pt x="27638" y="86787"/>
                  <a:pt x="27292" y="87341"/>
                </a:cubicBezTo>
                <a:cubicBezTo>
                  <a:pt x="27243" y="87439"/>
                  <a:pt x="27332" y="87537"/>
                  <a:pt x="27414" y="87537"/>
                </a:cubicBezTo>
                <a:cubicBezTo>
                  <a:pt x="27447" y="87537"/>
                  <a:pt x="27480" y="87521"/>
                  <a:pt x="27500" y="87480"/>
                </a:cubicBezTo>
                <a:cubicBezTo>
                  <a:pt x="27569" y="87341"/>
                  <a:pt x="27638" y="87203"/>
                  <a:pt x="27708" y="87064"/>
                </a:cubicBezTo>
                <a:cubicBezTo>
                  <a:pt x="27708" y="87099"/>
                  <a:pt x="27742" y="87116"/>
                  <a:pt x="27777" y="87116"/>
                </a:cubicBezTo>
                <a:cubicBezTo>
                  <a:pt x="27812" y="87116"/>
                  <a:pt x="27846" y="87099"/>
                  <a:pt x="27846" y="87064"/>
                </a:cubicBezTo>
                <a:lnTo>
                  <a:pt x="27916" y="86995"/>
                </a:lnTo>
                <a:lnTo>
                  <a:pt x="27916" y="86995"/>
                </a:lnTo>
                <a:cubicBezTo>
                  <a:pt x="27777" y="88173"/>
                  <a:pt x="27638" y="89352"/>
                  <a:pt x="27569" y="90461"/>
                </a:cubicBezTo>
                <a:cubicBezTo>
                  <a:pt x="27153" y="86371"/>
                  <a:pt x="26529" y="82212"/>
                  <a:pt x="25836" y="78191"/>
                </a:cubicBezTo>
                <a:cubicBezTo>
                  <a:pt x="25836" y="78122"/>
                  <a:pt x="25836" y="78122"/>
                  <a:pt x="25836" y="78122"/>
                </a:cubicBezTo>
                <a:cubicBezTo>
                  <a:pt x="26737" y="76874"/>
                  <a:pt x="27292" y="75003"/>
                  <a:pt x="26737" y="73686"/>
                </a:cubicBezTo>
                <a:cubicBezTo>
                  <a:pt x="26694" y="73600"/>
                  <a:pt x="26599" y="73541"/>
                  <a:pt x="26515" y="73541"/>
                </a:cubicBezTo>
                <a:cubicBezTo>
                  <a:pt x="26464" y="73541"/>
                  <a:pt x="26417" y="73563"/>
                  <a:pt x="26391" y="73616"/>
                </a:cubicBezTo>
                <a:cubicBezTo>
                  <a:pt x="25905" y="74240"/>
                  <a:pt x="25559" y="74933"/>
                  <a:pt x="25351" y="75765"/>
                </a:cubicBezTo>
                <a:cubicBezTo>
                  <a:pt x="24866" y="72784"/>
                  <a:pt x="24380" y="69873"/>
                  <a:pt x="24034" y="67100"/>
                </a:cubicBezTo>
                <a:cubicBezTo>
                  <a:pt x="23826" y="65506"/>
                  <a:pt x="23618" y="63981"/>
                  <a:pt x="23410" y="62387"/>
                </a:cubicBezTo>
                <a:cubicBezTo>
                  <a:pt x="24173" y="61416"/>
                  <a:pt x="24519" y="60238"/>
                  <a:pt x="24519" y="58990"/>
                </a:cubicBezTo>
                <a:cubicBezTo>
                  <a:pt x="24519" y="58889"/>
                  <a:pt x="24408" y="58824"/>
                  <a:pt x="24294" y="58824"/>
                </a:cubicBezTo>
                <a:cubicBezTo>
                  <a:pt x="24252" y="58824"/>
                  <a:pt x="24210" y="58833"/>
                  <a:pt x="24173" y="58851"/>
                </a:cubicBezTo>
                <a:cubicBezTo>
                  <a:pt x="23757" y="59406"/>
                  <a:pt x="23410" y="60030"/>
                  <a:pt x="23202" y="60654"/>
                </a:cubicBezTo>
                <a:cubicBezTo>
                  <a:pt x="22925" y="58713"/>
                  <a:pt x="22648" y="56703"/>
                  <a:pt x="22440" y="54692"/>
                </a:cubicBezTo>
                <a:cubicBezTo>
                  <a:pt x="23133" y="53375"/>
                  <a:pt x="23965" y="52058"/>
                  <a:pt x="24866" y="50811"/>
                </a:cubicBezTo>
                <a:lnTo>
                  <a:pt x="25004" y="50811"/>
                </a:lnTo>
                <a:cubicBezTo>
                  <a:pt x="25381" y="50542"/>
                  <a:pt x="25840" y="50440"/>
                  <a:pt x="26318" y="50440"/>
                </a:cubicBezTo>
                <a:cubicBezTo>
                  <a:pt x="26457" y="50440"/>
                  <a:pt x="26597" y="50448"/>
                  <a:pt x="26737" y="50464"/>
                </a:cubicBezTo>
                <a:cubicBezTo>
                  <a:pt x="26529" y="50741"/>
                  <a:pt x="26321" y="50949"/>
                  <a:pt x="26044" y="51088"/>
                </a:cubicBezTo>
                <a:cubicBezTo>
                  <a:pt x="25628" y="51296"/>
                  <a:pt x="25212" y="51365"/>
                  <a:pt x="24727" y="51365"/>
                </a:cubicBezTo>
                <a:cubicBezTo>
                  <a:pt x="24658" y="51365"/>
                  <a:pt x="24519" y="51573"/>
                  <a:pt x="24658" y="51642"/>
                </a:cubicBezTo>
                <a:cubicBezTo>
                  <a:pt x="24828" y="51715"/>
                  <a:pt x="25003" y="51748"/>
                  <a:pt x="25178" y="51748"/>
                </a:cubicBezTo>
                <a:cubicBezTo>
                  <a:pt x="25999" y="51748"/>
                  <a:pt x="26823" y="51035"/>
                  <a:pt x="27223" y="50464"/>
                </a:cubicBezTo>
                <a:cubicBezTo>
                  <a:pt x="27223" y="50325"/>
                  <a:pt x="27223" y="50187"/>
                  <a:pt x="27084" y="50187"/>
                </a:cubicBezTo>
                <a:cubicBezTo>
                  <a:pt x="26876" y="50140"/>
                  <a:pt x="26660" y="50117"/>
                  <a:pt x="26445" y="50117"/>
                </a:cubicBezTo>
                <a:cubicBezTo>
                  <a:pt x="26013" y="50117"/>
                  <a:pt x="25582" y="50210"/>
                  <a:pt x="25212" y="50395"/>
                </a:cubicBezTo>
                <a:cubicBezTo>
                  <a:pt x="25905" y="49493"/>
                  <a:pt x="26668" y="48662"/>
                  <a:pt x="27430" y="47830"/>
                </a:cubicBezTo>
                <a:cubicBezTo>
                  <a:pt x="27916" y="47345"/>
                  <a:pt x="28401" y="46859"/>
                  <a:pt x="28886" y="46374"/>
                </a:cubicBezTo>
                <a:cubicBezTo>
                  <a:pt x="29926" y="45889"/>
                  <a:pt x="31035" y="45404"/>
                  <a:pt x="32213" y="44988"/>
                </a:cubicBezTo>
                <a:cubicBezTo>
                  <a:pt x="34709" y="44017"/>
                  <a:pt x="37343" y="43324"/>
                  <a:pt x="40046" y="43047"/>
                </a:cubicBezTo>
                <a:cubicBezTo>
                  <a:pt x="40185" y="43047"/>
                  <a:pt x="40185" y="42839"/>
                  <a:pt x="40046" y="42839"/>
                </a:cubicBezTo>
                <a:cubicBezTo>
                  <a:pt x="39957" y="42837"/>
                  <a:pt x="39869" y="42836"/>
                  <a:pt x="39780" y="42836"/>
                </a:cubicBezTo>
                <a:cubicBezTo>
                  <a:pt x="36904" y="42836"/>
                  <a:pt x="34280" y="43912"/>
                  <a:pt x="31590" y="44988"/>
                </a:cubicBezTo>
                <a:cubicBezTo>
                  <a:pt x="30966" y="45196"/>
                  <a:pt x="30203" y="45473"/>
                  <a:pt x="29579" y="45750"/>
                </a:cubicBezTo>
                <a:cubicBezTo>
                  <a:pt x="31035" y="45057"/>
                  <a:pt x="32421" y="44087"/>
                  <a:pt x="33877" y="43324"/>
                </a:cubicBezTo>
                <a:cubicBezTo>
                  <a:pt x="35424" y="42550"/>
                  <a:pt x="37074" y="42185"/>
                  <a:pt x="38738" y="42185"/>
                </a:cubicBezTo>
                <a:cubicBezTo>
                  <a:pt x="39012" y="42185"/>
                  <a:pt x="39287" y="42195"/>
                  <a:pt x="39561" y="42215"/>
                </a:cubicBezTo>
                <a:cubicBezTo>
                  <a:pt x="39801" y="42215"/>
                  <a:pt x="40244" y="42204"/>
                  <a:pt x="40755" y="42204"/>
                </a:cubicBezTo>
                <a:cubicBezTo>
                  <a:pt x="42457" y="42204"/>
                  <a:pt x="44909" y="42327"/>
                  <a:pt x="43096" y="43393"/>
                </a:cubicBezTo>
                <a:cubicBezTo>
                  <a:pt x="40564" y="44926"/>
                  <a:pt x="37647" y="45754"/>
                  <a:pt x="34654" y="45754"/>
                </a:cubicBezTo>
                <a:cubicBezTo>
                  <a:pt x="34534" y="45754"/>
                  <a:pt x="34413" y="45753"/>
                  <a:pt x="34293" y="45750"/>
                </a:cubicBezTo>
                <a:cubicBezTo>
                  <a:pt x="34173" y="45746"/>
                  <a:pt x="34053" y="45744"/>
                  <a:pt x="33933" y="45744"/>
                </a:cubicBezTo>
                <a:cubicBezTo>
                  <a:pt x="31905" y="45744"/>
                  <a:pt x="29891" y="46294"/>
                  <a:pt x="28124" y="47275"/>
                </a:cubicBezTo>
                <a:cubicBezTo>
                  <a:pt x="28054" y="47275"/>
                  <a:pt x="28124" y="47414"/>
                  <a:pt x="28193" y="47414"/>
                </a:cubicBezTo>
                <a:cubicBezTo>
                  <a:pt x="31451" y="46097"/>
                  <a:pt x="34570" y="46235"/>
                  <a:pt x="37967" y="45958"/>
                </a:cubicBezTo>
                <a:cubicBezTo>
                  <a:pt x="40532" y="45750"/>
                  <a:pt x="42750" y="43948"/>
                  <a:pt x="44899" y="42770"/>
                </a:cubicBezTo>
                <a:cubicBezTo>
                  <a:pt x="45037" y="42700"/>
                  <a:pt x="45037" y="42492"/>
                  <a:pt x="44899" y="42423"/>
                </a:cubicBezTo>
                <a:cubicBezTo>
                  <a:pt x="43168" y="42043"/>
                  <a:pt x="41438" y="41869"/>
                  <a:pt x="39708" y="41869"/>
                </a:cubicBezTo>
                <a:cubicBezTo>
                  <a:pt x="38596" y="41869"/>
                  <a:pt x="37484" y="41941"/>
                  <a:pt x="36373" y="42076"/>
                </a:cubicBezTo>
                <a:cubicBezTo>
                  <a:pt x="34154" y="42423"/>
                  <a:pt x="32283" y="43879"/>
                  <a:pt x="30342" y="45057"/>
                </a:cubicBezTo>
                <a:cubicBezTo>
                  <a:pt x="31520" y="43948"/>
                  <a:pt x="32768" y="42839"/>
                  <a:pt x="34016" y="41730"/>
                </a:cubicBezTo>
                <a:cubicBezTo>
                  <a:pt x="35194" y="40551"/>
                  <a:pt x="36373" y="39581"/>
                  <a:pt x="37620" y="38610"/>
                </a:cubicBezTo>
                <a:cubicBezTo>
                  <a:pt x="38106" y="38818"/>
                  <a:pt x="38660" y="38888"/>
                  <a:pt x="39215" y="38888"/>
                </a:cubicBezTo>
                <a:cubicBezTo>
                  <a:pt x="39492" y="38818"/>
                  <a:pt x="40046" y="38541"/>
                  <a:pt x="39977" y="38195"/>
                </a:cubicBezTo>
                <a:cubicBezTo>
                  <a:pt x="39908" y="37779"/>
                  <a:pt x="39492" y="37709"/>
                  <a:pt x="39215" y="37640"/>
                </a:cubicBezTo>
                <a:lnTo>
                  <a:pt x="39007" y="37571"/>
                </a:lnTo>
                <a:cubicBezTo>
                  <a:pt x="39700" y="37016"/>
                  <a:pt x="40462" y="36531"/>
                  <a:pt x="41225" y="36115"/>
                </a:cubicBezTo>
                <a:cubicBezTo>
                  <a:pt x="41294" y="36184"/>
                  <a:pt x="41363" y="36184"/>
                  <a:pt x="41433" y="36184"/>
                </a:cubicBezTo>
                <a:lnTo>
                  <a:pt x="41571" y="36184"/>
                </a:lnTo>
                <a:cubicBezTo>
                  <a:pt x="41779" y="36323"/>
                  <a:pt x="41987" y="36462"/>
                  <a:pt x="42195" y="36531"/>
                </a:cubicBezTo>
                <a:lnTo>
                  <a:pt x="42542" y="36531"/>
                </a:lnTo>
                <a:cubicBezTo>
                  <a:pt x="43790" y="38610"/>
                  <a:pt x="45661" y="40690"/>
                  <a:pt x="48226" y="40690"/>
                </a:cubicBezTo>
                <a:cubicBezTo>
                  <a:pt x="48365" y="40690"/>
                  <a:pt x="48434" y="40551"/>
                  <a:pt x="48434" y="40413"/>
                </a:cubicBezTo>
                <a:cubicBezTo>
                  <a:pt x="48018" y="39442"/>
                  <a:pt x="47463" y="38541"/>
                  <a:pt x="46701" y="37848"/>
                </a:cubicBezTo>
                <a:lnTo>
                  <a:pt x="46701" y="37848"/>
                </a:lnTo>
                <a:cubicBezTo>
                  <a:pt x="46805" y="37855"/>
                  <a:pt x="46910" y="37858"/>
                  <a:pt x="47015" y="37858"/>
                </a:cubicBezTo>
                <a:cubicBezTo>
                  <a:pt x="47961" y="37858"/>
                  <a:pt x="48947" y="37578"/>
                  <a:pt x="49820" y="37016"/>
                </a:cubicBezTo>
                <a:cubicBezTo>
                  <a:pt x="49959" y="37016"/>
                  <a:pt x="49959" y="36877"/>
                  <a:pt x="49890" y="36808"/>
                </a:cubicBezTo>
                <a:cubicBezTo>
                  <a:pt x="49386" y="35612"/>
                  <a:pt x="48024" y="35273"/>
                  <a:pt x="46584" y="35273"/>
                </a:cubicBezTo>
                <a:cubicBezTo>
                  <a:pt x="46439" y="35273"/>
                  <a:pt x="46292" y="35277"/>
                  <a:pt x="46146" y="35283"/>
                </a:cubicBezTo>
                <a:lnTo>
                  <a:pt x="46770" y="35006"/>
                </a:lnTo>
                <a:cubicBezTo>
                  <a:pt x="47602" y="34659"/>
                  <a:pt x="49266" y="34105"/>
                  <a:pt x="49335" y="32996"/>
                </a:cubicBezTo>
                <a:cubicBezTo>
                  <a:pt x="49373" y="32273"/>
                  <a:pt x="48723" y="32072"/>
                  <a:pt x="48025" y="32072"/>
                </a:cubicBezTo>
                <a:cubicBezTo>
                  <a:pt x="47451" y="32072"/>
                  <a:pt x="46844" y="32209"/>
                  <a:pt x="46562" y="32302"/>
                </a:cubicBezTo>
                <a:cubicBezTo>
                  <a:pt x="46285" y="32372"/>
                  <a:pt x="45938" y="32510"/>
                  <a:pt x="45661" y="32718"/>
                </a:cubicBezTo>
                <a:cubicBezTo>
                  <a:pt x="46424" y="31817"/>
                  <a:pt x="46978" y="30708"/>
                  <a:pt x="47256" y="29599"/>
                </a:cubicBezTo>
                <a:cubicBezTo>
                  <a:pt x="47256" y="29460"/>
                  <a:pt x="47186" y="29391"/>
                  <a:pt x="47117" y="29391"/>
                </a:cubicBezTo>
                <a:cubicBezTo>
                  <a:pt x="45731" y="29460"/>
                  <a:pt x="44552" y="30292"/>
                  <a:pt x="43998" y="31540"/>
                </a:cubicBezTo>
                <a:cubicBezTo>
                  <a:pt x="44136" y="29876"/>
                  <a:pt x="43651" y="28282"/>
                  <a:pt x="42611" y="27034"/>
                </a:cubicBezTo>
                <a:cubicBezTo>
                  <a:pt x="42577" y="27000"/>
                  <a:pt x="42525" y="26982"/>
                  <a:pt x="42473" y="26982"/>
                </a:cubicBezTo>
                <a:cubicBezTo>
                  <a:pt x="42421" y="26982"/>
                  <a:pt x="42369" y="27000"/>
                  <a:pt x="42334" y="27034"/>
                </a:cubicBezTo>
                <a:cubicBezTo>
                  <a:pt x="41849" y="28143"/>
                  <a:pt x="41502" y="29322"/>
                  <a:pt x="41433" y="30500"/>
                </a:cubicBezTo>
                <a:cubicBezTo>
                  <a:pt x="41294" y="30223"/>
                  <a:pt x="41156" y="29946"/>
                  <a:pt x="41017" y="29668"/>
                </a:cubicBezTo>
                <a:cubicBezTo>
                  <a:pt x="40948" y="29599"/>
                  <a:pt x="40878" y="29530"/>
                  <a:pt x="40809" y="29530"/>
                </a:cubicBezTo>
                <a:lnTo>
                  <a:pt x="40670" y="29530"/>
                </a:lnTo>
                <a:cubicBezTo>
                  <a:pt x="40532" y="29530"/>
                  <a:pt x="40462" y="29599"/>
                  <a:pt x="40462" y="29668"/>
                </a:cubicBezTo>
                <a:cubicBezTo>
                  <a:pt x="39838" y="31540"/>
                  <a:pt x="39700" y="34174"/>
                  <a:pt x="41294" y="35630"/>
                </a:cubicBezTo>
                <a:cubicBezTo>
                  <a:pt x="41225" y="35699"/>
                  <a:pt x="41225" y="35768"/>
                  <a:pt x="41294" y="35838"/>
                </a:cubicBezTo>
                <a:cubicBezTo>
                  <a:pt x="40254" y="36323"/>
                  <a:pt x="39284" y="36877"/>
                  <a:pt x="38313" y="37571"/>
                </a:cubicBezTo>
                <a:cubicBezTo>
                  <a:pt x="38244" y="37571"/>
                  <a:pt x="38106" y="37640"/>
                  <a:pt x="38036" y="37640"/>
                </a:cubicBezTo>
                <a:cubicBezTo>
                  <a:pt x="38036" y="37709"/>
                  <a:pt x="37967" y="37709"/>
                  <a:pt x="38036" y="37779"/>
                </a:cubicBezTo>
                <a:cubicBezTo>
                  <a:pt x="37204" y="38333"/>
                  <a:pt x="36442" y="38888"/>
                  <a:pt x="35749" y="39512"/>
                </a:cubicBezTo>
                <a:cubicBezTo>
                  <a:pt x="36234" y="38818"/>
                  <a:pt x="36373" y="37917"/>
                  <a:pt x="36026" y="37085"/>
                </a:cubicBezTo>
                <a:cubicBezTo>
                  <a:pt x="35991" y="37051"/>
                  <a:pt x="35957" y="37033"/>
                  <a:pt x="35922" y="37033"/>
                </a:cubicBezTo>
                <a:cubicBezTo>
                  <a:pt x="35887" y="37033"/>
                  <a:pt x="35853" y="37051"/>
                  <a:pt x="35818" y="37085"/>
                </a:cubicBezTo>
                <a:cubicBezTo>
                  <a:pt x="35125" y="37848"/>
                  <a:pt x="34848" y="38818"/>
                  <a:pt x="35056" y="39789"/>
                </a:cubicBezTo>
                <a:cubicBezTo>
                  <a:pt x="34986" y="39927"/>
                  <a:pt x="34986" y="40066"/>
                  <a:pt x="34917" y="40135"/>
                </a:cubicBezTo>
                <a:cubicBezTo>
                  <a:pt x="34917" y="40205"/>
                  <a:pt x="34917" y="40205"/>
                  <a:pt x="34917" y="40205"/>
                </a:cubicBezTo>
                <a:cubicBezTo>
                  <a:pt x="32768" y="42076"/>
                  <a:pt x="30688" y="44156"/>
                  <a:pt x="28748" y="46028"/>
                </a:cubicBezTo>
                <a:lnTo>
                  <a:pt x="28609" y="46097"/>
                </a:lnTo>
                <a:cubicBezTo>
                  <a:pt x="28609" y="46097"/>
                  <a:pt x="28609" y="46166"/>
                  <a:pt x="28609" y="46166"/>
                </a:cubicBezTo>
                <a:lnTo>
                  <a:pt x="27916" y="46859"/>
                </a:lnTo>
                <a:cubicBezTo>
                  <a:pt x="27569" y="47137"/>
                  <a:pt x="27292" y="47414"/>
                  <a:pt x="27015" y="47691"/>
                </a:cubicBezTo>
                <a:cubicBezTo>
                  <a:pt x="26807" y="47899"/>
                  <a:pt x="26668" y="48038"/>
                  <a:pt x="26460" y="48246"/>
                </a:cubicBezTo>
                <a:cubicBezTo>
                  <a:pt x="27430" y="46443"/>
                  <a:pt x="28124" y="44503"/>
                  <a:pt x="28609" y="42492"/>
                </a:cubicBezTo>
                <a:cubicBezTo>
                  <a:pt x="28886" y="41383"/>
                  <a:pt x="29163" y="40274"/>
                  <a:pt x="29441" y="39165"/>
                </a:cubicBezTo>
                <a:cubicBezTo>
                  <a:pt x="29926" y="38957"/>
                  <a:pt x="30342" y="38610"/>
                  <a:pt x="30688" y="38125"/>
                </a:cubicBezTo>
                <a:cubicBezTo>
                  <a:pt x="31035" y="37779"/>
                  <a:pt x="31174" y="37293"/>
                  <a:pt x="31174" y="36808"/>
                </a:cubicBezTo>
                <a:cubicBezTo>
                  <a:pt x="31174" y="36707"/>
                  <a:pt x="31099" y="36642"/>
                  <a:pt x="31005" y="36642"/>
                </a:cubicBezTo>
                <a:cubicBezTo>
                  <a:pt x="30971" y="36642"/>
                  <a:pt x="30934" y="36651"/>
                  <a:pt x="30896" y="36670"/>
                </a:cubicBezTo>
                <a:cubicBezTo>
                  <a:pt x="30480" y="36947"/>
                  <a:pt x="30134" y="37293"/>
                  <a:pt x="29857" y="37709"/>
                </a:cubicBezTo>
                <a:cubicBezTo>
                  <a:pt x="30203" y="36184"/>
                  <a:pt x="30480" y="34590"/>
                  <a:pt x="30619" y="32996"/>
                </a:cubicBezTo>
                <a:cubicBezTo>
                  <a:pt x="30654" y="33030"/>
                  <a:pt x="30706" y="33048"/>
                  <a:pt x="30758" y="33048"/>
                </a:cubicBezTo>
                <a:cubicBezTo>
                  <a:pt x="30810" y="33048"/>
                  <a:pt x="30862" y="33030"/>
                  <a:pt x="30896" y="32996"/>
                </a:cubicBezTo>
                <a:cubicBezTo>
                  <a:pt x="30966" y="32857"/>
                  <a:pt x="31035" y="32718"/>
                  <a:pt x="31104" y="32580"/>
                </a:cubicBezTo>
                <a:cubicBezTo>
                  <a:pt x="31243" y="32441"/>
                  <a:pt x="31312" y="32302"/>
                  <a:pt x="31382" y="32164"/>
                </a:cubicBezTo>
                <a:cubicBezTo>
                  <a:pt x="33600" y="31540"/>
                  <a:pt x="35818" y="29044"/>
                  <a:pt x="34986" y="26826"/>
                </a:cubicBezTo>
                <a:cubicBezTo>
                  <a:pt x="34960" y="26773"/>
                  <a:pt x="34913" y="26751"/>
                  <a:pt x="34865" y="26751"/>
                </a:cubicBezTo>
                <a:cubicBezTo>
                  <a:pt x="34788" y="26751"/>
                  <a:pt x="34709" y="26810"/>
                  <a:pt x="34709" y="26896"/>
                </a:cubicBezTo>
                <a:cubicBezTo>
                  <a:pt x="35471" y="28975"/>
                  <a:pt x="33461" y="30708"/>
                  <a:pt x="31659" y="31609"/>
                </a:cubicBezTo>
                <a:cubicBezTo>
                  <a:pt x="31798" y="31401"/>
                  <a:pt x="31936" y="31193"/>
                  <a:pt x="32005" y="30916"/>
                </a:cubicBezTo>
                <a:cubicBezTo>
                  <a:pt x="32075" y="30847"/>
                  <a:pt x="32144" y="30777"/>
                  <a:pt x="32144" y="30708"/>
                </a:cubicBezTo>
                <a:cubicBezTo>
                  <a:pt x="32144" y="30639"/>
                  <a:pt x="32144" y="30639"/>
                  <a:pt x="32144" y="30569"/>
                </a:cubicBezTo>
                <a:cubicBezTo>
                  <a:pt x="33738" y="29460"/>
                  <a:pt x="34640" y="27519"/>
                  <a:pt x="34501" y="25509"/>
                </a:cubicBezTo>
                <a:cubicBezTo>
                  <a:pt x="34501" y="25440"/>
                  <a:pt x="34432" y="25371"/>
                  <a:pt x="34362" y="25371"/>
                </a:cubicBezTo>
                <a:cubicBezTo>
                  <a:pt x="33738" y="25579"/>
                  <a:pt x="33184" y="25994"/>
                  <a:pt x="32907" y="26549"/>
                </a:cubicBezTo>
                <a:cubicBezTo>
                  <a:pt x="32907" y="25856"/>
                  <a:pt x="32907" y="25163"/>
                  <a:pt x="32907" y="24469"/>
                </a:cubicBezTo>
                <a:cubicBezTo>
                  <a:pt x="32907" y="24400"/>
                  <a:pt x="32768" y="24331"/>
                  <a:pt x="32699" y="24331"/>
                </a:cubicBezTo>
                <a:cubicBezTo>
                  <a:pt x="31728" y="24677"/>
                  <a:pt x="31035" y="25509"/>
                  <a:pt x="30827" y="26549"/>
                </a:cubicBezTo>
                <a:cubicBezTo>
                  <a:pt x="30611" y="26170"/>
                  <a:pt x="29844" y="25072"/>
                  <a:pt x="29321" y="25072"/>
                </a:cubicBezTo>
                <a:cubicBezTo>
                  <a:pt x="29174" y="25072"/>
                  <a:pt x="29047" y="25158"/>
                  <a:pt x="28955" y="25371"/>
                </a:cubicBezTo>
                <a:cubicBezTo>
                  <a:pt x="28886" y="25163"/>
                  <a:pt x="28886" y="25024"/>
                  <a:pt x="28886" y="24885"/>
                </a:cubicBezTo>
                <a:cubicBezTo>
                  <a:pt x="28886" y="24751"/>
                  <a:pt x="28799" y="24675"/>
                  <a:pt x="28719" y="24675"/>
                </a:cubicBezTo>
                <a:cubicBezTo>
                  <a:pt x="28675" y="24675"/>
                  <a:pt x="28633" y="24698"/>
                  <a:pt x="28609" y="24747"/>
                </a:cubicBezTo>
                <a:cubicBezTo>
                  <a:pt x="27223" y="25925"/>
                  <a:pt x="27292" y="29807"/>
                  <a:pt x="28955" y="30916"/>
                </a:cubicBezTo>
                <a:cubicBezTo>
                  <a:pt x="28262" y="30777"/>
                  <a:pt x="27569" y="30362"/>
                  <a:pt x="27015" y="29807"/>
                </a:cubicBezTo>
                <a:cubicBezTo>
                  <a:pt x="26668" y="29460"/>
                  <a:pt x="26391" y="28975"/>
                  <a:pt x="26391" y="28421"/>
                </a:cubicBezTo>
                <a:cubicBezTo>
                  <a:pt x="26391" y="27866"/>
                  <a:pt x="26599" y="27312"/>
                  <a:pt x="26945" y="26826"/>
                </a:cubicBezTo>
                <a:cubicBezTo>
                  <a:pt x="26945" y="26757"/>
                  <a:pt x="26945" y="26688"/>
                  <a:pt x="26807" y="26688"/>
                </a:cubicBezTo>
                <a:cubicBezTo>
                  <a:pt x="25975" y="27381"/>
                  <a:pt x="25767" y="28559"/>
                  <a:pt x="26391" y="29530"/>
                </a:cubicBezTo>
                <a:cubicBezTo>
                  <a:pt x="27015" y="30500"/>
                  <a:pt x="28054" y="31124"/>
                  <a:pt x="29233" y="31193"/>
                </a:cubicBezTo>
                <a:lnTo>
                  <a:pt x="29302" y="31193"/>
                </a:lnTo>
                <a:lnTo>
                  <a:pt x="29649" y="31263"/>
                </a:lnTo>
                <a:cubicBezTo>
                  <a:pt x="29718" y="31679"/>
                  <a:pt x="29787" y="32094"/>
                  <a:pt x="29857" y="32510"/>
                </a:cubicBezTo>
                <a:cubicBezTo>
                  <a:pt x="29857" y="32625"/>
                  <a:pt x="29941" y="32676"/>
                  <a:pt x="30028" y="32676"/>
                </a:cubicBezTo>
                <a:cubicBezTo>
                  <a:pt x="30099" y="32676"/>
                  <a:pt x="30172" y="32642"/>
                  <a:pt x="30203" y="32580"/>
                </a:cubicBezTo>
                <a:cubicBezTo>
                  <a:pt x="30273" y="32580"/>
                  <a:pt x="30273" y="32510"/>
                  <a:pt x="30342" y="32510"/>
                </a:cubicBezTo>
                <a:cubicBezTo>
                  <a:pt x="29995" y="35630"/>
                  <a:pt x="29441" y="38680"/>
                  <a:pt x="28609" y="41591"/>
                </a:cubicBezTo>
                <a:cubicBezTo>
                  <a:pt x="28748" y="40482"/>
                  <a:pt x="28748" y="39304"/>
                  <a:pt x="28609" y="38125"/>
                </a:cubicBezTo>
                <a:cubicBezTo>
                  <a:pt x="28193" y="35560"/>
                  <a:pt x="25905" y="34451"/>
                  <a:pt x="24727" y="32233"/>
                </a:cubicBezTo>
                <a:cubicBezTo>
                  <a:pt x="24701" y="32180"/>
                  <a:pt x="24654" y="32158"/>
                  <a:pt x="24610" y="32158"/>
                </a:cubicBezTo>
                <a:cubicBezTo>
                  <a:pt x="24539" y="32158"/>
                  <a:pt x="24476" y="32217"/>
                  <a:pt x="24519" y="32302"/>
                </a:cubicBezTo>
                <a:cubicBezTo>
                  <a:pt x="25143" y="34798"/>
                  <a:pt x="24866" y="37363"/>
                  <a:pt x="25143" y="39927"/>
                </a:cubicBezTo>
                <a:cubicBezTo>
                  <a:pt x="25490" y="42631"/>
                  <a:pt x="26807" y="44710"/>
                  <a:pt x="26321" y="47553"/>
                </a:cubicBezTo>
                <a:cubicBezTo>
                  <a:pt x="26044" y="48246"/>
                  <a:pt x="25698" y="48870"/>
                  <a:pt x="25351" y="49493"/>
                </a:cubicBezTo>
                <a:cubicBezTo>
                  <a:pt x="24173" y="50811"/>
                  <a:pt x="23202" y="52266"/>
                  <a:pt x="22301" y="53791"/>
                </a:cubicBezTo>
                <a:cubicBezTo>
                  <a:pt x="22093" y="51850"/>
                  <a:pt x="21885" y="49840"/>
                  <a:pt x="21677" y="47899"/>
                </a:cubicBezTo>
                <a:cubicBezTo>
                  <a:pt x="22301" y="46998"/>
                  <a:pt x="22578" y="45958"/>
                  <a:pt x="22370" y="44918"/>
                </a:cubicBezTo>
                <a:cubicBezTo>
                  <a:pt x="22370" y="44837"/>
                  <a:pt x="22323" y="44804"/>
                  <a:pt x="22269" y="44804"/>
                </a:cubicBezTo>
                <a:cubicBezTo>
                  <a:pt x="22232" y="44804"/>
                  <a:pt x="22191" y="44820"/>
                  <a:pt x="22162" y="44849"/>
                </a:cubicBezTo>
                <a:cubicBezTo>
                  <a:pt x="21885" y="45057"/>
                  <a:pt x="21608" y="45334"/>
                  <a:pt x="21469" y="45681"/>
                </a:cubicBezTo>
                <a:cubicBezTo>
                  <a:pt x="21261" y="43255"/>
                  <a:pt x="21123" y="40898"/>
                  <a:pt x="21053" y="38472"/>
                </a:cubicBezTo>
                <a:lnTo>
                  <a:pt x="21053" y="36739"/>
                </a:lnTo>
                <a:cubicBezTo>
                  <a:pt x="21885" y="35907"/>
                  <a:pt x="22301" y="34729"/>
                  <a:pt x="22232" y="33550"/>
                </a:cubicBezTo>
                <a:cubicBezTo>
                  <a:pt x="22232" y="33449"/>
                  <a:pt x="22157" y="33384"/>
                  <a:pt x="22063" y="33384"/>
                </a:cubicBezTo>
                <a:cubicBezTo>
                  <a:pt x="22029" y="33384"/>
                  <a:pt x="21991" y="33393"/>
                  <a:pt x="21954" y="33412"/>
                </a:cubicBezTo>
                <a:cubicBezTo>
                  <a:pt x="21538" y="33827"/>
                  <a:pt x="21192" y="34382"/>
                  <a:pt x="21053" y="34937"/>
                </a:cubicBezTo>
                <a:cubicBezTo>
                  <a:pt x="21053" y="34174"/>
                  <a:pt x="21053" y="33412"/>
                  <a:pt x="21123" y="32580"/>
                </a:cubicBezTo>
                <a:cubicBezTo>
                  <a:pt x="21330" y="28074"/>
                  <a:pt x="23618" y="23846"/>
                  <a:pt x="26113" y="20172"/>
                </a:cubicBezTo>
                <a:cubicBezTo>
                  <a:pt x="27985" y="17330"/>
                  <a:pt x="30550" y="15042"/>
                  <a:pt x="31798" y="11853"/>
                </a:cubicBezTo>
                <a:lnTo>
                  <a:pt x="31798" y="11853"/>
                </a:lnTo>
                <a:cubicBezTo>
                  <a:pt x="31867" y="12339"/>
                  <a:pt x="31798" y="12893"/>
                  <a:pt x="31590" y="13378"/>
                </a:cubicBezTo>
                <a:cubicBezTo>
                  <a:pt x="31451" y="13933"/>
                  <a:pt x="31243" y="14557"/>
                  <a:pt x="31035" y="15111"/>
                </a:cubicBezTo>
                <a:cubicBezTo>
                  <a:pt x="30411" y="16775"/>
                  <a:pt x="29579" y="18439"/>
                  <a:pt x="28609" y="19964"/>
                </a:cubicBezTo>
                <a:cubicBezTo>
                  <a:pt x="27015" y="22529"/>
                  <a:pt x="24588" y="24469"/>
                  <a:pt x="22717" y="26896"/>
                </a:cubicBezTo>
                <a:cubicBezTo>
                  <a:pt x="22668" y="26945"/>
                  <a:pt x="22723" y="26994"/>
                  <a:pt x="22784" y="26994"/>
                </a:cubicBezTo>
                <a:cubicBezTo>
                  <a:pt x="22809" y="26994"/>
                  <a:pt x="22835" y="26985"/>
                  <a:pt x="22855" y="26965"/>
                </a:cubicBezTo>
                <a:cubicBezTo>
                  <a:pt x="27500" y="22529"/>
                  <a:pt x="31798" y="17330"/>
                  <a:pt x="32283" y="10675"/>
                </a:cubicBezTo>
                <a:cubicBezTo>
                  <a:pt x="32283" y="10574"/>
                  <a:pt x="32208" y="10509"/>
                  <a:pt x="32141" y="10509"/>
                </a:cubicBezTo>
                <a:cubicBezTo>
                  <a:pt x="32117" y="10509"/>
                  <a:pt x="32093" y="10518"/>
                  <a:pt x="32075" y="10536"/>
                </a:cubicBezTo>
                <a:cubicBezTo>
                  <a:pt x="29926" y="13101"/>
                  <a:pt x="27223" y="15111"/>
                  <a:pt x="25212" y="17746"/>
                </a:cubicBezTo>
                <a:cubicBezTo>
                  <a:pt x="23271" y="20449"/>
                  <a:pt x="22093" y="23638"/>
                  <a:pt x="21816" y="26965"/>
                </a:cubicBezTo>
                <a:cubicBezTo>
                  <a:pt x="21816" y="27034"/>
                  <a:pt x="21816" y="27034"/>
                  <a:pt x="21885" y="27034"/>
                </a:cubicBezTo>
                <a:cubicBezTo>
                  <a:pt x="21677" y="27727"/>
                  <a:pt x="21469" y="28351"/>
                  <a:pt x="21261" y="29044"/>
                </a:cubicBezTo>
                <a:cubicBezTo>
                  <a:pt x="21608" y="25024"/>
                  <a:pt x="22162" y="21004"/>
                  <a:pt x="22648" y="16914"/>
                </a:cubicBezTo>
                <a:cubicBezTo>
                  <a:pt x="23271" y="16221"/>
                  <a:pt x="23757" y="15319"/>
                  <a:pt x="23895" y="14349"/>
                </a:cubicBezTo>
                <a:cubicBezTo>
                  <a:pt x="23895" y="14210"/>
                  <a:pt x="23757" y="14210"/>
                  <a:pt x="23687" y="14210"/>
                </a:cubicBezTo>
                <a:cubicBezTo>
                  <a:pt x="23341" y="14418"/>
                  <a:pt x="23063" y="14696"/>
                  <a:pt x="22855" y="15042"/>
                </a:cubicBezTo>
                <a:cubicBezTo>
                  <a:pt x="22925" y="14002"/>
                  <a:pt x="23063" y="12963"/>
                  <a:pt x="23133" y="11923"/>
                </a:cubicBezTo>
                <a:cubicBezTo>
                  <a:pt x="23202" y="11923"/>
                  <a:pt x="23202" y="11853"/>
                  <a:pt x="23202" y="11784"/>
                </a:cubicBezTo>
                <a:cubicBezTo>
                  <a:pt x="23202" y="11784"/>
                  <a:pt x="23202" y="11715"/>
                  <a:pt x="23202" y="11646"/>
                </a:cubicBezTo>
                <a:lnTo>
                  <a:pt x="23202" y="11368"/>
                </a:lnTo>
                <a:cubicBezTo>
                  <a:pt x="24103" y="11022"/>
                  <a:pt x="24796" y="10328"/>
                  <a:pt x="25074" y="9358"/>
                </a:cubicBezTo>
                <a:cubicBezTo>
                  <a:pt x="25074" y="9358"/>
                  <a:pt x="25143" y="9358"/>
                  <a:pt x="25212" y="9289"/>
                </a:cubicBezTo>
                <a:cubicBezTo>
                  <a:pt x="25821" y="9750"/>
                  <a:pt x="26499" y="9907"/>
                  <a:pt x="27208" y="9907"/>
                </a:cubicBezTo>
                <a:cubicBezTo>
                  <a:pt x="28713" y="9907"/>
                  <a:pt x="30358" y="9202"/>
                  <a:pt x="31778" y="9202"/>
                </a:cubicBezTo>
                <a:cubicBezTo>
                  <a:pt x="31902" y="9202"/>
                  <a:pt x="32024" y="9208"/>
                  <a:pt x="32144" y="9219"/>
                </a:cubicBezTo>
                <a:cubicBezTo>
                  <a:pt x="32283" y="9219"/>
                  <a:pt x="32352" y="9081"/>
                  <a:pt x="32352" y="9011"/>
                </a:cubicBezTo>
                <a:cubicBezTo>
                  <a:pt x="32097" y="7734"/>
                  <a:pt x="30841" y="7339"/>
                  <a:pt x="29669" y="7339"/>
                </a:cubicBezTo>
                <a:cubicBezTo>
                  <a:pt x="29569" y="7339"/>
                  <a:pt x="29470" y="7342"/>
                  <a:pt x="29371" y="7348"/>
                </a:cubicBezTo>
                <a:cubicBezTo>
                  <a:pt x="30411" y="6447"/>
                  <a:pt x="31243" y="5268"/>
                  <a:pt x="31798" y="4020"/>
                </a:cubicBezTo>
                <a:cubicBezTo>
                  <a:pt x="31867" y="3882"/>
                  <a:pt x="31798" y="3743"/>
                  <a:pt x="31659" y="3743"/>
                </a:cubicBezTo>
                <a:cubicBezTo>
                  <a:pt x="31332" y="3724"/>
                  <a:pt x="30995" y="3705"/>
                  <a:pt x="30658" y="3705"/>
                </a:cubicBezTo>
                <a:cubicBezTo>
                  <a:pt x="29782" y="3705"/>
                  <a:pt x="28914" y="3835"/>
                  <a:pt x="28262" y="4436"/>
                </a:cubicBezTo>
                <a:cubicBezTo>
                  <a:pt x="28470" y="3605"/>
                  <a:pt x="28540" y="2773"/>
                  <a:pt x="28401" y="1941"/>
                </a:cubicBezTo>
                <a:cubicBezTo>
                  <a:pt x="28401" y="1872"/>
                  <a:pt x="28262" y="1872"/>
                  <a:pt x="28262" y="1872"/>
                </a:cubicBezTo>
                <a:lnTo>
                  <a:pt x="28054" y="2010"/>
                </a:lnTo>
                <a:cubicBezTo>
                  <a:pt x="28124" y="1594"/>
                  <a:pt x="28401" y="1525"/>
                  <a:pt x="28332" y="1178"/>
                </a:cubicBezTo>
                <a:cubicBezTo>
                  <a:pt x="28332" y="1109"/>
                  <a:pt x="28332" y="1040"/>
                  <a:pt x="28262" y="1040"/>
                </a:cubicBezTo>
                <a:cubicBezTo>
                  <a:pt x="28048" y="989"/>
                  <a:pt x="27845" y="965"/>
                  <a:pt x="27654" y="965"/>
                </a:cubicBezTo>
                <a:cubicBezTo>
                  <a:pt x="26547" y="965"/>
                  <a:pt x="25814" y="1768"/>
                  <a:pt x="25282" y="2773"/>
                </a:cubicBezTo>
                <a:cubicBezTo>
                  <a:pt x="25212" y="1872"/>
                  <a:pt x="24935" y="1040"/>
                  <a:pt x="24796" y="139"/>
                </a:cubicBezTo>
                <a:cubicBezTo>
                  <a:pt x="24796" y="69"/>
                  <a:pt x="24658" y="0"/>
                  <a:pt x="24588"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1;p34"/>
          <p:cNvSpPr/>
          <p:nvPr/>
        </p:nvSpPr>
        <p:spPr>
          <a:xfrm rot="20741748">
            <a:off x="9003154" y="3674643"/>
            <a:ext cx="2203250" cy="4304941"/>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1;p34"/>
          <p:cNvSpPr/>
          <p:nvPr/>
        </p:nvSpPr>
        <p:spPr>
          <a:xfrm rot="17356699" flipV="1">
            <a:off x="547091" y="-495057"/>
            <a:ext cx="885768" cy="1550372"/>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1;p34"/>
          <p:cNvSpPr/>
          <p:nvPr/>
        </p:nvSpPr>
        <p:spPr>
          <a:xfrm rot="20247392" flipH="1" flipV="1">
            <a:off x="-159146" y="110567"/>
            <a:ext cx="885768" cy="1550372"/>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p:cNvSpPr txBox="1"/>
          <p:nvPr/>
        </p:nvSpPr>
        <p:spPr>
          <a:xfrm>
            <a:off x="4915975" y="2180115"/>
            <a:ext cx="2543504"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(Trang 148)</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344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F5F9"/>
        </a:solidFill>
        <a:effectLst/>
      </p:bgPr>
    </p:bg>
    <p:spTree>
      <p:nvGrpSpPr>
        <p:cNvPr id="1" name=""/>
        <p:cNvGrpSpPr/>
        <p:nvPr/>
      </p:nvGrpSpPr>
      <p:grpSpPr>
        <a:xfrm>
          <a:off x="0" y="0"/>
          <a:ext cx="0" cy="0"/>
          <a:chOff x="0" y="0"/>
          <a:chExt cx="0" cy="0"/>
        </a:xfrm>
      </p:grpSpPr>
      <p:grpSp>
        <p:nvGrpSpPr>
          <p:cNvPr id="7" name="Group 6"/>
          <p:cNvGrpSpPr/>
          <p:nvPr/>
        </p:nvGrpSpPr>
        <p:grpSpPr>
          <a:xfrm>
            <a:off x="0" y="136490"/>
            <a:ext cx="1140192" cy="904035"/>
            <a:chOff x="48420" y="62917"/>
            <a:chExt cx="1140192" cy="904035"/>
          </a:xfrm>
        </p:grpSpPr>
        <p:sp>
          <p:nvSpPr>
            <p:cNvPr id="5" name="Google Shape;2141;p71"/>
            <p:cNvSpPr/>
            <p:nvPr/>
          </p:nvSpPr>
          <p:spPr>
            <a:xfrm rot="10800000" flipH="1">
              <a:off x="48420" y="62917"/>
              <a:ext cx="1140192" cy="904035"/>
            </a:xfrm>
            <a:custGeom>
              <a:avLst/>
              <a:gdLst/>
              <a:ahLst/>
              <a:cxnLst/>
              <a:rect l="l" t="t" r="r" b="b"/>
              <a:pathLst>
                <a:path w="3355" h="3032" extrusionOk="0">
                  <a:moveTo>
                    <a:pt x="1681" y="1"/>
                  </a:moveTo>
                  <a:cubicBezTo>
                    <a:pt x="1553" y="1"/>
                    <a:pt x="1422" y="17"/>
                    <a:pt x="1292" y="52"/>
                  </a:cubicBezTo>
                  <a:cubicBezTo>
                    <a:pt x="484" y="261"/>
                    <a:pt x="0" y="1091"/>
                    <a:pt x="210" y="1898"/>
                  </a:cubicBezTo>
                  <a:cubicBezTo>
                    <a:pt x="385" y="2577"/>
                    <a:pt x="999" y="3032"/>
                    <a:pt x="1669" y="3032"/>
                  </a:cubicBezTo>
                  <a:cubicBezTo>
                    <a:pt x="1797" y="3032"/>
                    <a:pt x="1927" y="3015"/>
                    <a:pt x="2056" y="2980"/>
                  </a:cubicBezTo>
                  <a:cubicBezTo>
                    <a:pt x="2871" y="2771"/>
                    <a:pt x="3354" y="1942"/>
                    <a:pt x="3145" y="1134"/>
                  </a:cubicBezTo>
                  <a:cubicBezTo>
                    <a:pt x="2963" y="456"/>
                    <a:pt x="2354" y="1"/>
                    <a:pt x="1681"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141;p71"/>
            <p:cNvSpPr/>
            <p:nvPr/>
          </p:nvSpPr>
          <p:spPr>
            <a:xfrm rot="10800000" flipH="1">
              <a:off x="164977" y="136490"/>
              <a:ext cx="907075" cy="756890"/>
            </a:xfrm>
            <a:custGeom>
              <a:avLst/>
              <a:gdLst/>
              <a:ahLst/>
              <a:cxnLst/>
              <a:rect l="l" t="t" r="r" b="b"/>
              <a:pathLst>
                <a:path w="3355" h="3032" extrusionOk="0">
                  <a:moveTo>
                    <a:pt x="1681" y="1"/>
                  </a:moveTo>
                  <a:cubicBezTo>
                    <a:pt x="1553" y="1"/>
                    <a:pt x="1422" y="17"/>
                    <a:pt x="1292" y="52"/>
                  </a:cubicBezTo>
                  <a:cubicBezTo>
                    <a:pt x="484" y="261"/>
                    <a:pt x="0" y="1091"/>
                    <a:pt x="210" y="1898"/>
                  </a:cubicBezTo>
                  <a:cubicBezTo>
                    <a:pt x="385" y="2577"/>
                    <a:pt x="999" y="3032"/>
                    <a:pt x="1669" y="3032"/>
                  </a:cubicBezTo>
                  <a:cubicBezTo>
                    <a:pt x="1797" y="3032"/>
                    <a:pt x="1927" y="3015"/>
                    <a:pt x="2056" y="2980"/>
                  </a:cubicBezTo>
                  <a:cubicBezTo>
                    <a:pt x="2871" y="2771"/>
                    <a:pt x="3354" y="1942"/>
                    <a:pt x="3145" y="1134"/>
                  </a:cubicBezTo>
                  <a:cubicBezTo>
                    <a:pt x="2963" y="456"/>
                    <a:pt x="2354" y="1"/>
                    <a:pt x="168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p:cNvSpPr txBox="1"/>
            <p:nvPr/>
          </p:nvSpPr>
          <p:spPr>
            <a:xfrm>
              <a:off x="326758" y="99436"/>
              <a:ext cx="567559" cy="830997"/>
            </a:xfrm>
            <a:prstGeom prst="rect">
              <a:avLst/>
            </a:prstGeom>
            <a:noFill/>
          </p:spPr>
          <p:txBody>
            <a:bodyPr wrap="square" rtlCol="0">
              <a:spAutoFit/>
            </a:bodyPr>
            <a:lstStyle/>
            <a:p>
              <a:r>
                <a:rPr lang="en-US" sz="4800" smtClean="0">
                  <a:latin typeface="Arial" panose="020B0604020202020204" pitchFamily="34" charset="0"/>
                  <a:cs typeface="Arial" panose="020B0604020202020204" pitchFamily="34" charset="0"/>
                </a:rPr>
                <a:t>1</a:t>
              </a:r>
              <a:endParaRPr lang="en-US" sz="480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8" name="TextBox 7"/>
              <p:cNvSpPr txBox="1"/>
              <p:nvPr/>
            </p:nvSpPr>
            <p:spPr>
              <a:xfrm>
                <a:off x="1072050" y="136490"/>
                <a:ext cx="11119950" cy="1981055"/>
              </a:xfrm>
              <a:prstGeom prst="rect">
                <a:avLst/>
              </a:prstGeom>
              <a:noFill/>
            </p:spPr>
            <p:txBody>
              <a:bodyPr wrap="square" rtlCol="0">
                <a:spAutoFit/>
              </a:bodyPr>
              <a:lstStyle/>
              <a:p>
                <a:r>
                  <a:rPr lang="en-US" sz="4600" smtClean="0">
                    <a:latin typeface="Arial" panose="020B0604020202020204" pitchFamily="34" charset="0"/>
                    <a:cs typeface="Arial" panose="020B0604020202020204" pitchFamily="34" charset="0"/>
                  </a:rPr>
                  <a:t>Tìm hai số, biết tổng của chúng bằng 198 và tỉ số của hai số đó là  </a:t>
                </a:r>
                <a14:m>
                  <m:oMath xmlns:m="http://schemas.openxmlformats.org/officeDocument/2006/math">
                    <m:f>
                      <m:fPr>
                        <m:ctrlPr>
                          <a:rPr lang="en-US" sz="5400" i="1" smtClean="0">
                            <a:latin typeface="Cambria Math" panose="02040503050406030204" pitchFamily="18" charset="0"/>
                          </a:rPr>
                        </m:ctrlPr>
                      </m:fPr>
                      <m:num>
                        <m:r>
                          <a:rPr lang="en-US" sz="5400" b="0" i="0" smtClean="0">
                            <a:latin typeface="Cambria Math" panose="02040503050406030204" pitchFamily="18" charset="0"/>
                          </a:rPr>
                          <m:t>3</m:t>
                        </m:r>
                      </m:num>
                      <m:den>
                        <m:r>
                          <a:rPr lang="en-US" sz="5400" b="0" i="0" smtClean="0">
                            <a:latin typeface="Cambria Math" panose="02040503050406030204" pitchFamily="18" charset="0"/>
                          </a:rPr>
                          <m:t>8</m:t>
                        </m:r>
                      </m:den>
                    </m:f>
                  </m:oMath>
                </a14:m>
                <a:r>
                  <a:rPr lang="en-US" sz="4600" smtClean="0">
                    <a:latin typeface="Arial" panose="020B0604020202020204" pitchFamily="34" charset="0"/>
                    <a:cs typeface="Arial" panose="020B0604020202020204" pitchFamily="34" charset="0"/>
                  </a:rPr>
                  <a:t> .</a:t>
                </a:r>
                <a:endParaRPr lang="en-US" sz="4600">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072050" y="136490"/>
                <a:ext cx="11119950" cy="1981055"/>
              </a:xfrm>
              <a:prstGeom prst="rect">
                <a:avLst/>
              </a:prstGeom>
              <a:blipFill>
                <a:blip r:embed="rId3"/>
                <a:stretch>
                  <a:fillRect l="-2357" t="-6769" r="-2193" b="-3385"/>
                </a:stretch>
              </a:blipFill>
            </p:spPr>
            <p:txBody>
              <a:bodyPr/>
              <a:lstStyle/>
              <a:p>
                <a:r>
                  <a:rPr lang="en-US">
                    <a:noFill/>
                  </a:rPr>
                  <a:t> </a:t>
                </a:r>
              </a:p>
            </p:txBody>
          </p:sp>
        </mc:Fallback>
      </mc:AlternateContent>
      <p:sp>
        <p:nvSpPr>
          <p:cNvPr id="9" name="TextBox 8"/>
          <p:cNvSpPr txBox="1"/>
          <p:nvPr/>
        </p:nvSpPr>
        <p:spPr>
          <a:xfrm>
            <a:off x="1938978" y="2674741"/>
            <a:ext cx="5870208" cy="851297"/>
          </a:xfrm>
          <a:prstGeom prst="wedgeRoundRectCallout">
            <a:avLst>
              <a:gd name="adj1" fmla="val -52226"/>
              <a:gd name="adj2" fmla="val 95835"/>
              <a:gd name="adj3" fmla="val 16667"/>
            </a:avLst>
          </a:prstGeom>
          <a:solidFill>
            <a:srgbClr val="FEECF2"/>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400" b="1" smtClean="0">
                <a:solidFill>
                  <a:srgbClr val="FF0000"/>
                </a:solidFill>
                <a:latin typeface="Arial" panose="020B0604020202020204" pitchFamily="34" charset="0"/>
                <a:cs typeface="Arial" panose="020B0604020202020204" pitchFamily="34" charset="0"/>
              </a:rPr>
              <a:t>Bài toán cho biết gì?</a:t>
            </a:r>
            <a:endParaRPr lang="en-US" sz="4400" b="1">
              <a:solidFill>
                <a:srgbClr val="FF0000"/>
              </a:solidFill>
              <a:latin typeface="Arial" panose="020B0604020202020204" pitchFamily="34" charset="0"/>
              <a:cs typeface="Arial" panose="020B0604020202020204" pitchFamily="34" charset="0"/>
            </a:endParaRPr>
          </a:p>
        </p:txBody>
      </p:sp>
      <p:sp>
        <p:nvSpPr>
          <p:cNvPr id="12" name="Oval 11"/>
          <p:cNvSpPr/>
          <p:nvPr/>
        </p:nvSpPr>
        <p:spPr>
          <a:xfrm>
            <a:off x="7346729" y="872360"/>
            <a:ext cx="746236" cy="13397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5297214" y="819810"/>
            <a:ext cx="663202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909" b="100000" l="0" r="100000">
                        <a14:foregroundMark x1="58125" y1="60227" x2="55469" y2="62500"/>
                        <a14:foregroundMark x1="58750" y1="65455" x2="59375" y2="62500"/>
                        <a14:backgroundMark x1="12969" y1="25909" x2="27813" y2="93864"/>
                        <a14:backgroundMark x1="45313" y1="78636" x2="52188" y2="69318"/>
                        <a14:backgroundMark x1="51094" y1="60227" x2="51094" y2="85909"/>
                        <a14:backgroundMark x1="42344" y1="76364" x2="46094" y2="92727"/>
                        <a14:backgroundMark x1="52500" y1="44545" x2="40313" y2="70000"/>
                        <a14:backgroundMark x1="49219" y1="35000" x2="59062" y2="65000"/>
                        <a14:backgroundMark x1="38594" y1="91591" x2="56406" y2="90455"/>
                        <a14:backgroundMark x1="55469" y1="62045" x2="52344" y2="63636"/>
                        <a14:backgroundMark x1="52500" y1="82045" x2="55469" y2="83182"/>
                        <a14:backgroundMark x1="53594" y1="71364" x2="55469" y2="68409"/>
                        <a14:backgroundMark x1="53906" y1="76591" x2="55313" y2="72500"/>
                      </a14:backgroundRemoval>
                    </a14:imgEffect>
                  </a14:imgLayer>
                </a14:imgProps>
              </a:ext>
              <a:ext uri="{28A0092B-C50C-407E-A947-70E740481C1C}">
                <a14:useLocalDpi xmlns:a14="http://schemas.microsoft.com/office/drawing/2010/main" val="0"/>
              </a:ext>
            </a:extLst>
          </a:blip>
          <a:stretch>
            <a:fillRect/>
          </a:stretch>
        </p:blipFill>
        <p:spPr>
          <a:xfrm>
            <a:off x="-1249644" y="3526038"/>
            <a:ext cx="3071918" cy="2111944"/>
          </a:xfrm>
          <a:prstGeom prst="rect">
            <a:avLst/>
          </a:prstGeom>
        </p:spPr>
      </p:pic>
      <p:cxnSp>
        <p:nvCxnSpPr>
          <p:cNvPr id="19" name="Straight Connector 18"/>
          <p:cNvCxnSpPr/>
          <p:nvPr/>
        </p:nvCxnSpPr>
        <p:spPr>
          <a:xfrm>
            <a:off x="1938978" y="1786759"/>
            <a:ext cx="124565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4230502" y="3944535"/>
                <a:ext cx="5594218" cy="2274212"/>
              </a:xfrm>
              <a:prstGeom prst="rect">
                <a:avLst/>
              </a:prstGeom>
              <a:noFill/>
            </p:spPr>
            <p:txBody>
              <a:bodyPr wrap="square" rtlCol="0">
                <a:spAutoFit/>
              </a:bodyPr>
              <a:lstStyle/>
              <a:p>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Tổng</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bằng</a:t>
                </a:r>
                <a:r>
                  <a:rPr lang="en-US" sz="4800" dirty="0" smtClean="0">
                    <a:latin typeface="Arial" panose="020B0604020202020204" pitchFamily="34" charset="0"/>
                    <a:cs typeface="Arial" panose="020B0604020202020204" pitchFamily="34" charset="0"/>
                  </a:rPr>
                  <a:t> </a:t>
                </a:r>
                <a:r>
                  <a:rPr lang="en-US" sz="4800" dirty="0" smtClean="0">
                    <a:solidFill>
                      <a:srgbClr val="FF0000"/>
                    </a:solidFill>
                    <a:latin typeface="Arial" panose="020B0604020202020204" pitchFamily="34" charset="0"/>
                    <a:cs typeface="Arial" panose="020B0604020202020204" pitchFamily="34" charset="0"/>
                  </a:rPr>
                  <a:t>198</a:t>
                </a:r>
              </a:p>
              <a:p>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Tỉ</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số</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là</a:t>
                </a:r>
                <a:r>
                  <a:rPr lang="en-US" sz="4800" dirty="0" smtClean="0">
                    <a:latin typeface="Arial" panose="020B0604020202020204" pitchFamily="34" charset="0"/>
                    <a:cs typeface="Arial" panose="020B0604020202020204" pitchFamily="34" charset="0"/>
                  </a:rPr>
                  <a:t> </a:t>
                </a:r>
                <a14:m>
                  <m:oMath xmlns:m="http://schemas.openxmlformats.org/officeDocument/2006/math">
                    <m:f>
                      <m:fPr>
                        <m:ctrlPr>
                          <a:rPr lang="en-US" sz="6600" i="1" smtClean="0">
                            <a:solidFill>
                              <a:srgbClr val="FF0000"/>
                            </a:solidFill>
                            <a:latin typeface="Cambria Math" panose="02040503050406030204" pitchFamily="18" charset="0"/>
                          </a:rPr>
                        </m:ctrlPr>
                      </m:fPr>
                      <m:num>
                        <m:r>
                          <a:rPr lang="en-US" sz="6600">
                            <a:solidFill>
                              <a:srgbClr val="FF0000"/>
                            </a:solidFill>
                            <a:latin typeface="Cambria Math" panose="02040503050406030204" pitchFamily="18" charset="0"/>
                          </a:rPr>
                          <m:t>3</m:t>
                        </m:r>
                      </m:num>
                      <m:den>
                        <m:r>
                          <a:rPr lang="en-US" sz="6600">
                            <a:solidFill>
                              <a:srgbClr val="FF0000"/>
                            </a:solidFill>
                            <a:latin typeface="Cambria Math" panose="02040503050406030204" pitchFamily="18" charset="0"/>
                          </a:rPr>
                          <m:t>8</m:t>
                        </m:r>
                      </m:den>
                    </m:f>
                  </m:oMath>
                </a14:m>
                <a:r>
                  <a:rPr lang="en-US" sz="4800" dirty="0" smtClean="0">
                    <a:latin typeface="Arial" panose="020B0604020202020204" pitchFamily="34" charset="0"/>
                    <a:cs typeface="Arial" panose="020B0604020202020204" pitchFamily="34" charset="0"/>
                  </a:rPr>
                  <a:t> </a:t>
                </a:r>
                <a:endParaRPr lang="en-US" sz="4800"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230502" y="3944535"/>
                <a:ext cx="5594218" cy="2274212"/>
              </a:xfrm>
              <a:prstGeom prst="rect">
                <a:avLst/>
              </a:prstGeom>
              <a:blipFill rotWithShape="1">
                <a:blip r:embed="rId6"/>
                <a:stretch>
                  <a:fillRect l="-5011" t="-6434" b="-268"/>
                </a:stretch>
              </a:blipFill>
            </p:spPr>
            <p:txBody>
              <a:bodyPr/>
              <a:lstStyle/>
              <a:p>
                <a:r>
                  <a:rPr lang="en-US">
                    <a:noFill/>
                  </a:rPr>
                  <a:t> </a:t>
                </a:r>
              </a:p>
            </p:txBody>
          </p:sp>
        </mc:Fallback>
      </mc:AlternateContent>
      <p:cxnSp>
        <p:nvCxnSpPr>
          <p:cNvPr id="18" name="Straight Connector 17"/>
          <p:cNvCxnSpPr/>
          <p:nvPr/>
        </p:nvCxnSpPr>
        <p:spPr>
          <a:xfrm>
            <a:off x="1140192" y="819810"/>
            <a:ext cx="276306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18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6490"/>
            <a:ext cx="1140192" cy="904570"/>
            <a:chOff x="48420" y="62917"/>
            <a:chExt cx="1140192" cy="904570"/>
          </a:xfrm>
        </p:grpSpPr>
        <p:sp>
          <p:nvSpPr>
            <p:cNvPr id="5" name="Google Shape;2141;p71"/>
            <p:cNvSpPr/>
            <p:nvPr/>
          </p:nvSpPr>
          <p:spPr>
            <a:xfrm rot="10800000" flipH="1">
              <a:off x="48420" y="62917"/>
              <a:ext cx="1140192" cy="904035"/>
            </a:xfrm>
            <a:custGeom>
              <a:avLst/>
              <a:gdLst/>
              <a:ahLst/>
              <a:cxnLst/>
              <a:rect l="l" t="t" r="r" b="b"/>
              <a:pathLst>
                <a:path w="3355" h="3032" extrusionOk="0">
                  <a:moveTo>
                    <a:pt x="1681" y="1"/>
                  </a:moveTo>
                  <a:cubicBezTo>
                    <a:pt x="1553" y="1"/>
                    <a:pt x="1422" y="17"/>
                    <a:pt x="1292" y="52"/>
                  </a:cubicBezTo>
                  <a:cubicBezTo>
                    <a:pt x="484" y="261"/>
                    <a:pt x="0" y="1091"/>
                    <a:pt x="210" y="1898"/>
                  </a:cubicBezTo>
                  <a:cubicBezTo>
                    <a:pt x="385" y="2577"/>
                    <a:pt x="999" y="3032"/>
                    <a:pt x="1669" y="3032"/>
                  </a:cubicBezTo>
                  <a:cubicBezTo>
                    <a:pt x="1797" y="3032"/>
                    <a:pt x="1927" y="3015"/>
                    <a:pt x="2056" y="2980"/>
                  </a:cubicBezTo>
                  <a:cubicBezTo>
                    <a:pt x="2871" y="2771"/>
                    <a:pt x="3354" y="1942"/>
                    <a:pt x="3145" y="1134"/>
                  </a:cubicBezTo>
                  <a:cubicBezTo>
                    <a:pt x="2963" y="456"/>
                    <a:pt x="2354" y="1"/>
                    <a:pt x="1681"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141;p71"/>
            <p:cNvSpPr/>
            <p:nvPr/>
          </p:nvSpPr>
          <p:spPr>
            <a:xfrm rot="10800000" flipH="1">
              <a:off x="164979" y="136490"/>
              <a:ext cx="907075" cy="756890"/>
            </a:xfrm>
            <a:custGeom>
              <a:avLst/>
              <a:gdLst/>
              <a:ahLst/>
              <a:cxnLst/>
              <a:rect l="l" t="t" r="r" b="b"/>
              <a:pathLst>
                <a:path w="3355" h="3032" extrusionOk="0">
                  <a:moveTo>
                    <a:pt x="1681" y="1"/>
                  </a:moveTo>
                  <a:cubicBezTo>
                    <a:pt x="1553" y="1"/>
                    <a:pt x="1422" y="17"/>
                    <a:pt x="1292" y="52"/>
                  </a:cubicBezTo>
                  <a:cubicBezTo>
                    <a:pt x="484" y="261"/>
                    <a:pt x="0" y="1091"/>
                    <a:pt x="210" y="1898"/>
                  </a:cubicBezTo>
                  <a:cubicBezTo>
                    <a:pt x="385" y="2577"/>
                    <a:pt x="999" y="3032"/>
                    <a:pt x="1669" y="3032"/>
                  </a:cubicBezTo>
                  <a:cubicBezTo>
                    <a:pt x="1797" y="3032"/>
                    <a:pt x="1927" y="3015"/>
                    <a:pt x="2056" y="2980"/>
                  </a:cubicBezTo>
                  <a:cubicBezTo>
                    <a:pt x="2871" y="2771"/>
                    <a:pt x="3354" y="1942"/>
                    <a:pt x="3145" y="1134"/>
                  </a:cubicBezTo>
                  <a:cubicBezTo>
                    <a:pt x="2963" y="456"/>
                    <a:pt x="2354" y="1"/>
                    <a:pt x="168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p:cNvSpPr txBox="1"/>
            <p:nvPr/>
          </p:nvSpPr>
          <p:spPr>
            <a:xfrm>
              <a:off x="334735" y="136490"/>
              <a:ext cx="567559" cy="830997"/>
            </a:xfrm>
            <a:prstGeom prst="rect">
              <a:avLst/>
            </a:prstGeom>
            <a:noFill/>
          </p:spPr>
          <p:txBody>
            <a:bodyPr wrap="square" rtlCol="0">
              <a:spAutoFit/>
            </a:bodyPr>
            <a:lstStyle/>
            <a:p>
              <a:r>
                <a:rPr lang="en-US" sz="4800" smtClean="0">
                  <a:latin typeface="Arial" panose="020B0604020202020204" pitchFamily="34" charset="0"/>
                  <a:cs typeface="Arial" panose="020B0604020202020204" pitchFamily="34" charset="0"/>
                </a:rPr>
                <a:t>1</a:t>
              </a:r>
              <a:endParaRPr lang="en-US" sz="480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8" name="TextBox 7"/>
              <p:cNvSpPr txBox="1"/>
              <p:nvPr/>
            </p:nvSpPr>
            <p:spPr>
              <a:xfrm>
                <a:off x="1072050" y="136490"/>
                <a:ext cx="11028510" cy="1981055"/>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600" smtClean="0">
                    <a:solidFill>
                      <a:srgbClr val="C00000"/>
                    </a:solidFill>
                    <a:latin typeface="Arial" panose="020B0604020202020204" pitchFamily="34" charset="0"/>
                    <a:cs typeface="Arial" panose="020B0604020202020204" pitchFamily="34" charset="0"/>
                  </a:rPr>
                  <a:t>Tìm hai số, biết tổng của chúng bằng 198 và tỉ số của hai số đó là  </a:t>
                </a:r>
                <a14:m>
                  <m:oMath xmlns:m="http://schemas.openxmlformats.org/officeDocument/2006/math">
                    <m:f>
                      <m:fPr>
                        <m:ctrlPr>
                          <a:rPr lang="en-US" sz="5400" i="1" smtClean="0">
                            <a:solidFill>
                              <a:srgbClr val="C00000"/>
                            </a:solidFill>
                            <a:latin typeface="Cambria Math" panose="02040503050406030204" pitchFamily="18" charset="0"/>
                          </a:rPr>
                        </m:ctrlPr>
                      </m:fPr>
                      <m:num>
                        <m:r>
                          <a:rPr lang="en-US" sz="5400" b="0" i="0" smtClean="0">
                            <a:solidFill>
                              <a:srgbClr val="C00000"/>
                            </a:solidFill>
                            <a:latin typeface="Cambria Math" panose="02040503050406030204" pitchFamily="18" charset="0"/>
                          </a:rPr>
                          <m:t>3</m:t>
                        </m:r>
                      </m:num>
                      <m:den>
                        <m:r>
                          <a:rPr lang="en-US" sz="5400" b="0" i="0" smtClean="0">
                            <a:solidFill>
                              <a:srgbClr val="C00000"/>
                            </a:solidFill>
                            <a:latin typeface="Cambria Math" panose="02040503050406030204" pitchFamily="18" charset="0"/>
                          </a:rPr>
                          <m:t>8</m:t>
                        </m:r>
                      </m:den>
                    </m:f>
                  </m:oMath>
                </a14:m>
                <a:r>
                  <a:rPr lang="en-US" sz="4600" smtClean="0">
                    <a:solidFill>
                      <a:srgbClr val="C00000"/>
                    </a:solidFill>
                    <a:latin typeface="Arial" panose="020B0604020202020204" pitchFamily="34" charset="0"/>
                    <a:cs typeface="Arial" panose="020B0604020202020204" pitchFamily="34" charset="0"/>
                  </a:rPr>
                  <a:t> .</a:t>
                </a:r>
                <a:endParaRPr lang="en-US" sz="4600">
                  <a:solidFill>
                    <a:srgbClr val="C00000"/>
                  </a:solidFill>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072050" y="136490"/>
                <a:ext cx="11028510" cy="1981055"/>
              </a:xfrm>
              <a:prstGeom prst="rect">
                <a:avLst/>
              </a:prstGeom>
              <a:blipFill>
                <a:blip r:embed="rId3"/>
                <a:stretch>
                  <a:fillRect l="-2319" t="-6422" r="-2982" b="-3058"/>
                </a:stretch>
              </a:blipFill>
              <a:ln>
                <a:solidFill>
                  <a:schemeClr val="accent1">
                    <a:lumMod val="20000"/>
                    <a:lumOff val="80000"/>
                  </a:schemeClr>
                </a:solidFill>
              </a:ln>
            </p:spPr>
            <p:txBody>
              <a:bodyPr/>
              <a:lstStyle/>
              <a:p>
                <a:r>
                  <a:rPr lang="en-US">
                    <a:noFill/>
                  </a:rPr>
                  <a:t> </a:t>
                </a:r>
              </a:p>
            </p:txBody>
          </p:sp>
        </mc:Fallback>
      </mc:AlternateContent>
      <p:pic>
        <p:nvPicPr>
          <p:cNvPr id="9" name="Google Shape;143;p32"/>
          <p:cNvPicPr preferRelativeResize="0"/>
          <p:nvPr/>
        </p:nvPicPr>
        <p:blipFill>
          <a:blip r:embed="rId4">
            <a:alphaModFix/>
            <a:duotone>
              <a:schemeClr val="accent1">
                <a:shade val="45000"/>
                <a:satMod val="135000"/>
              </a:schemeClr>
              <a:prstClr val="white"/>
            </a:duotone>
          </a:blip>
          <a:stretch>
            <a:fillRect/>
          </a:stretch>
        </p:blipFill>
        <p:spPr>
          <a:xfrm>
            <a:off x="-704193" y="6584729"/>
            <a:ext cx="13211504" cy="325820"/>
          </a:xfrm>
          <a:prstGeom prst="rect">
            <a:avLst/>
          </a:prstGeom>
          <a:noFill/>
          <a:ln>
            <a:noFill/>
          </a:ln>
        </p:spPr>
      </p:pic>
      <p:pic>
        <p:nvPicPr>
          <p:cNvPr id="10" name="Google Shape;143;p32"/>
          <p:cNvPicPr preferRelativeResize="0"/>
          <p:nvPr/>
        </p:nvPicPr>
        <p:blipFill>
          <a:blip r:embed="rId4">
            <a:alphaModFix/>
            <a:duotone>
              <a:prstClr val="black"/>
              <a:schemeClr val="accent1">
                <a:tint val="45000"/>
                <a:satMod val="400000"/>
              </a:schemeClr>
            </a:duotone>
          </a:blip>
          <a:stretch>
            <a:fillRect/>
          </a:stretch>
        </p:blipFill>
        <p:spPr>
          <a:xfrm>
            <a:off x="-586854" y="6490134"/>
            <a:ext cx="13094165" cy="152044"/>
          </a:xfrm>
          <a:prstGeom prst="rect">
            <a:avLst/>
          </a:prstGeom>
          <a:noFill/>
          <a:ln>
            <a:noFill/>
          </a:ln>
        </p:spPr>
      </p:pic>
      <p:sp>
        <p:nvSpPr>
          <p:cNvPr id="11" name="TextBox 10"/>
          <p:cNvSpPr txBox="1"/>
          <p:nvPr/>
        </p:nvSpPr>
        <p:spPr>
          <a:xfrm>
            <a:off x="477520" y="2537329"/>
            <a:ext cx="3810000" cy="769441"/>
          </a:xfrm>
          <a:prstGeom prst="rect">
            <a:avLst/>
          </a:prstGeom>
          <a:noFill/>
        </p:spPr>
        <p:txBody>
          <a:bodyPr wrap="square" rtlCol="0">
            <a:spAutoFit/>
          </a:bodyPr>
          <a:lstStyle/>
          <a:p>
            <a:r>
              <a:rPr lang="en-US" sz="4400" i="1" smtClean="0">
                <a:latin typeface="Arial" panose="020B0604020202020204" pitchFamily="34" charset="0"/>
                <a:cs typeface="Arial" panose="020B0604020202020204" pitchFamily="34" charset="0"/>
              </a:rPr>
              <a:t>Ta có sơ đồ: </a:t>
            </a:r>
            <a:endParaRPr lang="en-US" sz="4400" i="1">
              <a:latin typeface="Arial" panose="020B0604020202020204" pitchFamily="34" charset="0"/>
              <a:cs typeface="Arial" panose="020B0604020202020204" pitchFamily="34" charset="0"/>
            </a:endParaRPr>
          </a:p>
        </p:txBody>
      </p:sp>
      <p:sp>
        <p:nvSpPr>
          <p:cNvPr id="12" name="TextBox 11"/>
          <p:cNvSpPr txBox="1"/>
          <p:nvPr/>
        </p:nvSpPr>
        <p:spPr>
          <a:xfrm>
            <a:off x="1981200" y="3484880"/>
            <a:ext cx="2479040" cy="769441"/>
          </a:xfrm>
          <a:prstGeom prst="rect">
            <a:avLst/>
          </a:prstGeom>
          <a:noFill/>
        </p:spPr>
        <p:txBody>
          <a:bodyPr wrap="square" rtlCol="0">
            <a:spAutoFit/>
          </a:bodyPr>
          <a:lstStyle/>
          <a:p>
            <a:r>
              <a:rPr lang="en-US" sz="4400" smtClean="0">
                <a:latin typeface="Arial" panose="020B0604020202020204" pitchFamily="34" charset="0"/>
                <a:cs typeface="Arial" panose="020B0604020202020204" pitchFamily="34" charset="0"/>
              </a:rPr>
              <a:t>Số bé: </a:t>
            </a:r>
            <a:endParaRPr lang="en-US" sz="4400">
              <a:latin typeface="Arial" panose="020B0604020202020204" pitchFamily="34" charset="0"/>
              <a:cs typeface="Arial" panose="020B0604020202020204" pitchFamily="34" charset="0"/>
            </a:endParaRPr>
          </a:p>
        </p:txBody>
      </p:sp>
      <p:sp>
        <p:nvSpPr>
          <p:cNvPr id="13" name="TextBox 12"/>
          <p:cNvSpPr txBox="1"/>
          <p:nvPr/>
        </p:nvSpPr>
        <p:spPr>
          <a:xfrm>
            <a:off x="1808480" y="4388710"/>
            <a:ext cx="2479040" cy="769441"/>
          </a:xfrm>
          <a:prstGeom prst="rect">
            <a:avLst/>
          </a:prstGeom>
          <a:noFill/>
        </p:spPr>
        <p:txBody>
          <a:bodyPr wrap="square" rtlCol="0">
            <a:spAutoFit/>
          </a:bodyPr>
          <a:lstStyle/>
          <a:p>
            <a:r>
              <a:rPr lang="en-US" sz="4400" smtClean="0">
                <a:latin typeface="Arial" panose="020B0604020202020204" pitchFamily="34" charset="0"/>
                <a:cs typeface="Arial" panose="020B0604020202020204" pitchFamily="34" charset="0"/>
              </a:rPr>
              <a:t>Số lớn: </a:t>
            </a:r>
            <a:endParaRPr lang="en-US" sz="4400">
              <a:latin typeface="Arial" panose="020B0604020202020204" pitchFamily="34" charset="0"/>
              <a:cs typeface="Arial" panose="020B0604020202020204" pitchFamily="34" charset="0"/>
            </a:endParaRPr>
          </a:p>
        </p:txBody>
      </p:sp>
      <p:grpSp>
        <p:nvGrpSpPr>
          <p:cNvPr id="19" name="Group 18"/>
          <p:cNvGrpSpPr/>
          <p:nvPr/>
        </p:nvGrpSpPr>
        <p:grpSpPr>
          <a:xfrm>
            <a:off x="3992880" y="3747680"/>
            <a:ext cx="720000" cy="285840"/>
            <a:chOff x="3992880" y="3747680"/>
            <a:chExt cx="720000" cy="285840"/>
          </a:xfrm>
        </p:grpSpPr>
        <p:cxnSp>
          <p:nvCxnSpPr>
            <p:cNvPr id="15" name="Straight Connector 14"/>
            <p:cNvCxnSpPr/>
            <p:nvPr/>
          </p:nvCxnSpPr>
          <p:spPr>
            <a:xfrm>
              <a:off x="399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92880" y="3890600"/>
              <a:ext cx="720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71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4703730" y="3747000"/>
            <a:ext cx="720000" cy="285840"/>
            <a:chOff x="3992880" y="3747680"/>
            <a:chExt cx="720000" cy="285840"/>
          </a:xfrm>
        </p:grpSpPr>
        <p:cxnSp>
          <p:nvCxnSpPr>
            <p:cNvPr id="21" name="Straight Connector 20"/>
            <p:cNvCxnSpPr/>
            <p:nvPr/>
          </p:nvCxnSpPr>
          <p:spPr>
            <a:xfrm>
              <a:off x="399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992880" y="3890600"/>
              <a:ext cx="720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1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5425090" y="3747680"/>
            <a:ext cx="720000" cy="285840"/>
            <a:chOff x="3992880" y="3747680"/>
            <a:chExt cx="720000" cy="285840"/>
          </a:xfrm>
        </p:grpSpPr>
        <p:cxnSp>
          <p:nvCxnSpPr>
            <p:cNvPr id="25" name="Straight Connector 24"/>
            <p:cNvCxnSpPr/>
            <p:nvPr/>
          </p:nvCxnSpPr>
          <p:spPr>
            <a:xfrm>
              <a:off x="399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92880" y="3890600"/>
              <a:ext cx="720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71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992880" y="4634132"/>
            <a:ext cx="720000" cy="285840"/>
            <a:chOff x="3992880" y="3747680"/>
            <a:chExt cx="720000" cy="285840"/>
          </a:xfrm>
        </p:grpSpPr>
        <p:cxnSp>
          <p:nvCxnSpPr>
            <p:cNvPr id="29" name="Straight Connector 28"/>
            <p:cNvCxnSpPr/>
            <p:nvPr/>
          </p:nvCxnSpPr>
          <p:spPr>
            <a:xfrm>
              <a:off x="399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992880" y="3890600"/>
              <a:ext cx="720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71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4703730" y="4634337"/>
            <a:ext cx="720000" cy="285840"/>
            <a:chOff x="3992880" y="3747680"/>
            <a:chExt cx="720000" cy="285840"/>
          </a:xfrm>
        </p:grpSpPr>
        <p:cxnSp>
          <p:nvCxnSpPr>
            <p:cNvPr id="33" name="Straight Connector 32"/>
            <p:cNvCxnSpPr/>
            <p:nvPr/>
          </p:nvCxnSpPr>
          <p:spPr>
            <a:xfrm>
              <a:off x="399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992880" y="3890600"/>
              <a:ext cx="720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71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5425090" y="4634132"/>
            <a:ext cx="720000" cy="285840"/>
            <a:chOff x="3992880" y="3747680"/>
            <a:chExt cx="720000" cy="285840"/>
          </a:xfrm>
        </p:grpSpPr>
        <p:cxnSp>
          <p:nvCxnSpPr>
            <p:cNvPr id="37" name="Straight Connector 36"/>
            <p:cNvCxnSpPr/>
            <p:nvPr/>
          </p:nvCxnSpPr>
          <p:spPr>
            <a:xfrm>
              <a:off x="399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992880" y="3890600"/>
              <a:ext cx="720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71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6145090" y="4634132"/>
            <a:ext cx="720000" cy="285840"/>
            <a:chOff x="3992880" y="3747680"/>
            <a:chExt cx="720000" cy="285840"/>
          </a:xfrm>
        </p:grpSpPr>
        <p:cxnSp>
          <p:nvCxnSpPr>
            <p:cNvPr id="41" name="Straight Connector 40"/>
            <p:cNvCxnSpPr/>
            <p:nvPr/>
          </p:nvCxnSpPr>
          <p:spPr>
            <a:xfrm>
              <a:off x="399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992880" y="3890600"/>
              <a:ext cx="720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71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6866450" y="4634337"/>
            <a:ext cx="720000" cy="285840"/>
            <a:chOff x="3992880" y="3747680"/>
            <a:chExt cx="720000" cy="285840"/>
          </a:xfrm>
        </p:grpSpPr>
        <p:cxnSp>
          <p:nvCxnSpPr>
            <p:cNvPr id="45" name="Straight Connector 44"/>
            <p:cNvCxnSpPr/>
            <p:nvPr/>
          </p:nvCxnSpPr>
          <p:spPr>
            <a:xfrm>
              <a:off x="399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992880" y="3890600"/>
              <a:ext cx="720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71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7587810" y="4634132"/>
            <a:ext cx="720000" cy="285840"/>
            <a:chOff x="3992880" y="3747680"/>
            <a:chExt cx="720000" cy="285840"/>
          </a:xfrm>
        </p:grpSpPr>
        <p:cxnSp>
          <p:nvCxnSpPr>
            <p:cNvPr id="49" name="Straight Connector 48"/>
            <p:cNvCxnSpPr/>
            <p:nvPr/>
          </p:nvCxnSpPr>
          <p:spPr>
            <a:xfrm>
              <a:off x="399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992880" y="3890600"/>
              <a:ext cx="720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71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8307809" y="4630510"/>
            <a:ext cx="720000" cy="285840"/>
            <a:chOff x="3992880" y="3747680"/>
            <a:chExt cx="720000" cy="285840"/>
          </a:xfrm>
        </p:grpSpPr>
        <p:cxnSp>
          <p:nvCxnSpPr>
            <p:cNvPr id="53" name="Straight Connector 52"/>
            <p:cNvCxnSpPr/>
            <p:nvPr/>
          </p:nvCxnSpPr>
          <p:spPr>
            <a:xfrm>
              <a:off x="399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992880" y="3890600"/>
              <a:ext cx="720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71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9027809" y="4630510"/>
            <a:ext cx="720000" cy="285840"/>
            <a:chOff x="3992880" y="3747680"/>
            <a:chExt cx="720000" cy="285840"/>
          </a:xfrm>
        </p:grpSpPr>
        <p:cxnSp>
          <p:nvCxnSpPr>
            <p:cNvPr id="57" name="Straight Connector 56"/>
            <p:cNvCxnSpPr/>
            <p:nvPr/>
          </p:nvCxnSpPr>
          <p:spPr>
            <a:xfrm>
              <a:off x="399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992880" y="3890600"/>
              <a:ext cx="720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712880" y="3747680"/>
              <a:ext cx="0" cy="2858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1" name="Left Brace 60"/>
          <p:cNvSpPr/>
          <p:nvPr/>
        </p:nvSpPr>
        <p:spPr>
          <a:xfrm rot="5400000">
            <a:off x="4833329" y="2329470"/>
            <a:ext cx="481821" cy="2162720"/>
          </a:xfrm>
          <a:prstGeom prst="leftBrace">
            <a:avLst>
              <a:gd name="adj1" fmla="val 70303"/>
              <a:gd name="adj2" fmla="val 56329"/>
            </a:avLst>
          </a:prstGeom>
          <a:noFill/>
          <a:ln w="2857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TextBox 61"/>
          <p:cNvSpPr txBox="1"/>
          <p:nvPr/>
        </p:nvSpPr>
        <p:spPr>
          <a:xfrm>
            <a:off x="4727855" y="2428705"/>
            <a:ext cx="814160" cy="830997"/>
          </a:xfrm>
          <a:prstGeom prst="rect">
            <a:avLst/>
          </a:prstGeom>
          <a:noFill/>
        </p:spPr>
        <p:txBody>
          <a:bodyPr wrap="square" rtlCol="0">
            <a:spAutoFit/>
          </a:bodyPr>
          <a:lstStyle/>
          <a:p>
            <a:r>
              <a:rPr lang="en-US" sz="4800" smtClean="0">
                <a:solidFill>
                  <a:srgbClr val="FF0000"/>
                </a:solidFill>
                <a:latin typeface="Arial" panose="020B0604020202020204" pitchFamily="34" charset="0"/>
                <a:cs typeface="Arial" panose="020B0604020202020204" pitchFamily="34" charset="0"/>
              </a:rPr>
              <a:t>?</a:t>
            </a:r>
            <a:endParaRPr lang="en-US" sz="4800">
              <a:solidFill>
                <a:srgbClr val="FF0000"/>
              </a:solidFill>
              <a:latin typeface="Arial" panose="020B0604020202020204" pitchFamily="34" charset="0"/>
              <a:cs typeface="Arial" panose="020B0604020202020204" pitchFamily="34" charset="0"/>
            </a:endParaRPr>
          </a:p>
        </p:txBody>
      </p:sp>
      <p:sp>
        <p:nvSpPr>
          <p:cNvPr id="63" name="Left Brace 62"/>
          <p:cNvSpPr/>
          <p:nvPr/>
        </p:nvSpPr>
        <p:spPr>
          <a:xfrm rot="16200000">
            <a:off x="6635367" y="2362361"/>
            <a:ext cx="481821" cy="5766796"/>
          </a:xfrm>
          <a:prstGeom prst="leftBrace">
            <a:avLst>
              <a:gd name="adj1" fmla="val 257974"/>
              <a:gd name="adj2" fmla="val 50821"/>
            </a:avLst>
          </a:prstGeom>
          <a:noFill/>
          <a:ln w="2857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TextBox 63"/>
          <p:cNvSpPr txBox="1"/>
          <p:nvPr/>
        </p:nvSpPr>
        <p:spPr>
          <a:xfrm>
            <a:off x="6696442" y="5431710"/>
            <a:ext cx="814160" cy="830997"/>
          </a:xfrm>
          <a:prstGeom prst="rect">
            <a:avLst/>
          </a:prstGeom>
          <a:noFill/>
        </p:spPr>
        <p:txBody>
          <a:bodyPr wrap="square" rtlCol="0">
            <a:spAutoFit/>
          </a:bodyPr>
          <a:lstStyle/>
          <a:p>
            <a:r>
              <a:rPr lang="en-US" sz="4800" smtClean="0">
                <a:solidFill>
                  <a:srgbClr val="FF0000"/>
                </a:solidFill>
                <a:latin typeface="Arial" panose="020B0604020202020204" pitchFamily="34" charset="0"/>
                <a:cs typeface="Arial" panose="020B0604020202020204" pitchFamily="34" charset="0"/>
              </a:rPr>
              <a:t>?</a:t>
            </a:r>
            <a:endParaRPr lang="en-US" sz="4800">
              <a:solidFill>
                <a:srgbClr val="FF0000"/>
              </a:solidFill>
              <a:latin typeface="Arial" panose="020B0604020202020204" pitchFamily="34" charset="0"/>
              <a:cs typeface="Arial" panose="020B0604020202020204" pitchFamily="34" charset="0"/>
            </a:endParaRPr>
          </a:p>
        </p:txBody>
      </p:sp>
      <p:sp>
        <p:nvSpPr>
          <p:cNvPr id="65" name="Left Brace 64"/>
          <p:cNvSpPr/>
          <p:nvPr/>
        </p:nvSpPr>
        <p:spPr>
          <a:xfrm rot="10800000">
            <a:off x="9906315" y="3385887"/>
            <a:ext cx="426719" cy="1980041"/>
          </a:xfrm>
          <a:prstGeom prst="leftBrace">
            <a:avLst>
              <a:gd name="adj1" fmla="val 45765"/>
              <a:gd name="adj2" fmla="val 53592"/>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TextBox 65"/>
          <p:cNvSpPr txBox="1"/>
          <p:nvPr/>
        </p:nvSpPr>
        <p:spPr>
          <a:xfrm>
            <a:off x="10626314" y="3838822"/>
            <a:ext cx="1355002" cy="830997"/>
          </a:xfrm>
          <a:prstGeom prst="rect">
            <a:avLst/>
          </a:prstGeom>
          <a:noFill/>
        </p:spPr>
        <p:txBody>
          <a:bodyPr wrap="square" rtlCol="0">
            <a:spAutoFit/>
          </a:bodyPr>
          <a:lstStyle/>
          <a:p>
            <a:r>
              <a:rPr lang="en-US" sz="4800" dirty="0" smtClean="0">
                <a:solidFill>
                  <a:srgbClr val="FF0000"/>
                </a:solidFill>
                <a:latin typeface="Arial" panose="020B0604020202020204" pitchFamily="34" charset="0"/>
                <a:cs typeface="Arial" panose="020B0604020202020204" pitchFamily="34" charset="0"/>
              </a:rPr>
              <a:t>198</a:t>
            </a:r>
            <a:endParaRPr lang="en-US" sz="4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382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par>
                                <p:cTn id="17" presetID="16" presetClass="entr" presetSubtype="21"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par>
                                <p:cTn id="20" presetID="16" presetClass="entr" presetSubtype="21"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par>
                                <p:cTn id="23" presetID="16" presetClass="entr" presetSubtype="21"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par>
                                <p:cTn id="26" presetID="16" presetClass="entr" presetSubtype="21"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arn(inVertical)">
                                      <p:cBhvr>
                                        <p:cTn id="28" dur="500"/>
                                        <p:tgtEl>
                                          <p:spTgt spid="32"/>
                                        </p:tgtEl>
                                      </p:cBhvr>
                                    </p:animEffect>
                                  </p:childTnLst>
                                </p:cTn>
                              </p:par>
                              <p:par>
                                <p:cTn id="29" presetID="16" presetClass="entr" presetSubtype="21"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arn(inVertical)">
                                      <p:cBhvr>
                                        <p:cTn id="31" dur="500"/>
                                        <p:tgtEl>
                                          <p:spTgt spid="36"/>
                                        </p:tgtEl>
                                      </p:cBhvr>
                                    </p:animEffect>
                                  </p:childTnLst>
                                </p:cTn>
                              </p:par>
                              <p:par>
                                <p:cTn id="32" presetID="16" presetClass="entr" presetSubtype="21"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arn(inVertical)">
                                      <p:cBhvr>
                                        <p:cTn id="34" dur="500"/>
                                        <p:tgtEl>
                                          <p:spTgt spid="40"/>
                                        </p:tgtEl>
                                      </p:cBhvr>
                                    </p:animEffect>
                                  </p:childTnLst>
                                </p:cTn>
                              </p:par>
                              <p:par>
                                <p:cTn id="35" presetID="16" presetClass="entr" presetSubtype="21"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arn(inVertical)">
                                      <p:cBhvr>
                                        <p:cTn id="37" dur="500"/>
                                        <p:tgtEl>
                                          <p:spTgt spid="44"/>
                                        </p:tgtEl>
                                      </p:cBhvr>
                                    </p:animEffect>
                                  </p:childTnLst>
                                </p:cTn>
                              </p:par>
                              <p:par>
                                <p:cTn id="38" presetID="16" presetClass="entr" presetSubtype="21"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barn(inVertical)">
                                      <p:cBhvr>
                                        <p:cTn id="40" dur="500"/>
                                        <p:tgtEl>
                                          <p:spTgt spid="48"/>
                                        </p:tgtEl>
                                      </p:cBhvr>
                                    </p:animEffect>
                                  </p:childTnLst>
                                </p:cTn>
                              </p:par>
                              <p:par>
                                <p:cTn id="41" presetID="16" presetClass="entr" presetSubtype="21"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barn(inVertical)">
                                      <p:cBhvr>
                                        <p:cTn id="43" dur="500"/>
                                        <p:tgtEl>
                                          <p:spTgt spid="52"/>
                                        </p:tgtEl>
                                      </p:cBhvr>
                                    </p:animEffect>
                                  </p:childTnLst>
                                </p:cTn>
                              </p:par>
                              <p:par>
                                <p:cTn id="44" presetID="16" presetClass="entr" presetSubtype="21" fill="hold"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barn(inVertical)">
                                      <p:cBhvr>
                                        <p:cTn id="46" dur="500"/>
                                        <p:tgtEl>
                                          <p:spTgt spid="56"/>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barn(inVertical)">
                                      <p:cBhvr>
                                        <p:cTn id="49" dur="500"/>
                                        <p:tgtEl>
                                          <p:spTgt spid="61"/>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barn(inVertical)">
                                      <p:cBhvr>
                                        <p:cTn id="52" dur="500"/>
                                        <p:tgtEl>
                                          <p:spTgt spid="62"/>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barn(inVertical)">
                                      <p:cBhvr>
                                        <p:cTn id="55" dur="500"/>
                                        <p:tgtEl>
                                          <p:spTgt spid="63"/>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barn(inVertical)">
                                      <p:cBhvr>
                                        <p:cTn id="58" dur="500"/>
                                        <p:tgtEl>
                                          <p:spTgt spid="64"/>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barn(inVertical)">
                                      <p:cBhvr>
                                        <p:cTn id="61" dur="500"/>
                                        <p:tgtEl>
                                          <p:spTgt spid="65"/>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barn(inVertical)">
                                      <p:cBhvr>
                                        <p:cTn id="6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61" grpId="0" animBg="1"/>
      <p:bldP spid="62" grpId="0"/>
      <p:bldP spid="63" grpId="0" animBg="1"/>
      <p:bldP spid="64" grpId="0"/>
      <p:bldP spid="65" grpId="0" animBg="1"/>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6491"/>
            <a:ext cx="819807" cy="725358"/>
            <a:chOff x="48420" y="62917"/>
            <a:chExt cx="1140192" cy="904035"/>
          </a:xfrm>
        </p:grpSpPr>
        <p:sp>
          <p:nvSpPr>
            <p:cNvPr id="5" name="Google Shape;2141;p71"/>
            <p:cNvSpPr/>
            <p:nvPr/>
          </p:nvSpPr>
          <p:spPr>
            <a:xfrm rot="10800000" flipH="1">
              <a:off x="48420" y="62917"/>
              <a:ext cx="1140192" cy="904035"/>
            </a:xfrm>
            <a:custGeom>
              <a:avLst/>
              <a:gdLst/>
              <a:ahLst/>
              <a:cxnLst/>
              <a:rect l="l" t="t" r="r" b="b"/>
              <a:pathLst>
                <a:path w="3355" h="3032" extrusionOk="0">
                  <a:moveTo>
                    <a:pt x="1681" y="1"/>
                  </a:moveTo>
                  <a:cubicBezTo>
                    <a:pt x="1553" y="1"/>
                    <a:pt x="1422" y="17"/>
                    <a:pt x="1292" y="52"/>
                  </a:cubicBezTo>
                  <a:cubicBezTo>
                    <a:pt x="484" y="261"/>
                    <a:pt x="0" y="1091"/>
                    <a:pt x="210" y="1898"/>
                  </a:cubicBezTo>
                  <a:cubicBezTo>
                    <a:pt x="385" y="2577"/>
                    <a:pt x="999" y="3032"/>
                    <a:pt x="1669" y="3032"/>
                  </a:cubicBezTo>
                  <a:cubicBezTo>
                    <a:pt x="1797" y="3032"/>
                    <a:pt x="1927" y="3015"/>
                    <a:pt x="2056" y="2980"/>
                  </a:cubicBezTo>
                  <a:cubicBezTo>
                    <a:pt x="2871" y="2771"/>
                    <a:pt x="3354" y="1942"/>
                    <a:pt x="3145" y="1134"/>
                  </a:cubicBezTo>
                  <a:cubicBezTo>
                    <a:pt x="2963" y="456"/>
                    <a:pt x="2354" y="1"/>
                    <a:pt x="1681"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 name="Google Shape;2141;p71"/>
            <p:cNvSpPr/>
            <p:nvPr/>
          </p:nvSpPr>
          <p:spPr>
            <a:xfrm rot="10800000" flipH="1">
              <a:off x="164979" y="136490"/>
              <a:ext cx="907075" cy="756890"/>
            </a:xfrm>
            <a:custGeom>
              <a:avLst/>
              <a:gdLst/>
              <a:ahLst/>
              <a:cxnLst/>
              <a:rect l="l" t="t" r="r" b="b"/>
              <a:pathLst>
                <a:path w="3355" h="3032" extrusionOk="0">
                  <a:moveTo>
                    <a:pt x="1681" y="1"/>
                  </a:moveTo>
                  <a:cubicBezTo>
                    <a:pt x="1553" y="1"/>
                    <a:pt x="1422" y="17"/>
                    <a:pt x="1292" y="52"/>
                  </a:cubicBezTo>
                  <a:cubicBezTo>
                    <a:pt x="484" y="261"/>
                    <a:pt x="0" y="1091"/>
                    <a:pt x="210" y="1898"/>
                  </a:cubicBezTo>
                  <a:cubicBezTo>
                    <a:pt x="385" y="2577"/>
                    <a:pt x="999" y="3032"/>
                    <a:pt x="1669" y="3032"/>
                  </a:cubicBezTo>
                  <a:cubicBezTo>
                    <a:pt x="1797" y="3032"/>
                    <a:pt x="1927" y="3015"/>
                    <a:pt x="2056" y="2980"/>
                  </a:cubicBezTo>
                  <a:cubicBezTo>
                    <a:pt x="2871" y="2771"/>
                    <a:pt x="3354" y="1942"/>
                    <a:pt x="3145" y="1134"/>
                  </a:cubicBezTo>
                  <a:cubicBezTo>
                    <a:pt x="2963" y="456"/>
                    <a:pt x="2354" y="1"/>
                    <a:pt x="168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 name="TextBox 6"/>
            <p:cNvSpPr txBox="1"/>
            <p:nvPr/>
          </p:nvSpPr>
          <p:spPr>
            <a:xfrm>
              <a:off x="313523" y="143588"/>
              <a:ext cx="567558" cy="584775"/>
            </a:xfrm>
            <a:prstGeom prst="rect">
              <a:avLst/>
            </a:prstGeom>
            <a:noFill/>
          </p:spPr>
          <p:txBody>
            <a:bodyPr wrap="square" rtlCol="0">
              <a:spAutoFit/>
            </a:bodyPr>
            <a:lstStyle/>
            <a:p>
              <a:r>
                <a:rPr lang="en-US" sz="3200" smtClean="0">
                  <a:latin typeface="Arial" panose="020B0604020202020204" pitchFamily="34" charset="0"/>
                  <a:cs typeface="Arial" panose="020B0604020202020204" pitchFamily="34" charset="0"/>
                </a:rPr>
                <a:t>1</a:t>
              </a:r>
              <a:endParaRPr lang="en-US" sz="320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8" name="TextBox 7"/>
              <p:cNvSpPr txBox="1"/>
              <p:nvPr/>
            </p:nvSpPr>
            <p:spPr>
              <a:xfrm>
                <a:off x="842806" y="136490"/>
                <a:ext cx="11257754" cy="704552"/>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smtClean="0">
                    <a:solidFill>
                      <a:srgbClr val="C00000"/>
                    </a:solidFill>
                    <a:latin typeface="Arial" panose="020B0604020202020204" pitchFamily="34" charset="0"/>
                    <a:cs typeface="Arial" panose="020B0604020202020204" pitchFamily="34" charset="0"/>
                  </a:rPr>
                  <a:t>Tìm hai số, biết tổng của chúng bằng 198 và tỉ số của hai số đó là  </a:t>
                </a:r>
                <a14:m>
                  <m:oMath xmlns:m="http://schemas.openxmlformats.org/officeDocument/2006/math">
                    <m:f>
                      <m:fPr>
                        <m:ctrlPr>
                          <a:rPr lang="en-US" sz="2800" i="1" smtClean="0">
                            <a:solidFill>
                              <a:srgbClr val="C00000"/>
                            </a:solidFill>
                            <a:latin typeface="Cambria Math" panose="02040503050406030204" pitchFamily="18" charset="0"/>
                          </a:rPr>
                        </m:ctrlPr>
                      </m:fPr>
                      <m:num>
                        <m:r>
                          <a:rPr lang="en-US" sz="2800" b="0" i="0" smtClean="0">
                            <a:solidFill>
                              <a:srgbClr val="C00000"/>
                            </a:solidFill>
                            <a:latin typeface="Cambria Math" panose="02040503050406030204" pitchFamily="18" charset="0"/>
                          </a:rPr>
                          <m:t>3</m:t>
                        </m:r>
                      </m:num>
                      <m:den>
                        <m:r>
                          <a:rPr lang="en-US" sz="2800" b="0" i="0" smtClean="0">
                            <a:solidFill>
                              <a:srgbClr val="C00000"/>
                            </a:solidFill>
                            <a:latin typeface="Cambria Math" panose="02040503050406030204" pitchFamily="18" charset="0"/>
                          </a:rPr>
                          <m:t>8</m:t>
                        </m:r>
                      </m:den>
                    </m:f>
                  </m:oMath>
                </a14:m>
                <a:r>
                  <a:rPr lang="en-US" sz="2800" smtClean="0">
                    <a:solidFill>
                      <a:srgbClr val="C00000"/>
                    </a:solidFill>
                    <a:latin typeface="Arial" panose="020B0604020202020204" pitchFamily="34" charset="0"/>
                    <a:cs typeface="Arial" panose="020B0604020202020204" pitchFamily="34" charset="0"/>
                  </a:rPr>
                  <a:t> .</a:t>
                </a:r>
                <a:endParaRPr lang="en-US" sz="2800">
                  <a:solidFill>
                    <a:srgbClr val="C00000"/>
                  </a:solidFill>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842806" y="136490"/>
                <a:ext cx="11257754" cy="704552"/>
              </a:xfrm>
              <a:prstGeom prst="rect">
                <a:avLst/>
              </a:prstGeom>
              <a:blipFill>
                <a:blip r:embed="rId3"/>
                <a:stretch>
                  <a:fillRect l="-1028" b="-7627"/>
                </a:stretch>
              </a:blipFill>
              <a:ln>
                <a:solidFill>
                  <a:schemeClr val="accent1">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3136714" y="3392143"/>
                <a:ext cx="6521258" cy="3539430"/>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Theo </a:t>
                </a:r>
                <a:r>
                  <a:rPr lang="en-US" sz="2800" dirty="0" err="1" smtClean="0">
                    <a:latin typeface="Arial" panose="020B0604020202020204" pitchFamily="34" charset="0"/>
                    <a:cs typeface="Arial" panose="020B0604020202020204" pitchFamily="34" charset="0"/>
                  </a:rPr>
                  <a:t>sơ</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đồ</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tổng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số</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phần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bằng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nhau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là</a:t>
                </a:r>
                <a:r>
                  <a:rPr lang="en-US" sz="2800" dirty="0" smtClean="0">
                    <a:latin typeface="Arial" panose="020B0604020202020204" pitchFamily="34" charset="0"/>
                    <a:cs typeface="Arial" panose="020B0604020202020204" pitchFamily="34" charset="0"/>
                  </a:rPr>
                  <a:t>:</a:t>
                </a:r>
              </a:p>
              <a:p>
                <a:pPr algn="ctr"/>
                <a:r>
                  <a:rPr lang="en-US" sz="2800" dirty="0" smtClean="0">
                    <a:latin typeface="Arial" panose="020B0604020202020204" pitchFamily="34" charset="0"/>
                    <a:cs typeface="Arial" panose="020B0604020202020204" pitchFamily="34" charset="0"/>
                  </a:rPr>
                  <a:t>3 + 8 = 11 (</a:t>
                </a:r>
                <a:r>
                  <a:rPr lang="en-US" sz="2800" dirty="0" err="1" smtClean="0">
                    <a:latin typeface="Arial" panose="020B0604020202020204" pitchFamily="34" charset="0"/>
                    <a:cs typeface="Arial" panose="020B0604020202020204" pitchFamily="34" charset="0"/>
                  </a:rPr>
                  <a:t>phần</a:t>
                </a:r>
                <a:r>
                  <a:rPr lang="en-US" sz="2800" dirty="0" smtClean="0">
                    <a:latin typeface="Arial" panose="020B0604020202020204" pitchFamily="34" charset="0"/>
                    <a:cs typeface="Arial" panose="020B0604020202020204" pitchFamily="34" charset="0"/>
                  </a:rPr>
                  <a:t>)</a:t>
                </a:r>
              </a:p>
              <a:p>
                <a:r>
                  <a:rPr lang="en-US" sz="2800" dirty="0" err="1" smtClean="0">
                    <a:latin typeface="Arial" panose="020B0604020202020204" pitchFamily="34" charset="0"/>
                    <a:cs typeface="Arial" panose="020B0604020202020204" pitchFamily="34" charset="0"/>
                  </a:rPr>
                  <a:t>Số</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bé</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là</a:t>
                </a:r>
                <a:r>
                  <a:rPr lang="en-US" sz="2800" dirty="0" smtClean="0">
                    <a:latin typeface="Arial" panose="020B0604020202020204" pitchFamily="34" charset="0"/>
                    <a:cs typeface="Arial" panose="020B0604020202020204" pitchFamily="34" charset="0"/>
                  </a:rPr>
                  <a:t>: </a:t>
                </a:r>
              </a:p>
              <a:p>
                <a:r>
                  <a:rPr lang="en-US" sz="2800" dirty="0" smtClean="0">
                    <a:latin typeface="Arial" panose="020B0604020202020204" pitchFamily="34" charset="0"/>
                    <a:cs typeface="Arial" panose="020B0604020202020204" pitchFamily="34" charset="0"/>
                  </a:rPr>
                  <a:t>		198 : 11 </a:t>
                </a:r>
                <a14:m>
                  <m:oMath xmlns:m="http://schemas.openxmlformats.org/officeDocument/2006/math">
                    <m:r>
                      <a:rPr lang="en-US" sz="28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800" dirty="0" smtClean="0">
                    <a:latin typeface="Arial" panose="020B0604020202020204" pitchFamily="34" charset="0"/>
                    <a:cs typeface="Arial" panose="020B0604020202020204" pitchFamily="34" charset="0"/>
                  </a:rPr>
                  <a:t> 3 = 54</a:t>
                </a:r>
              </a:p>
              <a:p>
                <a:r>
                  <a:rPr lang="en-US" sz="2800" dirty="0" err="1" smtClean="0">
                    <a:latin typeface="Arial" panose="020B0604020202020204" pitchFamily="34" charset="0"/>
                    <a:cs typeface="Arial" panose="020B0604020202020204" pitchFamily="34" charset="0"/>
                  </a:rPr>
                  <a:t>Số</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lớn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là</a:t>
                </a:r>
                <a:r>
                  <a:rPr lang="en-US" sz="2800" dirty="0" smtClean="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198 – 54 = 144</a:t>
                </a:r>
              </a:p>
              <a:p>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Đáp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số</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Số</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bé</a:t>
                </a:r>
                <a:r>
                  <a:rPr lang="en-US" sz="2800" dirty="0" smtClean="0">
                    <a:latin typeface="Arial" panose="020B0604020202020204" pitchFamily="34" charset="0"/>
                    <a:cs typeface="Arial" panose="020B0604020202020204" pitchFamily="34" charset="0"/>
                  </a:rPr>
                  <a:t>:   54   </a:t>
                </a:r>
              </a:p>
              <a:p>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Số</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lớn</a:t>
                </a:r>
                <a:r>
                  <a:rPr lang="en-US" sz="2800" dirty="0" smtClean="0">
                    <a:latin typeface="Arial" panose="020B0604020202020204" pitchFamily="34" charset="0"/>
                    <a:cs typeface="Arial" panose="020B0604020202020204" pitchFamily="34" charset="0"/>
                  </a:rPr>
                  <a:t>: 144   </a:t>
                </a:r>
                <a:endParaRPr lang="en-US" sz="2800" dirty="0">
                  <a:latin typeface="Arial" panose="020B0604020202020204" pitchFamily="34" charset="0"/>
                  <a:cs typeface="Arial" panose="020B0604020202020204" pitchFamily="34" charset="0"/>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3136714" y="3392143"/>
                <a:ext cx="6521258" cy="3539430"/>
              </a:xfrm>
              <a:prstGeom prst="rect">
                <a:avLst/>
              </a:prstGeom>
              <a:blipFill>
                <a:blip r:embed="rId4"/>
                <a:stretch>
                  <a:fillRect l="-1964" t="-1721" r="-1777" b="-3787"/>
                </a:stretch>
              </a:blipFill>
            </p:spPr>
            <p:txBody>
              <a:bodyPr/>
              <a:lstStyle/>
              <a:p>
                <a:r>
                  <a:rPr lang="en-US">
                    <a:noFill/>
                  </a:rPr>
                  <a:t> </a:t>
                </a:r>
              </a:p>
            </p:txBody>
          </p:sp>
        </mc:Fallback>
      </mc:AlternateContent>
      <p:sp>
        <p:nvSpPr>
          <p:cNvPr id="65" name="TextBox 64"/>
          <p:cNvSpPr txBox="1"/>
          <p:nvPr/>
        </p:nvSpPr>
        <p:spPr>
          <a:xfrm>
            <a:off x="4953559" y="816755"/>
            <a:ext cx="2617075" cy="523220"/>
          </a:xfrm>
          <a:prstGeom prst="rect">
            <a:avLst/>
          </a:prstGeom>
          <a:noFill/>
        </p:spPr>
        <p:txBody>
          <a:bodyPr wrap="square" rtlCol="0">
            <a:spAutoFit/>
          </a:bodyPr>
          <a:lstStyle/>
          <a:p>
            <a:pPr algn="ctr"/>
            <a:r>
              <a:rPr lang="en-US" sz="2800" i="1" u="sng" smtClean="0">
                <a:latin typeface="Arial" panose="020B0604020202020204" pitchFamily="34" charset="0"/>
                <a:cs typeface="Arial" panose="020B0604020202020204" pitchFamily="34" charset="0"/>
              </a:rPr>
              <a:t>Bài giải</a:t>
            </a:r>
            <a:endParaRPr lang="en-US" sz="2800" i="1" u="sng">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stretch>
            <a:fillRect/>
          </a:stretch>
        </p:blipFill>
        <p:spPr>
          <a:xfrm>
            <a:off x="2878883" y="1192824"/>
            <a:ext cx="6496124" cy="2346471"/>
          </a:xfrm>
          <a:prstGeom prst="rect">
            <a:avLst/>
          </a:prstGeom>
        </p:spPr>
      </p:pic>
    </p:spTree>
    <p:extLst>
      <p:ext uri="{BB962C8B-B14F-4D97-AF65-F5344CB8AC3E}">
        <p14:creationId xmlns:p14="http://schemas.microsoft.com/office/powerpoint/2010/main" val="2444618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TotalTime>
  <Words>1129</Words>
  <Application>Microsoft Office PowerPoint</Application>
  <PresentationFormat>Widescreen</PresentationFormat>
  <Paragraphs>166</Paragraphs>
  <Slides>20</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Cambria Math</vt:lpstr>
      <vt:lpstr>Playfair Display</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Bước 1: Vẽ sơ đồ đoạn thẳng * Bước 2: Tìm tổng số phần bằng nhau * Bước 3: Tìm số bé ( hoặc số lớn ) * Bước 4: Tìm số lớn ( hoặc số bé )  - Muốn tìm số bé ta lấy Tổng chia cho tổng số phần bằng nhau rồi nhân với số phần của số bé.   - Muốn tìm số lớn ta lấy tổng trừ đi số bé  Hoặc: Muốn tìm số lớn ta lấy Tổng chia cho tổng số phần bằng nhau rồi nhân với số phần của số lớn .   *Muốn tìm số bé ta lấy tổng trừ đi số lớn. * Bước 5: Đáp số. </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MSTTPC1</cp:lastModifiedBy>
  <cp:revision>96</cp:revision>
  <dcterms:created xsi:type="dcterms:W3CDTF">2021-03-28T15:11:15Z</dcterms:created>
  <dcterms:modified xsi:type="dcterms:W3CDTF">2021-04-07T02:22:11Z</dcterms:modified>
</cp:coreProperties>
</file>