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Default Extension="wav" ContentType="audio/x-wav"/>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4" r:id="rId1"/>
  </p:sldMasterIdLst>
  <p:notesMasterIdLst>
    <p:notesMasterId r:id="rId14"/>
  </p:notesMasterIdLst>
  <p:sldIdLst>
    <p:sldId id="338" r:id="rId2"/>
    <p:sldId id="309" r:id="rId3"/>
    <p:sldId id="324" r:id="rId4"/>
    <p:sldId id="315" r:id="rId5"/>
    <p:sldId id="326" r:id="rId6"/>
    <p:sldId id="328" r:id="rId7"/>
    <p:sldId id="329" r:id="rId8"/>
    <p:sldId id="336" r:id="rId9"/>
    <p:sldId id="330" r:id="rId10"/>
    <p:sldId id="331" r:id="rId11"/>
    <p:sldId id="335" r:id="rId12"/>
    <p:sldId id="333" r:id="rId13"/>
  </p:sldIdLst>
  <p:sldSz cx="9144000" cy="6858000" type="screen4x3"/>
  <p:notesSz cx="6858000" cy="9144000"/>
  <p:defaultTextStyle>
    <a:defPPr>
      <a:defRPr lang="en-US"/>
    </a:defPPr>
    <a:lvl1pPr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CC"/>
    <a:srgbClr val="0000FF"/>
    <a:srgbClr val="FFCCFF"/>
    <a:srgbClr val="00CC99"/>
    <a:srgbClr val="00FF00"/>
    <a:srgbClr val="FFFFFF"/>
    <a:srgbClr val="33CCFF"/>
    <a:srgbClr val="66FF99"/>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6" d="100"/>
          <a:sy n="76" d="100"/>
        </p:scale>
        <p:origin x="-1194" y="22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xmlns="" id="{824CB185-5C84-44D8-A290-A5732AC4404A}"/>
              </a:ext>
            </a:extLst>
          </p:cNvPr>
          <p:cNvSpPr>
            <a:spLocks noGrp="1"/>
          </p:cNvSpPr>
          <p:nvPr>
            <p:ph type="hdr" sz="quarter"/>
          </p:nvPr>
        </p:nvSpPr>
        <p:spPr>
          <a:xfrm>
            <a:off x="0" y="0"/>
            <a:ext cx="2971800" cy="457200"/>
          </a:xfrm>
          <a:prstGeom prst="rect">
            <a:avLst/>
          </a:prstGeom>
        </p:spPr>
        <p:txBody>
          <a:bodyPr vert="horz" lIns="91440" tIns="45720" rIns="91440" bIns="45720" rtlCol="0"/>
          <a:lstStyle>
            <a:lvl1pPr algn="l" eaLnBrk="1" hangingPunct="1">
              <a:defRPr sz="1200">
                <a:latin typeface="Arial" charset="0"/>
                <a:cs typeface="Arial" charset="0"/>
              </a:defRPr>
            </a:lvl1pPr>
          </a:lstStyle>
          <a:p>
            <a:pPr>
              <a:defRPr/>
            </a:pPr>
            <a:endParaRPr lang="en-US"/>
          </a:p>
        </p:txBody>
      </p:sp>
      <p:sp>
        <p:nvSpPr>
          <p:cNvPr id="3" name="Date Placeholder 2">
            <a:extLst>
              <a:ext uri="{FF2B5EF4-FFF2-40B4-BE49-F238E27FC236}">
                <a16:creationId xmlns:a16="http://schemas.microsoft.com/office/drawing/2014/main" xmlns="" id="{F1A6B01D-FF0D-4FC4-B340-1BACF3D4F821}"/>
              </a:ext>
            </a:extLst>
          </p:cNvPr>
          <p:cNvSpPr>
            <a:spLocks noGrp="1"/>
          </p:cNvSpPr>
          <p:nvPr>
            <p:ph type="dt" idx="1"/>
          </p:nvPr>
        </p:nvSpPr>
        <p:spPr>
          <a:xfrm>
            <a:off x="3884613" y="0"/>
            <a:ext cx="2971800" cy="457200"/>
          </a:xfrm>
          <a:prstGeom prst="rect">
            <a:avLst/>
          </a:prstGeom>
        </p:spPr>
        <p:txBody>
          <a:bodyPr vert="horz" lIns="91440" tIns="45720" rIns="91440" bIns="45720" rtlCol="0"/>
          <a:lstStyle>
            <a:lvl1pPr algn="r" eaLnBrk="1" hangingPunct="1">
              <a:defRPr sz="1200">
                <a:latin typeface="Arial" charset="0"/>
                <a:cs typeface="Arial" charset="0"/>
              </a:defRPr>
            </a:lvl1pPr>
          </a:lstStyle>
          <a:p>
            <a:pPr>
              <a:defRPr/>
            </a:pPr>
            <a:fld id="{3F23C1C3-AC3F-4159-92C7-D4810FE07AE6}" type="datetimeFigureOut">
              <a:rPr lang="en-US"/>
              <a:pPr>
                <a:defRPr/>
              </a:pPr>
              <a:t>12/28/2019</a:t>
            </a:fld>
            <a:endParaRPr lang="en-US"/>
          </a:p>
        </p:txBody>
      </p:sp>
      <p:sp>
        <p:nvSpPr>
          <p:cNvPr id="4" name="Slide Image Placeholder 3">
            <a:extLst>
              <a:ext uri="{FF2B5EF4-FFF2-40B4-BE49-F238E27FC236}">
                <a16:creationId xmlns:a16="http://schemas.microsoft.com/office/drawing/2014/main" xmlns="" id="{03370D86-C772-4FBA-ACE8-F8CB0E3DC1ED}"/>
              </a:ext>
            </a:extLst>
          </p:cNvPr>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a:extLst>
              <a:ext uri="{FF2B5EF4-FFF2-40B4-BE49-F238E27FC236}">
                <a16:creationId xmlns:a16="http://schemas.microsoft.com/office/drawing/2014/main" xmlns="" id="{60BC48F7-0BA0-4D78-AA93-1F568FF6570E}"/>
              </a:ext>
            </a:extLst>
          </p:cNvPr>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a:extLst>
              <a:ext uri="{FF2B5EF4-FFF2-40B4-BE49-F238E27FC236}">
                <a16:creationId xmlns:a16="http://schemas.microsoft.com/office/drawing/2014/main" xmlns="" id="{EAA4E89A-2EE4-4E2E-9993-D1A3699FF660}"/>
              </a:ext>
            </a:extLst>
          </p:cNvPr>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eaLnBrk="1" hangingPunct="1">
              <a:defRPr sz="1200">
                <a:latin typeface="Arial" charset="0"/>
                <a:cs typeface="Arial" charset="0"/>
              </a:defRPr>
            </a:lvl1pPr>
          </a:lstStyle>
          <a:p>
            <a:pPr>
              <a:defRPr/>
            </a:pPr>
            <a:endParaRPr lang="en-US"/>
          </a:p>
        </p:txBody>
      </p:sp>
      <p:sp>
        <p:nvSpPr>
          <p:cNvPr id="7" name="Slide Number Placeholder 6">
            <a:extLst>
              <a:ext uri="{FF2B5EF4-FFF2-40B4-BE49-F238E27FC236}">
                <a16:creationId xmlns:a16="http://schemas.microsoft.com/office/drawing/2014/main" xmlns="" id="{C4D119A5-76B6-41F9-BA8F-0C158118A0EF}"/>
              </a:ext>
            </a:extLst>
          </p:cNvPr>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B53CFE36-1C76-45FE-A291-8E147C034FE4}" type="slidenum">
              <a:rPr lang="en-US" altLang="vi-VN"/>
              <a:pPr>
                <a:defRPr/>
              </a:pPr>
              <a:t>‹#›</a:t>
            </a:fld>
            <a:endParaRPr lang="en-US" altLang="vi-VN"/>
          </a:p>
        </p:txBody>
      </p:sp>
    </p:spTree>
    <p:extLst>
      <p:ext uri="{BB962C8B-B14F-4D97-AF65-F5344CB8AC3E}">
        <p14:creationId xmlns:p14="http://schemas.microsoft.com/office/powerpoint/2010/main" val="416098521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Slide Image Placeholder 1">
            <a:extLst>
              <a:ext uri="{FF2B5EF4-FFF2-40B4-BE49-F238E27FC236}">
                <a16:creationId xmlns:a16="http://schemas.microsoft.com/office/drawing/2014/main" xmlns="" id="{8240F947-B77F-4B43-B754-688CFCA99647}"/>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7" name="Notes Placeholder 2">
            <a:extLst>
              <a:ext uri="{FF2B5EF4-FFF2-40B4-BE49-F238E27FC236}">
                <a16:creationId xmlns:a16="http://schemas.microsoft.com/office/drawing/2014/main" xmlns="" id="{D33065B0-BB16-47FA-AA2D-1D8B1C5F017C}"/>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vi-VN" altLang="vi-VN">
              <a:latin typeface="Calibri" panose="020F0502020204030204" pitchFamily="34" charset="0"/>
            </a:endParaRPr>
          </a:p>
        </p:txBody>
      </p:sp>
      <p:sp>
        <p:nvSpPr>
          <p:cNvPr id="6148" name="Slide Number Placeholder 3">
            <a:extLst>
              <a:ext uri="{FF2B5EF4-FFF2-40B4-BE49-F238E27FC236}">
                <a16:creationId xmlns:a16="http://schemas.microsoft.com/office/drawing/2014/main" xmlns="" id="{A66A3149-7200-4B17-87E1-072C02BF9DA9}"/>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fld id="{28A84A91-F14D-4A1F-920A-7036870DFA80}" type="slidenum">
              <a:rPr lang="en-US" altLang="vi-VN" smtClean="0"/>
              <a:pPr/>
              <a:t>3</a:t>
            </a:fld>
            <a:endParaRPr lang="en-US" altLang="vi-VN"/>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Image Placeholder 1">
            <a:extLst>
              <a:ext uri="{FF2B5EF4-FFF2-40B4-BE49-F238E27FC236}">
                <a16:creationId xmlns:a16="http://schemas.microsoft.com/office/drawing/2014/main" xmlns="" id="{47B3EBFD-EE50-46A0-9B8F-36C6B3B15C65}"/>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219" name="Notes Placeholder 2">
            <a:extLst>
              <a:ext uri="{FF2B5EF4-FFF2-40B4-BE49-F238E27FC236}">
                <a16:creationId xmlns:a16="http://schemas.microsoft.com/office/drawing/2014/main" xmlns="" id="{CE11C5AE-C03E-4409-871C-61D62AFE3C6D}"/>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vi-VN" altLang="vi-VN">
              <a:latin typeface="Calibri" panose="020F0502020204030204" pitchFamily="34" charset="0"/>
            </a:endParaRPr>
          </a:p>
        </p:txBody>
      </p:sp>
      <p:sp>
        <p:nvSpPr>
          <p:cNvPr id="9220" name="Slide Number Placeholder 3">
            <a:extLst>
              <a:ext uri="{FF2B5EF4-FFF2-40B4-BE49-F238E27FC236}">
                <a16:creationId xmlns:a16="http://schemas.microsoft.com/office/drawing/2014/main" xmlns="" id="{584B0982-C206-4C52-9024-416CFE0CE4CF}"/>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fld id="{D4A7A681-6443-4F51-8DEF-3DBD6682B8DB}" type="slidenum">
              <a:rPr lang="en-US" altLang="vi-VN" smtClean="0"/>
              <a:pPr/>
              <a:t>5</a:t>
            </a:fld>
            <a:endParaRPr lang="en-US" altLang="vi-VN"/>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1" name="Rectangle 10"/>
          <p:cNvSpPr/>
          <p:nvPr/>
        </p:nvSpPr>
        <p:spPr>
          <a:xfrm>
            <a:off x="0" y="3866920"/>
            <a:ext cx="9144000" cy="299108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0" y="0"/>
            <a:ext cx="9144000" cy="386692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1473795" y="5052545"/>
            <a:ext cx="5637010" cy="882119"/>
          </a:xfrm>
        </p:spPr>
        <p:txBody>
          <a:bodyPr>
            <a:normAutofit/>
          </a:bodyPr>
          <a:lstStyle>
            <a:lvl1pPr marL="0" indent="0" algn="l">
              <a:buNone/>
              <a:defRPr sz="22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F0033E05-E3A4-4EA6-9179-EF1E9166C7AB}" type="slidenum">
              <a:rPr lang="en-US" altLang="vi-VN" smtClean="0"/>
              <a:pPr>
                <a:defRPr/>
              </a:pPr>
              <a:t>‹#›</a:t>
            </a:fld>
            <a:endParaRPr lang="en-US" altLang="vi-VN"/>
          </a:p>
        </p:txBody>
      </p:sp>
      <p:sp>
        <p:nvSpPr>
          <p:cNvPr id="2" name="Title 1"/>
          <p:cNvSpPr>
            <a:spLocks noGrp="1"/>
          </p:cNvSpPr>
          <p:nvPr>
            <p:ph type="ctrTitle"/>
          </p:nvPr>
        </p:nvSpPr>
        <p:spPr>
          <a:xfrm>
            <a:off x="817581" y="3132290"/>
            <a:ext cx="7175351" cy="1793167"/>
          </a:xfrm>
          <a:effectLst/>
        </p:spPr>
        <p:txBody>
          <a:bodyPr>
            <a:noAutofit/>
          </a:bodyPr>
          <a:lstStyle>
            <a:lvl1pPr marL="640080" indent="-457200" algn="l">
              <a:defRPr sz="5400"/>
            </a:lvl1pPr>
          </a:lstStyle>
          <a:p>
            <a:r>
              <a:rPr lang="en-US" smtClean="0"/>
              <a:t>Click to edit Master title style</a:t>
            </a:r>
            <a:endParaRPr lang="en-US"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1905000" y="731519"/>
            <a:ext cx="6400800" cy="347472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F2655378-4ECE-4033-BFA5-9EDC569DAE7B}" type="slidenum">
              <a:rPr lang="en-US" altLang="vi-VN" smtClean="0"/>
              <a:pPr>
                <a:defRPr/>
              </a:pPr>
              <a:t>‹#›</a:t>
            </a:fld>
            <a:endParaRPr lang="en-US" altLang="vi-VN"/>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153758" y="376517"/>
            <a:ext cx="2057400" cy="5238339"/>
          </a:xfrm>
          <a:effectLst/>
        </p:spPr>
        <p:txBody>
          <a:bodyPr vert="eaVert"/>
          <a:lstStyle>
            <a:lvl1pPr algn="l">
              <a:defRPr/>
            </a:lvl1pPr>
          </a:lstStyle>
          <a:p>
            <a:r>
              <a:rPr lang="en-US" smtClean="0"/>
              <a:t>Click to edit Master title style</a:t>
            </a:r>
            <a:endParaRPr lang="en-US"/>
          </a:p>
        </p:txBody>
      </p:sp>
      <p:sp>
        <p:nvSpPr>
          <p:cNvPr id="3" name="Vertical Text Placeholder 2"/>
          <p:cNvSpPr>
            <a:spLocks noGrp="1"/>
          </p:cNvSpPr>
          <p:nvPr>
            <p:ph type="body" orient="vert" idx="1"/>
          </p:nvPr>
        </p:nvSpPr>
        <p:spPr>
          <a:xfrm>
            <a:off x="3324113" y="731519"/>
            <a:ext cx="4829287" cy="4894729"/>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67875859-C60D-4D56-AB6E-3A23CF2950C9}" type="slidenum">
              <a:rPr lang="en-US" altLang="vi-VN" smtClean="0"/>
              <a:pPr>
                <a:defRPr/>
              </a:pPr>
              <a:t>‹#›</a:t>
            </a:fld>
            <a:endParaRPr lang="en-US" altLang="vi-VN"/>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BCCD9494-416B-4683-8042-930F480FE884}" type="slidenum">
              <a:rPr lang="en-US" altLang="vi-VN" smtClean="0"/>
              <a:pPr>
                <a:defRPr/>
              </a:pPr>
              <a:t>‹#›</a:t>
            </a:fld>
            <a:endParaRPr lang="en-US" altLang="vi-VN"/>
          </a:p>
        </p:txBody>
      </p:sp>
      <p:sp>
        <p:nvSpPr>
          <p:cNvPr id="8" name="Title 7"/>
          <p:cNvSpPr>
            <a:spLocks noGrp="1"/>
          </p:cNvSpPr>
          <p:nvPr>
            <p:ph type="title"/>
          </p:nvPr>
        </p:nvSpPr>
        <p:spPr/>
        <p:txBody>
          <a:bodyPr/>
          <a:lstStyle/>
          <a:p>
            <a:r>
              <a:rPr lang="en-US" smtClean="0"/>
              <a:t>Click to edit Master title style</a:t>
            </a:r>
            <a:endParaRPr lang="en-US"/>
          </a:p>
        </p:txBody>
      </p:sp>
      <p:sp>
        <p:nvSpPr>
          <p:cNvPr id="10" name="Content Placeholder 9"/>
          <p:cNvSpPr>
            <a:spLocks noGrp="1"/>
          </p:cNvSpPr>
          <p:nvPr>
            <p:ph sz="quarter" idx="13"/>
          </p:nvPr>
        </p:nvSpPr>
        <p:spPr>
          <a:xfrm>
            <a:off x="1143000" y="731520"/>
            <a:ext cx="6400800" cy="347472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7" name="Rectangle 6"/>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2033195" y="2172648"/>
            <a:ext cx="5966666" cy="2423346"/>
          </a:xfrm>
          <a:effectLst/>
        </p:spPr>
        <p:txBody>
          <a:bodyPr anchor="b"/>
          <a:lstStyle>
            <a:lvl1pPr algn="r">
              <a:defRPr sz="4600" b="1" cap="none" baseline="0"/>
            </a:lvl1pPr>
          </a:lstStyle>
          <a:p>
            <a:r>
              <a:rPr lang="en-US" smtClean="0"/>
              <a:t>Click to edit Master title style</a:t>
            </a:r>
            <a:endParaRPr lang="en-US" dirty="0"/>
          </a:p>
        </p:txBody>
      </p:sp>
      <p:sp>
        <p:nvSpPr>
          <p:cNvPr id="3" name="Text Placeholder 2"/>
          <p:cNvSpPr>
            <a:spLocks noGrp="1"/>
          </p:cNvSpPr>
          <p:nvPr>
            <p:ph type="body" idx="1"/>
          </p:nvPr>
        </p:nvSpPr>
        <p:spPr>
          <a:xfrm>
            <a:off x="2022438" y="4607511"/>
            <a:ext cx="5970494" cy="835460"/>
          </a:xfrm>
        </p:spPr>
        <p:txBody>
          <a:bodyPr anchor="t"/>
          <a:lstStyle>
            <a:lvl1pPr marL="0" indent="0" algn="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2D89D271-4AF5-4210-BFEC-3014126141CF}" type="slidenum">
              <a:rPr lang="en-US" altLang="vi-VN" smtClean="0"/>
              <a:pPr>
                <a:defRPr/>
              </a:pPr>
              <a:t>‹#›</a:t>
            </a:fld>
            <a:endParaRPr lang="en-US" altLang="vi-VN"/>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5F5AC197-9BE7-4E86-AB48-687C3FD2773A}" type="slidenum">
              <a:rPr lang="en-US" altLang="vi-VN" smtClean="0"/>
              <a:pPr>
                <a:defRPr/>
              </a:pPr>
              <a:t>‹#›</a:t>
            </a:fld>
            <a:endParaRPr lang="en-US" altLang="vi-VN"/>
          </a:p>
        </p:txBody>
      </p:sp>
      <p:sp>
        <p:nvSpPr>
          <p:cNvPr id="8" name="Title 7"/>
          <p:cNvSpPr>
            <a:spLocks noGrp="1"/>
          </p:cNvSpPr>
          <p:nvPr>
            <p:ph type="title"/>
          </p:nvPr>
        </p:nvSpPr>
        <p:spPr/>
        <p:txBody>
          <a:bodyPr/>
          <a:lstStyle/>
          <a:p>
            <a:r>
              <a:rPr lang="en-US" smtClean="0"/>
              <a:t>Click to edit Master title style</a:t>
            </a:r>
            <a:endParaRPr lang="en-US"/>
          </a:p>
        </p:txBody>
      </p:sp>
      <p:sp>
        <p:nvSpPr>
          <p:cNvPr id="9" name="Content Placeholder 8"/>
          <p:cNvSpPr>
            <a:spLocks noGrp="1"/>
          </p:cNvSpPr>
          <p:nvPr>
            <p:ph sz="quarter" idx="13"/>
          </p:nvPr>
        </p:nvSpPr>
        <p:spPr>
          <a:xfrm>
            <a:off x="1142999" y="731519"/>
            <a:ext cx="3346704" cy="347472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14"/>
          </p:nvPr>
        </p:nvSpPr>
        <p:spPr>
          <a:xfrm>
            <a:off x="4645152" y="731520"/>
            <a:ext cx="3346704" cy="347472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143000"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156447" y="1400327"/>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7302"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ctr" defTabSz="914400" rtl="0" eaLnBrk="1" latinLnBrk="0" hangingPunct="1">
              <a:spcBef>
                <a:spcPct val="20000"/>
              </a:spcBef>
              <a:spcAft>
                <a:spcPts val="300"/>
              </a:spcAft>
              <a:buClr>
                <a:schemeClr val="accent6">
                  <a:lumMod val="75000"/>
                </a:schemeClr>
              </a:buClr>
              <a:buSzPct val="130000"/>
              <a:buFont typeface="Georgia" pitchFamily="18" charset="0"/>
              <a:buNone/>
            </a:pPr>
            <a:r>
              <a:rPr lang="en-US" smtClean="0"/>
              <a:t>Click to edit Master text styles</a:t>
            </a:r>
          </a:p>
        </p:txBody>
      </p:sp>
      <p:sp>
        <p:nvSpPr>
          <p:cNvPr id="6" name="Content Placeholder 5"/>
          <p:cNvSpPr>
            <a:spLocks noGrp="1"/>
          </p:cNvSpPr>
          <p:nvPr>
            <p:ph sz="quarter" idx="4"/>
          </p:nvPr>
        </p:nvSpPr>
        <p:spPr>
          <a:xfrm>
            <a:off x="4645025" y="1399032"/>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pPr>
              <a:defRPr/>
            </a:pPr>
            <a:endParaRPr lang="en-US"/>
          </a:p>
        </p:txBody>
      </p:sp>
      <p:sp>
        <p:nvSpPr>
          <p:cNvPr id="8" name="Footer Placeholder 7"/>
          <p:cNvSpPr>
            <a:spLocks noGrp="1"/>
          </p:cNvSpPr>
          <p:nvPr>
            <p:ph type="ftr" sz="quarter" idx="11"/>
          </p:nvPr>
        </p:nvSpPr>
        <p:spPr/>
        <p:txBody>
          <a:bodyPr/>
          <a:lstStyle/>
          <a:p>
            <a:pPr>
              <a:defRPr/>
            </a:pPr>
            <a:endParaRPr lang="en-US"/>
          </a:p>
        </p:txBody>
      </p:sp>
      <p:sp>
        <p:nvSpPr>
          <p:cNvPr id="9" name="Slide Number Placeholder 8"/>
          <p:cNvSpPr>
            <a:spLocks noGrp="1"/>
          </p:cNvSpPr>
          <p:nvPr>
            <p:ph type="sldNum" sz="quarter" idx="12"/>
          </p:nvPr>
        </p:nvSpPr>
        <p:spPr/>
        <p:txBody>
          <a:bodyPr/>
          <a:lstStyle/>
          <a:p>
            <a:pPr>
              <a:defRPr/>
            </a:pPr>
            <a:fld id="{FFCAFB22-7E77-40A1-96EF-E4A8C4A2F67C}" type="slidenum">
              <a:rPr lang="en-US" altLang="vi-VN" smtClean="0"/>
              <a:pPr>
                <a:defRPr/>
              </a:pPr>
              <a:t>‹#›</a:t>
            </a:fld>
            <a:endParaRPr lang="en-US" altLang="vi-VN"/>
          </a:p>
        </p:txBody>
      </p:sp>
      <p:sp>
        <p:nvSpPr>
          <p:cNvPr id="10" name="Title 9"/>
          <p:cNvSpPr>
            <a:spLocks noGrp="1"/>
          </p:cNvSpPr>
          <p:nvPr>
            <p:ph type="title"/>
          </p:nvPr>
        </p:nvSpPr>
        <p:spPr/>
        <p:txBody>
          <a:bodyPr/>
          <a:lstStyle/>
          <a:p>
            <a:r>
              <a:rPr lang="en-US" smtClean="0"/>
              <a:t>Click to edit Master title style</a:t>
            </a:r>
            <a:endParaRPr lang="en-US" dirty="0"/>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pPr>
              <a:defRPr/>
            </a:pPr>
            <a:endParaRPr lang="en-US"/>
          </a:p>
        </p:txBody>
      </p:sp>
      <p:sp>
        <p:nvSpPr>
          <p:cNvPr id="4" name="Footer Placeholder 3"/>
          <p:cNvSpPr>
            <a:spLocks noGrp="1"/>
          </p:cNvSpPr>
          <p:nvPr>
            <p:ph type="ftr" sz="quarter" idx="11"/>
          </p:nvPr>
        </p:nvSpPr>
        <p:spPr/>
        <p:txBody>
          <a:bodyPr/>
          <a:lstStyle/>
          <a:p>
            <a:pPr>
              <a:defRPr/>
            </a:pPr>
            <a:endParaRPr lang="en-US"/>
          </a:p>
        </p:txBody>
      </p:sp>
      <p:sp>
        <p:nvSpPr>
          <p:cNvPr id="5" name="Slide Number Placeholder 4"/>
          <p:cNvSpPr>
            <a:spLocks noGrp="1"/>
          </p:cNvSpPr>
          <p:nvPr>
            <p:ph type="sldNum" sz="quarter" idx="12"/>
          </p:nvPr>
        </p:nvSpPr>
        <p:spPr/>
        <p:txBody>
          <a:bodyPr/>
          <a:lstStyle/>
          <a:p>
            <a:pPr>
              <a:defRPr/>
            </a:pPr>
            <a:fld id="{19D85028-C265-4123-AEC2-79FA85301D3B}" type="slidenum">
              <a:rPr lang="en-US" altLang="vi-VN" smtClean="0"/>
              <a:pPr>
                <a:defRPr/>
              </a:pPr>
              <a:t>‹#›</a:t>
            </a:fld>
            <a:endParaRPr lang="en-US" altLang="vi-VN"/>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endParaRPr lang="en-US"/>
          </a:p>
        </p:txBody>
      </p:sp>
      <p:sp>
        <p:nvSpPr>
          <p:cNvPr id="3" name="Footer Placeholder 2"/>
          <p:cNvSpPr>
            <a:spLocks noGrp="1"/>
          </p:cNvSpPr>
          <p:nvPr>
            <p:ph type="ftr" sz="quarter" idx="11"/>
          </p:nvPr>
        </p:nvSpPr>
        <p:spPr/>
        <p:txBody>
          <a:bodyPr/>
          <a:lstStyle/>
          <a:p>
            <a:pPr>
              <a:defRPr/>
            </a:pPr>
            <a:endParaRPr lang="en-US"/>
          </a:p>
        </p:txBody>
      </p:sp>
      <p:sp>
        <p:nvSpPr>
          <p:cNvPr id="4" name="Slide Number Placeholder 3"/>
          <p:cNvSpPr>
            <a:spLocks noGrp="1"/>
          </p:cNvSpPr>
          <p:nvPr>
            <p:ph type="sldNum" sz="quarter" idx="12"/>
          </p:nvPr>
        </p:nvSpPr>
        <p:spPr/>
        <p:txBody>
          <a:bodyPr/>
          <a:lstStyle/>
          <a:p>
            <a:pPr>
              <a:defRPr/>
            </a:pPr>
            <a:fld id="{B3E5AFB3-7C37-47F6-84FD-AE43AA0FA0F9}" type="slidenum">
              <a:rPr lang="en-US" altLang="vi-VN" smtClean="0"/>
              <a:pPr>
                <a:defRPr/>
              </a:pPr>
              <a:t>‹#›</a:t>
            </a:fld>
            <a:endParaRPr lang="en-US" altLang="vi-VN"/>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095" y="2209800"/>
            <a:ext cx="3636085" cy="1258493"/>
          </a:xfrm>
          <a:effectLst/>
        </p:spPr>
        <p:txBody>
          <a:bodyPr anchor="b">
            <a:noAutofit/>
          </a:bodyPr>
          <a:lstStyle>
            <a:lvl1pPr marL="228600" indent="-228600" algn="l">
              <a:defRPr sz="2800" b="1">
                <a:effectLst/>
              </a:defRPr>
            </a:lvl1pPr>
          </a:lstStyle>
          <a:p>
            <a:r>
              <a:rPr lang="en-US" smtClean="0"/>
              <a:t>Click to edit Master title style</a:t>
            </a:r>
            <a:endParaRPr lang="en-US" dirty="0"/>
          </a:p>
        </p:txBody>
      </p:sp>
      <p:sp>
        <p:nvSpPr>
          <p:cNvPr id="3" name="Content Placeholder 2"/>
          <p:cNvSpPr>
            <a:spLocks noGrp="1"/>
          </p:cNvSpPr>
          <p:nvPr>
            <p:ph idx="1"/>
          </p:nvPr>
        </p:nvSpPr>
        <p:spPr>
          <a:xfrm>
            <a:off x="4593515" y="731520"/>
            <a:ext cx="4017085" cy="4894730"/>
          </a:xfrm>
        </p:spPr>
        <p:txBody>
          <a:bodyPr anchor="ctr"/>
          <a:lstStyle>
            <a:lvl1pPr>
              <a:defRPr sz="2200"/>
            </a:lvl1pPr>
            <a:lvl2pPr>
              <a:defRPr sz="2000"/>
            </a:lvl2pPr>
            <a:lvl3pPr>
              <a:defRPr sz="1800"/>
            </a:lvl3pPr>
            <a:lvl4pPr>
              <a:defRPr sz="1600"/>
            </a:lvl4pPr>
            <a:lvl5pPr>
              <a:defRPr sz="14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075765" y="3497802"/>
            <a:ext cx="3388660" cy="21395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1C01B01F-6135-46BB-8BBE-80D2440F7D94}" type="slidenum">
              <a:rPr lang="en-US" altLang="vi-VN" smtClean="0"/>
              <a:pPr>
                <a:defRPr/>
              </a:pPr>
              <a:t>‹#›</a:t>
            </a:fld>
            <a:endParaRPr lang="en-US" altLang="vi-VN"/>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4475175" y="1143000"/>
            <a:ext cx="4114800" cy="3127806"/>
          </a:xfrm>
          <a:prstGeom prst="roundRect">
            <a:avLst>
              <a:gd name="adj" fmla="val 4230"/>
            </a:avLst>
          </a:prstGeom>
          <a:solidFill>
            <a:schemeClr val="bg2">
              <a:lumMod val="90000"/>
            </a:schemeClr>
          </a:solidFill>
          <a:effectLst>
            <a:reflection blurRad="4350" stA="23000" endA="300" endPos="28000" dir="5400000" sy="-100000" algn="bl" rotWithShape="0"/>
          </a:effectLst>
          <a:scene3d>
            <a:camera prst="perspectiveContrastingLeftFacing" fov="1800000">
              <a:rot lat="300000" lon="2100000" rev="0"/>
            </a:camera>
            <a:lightRig rig="balanced" dir="t"/>
          </a:scene3d>
          <a:sp3d>
            <a:bevelT w="50800" h="50800"/>
          </a:sp3d>
        </p:spPr>
        <p:txBody>
          <a:bodyPr>
            <a:normAutofit/>
            <a:flatTx/>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77887" y="1010486"/>
            <a:ext cx="3694114" cy="2163020"/>
          </a:xfrm>
        </p:spPr>
        <p:txBody>
          <a:bodyPr anchor="b"/>
          <a:lstStyle>
            <a:lvl1pPr marL="182880" indent="-182880">
              <a:buFont typeface="Georgia" pitchFamily="18" charset="0"/>
              <a:buChar char="*"/>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A5898298-F374-48ED-9DD4-D74B4C693347}" type="slidenum">
              <a:rPr lang="en-US" altLang="vi-VN" smtClean="0"/>
              <a:pPr>
                <a:defRPr/>
              </a:pPr>
              <a:t>‹#›</a:t>
            </a:fld>
            <a:endParaRPr lang="en-US" altLang="vi-VN"/>
          </a:p>
        </p:txBody>
      </p:sp>
      <p:sp>
        <p:nvSpPr>
          <p:cNvPr id="2" name="Title 1"/>
          <p:cNvSpPr>
            <a:spLocks noGrp="1"/>
          </p:cNvSpPr>
          <p:nvPr>
            <p:ph type="title"/>
          </p:nvPr>
        </p:nvSpPr>
        <p:spPr>
          <a:xfrm>
            <a:off x="727268" y="4464421"/>
            <a:ext cx="6383538" cy="1143000"/>
          </a:xfrm>
        </p:spPr>
        <p:txBody>
          <a:bodyPr anchor="b">
            <a:noAutofit/>
          </a:bodyPr>
          <a:lstStyle>
            <a:lvl1pPr algn="l">
              <a:defRPr sz="4600" b="1"/>
            </a:lvl1pPr>
          </a:lstStyle>
          <a:p>
            <a:r>
              <a:rPr lang="en-US" smtClean="0"/>
              <a:t>Click to edit Master title style</a:t>
            </a:r>
            <a:endParaRPr lang="en-US"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0" y="5105400"/>
            <a:ext cx="9144000" cy="175260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510540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3768304"/>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6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793289" y="4372168"/>
            <a:ext cx="6512511" cy="1143000"/>
          </a:xfrm>
          <a:prstGeom prst="rect">
            <a:avLst/>
          </a:prstGeom>
          <a:effectLst/>
        </p:spPr>
        <p:txBody>
          <a:bodyPr vert="horz" lIns="91440" tIns="45720" rIns="91440" bIns="45720" rtlCol="0" anchor="t" anchorCtr="0">
            <a:noAutofit/>
          </a:bodyPr>
          <a:lstStyle/>
          <a:p>
            <a:r>
              <a:rPr lang="en-US" smtClean="0"/>
              <a:t>Click to edit Master title style</a:t>
            </a:r>
            <a:endParaRPr lang="en-US" dirty="0"/>
          </a:p>
        </p:txBody>
      </p:sp>
      <p:sp>
        <p:nvSpPr>
          <p:cNvPr id="3" name="Text Placeholder 2"/>
          <p:cNvSpPr>
            <a:spLocks noGrp="1"/>
          </p:cNvSpPr>
          <p:nvPr>
            <p:ph type="body" idx="1"/>
          </p:nvPr>
        </p:nvSpPr>
        <p:spPr>
          <a:xfrm>
            <a:off x="1143000" y="732260"/>
            <a:ext cx="6400800" cy="347472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172200" y="6172200"/>
            <a:ext cx="2514600" cy="365125"/>
          </a:xfrm>
          <a:prstGeom prst="rect">
            <a:avLst/>
          </a:prstGeom>
        </p:spPr>
        <p:txBody>
          <a:bodyPr vert="horz" lIns="91440" tIns="45720" rIns="91440" bIns="45720" rtlCol="0" anchor="ctr"/>
          <a:lstStyle>
            <a:lvl1pPr algn="r">
              <a:defRPr sz="1100" b="1">
                <a:solidFill>
                  <a:schemeClr val="tx1">
                    <a:lumMod val="50000"/>
                    <a:lumOff val="50000"/>
                  </a:schemeClr>
                </a:solidFill>
              </a:defRPr>
            </a:lvl1pPr>
          </a:lstStyle>
          <a:p>
            <a:pPr>
              <a:defRPr/>
            </a:pPr>
            <a:endParaRPr lang="en-US"/>
          </a:p>
        </p:txBody>
      </p:sp>
      <p:sp>
        <p:nvSpPr>
          <p:cNvPr id="5" name="Footer Placeholder 4"/>
          <p:cNvSpPr>
            <a:spLocks noGrp="1"/>
          </p:cNvSpPr>
          <p:nvPr>
            <p:ph type="ftr" sz="quarter" idx="3"/>
          </p:nvPr>
        </p:nvSpPr>
        <p:spPr>
          <a:xfrm>
            <a:off x="457199" y="6172200"/>
            <a:ext cx="3352801" cy="365125"/>
          </a:xfrm>
          <a:prstGeom prst="rect">
            <a:avLst/>
          </a:prstGeom>
        </p:spPr>
        <p:txBody>
          <a:bodyPr vert="horz" lIns="91440" tIns="45720" rIns="91440" bIns="45720" rtlCol="0" anchor="ctr"/>
          <a:lstStyle>
            <a:lvl1pPr algn="l">
              <a:defRPr sz="1100" b="1">
                <a:solidFill>
                  <a:schemeClr val="tx1">
                    <a:lumMod val="50000"/>
                    <a:lumOff val="50000"/>
                  </a:schemeClr>
                </a:solidFill>
              </a:defRPr>
            </a:lvl1pPr>
          </a:lstStyle>
          <a:p>
            <a:pPr>
              <a:defRPr/>
            </a:pPr>
            <a:endParaRPr lang="en-US"/>
          </a:p>
        </p:txBody>
      </p:sp>
      <p:sp>
        <p:nvSpPr>
          <p:cNvPr id="6" name="Slide Number Placeholder 5"/>
          <p:cNvSpPr>
            <a:spLocks noGrp="1"/>
          </p:cNvSpPr>
          <p:nvPr>
            <p:ph type="sldNum" sz="quarter" idx="4"/>
          </p:nvPr>
        </p:nvSpPr>
        <p:spPr>
          <a:xfrm>
            <a:off x="3810000" y="6172200"/>
            <a:ext cx="1828800" cy="365125"/>
          </a:xfrm>
          <a:prstGeom prst="rect">
            <a:avLst/>
          </a:prstGeom>
        </p:spPr>
        <p:txBody>
          <a:bodyPr vert="horz" lIns="91440" tIns="45720" rIns="91440" bIns="45720" rtlCol="0" anchor="ctr"/>
          <a:lstStyle>
            <a:lvl1pPr algn="ctr">
              <a:defRPr sz="1200" b="1">
                <a:solidFill>
                  <a:schemeClr val="tx1">
                    <a:lumMod val="50000"/>
                    <a:lumOff val="50000"/>
                  </a:schemeClr>
                </a:solidFill>
              </a:defRPr>
            </a:lvl1pPr>
          </a:lstStyle>
          <a:p>
            <a:pPr>
              <a:defRPr/>
            </a:pPr>
            <a:fld id="{64972473-0BE6-4CB6-A23D-2FC85894CE73}" type="slidenum">
              <a:rPr lang="en-US" altLang="vi-VN" smtClean="0"/>
              <a:pPr>
                <a:defRPr/>
              </a:pPr>
              <a:t>‹#›</a:t>
            </a:fld>
            <a:endParaRPr lang="en-US" altLang="vi-VN"/>
          </a:p>
        </p:txBody>
      </p:sp>
    </p:spTree>
  </p:cSld>
  <p:clrMap bg1="lt1" tx1="dk1" bg2="lt2" tx2="dk2" accent1="accent1" accent2="accent2" accent3="accent3" accent4="accent4" accent5="accent5" accent6="accent6" hlink="hlink" folHlink="folHlink"/>
  <p:sldLayoutIdLst>
    <p:sldLayoutId id="2147483665" r:id="rId1"/>
    <p:sldLayoutId id="2147483666" r:id="rId2"/>
    <p:sldLayoutId id="2147483667" r:id="rId3"/>
    <p:sldLayoutId id="2147483668" r:id="rId4"/>
    <p:sldLayoutId id="2147483669" r:id="rId5"/>
    <p:sldLayoutId id="2147483670" r:id="rId6"/>
    <p:sldLayoutId id="2147483671" r:id="rId7"/>
    <p:sldLayoutId id="2147483672" r:id="rId8"/>
    <p:sldLayoutId id="2147483673" r:id="rId9"/>
    <p:sldLayoutId id="2147483674" r:id="rId10"/>
    <p:sldLayoutId id="2147483675" r:id="rId11"/>
  </p:sldLayoutIdLst>
  <p:timing>
    <p:tnLst>
      <p:par>
        <p:cTn id="1" dur="indefinite" restart="never" nodeType="tmRoot"/>
      </p:par>
    </p:tnLst>
  </p:timing>
  <p:txStyles>
    <p:titleStyle>
      <a:lvl1pPr marL="320040" indent="-320040" algn="r" defTabSz="914400" rtl="0" eaLnBrk="1" latinLnBrk="0" hangingPunct="1">
        <a:spcBef>
          <a:spcPct val="0"/>
        </a:spcBef>
        <a:buClr>
          <a:schemeClr val="accent6">
            <a:lumMod val="75000"/>
          </a:schemeClr>
        </a:buClr>
        <a:buSzPct val="128000"/>
        <a:buFont typeface="Georgia" pitchFamily="18" charset="0"/>
        <a:buChar char="*"/>
        <a:defRPr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286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200" kern="1200">
          <a:solidFill>
            <a:schemeClr val="tx1">
              <a:lumMod val="75000"/>
              <a:lumOff val="25000"/>
            </a:schemeClr>
          </a:solidFill>
          <a:latin typeface="+mn-lt"/>
          <a:ea typeface="+mn-ea"/>
          <a:cs typeface="+mn-cs"/>
        </a:defRPr>
      </a:lvl1pPr>
      <a:lvl2pPr marL="54864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000" kern="1200">
          <a:solidFill>
            <a:schemeClr val="tx1">
              <a:lumMod val="75000"/>
              <a:lumOff val="25000"/>
            </a:schemeClr>
          </a:solidFill>
          <a:latin typeface="+mn-lt"/>
          <a:ea typeface="+mn-ea"/>
          <a:cs typeface="+mn-cs"/>
        </a:defRPr>
      </a:lvl2pPr>
      <a:lvl3pPr marL="822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800" kern="1200">
          <a:solidFill>
            <a:schemeClr val="tx1">
              <a:lumMod val="75000"/>
              <a:lumOff val="25000"/>
            </a:schemeClr>
          </a:solidFill>
          <a:latin typeface="+mn-lt"/>
          <a:ea typeface="+mn-ea"/>
          <a:cs typeface="+mn-cs"/>
        </a:defRPr>
      </a:lvl3pPr>
      <a:lvl4pPr marL="109728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600" kern="1200">
          <a:solidFill>
            <a:schemeClr val="tx1">
              <a:lumMod val="75000"/>
              <a:lumOff val="25000"/>
            </a:schemeClr>
          </a:solidFill>
          <a:latin typeface="+mn-lt"/>
          <a:ea typeface="+mn-ea"/>
          <a:cs typeface="+mn-cs"/>
        </a:defRPr>
      </a:lvl4pPr>
      <a:lvl5pPr marL="138988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5pPr>
      <a:lvl6pPr marL="166420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6pPr>
      <a:lvl7pPr marL="1965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7pPr>
      <a:lvl8pPr marL="22860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8pPr>
      <a:lvl9pPr marL="2587752"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wmf"/><Relationship Id="rId3" Type="http://schemas.openxmlformats.org/officeDocument/2006/relationships/image" Target="../media/image1.png"/><Relationship Id="rId7" Type="http://schemas.openxmlformats.org/officeDocument/2006/relationships/image" Target="../media/image5.jpeg"/><Relationship Id="rId2" Type="http://schemas.openxmlformats.org/officeDocument/2006/relationships/audio" Target="../media/audio1.wav"/><Relationship Id="rId1" Type="http://schemas.openxmlformats.org/officeDocument/2006/relationships/slideLayout" Target="../slideLayouts/slideLayout7.xml"/><Relationship Id="rId6" Type="http://schemas.openxmlformats.org/officeDocument/2006/relationships/image" Target="../media/image4.gif"/><Relationship Id="rId11" Type="http://schemas.openxmlformats.org/officeDocument/2006/relationships/image" Target="../media/image9.wmf"/><Relationship Id="rId5" Type="http://schemas.openxmlformats.org/officeDocument/2006/relationships/image" Target="../media/image3.gif"/><Relationship Id="rId10" Type="http://schemas.openxmlformats.org/officeDocument/2006/relationships/image" Target="../media/image8.wmf"/><Relationship Id="rId4" Type="http://schemas.openxmlformats.org/officeDocument/2006/relationships/image" Target="../media/image2.png"/><Relationship Id="rId9" Type="http://schemas.openxmlformats.org/officeDocument/2006/relationships/image" Target="../media/image7.wmf"/></Relationships>
</file>

<file path=ppt/slides/_rels/slide10.xml.rels><?xml version="1.0" encoding="UTF-8" standalone="yes"?>
<Relationships xmlns="http://schemas.openxmlformats.org/package/2006/relationships"><Relationship Id="rId8" Type="http://schemas.openxmlformats.org/officeDocument/2006/relationships/image" Target="../media/image13.png"/><Relationship Id="rId3" Type="http://schemas.openxmlformats.org/officeDocument/2006/relationships/audio" Target="../media/audio6.wav"/><Relationship Id="rId7" Type="http://schemas.openxmlformats.org/officeDocument/2006/relationships/image" Target="../media/image12.jpeg"/><Relationship Id="rId2" Type="http://schemas.openxmlformats.org/officeDocument/2006/relationships/slideLayout" Target="../slideLayouts/slideLayout7.xml"/><Relationship Id="rId1" Type="http://schemas.openxmlformats.org/officeDocument/2006/relationships/audio" Target="../media/audio5.wav"/><Relationship Id="rId6" Type="http://schemas.openxmlformats.org/officeDocument/2006/relationships/image" Target="../media/image11.jpeg"/><Relationship Id="rId11" Type="http://schemas.openxmlformats.org/officeDocument/2006/relationships/image" Target="../media/image16.png"/><Relationship Id="rId5" Type="http://schemas.openxmlformats.org/officeDocument/2006/relationships/audio" Target="../media/audio1.wav"/><Relationship Id="rId10" Type="http://schemas.openxmlformats.org/officeDocument/2006/relationships/image" Target="../media/image15.wmf"/><Relationship Id="rId4" Type="http://schemas.openxmlformats.org/officeDocument/2006/relationships/audio" Target="../media/audio7.wav"/><Relationship Id="rId9" Type="http://schemas.openxmlformats.org/officeDocument/2006/relationships/image" Target="../media/image14.wmf"/></Relationships>
</file>

<file path=ppt/slides/_rels/slide11.xml.rels><?xml version="1.0" encoding="UTF-8" standalone="yes"?>
<Relationships xmlns="http://schemas.openxmlformats.org/package/2006/relationships"><Relationship Id="rId8" Type="http://schemas.openxmlformats.org/officeDocument/2006/relationships/image" Target="../media/image13.png"/><Relationship Id="rId3" Type="http://schemas.openxmlformats.org/officeDocument/2006/relationships/audio" Target="../media/audio6.wav"/><Relationship Id="rId7" Type="http://schemas.openxmlformats.org/officeDocument/2006/relationships/image" Target="../media/image12.jpeg"/><Relationship Id="rId2" Type="http://schemas.openxmlformats.org/officeDocument/2006/relationships/slideLayout" Target="../slideLayouts/slideLayout7.xml"/><Relationship Id="rId1" Type="http://schemas.openxmlformats.org/officeDocument/2006/relationships/audio" Target="../media/audio5.wav"/><Relationship Id="rId6" Type="http://schemas.openxmlformats.org/officeDocument/2006/relationships/image" Target="../media/image11.jpeg"/><Relationship Id="rId11" Type="http://schemas.openxmlformats.org/officeDocument/2006/relationships/image" Target="../media/image16.png"/><Relationship Id="rId5" Type="http://schemas.openxmlformats.org/officeDocument/2006/relationships/audio" Target="../media/audio1.wav"/><Relationship Id="rId10" Type="http://schemas.openxmlformats.org/officeDocument/2006/relationships/image" Target="../media/image15.wmf"/><Relationship Id="rId4" Type="http://schemas.openxmlformats.org/officeDocument/2006/relationships/audio" Target="../media/audio7.wav"/><Relationship Id="rId9" Type="http://schemas.openxmlformats.org/officeDocument/2006/relationships/image" Target="../media/image14.wmf"/></Relationships>
</file>

<file path=ppt/slides/_rels/slide12.xml.rels><?xml version="1.0" encoding="UTF-8" standalone="yes"?>
<Relationships xmlns="http://schemas.openxmlformats.org/package/2006/relationships"><Relationship Id="rId8" Type="http://schemas.openxmlformats.org/officeDocument/2006/relationships/image" Target="../media/image17.jpeg"/><Relationship Id="rId3" Type="http://schemas.openxmlformats.org/officeDocument/2006/relationships/audio" Target="../media/audio6.wav"/><Relationship Id="rId7" Type="http://schemas.openxmlformats.org/officeDocument/2006/relationships/image" Target="../media/image11.jpeg"/><Relationship Id="rId12" Type="http://schemas.openxmlformats.org/officeDocument/2006/relationships/image" Target="../media/image19.png"/><Relationship Id="rId2" Type="http://schemas.openxmlformats.org/officeDocument/2006/relationships/slideLayout" Target="../slideLayouts/slideLayout7.xml"/><Relationship Id="rId1" Type="http://schemas.openxmlformats.org/officeDocument/2006/relationships/audio" Target="../media/audio5.wav"/><Relationship Id="rId6" Type="http://schemas.openxmlformats.org/officeDocument/2006/relationships/audio" Target="../media/audio4.wav"/><Relationship Id="rId11" Type="http://schemas.openxmlformats.org/officeDocument/2006/relationships/image" Target="../media/image18.png"/><Relationship Id="rId5" Type="http://schemas.openxmlformats.org/officeDocument/2006/relationships/audio" Target="../media/audio1.wav"/><Relationship Id="rId10" Type="http://schemas.openxmlformats.org/officeDocument/2006/relationships/image" Target="../media/image14.wmf"/><Relationship Id="rId4" Type="http://schemas.openxmlformats.org/officeDocument/2006/relationships/audio" Target="../media/audio7.wav"/><Relationship Id="rId9" Type="http://schemas.openxmlformats.org/officeDocument/2006/relationships/image" Target="../media/image13.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audio" Target="../media/audio2.wav"/><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audio" Target="../media/audio3.wav"/></Relationships>
</file>

<file path=ppt/slides/_rels/slide4.xml.rels><?xml version="1.0" encoding="UTF-8" standalone="yes"?>
<Relationships xmlns="http://schemas.openxmlformats.org/package/2006/relationships"><Relationship Id="rId2" Type="http://schemas.openxmlformats.org/officeDocument/2006/relationships/audio" Target="../media/audio2.wav"/><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audio" Target="../media/audio2.wav"/><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audio" Target="../media/audio3.wav"/></Relationships>
</file>

<file path=ppt/slides/_rels/slide6.xml.rels><?xml version="1.0" encoding="UTF-8" standalone="yes"?>
<Relationships xmlns="http://schemas.openxmlformats.org/package/2006/relationships"><Relationship Id="rId3" Type="http://schemas.openxmlformats.org/officeDocument/2006/relationships/audio" Target="../media/audio3.wav"/><Relationship Id="rId2" Type="http://schemas.openxmlformats.org/officeDocument/2006/relationships/audio" Target="../media/audio2.wav"/><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audio" Target="../media/audio3.wav"/><Relationship Id="rId2" Type="http://schemas.openxmlformats.org/officeDocument/2006/relationships/audio" Target="../media/audio2.wav"/><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0.gif"/><Relationship Id="rId2" Type="http://schemas.openxmlformats.org/officeDocument/2006/relationships/audio" Target="../media/audio4.wav"/><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7" descr="flower7"/>
          <p:cNvPicPr>
            <a:picLocks noChangeAspect="1" noChangeArrowheads="1" noCrop="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162800" y="228600"/>
            <a:ext cx="381000" cy="190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1" name="Picture 8" descr="flower7"/>
          <p:cNvPicPr>
            <a:picLocks noChangeAspect="1" noChangeArrowheads="1" noCrop="1"/>
          </p:cNvPicPr>
          <p:nvPr/>
        </p:nvPicPr>
        <p:blipFill>
          <a:blip r:embed="rId4">
            <a:extLst>
              <a:ext uri="{28A0092B-C50C-407E-A947-70E740481C1C}">
                <a14:useLocalDpi xmlns:a14="http://schemas.microsoft.com/office/drawing/2010/main" val="0"/>
              </a:ext>
            </a:extLst>
          </a:blip>
          <a:srcRect/>
          <a:stretch>
            <a:fillRect/>
          </a:stretch>
        </p:blipFill>
        <p:spPr bwMode="auto">
          <a:xfrm>
            <a:off x="7696200" y="304800"/>
            <a:ext cx="3048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2" name="Freeform 9"/>
          <p:cNvSpPr>
            <a:spLocks/>
          </p:cNvSpPr>
          <p:nvPr/>
        </p:nvSpPr>
        <p:spPr bwMode="auto">
          <a:xfrm>
            <a:off x="7620000" y="1295400"/>
            <a:ext cx="1600200" cy="304800"/>
          </a:xfrm>
          <a:custGeom>
            <a:avLst/>
            <a:gdLst>
              <a:gd name="T0" fmla="*/ 2147483647 w 2016"/>
              <a:gd name="T1" fmla="*/ 2147483647 h 1472"/>
              <a:gd name="T2" fmla="*/ 2147483647 w 2016"/>
              <a:gd name="T3" fmla="*/ 2147483647 h 1472"/>
              <a:gd name="T4" fmla="*/ 2147483647 w 2016"/>
              <a:gd name="T5" fmla="*/ 2147483647 h 1472"/>
              <a:gd name="T6" fmla="*/ 2147483647 w 2016"/>
              <a:gd name="T7" fmla="*/ 2147483647 h 1472"/>
              <a:gd name="T8" fmla="*/ 2147483647 w 2016"/>
              <a:gd name="T9" fmla="*/ 2147483647 h 1472"/>
              <a:gd name="T10" fmla="*/ 2147483647 w 2016"/>
              <a:gd name="T11" fmla="*/ 2147483647 h 1472"/>
              <a:gd name="T12" fmla="*/ 2147483647 w 2016"/>
              <a:gd name="T13" fmla="*/ 2147483647 h 1472"/>
              <a:gd name="T14" fmla="*/ 2147483647 w 2016"/>
              <a:gd name="T15" fmla="*/ 2147483647 h 1472"/>
              <a:gd name="T16" fmla="*/ 2147483647 w 2016"/>
              <a:gd name="T17" fmla="*/ 2147483647 h 1472"/>
              <a:gd name="T18" fmla="*/ 2147483647 w 2016"/>
              <a:gd name="T19" fmla="*/ 2147483647 h 1472"/>
              <a:gd name="T20" fmla="*/ 2147483647 w 2016"/>
              <a:gd name="T21" fmla="*/ 2147483647 h 1472"/>
              <a:gd name="T22" fmla="*/ 2147483647 w 2016"/>
              <a:gd name="T23" fmla="*/ 2147483647 h 1472"/>
              <a:gd name="T24" fmla="*/ 2147483647 w 2016"/>
              <a:gd name="T25" fmla="*/ 2147483647 h 1472"/>
              <a:gd name="T26" fmla="*/ 2147483647 w 2016"/>
              <a:gd name="T27" fmla="*/ 2147483647 h 1472"/>
              <a:gd name="T28" fmla="*/ 2147483647 w 2016"/>
              <a:gd name="T29" fmla="*/ 2147483647 h 1472"/>
              <a:gd name="T30" fmla="*/ 2147483647 w 2016"/>
              <a:gd name="T31" fmla="*/ 2147483647 h 1472"/>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2016"/>
              <a:gd name="T49" fmla="*/ 0 h 1472"/>
              <a:gd name="T50" fmla="*/ 2016 w 2016"/>
              <a:gd name="T51" fmla="*/ 1472 h 1472"/>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2016" h="1472">
                <a:moveTo>
                  <a:pt x="16" y="848"/>
                </a:moveTo>
                <a:cubicBezTo>
                  <a:pt x="32" y="744"/>
                  <a:pt x="112" y="424"/>
                  <a:pt x="208" y="320"/>
                </a:cubicBezTo>
                <a:cubicBezTo>
                  <a:pt x="304" y="216"/>
                  <a:pt x="488" y="216"/>
                  <a:pt x="592" y="224"/>
                </a:cubicBezTo>
                <a:cubicBezTo>
                  <a:pt x="696" y="232"/>
                  <a:pt x="792" y="392"/>
                  <a:pt x="832" y="368"/>
                </a:cubicBezTo>
                <a:cubicBezTo>
                  <a:pt x="872" y="344"/>
                  <a:pt x="792" y="136"/>
                  <a:pt x="832" y="80"/>
                </a:cubicBezTo>
                <a:cubicBezTo>
                  <a:pt x="872" y="24"/>
                  <a:pt x="992" y="0"/>
                  <a:pt x="1072" y="32"/>
                </a:cubicBezTo>
                <a:cubicBezTo>
                  <a:pt x="1152" y="64"/>
                  <a:pt x="1240" y="248"/>
                  <a:pt x="1312" y="272"/>
                </a:cubicBezTo>
                <a:cubicBezTo>
                  <a:pt x="1384" y="296"/>
                  <a:pt x="1392" y="152"/>
                  <a:pt x="1504" y="176"/>
                </a:cubicBezTo>
                <a:cubicBezTo>
                  <a:pt x="1616" y="200"/>
                  <a:pt x="1952" y="288"/>
                  <a:pt x="1984" y="416"/>
                </a:cubicBezTo>
                <a:cubicBezTo>
                  <a:pt x="2016" y="544"/>
                  <a:pt x="1704" y="800"/>
                  <a:pt x="1696" y="944"/>
                </a:cubicBezTo>
                <a:cubicBezTo>
                  <a:pt x="1688" y="1088"/>
                  <a:pt x="1984" y="1192"/>
                  <a:pt x="1936" y="1280"/>
                </a:cubicBezTo>
                <a:cubicBezTo>
                  <a:pt x="1888" y="1368"/>
                  <a:pt x="1568" y="1472"/>
                  <a:pt x="1408" y="1472"/>
                </a:cubicBezTo>
                <a:cubicBezTo>
                  <a:pt x="1248" y="1472"/>
                  <a:pt x="1112" y="1376"/>
                  <a:pt x="976" y="1280"/>
                </a:cubicBezTo>
                <a:cubicBezTo>
                  <a:pt x="840" y="1184"/>
                  <a:pt x="736" y="952"/>
                  <a:pt x="592" y="896"/>
                </a:cubicBezTo>
                <a:cubicBezTo>
                  <a:pt x="448" y="840"/>
                  <a:pt x="208" y="952"/>
                  <a:pt x="112" y="944"/>
                </a:cubicBezTo>
                <a:cubicBezTo>
                  <a:pt x="16" y="936"/>
                  <a:pt x="0" y="952"/>
                  <a:pt x="16" y="848"/>
                </a:cubicBezTo>
                <a:close/>
              </a:path>
            </a:pathLst>
          </a:custGeom>
          <a:solidFill>
            <a:srgbClr val="FF99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053" name="Freeform 10"/>
          <p:cNvSpPr>
            <a:spLocks/>
          </p:cNvSpPr>
          <p:nvPr/>
        </p:nvSpPr>
        <p:spPr bwMode="auto">
          <a:xfrm>
            <a:off x="6248400" y="1066800"/>
            <a:ext cx="990600" cy="304800"/>
          </a:xfrm>
          <a:custGeom>
            <a:avLst/>
            <a:gdLst>
              <a:gd name="T0" fmla="*/ 2147483647 w 2016"/>
              <a:gd name="T1" fmla="*/ 2147483647 h 1472"/>
              <a:gd name="T2" fmla="*/ 2147483647 w 2016"/>
              <a:gd name="T3" fmla="*/ 2147483647 h 1472"/>
              <a:gd name="T4" fmla="*/ 2147483647 w 2016"/>
              <a:gd name="T5" fmla="*/ 2147483647 h 1472"/>
              <a:gd name="T6" fmla="*/ 2147483647 w 2016"/>
              <a:gd name="T7" fmla="*/ 2147483647 h 1472"/>
              <a:gd name="T8" fmla="*/ 2147483647 w 2016"/>
              <a:gd name="T9" fmla="*/ 2147483647 h 1472"/>
              <a:gd name="T10" fmla="*/ 2147483647 w 2016"/>
              <a:gd name="T11" fmla="*/ 2147483647 h 1472"/>
              <a:gd name="T12" fmla="*/ 2147483647 w 2016"/>
              <a:gd name="T13" fmla="*/ 2147483647 h 1472"/>
              <a:gd name="T14" fmla="*/ 2147483647 w 2016"/>
              <a:gd name="T15" fmla="*/ 2147483647 h 1472"/>
              <a:gd name="T16" fmla="*/ 2147483647 w 2016"/>
              <a:gd name="T17" fmla="*/ 2147483647 h 1472"/>
              <a:gd name="T18" fmla="*/ 2147483647 w 2016"/>
              <a:gd name="T19" fmla="*/ 2147483647 h 1472"/>
              <a:gd name="T20" fmla="*/ 2147483647 w 2016"/>
              <a:gd name="T21" fmla="*/ 2147483647 h 1472"/>
              <a:gd name="T22" fmla="*/ 2147483647 w 2016"/>
              <a:gd name="T23" fmla="*/ 2147483647 h 1472"/>
              <a:gd name="T24" fmla="*/ 2147483647 w 2016"/>
              <a:gd name="T25" fmla="*/ 2147483647 h 1472"/>
              <a:gd name="T26" fmla="*/ 2147483647 w 2016"/>
              <a:gd name="T27" fmla="*/ 2147483647 h 1472"/>
              <a:gd name="T28" fmla="*/ 2147483647 w 2016"/>
              <a:gd name="T29" fmla="*/ 2147483647 h 1472"/>
              <a:gd name="T30" fmla="*/ 2147483647 w 2016"/>
              <a:gd name="T31" fmla="*/ 2147483647 h 1472"/>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2016"/>
              <a:gd name="T49" fmla="*/ 0 h 1472"/>
              <a:gd name="T50" fmla="*/ 2016 w 2016"/>
              <a:gd name="T51" fmla="*/ 1472 h 1472"/>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2016" h="1472">
                <a:moveTo>
                  <a:pt x="16" y="848"/>
                </a:moveTo>
                <a:cubicBezTo>
                  <a:pt x="32" y="744"/>
                  <a:pt x="112" y="424"/>
                  <a:pt x="208" y="320"/>
                </a:cubicBezTo>
                <a:cubicBezTo>
                  <a:pt x="304" y="216"/>
                  <a:pt x="488" y="216"/>
                  <a:pt x="592" y="224"/>
                </a:cubicBezTo>
                <a:cubicBezTo>
                  <a:pt x="696" y="232"/>
                  <a:pt x="792" y="392"/>
                  <a:pt x="832" y="368"/>
                </a:cubicBezTo>
                <a:cubicBezTo>
                  <a:pt x="872" y="344"/>
                  <a:pt x="792" y="136"/>
                  <a:pt x="832" y="80"/>
                </a:cubicBezTo>
                <a:cubicBezTo>
                  <a:pt x="872" y="24"/>
                  <a:pt x="992" y="0"/>
                  <a:pt x="1072" y="32"/>
                </a:cubicBezTo>
                <a:cubicBezTo>
                  <a:pt x="1152" y="64"/>
                  <a:pt x="1240" y="248"/>
                  <a:pt x="1312" y="272"/>
                </a:cubicBezTo>
                <a:cubicBezTo>
                  <a:pt x="1384" y="296"/>
                  <a:pt x="1392" y="152"/>
                  <a:pt x="1504" y="176"/>
                </a:cubicBezTo>
                <a:cubicBezTo>
                  <a:pt x="1616" y="200"/>
                  <a:pt x="1952" y="288"/>
                  <a:pt x="1984" y="416"/>
                </a:cubicBezTo>
                <a:cubicBezTo>
                  <a:pt x="2016" y="544"/>
                  <a:pt x="1704" y="800"/>
                  <a:pt x="1696" y="944"/>
                </a:cubicBezTo>
                <a:cubicBezTo>
                  <a:pt x="1688" y="1088"/>
                  <a:pt x="1984" y="1192"/>
                  <a:pt x="1936" y="1280"/>
                </a:cubicBezTo>
                <a:cubicBezTo>
                  <a:pt x="1888" y="1368"/>
                  <a:pt x="1568" y="1472"/>
                  <a:pt x="1408" y="1472"/>
                </a:cubicBezTo>
                <a:cubicBezTo>
                  <a:pt x="1248" y="1472"/>
                  <a:pt x="1112" y="1376"/>
                  <a:pt x="976" y="1280"/>
                </a:cubicBezTo>
                <a:cubicBezTo>
                  <a:pt x="840" y="1184"/>
                  <a:pt x="736" y="952"/>
                  <a:pt x="592" y="896"/>
                </a:cubicBezTo>
                <a:cubicBezTo>
                  <a:pt x="448" y="840"/>
                  <a:pt x="208" y="952"/>
                  <a:pt x="112" y="944"/>
                </a:cubicBezTo>
                <a:cubicBezTo>
                  <a:pt x="16" y="936"/>
                  <a:pt x="0" y="952"/>
                  <a:pt x="16" y="848"/>
                </a:cubicBezTo>
                <a:close/>
              </a:path>
            </a:pathLst>
          </a:custGeom>
          <a:solidFill>
            <a:srgbClr val="66CC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pic>
        <p:nvPicPr>
          <p:cNvPr id="2054" name="Picture 11" descr="SPARKLES"/>
          <p:cNvPicPr>
            <a:picLocks noChangeAspect="1" noChangeArrowheads="1" noCrop="1"/>
          </p:cNvPicPr>
          <p:nvPr/>
        </p:nvPicPr>
        <p:blipFill>
          <a:blip r:embed="rId5">
            <a:extLst>
              <a:ext uri="{28A0092B-C50C-407E-A947-70E740481C1C}">
                <a14:useLocalDpi xmlns:a14="http://schemas.microsoft.com/office/drawing/2010/main" val="0"/>
              </a:ext>
            </a:extLst>
          </a:blip>
          <a:srcRect/>
          <a:stretch>
            <a:fillRect/>
          </a:stretch>
        </p:blipFill>
        <p:spPr bwMode="auto">
          <a:xfrm>
            <a:off x="4724400" y="4114800"/>
            <a:ext cx="914400" cy="638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5" name="Picture 12" descr="SPARKLES"/>
          <p:cNvPicPr>
            <a:picLocks noChangeAspect="1" noChangeArrowheads="1" noCrop="1"/>
          </p:cNvPicPr>
          <p:nvPr/>
        </p:nvPicPr>
        <p:blipFill>
          <a:blip r:embed="rId5">
            <a:extLst>
              <a:ext uri="{28A0092B-C50C-407E-A947-70E740481C1C}">
                <a14:useLocalDpi xmlns:a14="http://schemas.microsoft.com/office/drawing/2010/main" val="0"/>
              </a:ext>
            </a:extLst>
          </a:blip>
          <a:srcRect/>
          <a:stretch>
            <a:fillRect/>
          </a:stretch>
        </p:blipFill>
        <p:spPr bwMode="auto">
          <a:xfrm>
            <a:off x="5334000" y="990600"/>
            <a:ext cx="914400" cy="638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6" name="Picture 13" descr="SPARKLES"/>
          <p:cNvPicPr>
            <a:picLocks noChangeAspect="1" noChangeArrowheads="1" noCrop="1"/>
          </p:cNvPicPr>
          <p:nvPr/>
        </p:nvPicPr>
        <p:blipFill>
          <a:blip r:embed="rId5">
            <a:extLst>
              <a:ext uri="{28A0092B-C50C-407E-A947-70E740481C1C}">
                <a14:useLocalDpi xmlns:a14="http://schemas.microsoft.com/office/drawing/2010/main" val="0"/>
              </a:ext>
            </a:extLst>
          </a:blip>
          <a:srcRect/>
          <a:stretch>
            <a:fillRect/>
          </a:stretch>
        </p:blipFill>
        <p:spPr bwMode="auto">
          <a:xfrm>
            <a:off x="2819400" y="1752600"/>
            <a:ext cx="2209800" cy="638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7" name="Picture 14" descr="SPARKLES"/>
          <p:cNvPicPr>
            <a:picLocks noChangeAspect="1" noChangeArrowheads="1" noCrop="1"/>
          </p:cNvPicPr>
          <p:nvPr/>
        </p:nvPicPr>
        <p:blipFill>
          <a:blip r:embed="rId5">
            <a:extLst>
              <a:ext uri="{28A0092B-C50C-407E-A947-70E740481C1C}">
                <a14:useLocalDpi xmlns:a14="http://schemas.microsoft.com/office/drawing/2010/main" val="0"/>
              </a:ext>
            </a:extLst>
          </a:blip>
          <a:srcRect/>
          <a:stretch>
            <a:fillRect/>
          </a:stretch>
        </p:blipFill>
        <p:spPr bwMode="auto">
          <a:xfrm>
            <a:off x="7620000" y="2133600"/>
            <a:ext cx="914400" cy="638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8" name="Picture 15" descr="SPARKLES"/>
          <p:cNvPicPr>
            <a:picLocks noChangeAspect="1" noChangeArrowheads="1" noCrop="1"/>
          </p:cNvPicPr>
          <p:nvPr/>
        </p:nvPicPr>
        <p:blipFill>
          <a:blip r:embed="rId5">
            <a:extLst>
              <a:ext uri="{28A0092B-C50C-407E-A947-70E740481C1C}">
                <a14:useLocalDpi xmlns:a14="http://schemas.microsoft.com/office/drawing/2010/main" val="0"/>
              </a:ext>
            </a:extLst>
          </a:blip>
          <a:srcRect/>
          <a:stretch>
            <a:fillRect/>
          </a:stretch>
        </p:blipFill>
        <p:spPr bwMode="auto">
          <a:xfrm>
            <a:off x="5867400" y="5334000"/>
            <a:ext cx="1828800" cy="638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9" name="Picture 16" descr="SPARKLES"/>
          <p:cNvPicPr>
            <a:picLocks noChangeAspect="1" noChangeArrowheads="1" noCrop="1"/>
          </p:cNvPicPr>
          <p:nvPr/>
        </p:nvPicPr>
        <p:blipFill>
          <a:blip r:embed="rId5">
            <a:extLst>
              <a:ext uri="{28A0092B-C50C-407E-A947-70E740481C1C}">
                <a14:useLocalDpi xmlns:a14="http://schemas.microsoft.com/office/drawing/2010/main" val="0"/>
              </a:ext>
            </a:extLst>
          </a:blip>
          <a:srcRect/>
          <a:stretch>
            <a:fillRect/>
          </a:stretch>
        </p:blipFill>
        <p:spPr bwMode="auto">
          <a:xfrm>
            <a:off x="7924800" y="4800600"/>
            <a:ext cx="914400" cy="638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60" name="Picture 17" descr="SPARKLES"/>
          <p:cNvPicPr>
            <a:picLocks noChangeAspect="1" noChangeArrowheads="1" noCrop="1"/>
          </p:cNvPicPr>
          <p:nvPr/>
        </p:nvPicPr>
        <p:blipFill>
          <a:blip r:embed="rId5">
            <a:extLst>
              <a:ext uri="{28A0092B-C50C-407E-A947-70E740481C1C}">
                <a14:useLocalDpi xmlns:a14="http://schemas.microsoft.com/office/drawing/2010/main" val="0"/>
              </a:ext>
            </a:extLst>
          </a:blip>
          <a:srcRect/>
          <a:stretch>
            <a:fillRect/>
          </a:stretch>
        </p:blipFill>
        <p:spPr bwMode="auto">
          <a:xfrm rot="-3119159">
            <a:off x="533401" y="1752600"/>
            <a:ext cx="914400" cy="638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61" name="Picture 18" descr="SPARKLES"/>
          <p:cNvPicPr>
            <a:picLocks noChangeAspect="1" noChangeArrowheads="1" noCrop="1"/>
          </p:cNvPicPr>
          <p:nvPr/>
        </p:nvPicPr>
        <p:blipFill>
          <a:blip r:embed="rId5">
            <a:extLst>
              <a:ext uri="{28A0092B-C50C-407E-A947-70E740481C1C}">
                <a14:useLocalDpi xmlns:a14="http://schemas.microsoft.com/office/drawing/2010/main" val="0"/>
              </a:ext>
            </a:extLst>
          </a:blip>
          <a:srcRect/>
          <a:stretch>
            <a:fillRect/>
          </a:stretch>
        </p:blipFill>
        <p:spPr bwMode="auto">
          <a:xfrm>
            <a:off x="2590800" y="4343400"/>
            <a:ext cx="914400" cy="638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62" name="Picture 19" descr="SPARKLES"/>
          <p:cNvPicPr>
            <a:picLocks noChangeAspect="1" noChangeArrowheads="1" noCrop="1"/>
          </p:cNvPicPr>
          <p:nvPr/>
        </p:nvPicPr>
        <p:blipFill>
          <a:blip r:embed="rId5">
            <a:extLst>
              <a:ext uri="{28A0092B-C50C-407E-A947-70E740481C1C}">
                <a14:useLocalDpi xmlns:a14="http://schemas.microsoft.com/office/drawing/2010/main" val="0"/>
              </a:ext>
            </a:extLst>
          </a:blip>
          <a:srcRect/>
          <a:stretch>
            <a:fillRect/>
          </a:stretch>
        </p:blipFill>
        <p:spPr bwMode="auto">
          <a:xfrm>
            <a:off x="838200" y="3200400"/>
            <a:ext cx="1354138"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63" name="Picture 20" descr="SPARKLES"/>
          <p:cNvPicPr>
            <a:picLocks noChangeAspect="1" noChangeArrowheads="1" noCrop="1"/>
          </p:cNvPicPr>
          <p:nvPr/>
        </p:nvPicPr>
        <p:blipFill>
          <a:blip r:embed="rId5">
            <a:extLst>
              <a:ext uri="{28A0092B-C50C-407E-A947-70E740481C1C}">
                <a14:useLocalDpi xmlns:a14="http://schemas.microsoft.com/office/drawing/2010/main" val="0"/>
              </a:ext>
            </a:extLst>
          </a:blip>
          <a:srcRect/>
          <a:stretch>
            <a:fillRect/>
          </a:stretch>
        </p:blipFill>
        <p:spPr bwMode="auto">
          <a:xfrm>
            <a:off x="6553200" y="3048000"/>
            <a:ext cx="1354138"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64" name="Picture 21" descr="SPARKLES"/>
          <p:cNvPicPr>
            <a:picLocks noChangeAspect="1" noChangeArrowheads="1" noCrop="1"/>
          </p:cNvPicPr>
          <p:nvPr/>
        </p:nvPicPr>
        <p:blipFill>
          <a:blip r:embed="rId5">
            <a:extLst>
              <a:ext uri="{28A0092B-C50C-407E-A947-70E740481C1C}">
                <a14:useLocalDpi xmlns:a14="http://schemas.microsoft.com/office/drawing/2010/main" val="0"/>
              </a:ext>
            </a:extLst>
          </a:blip>
          <a:srcRect/>
          <a:stretch>
            <a:fillRect/>
          </a:stretch>
        </p:blipFill>
        <p:spPr bwMode="auto">
          <a:xfrm>
            <a:off x="7789863" y="5334000"/>
            <a:ext cx="1354137"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65" name="Picture 22" descr="SPARKLES"/>
          <p:cNvPicPr>
            <a:picLocks noChangeAspect="1" noChangeArrowheads="1" noCrop="1"/>
          </p:cNvPicPr>
          <p:nvPr/>
        </p:nvPicPr>
        <p:blipFill>
          <a:blip r:embed="rId5">
            <a:extLst>
              <a:ext uri="{28A0092B-C50C-407E-A947-70E740481C1C}">
                <a14:useLocalDpi xmlns:a14="http://schemas.microsoft.com/office/drawing/2010/main" val="0"/>
              </a:ext>
            </a:extLst>
          </a:blip>
          <a:srcRect/>
          <a:stretch>
            <a:fillRect/>
          </a:stretch>
        </p:blipFill>
        <p:spPr bwMode="auto">
          <a:xfrm>
            <a:off x="533400" y="4495800"/>
            <a:ext cx="914400" cy="638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66" name="Picture 23" descr="SPARKLES"/>
          <p:cNvPicPr>
            <a:picLocks noChangeAspect="1" noChangeArrowheads="1" noCrop="1"/>
          </p:cNvPicPr>
          <p:nvPr/>
        </p:nvPicPr>
        <p:blipFill>
          <a:blip r:embed="rId5">
            <a:extLst>
              <a:ext uri="{28A0092B-C50C-407E-A947-70E740481C1C}">
                <a14:useLocalDpi xmlns:a14="http://schemas.microsoft.com/office/drawing/2010/main" val="0"/>
              </a:ext>
            </a:extLst>
          </a:blip>
          <a:srcRect/>
          <a:stretch>
            <a:fillRect/>
          </a:stretch>
        </p:blipFill>
        <p:spPr bwMode="auto">
          <a:xfrm>
            <a:off x="5105400" y="4038600"/>
            <a:ext cx="914400" cy="638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67" name="Picture 24" descr="SPARKLES"/>
          <p:cNvPicPr>
            <a:picLocks noChangeAspect="1" noChangeArrowheads="1" noCrop="1"/>
          </p:cNvPicPr>
          <p:nvPr/>
        </p:nvPicPr>
        <p:blipFill>
          <a:blip r:embed="rId5">
            <a:extLst>
              <a:ext uri="{28A0092B-C50C-407E-A947-70E740481C1C}">
                <a14:useLocalDpi xmlns:a14="http://schemas.microsoft.com/office/drawing/2010/main" val="0"/>
              </a:ext>
            </a:extLst>
          </a:blip>
          <a:srcRect/>
          <a:stretch>
            <a:fillRect/>
          </a:stretch>
        </p:blipFill>
        <p:spPr bwMode="auto">
          <a:xfrm>
            <a:off x="7467600" y="3733800"/>
            <a:ext cx="914400" cy="638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68" name="Picture 25" descr="SPARKLES"/>
          <p:cNvPicPr>
            <a:picLocks noChangeAspect="1" noChangeArrowheads="1" noCrop="1"/>
          </p:cNvPicPr>
          <p:nvPr/>
        </p:nvPicPr>
        <p:blipFill>
          <a:blip r:embed="rId5">
            <a:extLst>
              <a:ext uri="{28A0092B-C50C-407E-A947-70E740481C1C}">
                <a14:useLocalDpi xmlns:a14="http://schemas.microsoft.com/office/drawing/2010/main" val="0"/>
              </a:ext>
            </a:extLst>
          </a:blip>
          <a:srcRect/>
          <a:stretch>
            <a:fillRect/>
          </a:stretch>
        </p:blipFill>
        <p:spPr bwMode="auto">
          <a:xfrm>
            <a:off x="1905000" y="762000"/>
            <a:ext cx="914400" cy="638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69" name="Picture 26" descr="SPARKLES"/>
          <p:cNvPicPr>
            <a:picLocks noChangeAspect="1" noChangeArrowheads="1" noCrop="1"/>
          </p:cNvPicPr>
          <p:nvPr/>
        </p:nvPicPr>
        <p:blipFill>
          <a:blip r:embed="rId5">
            <a:extLst>
              <a:ext uri="{28A0092B-C50C-407E-A947-70E740481C1C}">
                <a14:useLocalDpi xmlns:a14="http://schemas.microsoft.com/office/drawing/2010/main" val="0"/>
              </a:ext>
            </a:extLst>
          </a:blip>
          <a:srcRect/>
          <a:stretch>
            <a:fillRect/>
          </a:stretch>
        </p:blipFill>
        <p:spPr bwMode="auto">
          <a:xfrm>
            <a:off x="2419350" y="3324225"/>
            <a:ext cx="2286000" cy="638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0379" name="Picture 27" descr="SPARKLES"/>
          <p:cNvPicPr>
            <a:picLocks noChangeAspect="1" noChangeArrowheads="1" noCrop="1"/>
          </p:cNvPicPr>
          <p:nvPr/>
        </p:nvPicPr>
        <p:blipFill>
          <a:blip r:embed="rId5">
            <a:extLst>
              <a:ext uri="{28A0092B-C50C-407E-A947-70E740481C1C}">
                <a14:useLocalDpi xmlns:a14="http://schemas.microsoft.com/office/drawing/2010/main" val="0"/>
              </a:ext>
            </a:extLst>
          </a:blip>
          <a:srcRect/>
          <a:stretch>
            <a:fillRect/>
          </a:stretch>
        </p:blipFill>
        <p:spPr bwMode="auto">
          <a:xfrm>
            <a:off x="5943600" y="2514600"/>
            <a:ext cx="914400" cy="638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71" name="Freeform 40"/>
          <p:cNvSpPr>
            <a:spLocks/>
          </p:cNvSpPr>
          <p:nvPr/>
        </p:nvSpPr>
        <p:spPr bwMode="auto">
          <a:xfrm rot="728459">
            <a:off x="838200" y="2133600"/>
            <a:ext cx="76200" cy="457200"/>
          </a:xfrm>
          <a:custGeom>
            <a:avLst/>
            <a:gdLst>
              <a:gd name="T0" fmla="*/ 2147483647 w 409"/>
              <a:gd name="T1" fmla="*/ 2147483647 h 658"/>
              <a:gd name="T2" fmla="*/ 2147483647 w 409"/>
              <a:gd name="T3" fmla="*/ 2147483647 h 658"/>
              <a:gd name="T4" fmla="*/ 2147483647 w 409"/>
              <a:gd name="T5" fmla="*/ 2147483647 h 658"/>
              <a:gd name="T6" fmla="*/ 2147483647 w 409"/>
              <a:gd name="T7" fmla="*/ 2147483647 h 658"/>
              <a:gd name="T8" fmla="*/ 2147483647 w 409"/>
              <a:gd name="T9" fmla="*/ 2147483647 h 658"/>
              <a:gd name="T10" fmla="*/ 2147483647 w 409"/>
              <a:gd name="T11" fmla="*/ 2147483647 h 658"/>
              <a:gd name="T12" fmla="*/ 0 60000 65536"/>
              <a:gd name="T13" fmla="*/ 0 60000 65536"/>
              <a:gd name="T14" fmla="*/ 0 60000 65536"/>
              <a:gd name="T15" fmla="*/ 0 60000 65536"/>
              <a:gd name="T16" fmla="*/ 0 60000 65536"/>
              <a:gd name="T17" fmla="*/ 0 60000 65536"/>
              <a:gd name="T18" fmla="*/ 0 w 409"/>
              <a:gd name="T19" fmla="*/ 0 h 658"/>
              <a:gd name="T20" fmla="*/ 409 w 409"/>
              <a:gd name="T21" fmla="*/ 658 h 658"/>
            </a:gdLst>
            <a:ahLst/>
            <a:cxnLst>
              <a:cxn ang="T12">
                <a:pos x="T0" y="T1"/>
              </a:cxn>
              <a:cxn ang="T13">
                <a:pos x="T2" y="T3"/>
              </a:cxn>
              <a:cxn ang="T14">
                <a:pos x="T4" y="T5"/>
              </a:cxn>
              <a:cxn ang="T15">
                <a:pos x="T6" y="T7"/>
              </a:cxn>
              <a:cxn ang="T16">
                <a:pos x="T8" y="T9"/>
              </a:cxn>
              <a:cxn ang="T17">
                <a:pos x="T10" y="T11"/>
              </a:cxn>
            </a:cxnLst>
            <a:rect l="T18" t="T19" r="T20" b="T21"/>
            <a:pathLst>
              <a:path w="409" h="658">
                <a:moveTo>
                  <a:pt x="17" y="38"/>
                </a:moveTo>
                <a:cubicBezTo>
                  <a:pt x="0" y="64"/>
                  <a:pt x="13" y="159"/>
                  <a:pt x="67" y="245"/>
                </a:cubicBezTo>
                <a:cubicBezTo>
                  <a:pt x="121" y="331"/>
                  <a:pt x="292" y="500"/>
                  <a:pt x="344" y="556"/>
                </a:cubicBezTo>
                <a:cubicBezTo>
                  <a:pt x="396" y="612"/>
                  <a:pt x="409" y="658"/>
                  <a:pt x="380" y="580"/>
                </a:cubicBezTo>
                <a:cubicBezTo>
                  <a:pt x="351" y="502"/>
                  <a:pt x="227" y="180"/>
                  <a:pt x="167" y="90"/>
                </a:cubicBezTo>
                <a:cubicBezTo>
                  <a:pt x="107" y="0"/>
                  <a:pt x="33" y="13"/>
                  <a:pt x="17" y="38"/>
                </a:cubicBezTo>
                <a:close/>
              </a:path>
            </a:pathLst>
          </a:custGeom>
          <a:solidFill>
            <a:srgbClr val="FFFF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pic>
        <p:nvPicPr>
          <p:cNvPr id="2072" name="Picture 72" descr="SPARKLES"/>
          <p:cNvPicPr>
            <a:picLocks noChangeAspect="1" noChangeArrowheads="1" noCrop="1"/>
          </p:cNvPicPr>
          <p:nvPr/>
        </p:nvPicPr>
        <p:blipFill>
          <a:blip r:embed="rId5">
            <a:extLst>
              <a:ext uri="{28A0092B-C50C-407E-A947-70E740481C1C}">
                <a14:useLocalDpi xmlns:a14="http://schemas.microsoft.com/office/drawing/2010/main" val="0"/>
              </a:ext>
            </a:extLst>
          </a:blip>
          <a:srcRect/>
          <a:stretch>
            <a:fillRect/>
          </a:stretch>
        </p:blipFill>
        <p:spPr bwMode="auto">
          <a:xfrm>
            <a:off x="304800" y="5562600"/>
            <a:ext cx="1354138"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73" name="Picture 73" descr="SPARKLES"/>
          <p:cNvPicPr>
            <a:picLocks noChangeAspect="1" noChangeArrowheads="1" noCrop="1"/>
          </p:cNvPicPr>
          <p:nvPr/>
        </p:nvPicPr>
        <p:blipFill>
          <a:blip r:embed="rId5">
            <a:extLst>
              <a:ext uri="{28A0092B-C50C-407E-A947-70E740481C1C}">
                <a14:useLocalDpi xmlns:a14="http://schemas.microsoft.com/office/drawing/2010/main" val="0"/>
              </a:ext>
            </a:extLst>
          </a:blip>
          <a:srcRect/>
          <a:stretch>
            <a:fillRect/>
          </a:stretch>
        </p:blipFill>
        <p:spPr bwMode="auto">
          <a:xfrm>
            <a:off x="1295400" y="4953000"/>
            <a:ext cx="1354138"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74" name="Picture 74" descr="SPARKLES"/>
          <p:cNvPicPr>
            <a:picLocks noChangeAspect="1" noChangeArrowheads="1" noCrop="1"/>
          </p:cNvPicPr>
          <p:nvPr/>
        </p:nvPicPr>
        <p:blipFill>
          <a:blip r:embed="rId5">
            <a:extLst>
              <a:ext uri="{28A0092B-C50C-407E-A947-70E740481C1C}">
                <a14:useLocalDpi xmlns:a14="http://schemas.microsoft.com/office/drawing/2010/main" val="0"/>
              </a:ext>
            </a:extLst>
          </a:blip>
          <a:srcRect/>
          <a:stretch>
            <a:fillRect/>
          </a:stretch>
        </p:blipFill>
        <p:spPr bwMode="auto">
          <a:xfrm>
            <a:off x="1524000" y="5715000"/>
            <a:ext cx="1354138"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75" name="Picture 75" descr="SPARKLES"/>
          <p:cNvPicPr>
            <a:picLocks noChangeAspect="1" noChangeArrowheads="1" noCrop="1"/>
          </p:cNvPicPr>
          <p:nvPr/>
        </p:nvPicPr>
        <p:blipFill>
          <a:blip r:embed="rId5">
            <a:extLst>
              <a:ext uri="{28A0092B-C50C-407E-A947-70E740481C1C}">
                <a14:useLocalDpi xmlns:a14="http://schemas.microsoft.com/office/drawing/2010/main" val="0"/>
              </a:ext>
            </a:extLst>
          </a:blip>
          <a:srcRect/>
          <a:stretch>
            <a:fillRect/>
          </a:stretch>
        </p:blipFill>
        <p:spPr bwMode="auto">
          <a:xfrm>
            <a:off x="304800" y="5562600"/>
            <a:ext cx="1354138"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76" name="Picture 77" descr="SPARKLES"/>
          <p:cNvPicPr>
            <a:picLocks noChangeAspect="1" noChangeArrowheads="1" noCrop="1"/>
          </p:cNvPicPr>
          <p:nvPr/>
        </p:nvPicPr>
        <p:blipFill>
          <a:blip r:embed="rId5">
            <a:extLst>
              <a:ext uri="{28A0092B-C50C-407E-A947-70E740481C1C}">
                <a14:useLocalDpi xmlns:a14="http://schemas.microsoft.com/office/drawing/2010/main" val="0"/>
              </a:ext>
            </a:extLst>
          </a:blip>
          <a:srcRect/>
          <a:stretch>
            <a:fillRect/>
          </a:stretch>
        </p:blipFill>
        <p:spPr bwMode="auto">
          <a:xfrm>
            <a:off x="304800" y="5562600"/>
            <a:ext cx="1354138"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77" name="Picture 78" descr="SPARKLES"/>
          <p:cNvPicPr>
            <a:picLocks noChangeAspect="1" noChangeArrowheads="1" noCrop="1"/>
          </p:cNvPicPr>
          <p:nvPr/>
        </p:nvPicPr>
        <p:blipFill>
          <a:blip r:embed="rId5">
            <a:extLst>
              <a:ext uri="{28A0092B-C50C-407E-A947-70E740481C1C}">
                <a14:useLocalDpi xmlns:a14="http://schemas.microsoft.com/office/drawing/2010/main" val="0"/>
              </a:ext>
            </a:extLst>
          </a:blip>
          <a:srcRect/>
          <a:stretch>
            <a:fillRect/>
          </a:stretch>
        </p:blipFill>
        <p:spPr bwMode="auto">
          <a:xfrm>
            <a:off x="3810000" y="304800"/>
            <a:ext cx="1354138"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78" name="Picture 79" descr="SPARKLES"/>
          <p:cNvPicPr>
            <a:picLocks noChangeAspect="1" noChangeArrowheads="1" noCrop="1"/>
          </p:cNvPicPr>
          <p:nvPr/>
        </p:nvPicPr>
        <p:blipFill>
          <a:blip r:embed="rId5">
            <a:extLst>
              <a:ext uri="{28A0092B-C50C-407E-A947-70E740481C1C}">
                <a14:useLocalDpi xmlns:a14="http://schemas.microsoft.com/office/drawing/2010/main" val="0"/>
              </a:ext>
            </a:extLst>
          </a:blip>
          <a:srcRect/>
          <a:stretch>
            <a:fillRect/>
          </a:stretch>
        </p:blipFill>
        <p:spPr bwMode="auto">
          <a:xfrm>
            <a:off x="7789863" y="381000"/>
            <a:ext cx="1354137"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9" name="Rectangle 20"/>
          <p:cNvSpPr>
            <a:spLocks noChangeArrowheads="1"/>
          </p:cNvSpPr>
          <p:nvPr/>
        </p:nvSpPr>
        <p:spPr bwMode="auto">
          <a:xfrm>
            <a:off x="990600" y="3124200"/>
            <a:ext cx="6553200" cy="1524000"/>
          </a:xfrm>
          <a:prstGeom prst="rect">
            <a:avLst/>
          </a:prstGeom>
          <a:noFill/>
          <a:ln w="9525">
            <a:noFill/>
            <a:miter lim="800000"/>
            <a:headEnd/>
            <a:tailEnd/>
          </a:ln>
          <a:effectLst>
            <a:prstShdw prst="shdw17" dist="17961" dir="2700000">
              <a:schemeClr val="accent1">
                <a:gamma/>
                <a:shade val="60000"/>
                <a:invGamma/>
              </a:schemeClr>
            </a:prstShdw>
          </a:effectLst>
        </p:spPr>
        <p:txBody>
          <a:bodyPr wrap="none" anchor="ctr"/>
          <a:lstStyle/>
          <a:p>
            <a:pPr algn="ctr">
              <a:defRPr/>
            </a:pPr>
            <a:endParaRPr lang="en-US">
              <a:solidFill>
                <a:schemeClr val="tx2"/>
              </a:solidFill>
              <a:cs typeface="Times New Roman" panose="02020603050405020304" pitchFamily="18" charset="0"/>
            </a:endParaRPr>
          </a:p>
        </p:txBody>
      </p:sp>
      <p:pic>
        <p:nvPicPr>
          <p:cNvPr id="2082" name="Picture 7" descr="Ảnh15"/>
          <p:cNvPicPr>
            <a:picLocks noChangeAspect="1" noChangeArrowheads="1" noCrop="1"/>
          </p:cNvPicPr>
          <p:nvPr/>
        </p:nvPicPr>
        <p:blipFill>
          <a:blip r:embed="rId6">
            <a:extLst>
              <a:ext uri="{28A0092B-C50C-407E-A947-70E740481C1C}">
                <a14:useLocalDpi xmlns:a14="http://schemas.microsoft.com/office/drawing/2010/main" val="0"/>
              </a:ext>
            </a:extLst>
          </a:blip>
          <a:srcRect/>
          <a:stretch>
            <a:fillRect/>
          </a:stretch>
        </p:blipFill>
        <p:spPr bwMode="auto">
          <a:xfrm>
            <a:off x="4191000" y="2590800"/>
            <a:ext cx="1066800" cy="787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2083" name="Group 18"/>
          <p:cNvGrpSpPr>
            <a:grpSpLocks/>
          </p:cNvGrpSpPr>
          <p:nvPr/>
        </p:nvGrpSpPr>
        <p:grpSpPr bwMode="auto">
          <a:xfrm>
            <a:off x="1295400" y="1143000"/>
            <a:ext cx="1905000" cy="1752600"/>
            <a:chOff x="5225" y="9335"/>
            <a:chExt cx="2520" cy="1750"/>
          </a:xfrm>
        </p:grpSpPr>
        <p:sp>
          <p:nvSpPr>
            <p:cNvPr id="2086" name="AutoShape 27" descr="2"/>
            <p:cNvSpPr>
              <a:spLocks noChangeArrowheads="1"/>
            </p:cNvSpPr>
            <p:nvPr/>
          </p:nvSpPr>
          <p:spPr bwMode="auto">
            <a:xfrm>
              <a:off x="5225" y="10186"/>
              <a:ext cx="2520" cy="899"/>
            </a:xfrm>
            <a:prstGeom prst="wave">
              <a:avLst>
                <a:gd name="adj1" fmla="val 20644"/>
                <a:gd name="adj2" fmla="val 0"/>
              </a:avLst>
            </a:prstGeom>
            <a:blipFill dpi="0" rotWithShape="0">
              <a:blip r:embed="rId7"/>
              <a:srcRect/>
              <a:stretch>
                <a:fillRect/>
              </a:stretch>
            </a:blipFill>
            <a:ln>
              <a:noFill/>
            </a:ln>
            <a:effectLst>
              <a:outerShdw dist="107763" dir="2700000" algn="ctr" rotWithShape="0">
                <a:srgbClr val="C0C0C0"/>
              </a:outerShdw>
            </a:effectLst>
            <a:extLst>
              <a:ext uri="{91240B29-F687-4F45-9708-019B960494DF}">
                <a14:hiddenLine xmlns:a14="http://schemas.microsoft.com/office/drawing/2010/main" w="9525">
                  <a:solidFill>
                    <a:srgbClr val="000000"/>
                  </a:solidFill>
                  <a:round/>
                  <a:headEnd/>
                  <a:tailEnd/>
                </a14:hiddenLine>
              </a:ext>
            </a:extLst>
          </p:spPr>
          <p:txBody>
            <a:bodyPr lIns="91435" tIns="45718" rIns="91435" bIns="45718"/>
            <a:lstStyle/>
            <a:p>
              <a:endParaRPr lang="en-US">
                <a:cs typeface="Times New Roman" pitchFamily="18" charset="0"/>
              </a:endParaRPr>
            </a:p>
          </p:txBody>
        </p:sp>
        <p:pic>
          <p:nvPicPr>
            <p:cNvPr id="2087" name="Picture 26" descr="cosmoS"/>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6302" y="9335"/>
              <a:ext cx="1080" cy="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88" name="Picture 25" descr="BOOK2"/>
            <p:cNvPicPr>
              <a:picLocks noChangeAspect="1" noChangeArrowheads="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6014" y="10122"/>
              <a:ext cx="1260" cy="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89" name="Picture 24" descr="BOOK1"/>
            <p:cNvPicPr>
              <a:picLocks noChangeAspect="1" noChangeArrowheads="1"/>
            </p:cNvPicPr>
            <p:nvPr/>
          </p:nvPicPr>
          <p:blipFill>
            <a:blip r:embed="rId10" cstate="print">
              <a:extLst>
                <a:ext uri="{28A0092B-C50C-407E-A947-70E740481C1C}">
                  <a14:useLocalDpi xmlns:a14="http://schemas.microsoft.com/office/drawing/2010/main" val="0"/>
                </a:ext>
              </a:extLst>
            </a:blip>
            <a:srcRect/>
            <a:stretch>
              <a:fillRect/>
            </a:stretch>
          </p:blipFill>
          <p:spPr bwMode="auto">
            <a:xfrm>
              <a:off x="5842" y="9848"/>
              <a:ext cx="1635" cy="7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90" name="Picture 23" descr="QUILLPEN"/>
            <p:cNvPicPr>
              <a:picLocks noChangeAspect="1" noChangeArrowheads="1"/>
            </p:cNvPicPr>
            <p:nvPr/>
          </p:nvPicPr>
          <p:blipFill>
            <a:blip r:embed="rId11" cstate="print">
              <a:extLst>
                <a:ext uri="{28A0092B-C50C-407E-A947-70E740481C1C}">
                  <a14:useLocalDpi xmlns:a14="http://schemas.microsoft.com/office/drawing/2010/main" val="0"/>
                </a:ext>
              </a:extLst>
            </a:blip>
            <a:srcRect/>
            <a:stretch>
              <a:fillRect/>
            </a:stretch>
          </p:blipFill>
          <p:spPr bwMode="auto">
            <a:xfrm>
              <a:off x="5615" y="9336"/>
              <a:ext cx="702" cy="13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91" name="Text Box 22"/>
            <p:cNvSpPr txBox="1">
              <a:spLocks noChangeArrowheads="1"/>
            </p:cNvSpPr>
            <p:nvPr/>
          </p:nvSpPr>
          <p:spPr bwMode="auto">
            <a:xfrm>
              <a:off x="5867" y="9897"/>
              <a:ext cx="900" cy="5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5" tIns="45718" rIns="91435" bIns="45718"/>
            <a:lstStyle>
              <a:lvl1pPr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pPr algn="r" eaLnBrk="1" hangingPunct="1"/>
              <a:r>
                <a:rPr lang="en-US" sz="800" b="1">
                  <a:cs typeface="Times New Roman" pitchFamily="18" charset="0"/>
                </a:rPr>
                <a:t> </a:t>
              </a:r>
              <a:endParaRPr lang="en-US" sz="4800">
                <a:cs typeface="Times New Roman" pitchFamily="18" charset="0"/>
              </a:endParaRPr>
            </a:p>
          </p:txBody>
        </p:sp>
        <p:sp>
          <p:nvSpPr>
            <p:cNvPr id="2092" name="Text Box 21"/>
            <p:cNvSpPr txBox="1">
              <a:spLocks noChangeArrowheads="1"/>
            </p:cNvSpPr>
            <p:nvPr/>
          </p:nvSpPr>
          <p:spPr bwMode="auto">
            <a:xfrm>
              <a:off x="6665" y="9863"/>
              <a:ext cx="577" cy="3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5" tIns="45718" rIns="91435" bIns="45718"/>
            <a:lstStyle>
              <a:lvl1pPr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pPr eaLnBrk="1" hangingPunct="1"/>
              <a:endParaRPr lang="en-US" sz="4800">
                <a:cs typeface="Times New Roman" pitchFamily="18" charset="0"/>
              </a:endParaRPr>
            </a:p>
          </p:txBody>
        </p:sp>
        <p:sp>
          <p:nvSpPr>
            <p:cNvPr id="2093" name="WordArt 20"/>
            <p:cNvSpPr>
              <a:spLocks noChangeArrowheads="1" noChangeShapeType="1" noTextEdit="1"/>
            </p:cNvSpPr>
            <p:nvPr/>
          </p:nvSpPr>
          <p:spPr bwMode="auto">
            <a:xfrm rot="1334491">
              <a:off x="6130" y="10696"/>
              <a:ext cx="600" cy="125"/>
            </a:xfrm>
            <a:prstGeom prst="rect">
              <a:avLst/>
            </a:prstGeom>
            <a:extLst>
              <a:ext uri="{91240B29-F687-4F45-9708-019B960494DF}">
                <a14:hiddenLine xmlns:a14="http://schemas.microsoft.com/office/drawing/2010/main" w="9525">
                  <a:solidFill>
                    <a:srgbClr val="000000"/>
                  </a:solidFill>
                  <a:round/>
                  <a:headEnd/>
                  <a:tailEnd/>
                </a14:hiddenLine>
              </a:ext>
            </a:extLst>
          </p:spPr>
          <p:txBody>
            <a:bodyPr wrap="none" fromWordArt="1">
              <a:prstTxWarp prst="textPlain">
                <a:avLst>
                  <a:gd name="adj" fmla="val 59282"/>
                </a:avLst>
              </a:prstTxWarp>
            </a:bodyPr>
            <a:lstStyle/>
            <a:p>
              <a:pPr algn="ctr"/>
              <a:r>
                <a:rPr lang="en-US" b="1" kern="10">
                  <a:solidFill>
                    <a:srgbClr val="FFFFFF"/>
                  </a:solidFill>
                  <a:latin typeface="Times New Roman"/>
                  <a:cs typeface="Times New Roman"/>
                </a:rPr>
                <a:t>NÀM </a:t>
              </a:r>
            </a:p>
          </p:txBody>
        </p:sp>
        <p:sp>
          <p:nvSpPr>
            <p:cNvPr id="2094" name="Text Box 19"/>
            <p:cNvSpPr txBox="1">
              <a:spLocks noChangeArrowheads="1"/>
            </p:cNvSpPr>
            <p:nvPr/>
          </p:nvSpPr>
          <p:spPr bwMode="auto">
            <a:xfrm>
              <a:off x="6623" y="10049"/>
              <a:ext cx="720" cy="5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5" tIns="45718" rIns="91435" bIns="45718"/>
            <a:lstStyle>
              <a:lvl1pPr eaLnBrk="0" hangingPunct="0">
                <a:defRPr>
                  <a:solidFill>
                    <a:schemeClr val="tx1"/>
                  </a:solidFill>
                  <a:latin typeface="Times New Roman" pitchFamily="18" charset="0"/>
                </a:defRPr>
              </a:lvl1pPr>
              <a:lvl2pPr marL="742950" indent="-285750" eaLnBrk="0" hangingPunct="0">
                <a:defRPr>
                  <a:solidFill>
                    <a:schemeClr val="tx1"/>
                  </a:solidFill>
                  <a:latin typeface="Times New Roman" pitchFamily="18" charset="0"/>
                </a:defRPr>
              </a:lvl2pPr>
              <a:lvl3pPr marL="1143000" indent="-228600" eaLnBrk="0" hangingPunct="0">
                <a:defRPr>
                  <a:solidFill>
                    <a:schemeClr val="tx1"/>
                  </a:solidFill>
                  <a:latin typeface="Times New Roman" pitchFamily="18" charset="0"/>
                </a:defRPr>
              </a:lvl3pPr>
              <a:lvl4pPr marL="1600200" indent="-228600" eaLnBrk="0" hangingPunct="0">
                <a:defRPr>
                  <a:solidFill>
                    <a:schemeClr val="tx1"/>
                  </a:solidFill>
                  <a:latin typeface="Times New Roman" pitchFamily="18" charset="0"/>
                </a:defRPr>
              </a:lvl4pPr>
              <a:lvl5pPr marL="2057400" indent="-228600" eaLnBrk="0" hangingPunct="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pPr eaLnBrk="1" hangingPunct="1"/>
              <a:endParaRPr lang="en-US" sz="4800">
                <a:cs typeface="Times New Roman" pitchFamily="18" charset="0"/>
              </a:endParaRPr>
            </a:p>
          </p:txBody>
        </p:sp>
      </p:grpSp>
      <p:sp>
        <p:nvSpPr>
          <p:cNvPr id="2084" name="WordArt 121"/>
          <p:cNvSpPr>
            <a:spLocks noChangeArrowheads="1" noChangeShapeType="1" noTextEdit="1"/>
          </p:cNvSpPr>
          <p:nvPr/>
        </p:nvSpPr>
        <p:spPr bwMode="auto">
          <a:xfrm>
            <a:off x="4724400" y="1066800"/>
            <a:ext cx="4038600" cy="1524000"/>
          </a:xfrm>
          <a:prstGeom prst="rect">
            <a:avLst/>
          </a:prstGeom>
        </p:spPr>
        <p:txBody>
          <a:bodyPr wrap="none" fromWordArt="1">
            <a:prstTxWarp prst="textPlain">
              <a:avLst>
                <a:gd name="adj" fmla="val 50000"/>
              </a:avLst>
            </a:prstTxWarp>
          </a:bodyPr>
          <a:lstStyle/>
          <a:p>
            <a:pPr algn="ctr"/>
            <a:r>
              <a:rPr lang="en-US" sz="3600" b="1" kern="10">
                <a:ln w="9525">
                  <a:solidFill>
                    <a:srgbClr val="008000"/>
                  </a:solidFill>
                  <a:round/>
                  <a:headEnd/>
                  <a:tailEnd/>
                </a:ln>
                <a:solidFill>
                  <a:srgbClr val="0000CC"/>
                </a:solidFill>
                <a:effectLst>
                  <a:outerShdw dist="45791" dir="2021404" algn="ctr" rotWithShape="0">
                    <a:srgbClr val="B2B2B2">
                      <a:alpha val="79999"/>
                    </a:srgbClr>
                  </a:outerShdw>
                </a:effectLst>
                <a:latin typeface="Times New Roman"/>
                <a:cs typeface="Times New Roman"/>
              </a:rPr>
              <a:t>Luyện từ và câu</a:t>
            </a:r>
          </a:p>
          <a:p>
            <a:pPr algn="ctr"/>
            <a:r>
              <a:rPr lang="en-US" sz="3600" b="1" kern="10">
                <a:ln w="9525">
                  <a:solidFill>
                    <a:srgbClr val="008000"/>
                  </a:solidFill>
                  <a:round/>
                  <a:headEnd/>
                  <a:tailEnd/>
                </a:ln>
                <a:solidFill>
                  <a:srgbClr val="0000CC"/>
                </a:solidFill>
                <a:effectLst>
                  <a:outerShdw dist="45791" dir="2021404" algn="ctr" rotWithShape="0">
                    <a:srgbClr val="B2B2B2">
                      <a:alpha val="79999"/>
                    </a:srgbClr>
                  </a:outerShdw>
                </a:effectLst>
                <a:latin typeface="Times New Roman"/>
                <a:cs typeface="Times New Roman"/>
              </a:rPr>
              <a:t>LỚP </a:t>
            </a:r>
            <a:r>
              <a:rPr lang="en-US" sz="3600" b="1" kern="10" smtClean="0">
                <a:ln w="9525">
                  <a:solidFill>
                    <a:srgbClr val="008000"/>
                  </a:solidFill>
                  <a:round/>
                  <a:headEnd/>
                  <a:tailEnd/>
                </a:ln>
                <a:solidFill>
                  <a:srgbClr val="0000CC"/>
                </a:solidFill>
                <a:effectLst>
                  <a:outerShdw dist="45791" dir="2021404" algn="ctr" rotWithShape="0">
                    <a:srgbClr val="B2B2B2">
                      <a:alpha val="79999"/>
                    </a:srgbClr>
                  </a:outerShdw>
                </a:effectLst>
                <a:latin typeface="Times New Roman"/>
                <a:cs typeface="Times New Roman"/>
              </a:rPr>
              <a:t>5</a:t>
            </a:r>
            <a:endParaRPr lang="en-US" sz="3600" b="1" kern="10">
              <a:ln w="9525">
                <a:solidFill>
                  <a:srgbClr val="008000"/>
                </a:solidFill>
                <a:round/>
                <a:headEnd/>
                <a:tailEnd/>
              </a:ln>
              <a:solidFill>
                <a:srgbClr val="0000CC"/>
              </a:solidFill>
              <a:effectLst>
                <a:outerShdw dist="45791" dir="2021404" algn="ctr" rotWithShape="0">
                  <a:srgbClr val="B2B2B2">
                    <a:alpha val="79999"/>
                  </a:srgbClr>
                </a:outerShdw>
              </a:effectLst>
              <a:latin typeface="Times New Roman"/>
              <a:cs typeface="Times New Roman"/>
            </a:endParaRPr>
          </a:p>
        </p:txBody>
      </p:sp>
      <p:sp>
        <p:nvSpPr>
          <p:cNvPr id="2085" name="WordArt 122"/>
          <p:cNvSpPr>
            <a:spLocks noChangeArrowheads="1" noChangeShapeType="1" noTextEdit="1"/>
          </p:cNvSpPr>
          <p:nvPr/>
        </p:nvSpPr>
        <p:spPr bwMode="auto">
          <a:xfrm>
            <a:off x="152400" y="3595688"/>
            <a:ext cx="8534400" cy="1905000"/>
          </a:xfrm>
          <a:prstGeom prst="rect">
            <a:avLst/>
          </a:prstGeom>
        </p:spPr>
        <p:txBody>
          <a:bodyPr wrap="none" fromWordArt="1">
            <a:prstTxWarp prst="textPlain">
              <a:avLst>
                <a:gd name="adj" fmla="val 50000"/>
              </a:avLst>
            </a:prstTxWarp>
          </a:bodyPr>
          <a:lstStyle/>
          <a:p>
            <a:pPr algn="ctr"/>
            <a:r>
              <a:rPr lang="en-US" sz="3600" b="1" kern="10" dirty="0">
                <a:ln w="9525">
                  <a:solidFill>
                    <a:srgbClr val="FF0000"/>
                  </a:solidFill>
                  <a:round/>
                  <a:headEnd/>
                  <a:tailEnd/>
                </a:ln>
                <a:solidFill>
                  <a:srgbClr val="0000CC"/>
                </a:solidFill>
                <a:effectLst>
                  <a:outerShdw dist="45791" dir="2021404" algn="ctr" rotWithShape="0">
                    <a:srgbClr val="B2B2B2">
                      <a:alpha val="79999"/>
                    </a:srgbClr>
                  </a:outerShdw>
                </a:effectLst>
                <a:latin typeface="Times New Roman"/>
                <a:cs typeface="Times New Roman"/>
              </a:rPr>
              <a:t>   </a:t>
            </a:r>
            <a:r>
              <a:rPr lang="en-US" sz="3600" b="1" kern="10" dirty="0" err="1" smtClean="0">
                <a:ln w="9525">
                  <a:solidFill>
                    <a:srgbClr val="FF0000"/>
                  </a:solidFill>
                  <a:round/>
                  <a:headEnd/>
                  <a:tailEnd/>
                </a:ln>
                <a:solidFill>
                  <a:srgbClr val="0000CC"/>
                </a:solidFill>
                <a:effectLst>
                  <a:outerShdw dist="45791" dir="2021404" algn="ctr" rotWithShape="0">
                    <a:srgbClr val="B2B2B2">
                      <a:alpha val="79999"/>
                    </a:srgbClr>
                  </a:outerShdw>
                </a:effectLst>
                <a:latin typeface="Times New Roman"/>
                <a:cs typeface="Times New Roman"/>
              </a:rPr>
              <a:t>Cách</a:t>
            </a:r>
            <a:r>
              <a:rPr lang="en-US" sz="3600" b="1" kern="10" dirty="0" smtClean="0">
                <a:ln w="9525">
                  <a:solidFill>
                    <a:srgbClr val="FF0000"/>
                  </a:solidFill>
                  <a:round/>
                  <a:headEnd/>
                  <a:tailEnd/>
                </a:ln>
                <a:solidFill>
                  <a:srgbClr val="0000CC"/>
                </a:solidFill>
                <a:effectLst>
                  <a:outerShdw dist="45791" dir="2021404" algn="ctr" rotWithShape="0">
                    <a:srgbClr val="B2B2B2">
                      <a:alpha val="79999"/>
                    </a:srgbClr>
                  </a:outerShdw>
                </a:effectLst>
                <a:latin typeface="Times New Roman"/>
                <a:cs typeface="Times New Roman"/>
              </a:rPr>
              <a:t> </a:t>
            </a:r>
            <a:r>
              <a:rPr lang="en-US" sz="3600" b="1" kern="10" dirty="0" err="1" smtClean="0">
                <a:ln w="9525">
                  <a:solidFill>
                    <a:srgbClr val="FF0000"/>
                  </a:solidFill>
                  <a:round/>
                  <a:headEnd/>
                  <a:tailEnd/>
                </a:ln>
                <a:solidFill>
                  <a:srgbClr val="0000CC"/>
                </a:solidFill>
                <a:effectLst>
                  <a:outerShdw dist="45791" dir="2021404" algn="ctr" rotWithShape="0">
                    <a:srgbClr val="B2B2B2">
                      <a:alpha val="79999"/>
                    </a:srgbClr>
                  </a:outerShdw>
                </a:effectLst>
                <a:latin typeface="Times New Roman"/>
                <a:cs typeface="Times New Roman"/>
              </a:rPr>
              <a:t>nối</a:t>
            </a:r>
            <a:r>
              <a:rPr lang="en-US" sz="3600" b="1" kern="10" dirty="0" smtClean="0">
                <a:ln w="9525">
                  <a:solidFill>
                    <a:srgbClr val="FF0000"/>
                  </a:solidFill>
                  <a:round/>
                  <a:headEnd/>
                  <a:tailEnd/>
                </a:ln>
                <a:solidFill>
                  <a:srgbClr val="0000CC"/>
                </a:solidFill>
                <a:effectLst>
                  <a:outerShdw dist="45791" dir="2021404" algn="ctr" rotWithShape="0">
                    <a:srgbClr val="B2B2B2">
                      <a:alpha val="79999"/>
                    </a:srgbClr>
                  </a:outerShdw>
                </a:effectLst>
                <a:latin typeface="Times New Roman"/>
                <a:cs typeface="Times New Roman"/>
              </a:rPr>
              <a:t> </a:t>
            </a:r>
            <a:r>
              <a:rPr lang="en-US" sz="3600" b="1" kern="10" dirty="0" err="1" smtClean="0">
                <a:ln w="9525">
                  <a:solidFill>
                    <a:srgbClr val="FF0000"/>
                  </a:solidFill>
                  <a:round/>
                  <a:headEnd/>
                  <a:tailEnd/>
                </a:ln>
                <a:solidFill>
                  <a:srgbClr val="0000CC"/>
                </a:solidFill>
                <a:effectLst>
                  <a:outerShdw dist="45791" dir="2021404" algn="ctr" rotWithShape="0">
                    <a:srgbClr val="B2B2B2">
                      <a:alpha val="79999"/>
                    </a:srgbClr>
                  </a:outerShdw>
                </a:effectLst>
                <a:latin typeface="Times New Roman"/>
                <a:cs typeface="Times New Roman"/>
              </a:rPr>
              <a:t>các</a:t>
            </a:r>
            <a:r>
              <a:rPr lang="en-US" sz="3600" b="1" kern="10" dirty="0" smtClean="0">
                <a:ln w="9525">
                  <a:solidFill>
                    <a:srgbClr val="FF0000"/>
                  </a:solidFill>
                  <a:round/>
                  <a:headEnd/>
                  <a:tailEnd/>
                </a:ln>
                <a:solidFill>
                  <a:srgbClr val="0000CC"/>
                </a:solidFill>
                <a:effectLst>
                  <a:outerShdw dist="45791" dir="2021404" algn="ctr" rotWithShape="0">
                    <a:srgbClr val="B2B2B2">
                      <a:alpha val="79999"/>
                    </a:srgbClr>
                  </a:outerShdw>
                </a:effectLst>
                <a:latin typeface="Times New Roman"/>
                <a:cs typeface="Times New Roman"/>
              </a:rPr>
              <a:t> </a:t>
            </a:r>
            <a:r>
              <a:rPr lang="en-US" sz="3600" b="1" kern="10" dirty="0" err="1" smtClean="0">
                <a:ln w="9525">
                  <a:solidFill>
                    <a:srgbClr val="FF0000"/>
                  </a:solidFill>
                  <a:round/>
                  <a:headEnd/>
                  <a:tailEnd/>
                </a:ln>
                <a:solidFill>
                  <a:srgbClr val="0000CC"/>
                </a:solidFill>
                <a:effectLst>
                  <a:outerShdw dist="45791" dir="2021404" algn="ctr" rotWithShape="0">
                    <a:srgbClr val="B2B2B2">
                      <a:alpha val="79999"/>
                    </a:srgbClr>
                  </a:outerShdw>
                </a:effectLst>
                <a:latin typeface="Times New Roman"/>
                <a:cs typeface="Times New Roman"/>
              </a:rPr>
              <a:t>vế</a:t>
            </a:r>
            <a:r>
              <a:rPr lang="en-US" sz="3600" b="1" kern="10" dirty="0" smtClean="0">
                <a:ln w="9525">
                  <a:solidFill>
                    <a:srgbClr val="FF0000"/>
                  </a:solidFill>
                  <a:round/>
                  <a:headEnd/>
                  <a:tailEnd/>
                </a:ln>
                <a:solidFill>
                  <a:srgbClr val="0000CC"/>
                </a:solidFill>
                <a:effectLst>
                  <a:outerShdw dist="45791" dir="2021404" algn="ctr" rotWithShape="0">
                    <a:srgbClr val="B2B2B2">
                      <a:alpha val="79999"/>
                    </a:srgbClr>
                  </a:outerShdw>
                </a:effectLst>
                <a:latin typeface="Times New Roman"/>
                <a:cs typeface="Times New Roman"/>
              </a:rPr>
              <a:t> </a:t>
            </a:r>
            <a:r>
              <a:rPr lang="en-US" sz="3600" b="1" kern="10" dirty="0" err="1" smtClean="0">
                <a:ln w="9525">
                  <a:solidFill>
                    <a:srgbClr val="FF0000"/>
                  </a:solidFill>
                  <a:round/>
                  <a:headEnd/>
                  <a:tailEnd/>
                </a:ln>
                <a:solidFill>
                  <a:srgbClr val="0000CC"/>
                </a:solidFill>
                <a:effectLst>
                  <a:outerShdw dist="45791" dir="2021404" algn="ctr" rotWithShape="0">
                    <a:srgbClr val="B2B2B2">
                      <a:alpha val="79999"/>
                    </a:srgbClr>
                  </a:outerShdw>
                </a:effectLst>
                <a:latin typeface="Times New Roman"/>
                <a:cs typeface="Times New Roman"/>
              </a:rPr>
              <a:t>câu</a:t>
            </a:r>
            <a:r>
              <a:rPr lang="en-US" sz="3600" b="1" kern="10" dirty="0" smtClean="0">
                <a:ln w="9525">
                  <a:solidFill>
                    <a:srgbClr val="FF0000"/>
                  </a:solidFill>
                  <a:round/>
                  <a:headEnd/>
                  <a:tailEnd/>
                </a:ln>
                <a:solidFill>
                  <a:srgbClr val="0000CC"/>
                </a:solidFill>
                <a:effectLst>
                  <a:outerShdw dist="45791" dir="2021404" algn="ctr" rotWithShape="0">
                    <a:srgbClr val="B2B2B2">
                      <a:alpha val="79999"/>
                    </a:srgbClr>
                  </a:outerShdw>
                </a:effectLst>
                <a:latin typeface="Times New Roman"/>
                <a:cs typeface="Times New Roman"/>
              </a:rPr>
              <a:t> </a:t>
            </a:r>
            <a:r>
              <a:rPr lang="en-US" sz="3600" b="1" kern="10" dirty="0" err="1">
                <a:ln w="9525">
                  <a:solidFill>
                    <a:srgbClr val="FF0000"/>
                  </a:solidFill>
                  <a:round/>
                  <a:headEnd/>
                  <a:tailEnd/>
                </a:ln>
                <a:solidFill>
                  <a:srgbClr val="0000CC"/>
                </a:solidFill>
                <a:effectLst>
                  <a:outerShdw dist="45791" dir="2021404" algn="ctr" rotWithShape="0">
                    <a:srgbClr val="B2B2B2">
                      <a:alpha val="79999"/>
                    </a:srgbClr>
                  </a:outerShdw>
                </a:effectLst>
                <a:latin typeface="Times New Roman"/>
                <a:cs typeface="Times New Roman"/>
              </a:rPr>
              <a:t>ghép</a:t>
            </a:r>
            <a:endParaRPr lang="en-US" sz="3600" b="1" kern="10" dirty="0">
              <a:ln w="9525">
                <a:solidFill>
                  <a:srgbClr val="FF0000"/>
                </a:solidFill>
                <a:round/>
                <a:headEnd/>
                <a:tailEnd/>
              </a:ln>
              <a:solidFill>
                <a:srgbClr val="0000CC"/>
              </a:solidFill>
              <a:effectLst>
                <a:outerShdw dist="45791" dir="2021404" algn="ctr" rotWithShape="0">
                  <a:srgbClr val="B2B2B2">
                    <a:alpha val="79999"/>
                  </a:srgbClr>
                </a:outerShdw>
              </a:effectLst>
              <a:latin typeface="Times New Roman"/>
              <a:cs typeface="Times New Roman"/>
            </a:endParaRPr>
          </a:p>
        </p:txBody>
      </p:sp>
    </p:spTree>
    <p:extLst>
      <p:ext uri="{BB962C8B-B14F-4D97-AF65-F5344CB8AC3E}">
        <p14:creationId xmlns:p14="http://schemas.microsoft.com/office/powerpoint/2010/main" val="3723013507"/>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nodeType="clickEffect">
                                  <p:stCondLst>
                                    <p:cond delay="0"/>
                                  </p:stCondLst>
                                  <p:childTnLst>
                                    <p:set>
                                      <p:cBhvr>
                                        <p:cTn id="6" dur="1" fill="hold">
                                          <p:stCondLst>
                                            <p:cond delay="0"/>
                                          </p:stCondLst>
                                        </p:cTn>
                                        <p:tgtEl>
                                          <p:spTgt spid="100379"/>
                                        </p:tgtEl>
                                        <p:attrNameLst>
                                          <p:attrName>style.visibility</p:attrName>
                                        </p:attrNameLst>
                                      </p:cBhvr>
                                      <p:to>
                                        <p:strVal val="visible"/>
                                      </p:to>
                                    </p:set>
                                    <p:animEffect transition="in" filter="checkerboard(across)">
                                      <p:cBhvr>
                                        <p:cTn id="7" dur="500"/>
                                        <p:tgtEl>
                                          <p:spTgt spid="100379"/>
                                        </p:tgtEl>
                                      </p:cBhvr>
                                    </p:animEffect>
                                  </p:childTnLst>
                                  <p:subTnLst>
                                    <p:audio>
                                      <p:cMediaNode>
                                        <p:cTn display="0" masterRel="sameClick">
                                          <p:stCondLst>
                                            <p:cond evt="begin" delay="0">
                                              <p:tn val="5"/>
                                            </p:cond>
                                          </p:stCondLst>
                                          <p:endCondLst>
                                            <p:cond evt="onStopAudio" delay="0">
                                              <p:tgtEl>
                                                <p:sldTgt/>
                                              </p:tgtEl>
                                            </p:cond>
                                          </p:endCondLst>
                                        </p:cTn>
                                        <p:tgtEl>
                                          <p:sndTgt r:embed="rId2" name="applause.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a:extLst>
              <a:ext uri="{FF2B5EF4-FFF2-40B4-BE49-F238E27FC236}">
                <a16:creationId xmlns:a16="http://schemas.microsoft.com/office/drawing/2014/main" xmlns="" id="{74BE9346-6E2F-4946-BCF9-63BC24CA3858}"/>
              </a:ext>
            </a:extLst>
          </p:cNvPr>
          <p:cNvGrpSpPr>
            <a:grpSpLocks/>
          </p:cNvGrpSpPr>
          <p:nvPr/>
        </p:nvGrpSpPr>
        <p:grpSpPr bwMode="auto">
          <a:xfrm>
            <a:off x="-381000" y="0"/>
            <a:ext cx="9269413" cy="5943600"/>
            <a:chOff x="-223" y="144"/>
            <a:chExt cx="5839" cy="3744"/>
          </a:xfrm>
        </p:grpSpPr>
        <p:grpSp>
          <p:nvGrpSpPr>
            <p:cNvPr id="14351" name="Group 3">
              <a:extLst>
                <a:ext uri="{FF2B5EF4-FFF2-40B4-BE49-F238E27FC236}">
                  <a16:creationId xmlns:a16="http://schemas.microsoft.com/office/drawing/2014/main" xmlns="" id="{86397565-E6E2-45F4-BA67-A115CA195073}"/>
                </a:ext>
              </a:extLst>
            </p:cNvPr>
            <p:cNvGrpSpPr>
              <a:grpSpLocks/>
            </p:cNvGrpSpPr>
            <p:nvPr/>
          </p:nvGrpSpPr>
          <p:grpSpPr bwMode="auto">
            <a:xfrm>
              <a:off x="240" y="144"/>
              <a:ext cx="5376" cy="3744"/>
              <a:chOff x="240" y="288"/>
              <a:chExt cx="5376" cy="3744"/>
            </a:xfrm>
          </p:grpSpPr>
          <p:grpSp>
            <p:nvGrpSpPr>
              <p:cNvPr id="14355" name="Group 4">
                <a:extLst>
                  <a:ext uri="{FF2B5EF4-FFF2-40B4-BE49-F238E27FC236}">
                    <a16:creationId xmlns:a16="http://schemas.microsoft.com/office/drawing/2014/main" xmlns="" id="{884ECBFE-8424-4238-B442-68CD178870B4}"/>
                  </a:ext>
                </a:extLst>
              </p:cNvPr>
              <p:cNvGrpSpPr>
                <a:grpSpLocks/>
              </p:cNvGrpSpPr>
              <p:nvPr/>
            </p:nvGrpSpPr>
            <p:grpSpPr bwMode="auto">
              <a:xfrm>
                <a:off x="240" y="288"/>
                <a:ext cx="5376" cy="3744"/>
                <a:chOff x="192" y="576"/>
                <a:chExt cx="5376" cy="3744"/>
              </a:xfrm>
            </p:grpSpPr>
            <p:sp>
              <p:nvSpPr>
                <p:cNvPr id="14357" name="AutoShape 5">
                  <a:extLst>
                    <a:ext uri="{FF2B5EF4-FFF2-40B4-BE49-F238E27FC236}">
                      <a16:creationId xmlns:a16="http://schemas.microsoft.com/office/drawing/2014/main" xmlns="" id="{C80F60D0-4110-47FE-A02A-2770E99EC815}"/>
                    </a:ext>
                  </a:extLst>
                </p:cNvPr>
                <p:cNvSpPr>
                  <a:spLocks noChangeArrowheads="1"/>
                </p:cNvSpPr>
                <p:nvPr/>
              </p:nvSpPr>
              <p:spPr bwMode="auto">
                <a:xfrm>
                  <a:off x="428" y="722"/>
                  <a:ext cx="4873" cy="3398"/>
                </a:xfrm>
                <a:prstGeom prst="flowChartPunchedTape">
                  <a:avLst/>
                </a:prstGeom>
                <a:gradFill rotWithShape="1">
                  <a:gsLst>
                    <a:gs pos="0">
                      <a:srgbClr val="CC3300"/>
                    </a:gs>
                    <a:gs pos="100000">
                      <a:schemeClr val="bg1"/>
                    </a:gs>
                  </a:gsLst>
                  <a:lin ang="0" scaled="1"/>
                </a:gradFill>
                <a:ln w="57150">
                  <a:solidFill>
                    <a:schemeClr val="tx1"/>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eaLnBrk="1" hangingPunct="1">
                    <a:spcBef>
                      <a:spcPct val="0"/>
                    </a:spcBef>
                    <a:buFontTx/>
                    <a:buNone/>
                  </a:pPr>
                  <a:endParaRPr lang="vi-VN" altLang="vi-VN" sz="1800">
                    <a:solidFill>
                      <a:srgbClr val="009900"/>
                    </a:solidFill>
                    <a:latin typeface=".VnTime" panose="020B7200000000000000" pitchFamily="34" charset="0"/>
                  </a:endParaRPr>
                </a:p>
              </p:txBody>
            </p:sp>
            <p:sp>
              <p:nvSpPr>
                <p:cNvPr id="14358" name="AutoShape 6" descr="J0309705">
                  <a:extLst>
                    <a:ext uri="{FF2B5EF4-FFF2-40B4-BE49-F238E27FC236}">
                      <a16:creationId xmlns:a16="http://schemas.microsoft.com/office/drawing/2014/main" xmlns="" id="{17A14456-4807-4239-8AC3-529FD81A6569}"/>
                    </a:ext>
                  </a:extLst>
                </p:cNvPr>
                <p:cNvSpPr>
                  <a:spLocks noChangeArrowheads="1"/>
                </p:cNvSpPr>
                <p:nvPr/>
              </p:nvSpPr>
              <p:spPr bwMode="auto">
                <a:xfrm>
                  <a:off x="228" y="622"/>
                  <a:ext cx="200" cy="3498"/>
                </a:xfrm>
                <a:prstGeom prst="flowChartTerminator">
                  <a:avLst/>
                </a:prstGeom>
                <a:blipFill dpi="0" rotWithShape="1">
                  <a:blip r:embed="rId6"/>
                  <a:srcRect/>
                  <a:stretch>
                    <a:fillRect/>
                  </a:stretch>
                </a:blipFill>
                <a:ln w="9525">
                  <a:solidFill>
                    <a:schemeClr val="tx1"/>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eaLnBrk="1" hangingPunct="1">
                    <a:spcBef>
                      <a:spcPct val="0"/>
                    </a:spcBef>
                    <a:buFontTx/>
                    <a:buNone/>
                  </a:pPr>
                  <a:endParaRPr lang="vi-VN" altLang="vi-VN" sz="1800">
                    <a:latin typeface=".VnTime" panose="020B7200000000000000" pitchFamily="34" charset="0"/>
                  </a:endParaRPr>
                </a:p>
              </p:txBody>
            </p:sp>
            <p:sp>
              <p:nvSpPr>
                <p:cNvPr id="14359" name="AutoShape 7" descr="J0309705">
                  <a:extLst>
                    <a:ext uri="{FF2B5EF4-FFF2-40B4-BE49-F238E27FC236}">
                      <a16:creationId xmlns:a16="http://schemas.microsoft.com/office/drawing/2014/main" xmlns="" id="{45708A5F-054E-4D38-9B12-972C0E52BD8E}"/>
                    </a:ext>
                  </a:extLst>
                </p:cNvPr>
                <p:cNvSpPr>
                  <a:spLocks noChangeArrowheads="1"/>
                </p:cNvSpPr>
                <p:nvPr/>
              </p:nvSpPr>
              <p:spPr bwMode="auto">
                <a:xfrm>
                  <a:off x="5301" y="722"/>
                  <a:ext cx="200" cy="3498"/>
                </a:xfrm>
                <a:prstGeom prst="flowChartTerminator">
                  <a:avLst/>
                </a:prstGeom>
                <a:blipFill dpi="0" rotWithShape="1">
                  <a:blip r:embed="rId6"/>
                  <a:srcRect/>
                  <a:stretch>
                    <a:fillRect/>
                  </a:stretch>
                </a:blipFill>
                <a:ln w="9525">
                  <a:solidFill>
                    <a:schemeClr val="tx1"/>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eaLnBrk="1" hangingPunct="1">
                    <a:spcBef>
                      <a:spcPct val="0"/>
                    </a:spcBef>
                    <a:buFontTx/>
                    <a:buNone/>
                  </a:pPr>
                  <a:endParaRPr lang="vi-VN" altLang="vi-VN" sz="1800">
                    <a:latin typeface=".VnTime" panose="020B7200000000000000" pitchFamily="34" charset="0"/>
                  </a:endParaRPr>
                </a:p>
              </p:txBody>
            </p:sp>
            <p:sp>
              <p:nvSpPr>
                <p:cNvPr id="14360" name="AutoShape 8" descr="J0309705">
                  <a:extLst>
                    <a:ext uri="{FF2B5EF4-FFF2-40B4-BE49-F238E27FC236}">
                      <a16:creationId xmlns:a16="http://schemas.microsoft.com/office/drawing/2014/main" xmlns="" id="{2FAB1C42-587E-4A7D-AA1B-E7282C928F02}"/>
                    </a:ext>
                  </a:extLst>
                </p:cNvPr>
                <p:cNvSpPr>
                  <a:spLocks noChangeArrowheads="1"/>
                </p:cNvSpPr>
                <p:nvPr/>
              </p:nvSpPr>
              <p:spPr bwMode="auto">
                <a:xfrm>
                  <a:off x="192" y="603"/>
                  <a:ext cx="267" cy="400"/>
                </a:xfrm>
                <a:prstGeom prst="flowChartConnector">
                  <a:avLst/>
                </a:prstGeom>
                <a:blipFill dpi="0" rotWithShape="1">
                  <a:blip r:embed="rId7"/>
                  <a:srcRect/>
                  <a:stretch>
                    <a:fillRect/>
                  </a:stretch>
                </a:blip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vi-VN" altLang="vi-VN" sz="1800"/>
                </a:p>
              </p:txBody>
            </p:sp>
            <p:sp>
              <p:nvSpPr>
                <p:cNvPr id="14361" name="AutoShape 9" descr="J0309705">
                  <a:extLst>
                    <a:ext uri="{FF2B5EF4-FFF2-40B4-BE49-F238E27FC236}">
                      <a16:creationId xmlns:a16="http://schemas.microsoft.com/office/drawing/2014/main" xmlns="" id="{EA8E06EE-1BDE-4814-A4EB-C246CD8E904A}"/>
                    </a:ext>
                  </a:extLst>
                </p:cNvPr>
                <p:cNvSpPr>
                  <a:spLocks noChangeArrowheads="1"/>
                </p:cNvSpPr>
                <p:nvPr/>
              </p:nvSpPr>
              <p:spPr bwMode="auto">
                <a:xfrm>
                  <a:off x="5301" y="576"/>
                  <a:ext cx="267" cy="400"/>
                </a:xfrm>
                <a:prstGeom prst="flowChartConnector">
                  <a:avLst/>
                </a:prstGeom>
                <a:blipFill dpi="0" rotWithShape="1">
                  <a:blip r:embed="rId7"/>
                  <a:srcRect/>
                  <a:stretch>
                    <a:fillRect/>
                  </a:stretch>
                </a:blip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vi-VN" altLang="vi-VN" sz="1800"/>
                </a:p>
              </p:txBody>
            </p:sp>
            <p:sp>
              <p:nvSpPr>
                <p:cNvPr id="14362" name="AutoShape 10" descr="J0309705">
                  <a:extLst>
                    <a:ext uri="{FF2B5EF4-FFF2-40B4-BE49-F238E27FC236}">
                      <a16:creationId xmlns:a16="http://schemas.microsoft.com/office/drawing/2014/main" xmlns="" id="{5AFA6AD5-4D65-45A8-9B8F-DC5EB73BEAAC}"/>
                    </a:ext>
                  </a:extLst>
                </p:cNvPr>
                <p:cNvSpPr>
                  <a:spLocks noChangeArrowheads="1"/>
                </p:cNvSpPr>
                <p:nvPr/>
              </p:nvSpPr>
              <p:spPr bwMode="auto">
                <a:xfrm>
                  <a:off x="228" y="3920"/>
                  <a:ext cx="267" cy="400"/>
                </a:xfrm>
                <a:prstGeom prst="flowChartConnector">
                  <a:avLst/>
                </a:prstGeom>
                <a:blipFill dpi="0" rotWithShape="1">
                  <a:blip r:embed="rId7"/>
                  <a:srcRect/>
                  <a:stretch>
                    <a:fillRect/>
                  </a:stretch>
                </a:blip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vi-VN" altLang="vi-VN" sz="1800"/>
                </a:p>
              </p:txBody>
            </p:sp>
            <p:sp>
              <p:nvSpPr>
                <p:cNvPr id="14363" name="AutoShape 11" descr="J0309705">
                  <a:extLst>
                    <a:ext uri="{FF2B5EF4-FFF2-40B4-BE49-F238E27FC236}">
                      <a16:creationId xmlns:a16="http://schemas.microsoft.com/office/drawing/2014/main" xmlns="" id="{EE0D3829-97AE-4AD1-95C0-8542C702E846}"/>
                    </a:ext>
                  </a:extLst>
                </p:cNvPr>
                <p:cNvSpPr>
                  <a:spLocks noChangeArrowheads="1"/>
                </p:cNvSpPr>
                <p:nvPr/>
              </p:nvSpPr>
              <p:spPr bwMode="auto">
                <a:xfrm>
                  <a:off x="5270" y="3839"/>
                  <a:ext cx="267" cy="400"/>
                </a:xfrm>
                <a:prstGeom prst="flowChartConnector">
                  <a:avLst/>
                </a:prstGeom>
                <a:blipFill dpi="0" rotWithShape="1">
                  <a:blip r:embed="rId7"/>
                  <a:srcRect/>
                  <a:stretch>
                    <a:fillRect/>
                  </a:stretch>
                </a:blip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vi-VN" altLang="vi-VN" sz="1800"/>
                </a:p>
              </p:txBody>
            </p:sp>
          </p:grpSp>
          <p:pic>
            <p:nvPicPr>
              <p:cNvPr id="14356" name="Picture 12" descr="PH02738U">
                <a:extLst>
                  <a:ext uri="{FF2B5EF4-FFF2-40B4-BE49-F238E27FC236}">
                    <a16:creationId xmlns:a16="http://schemas.microsoft.com/office/drawing/2014/main" xmlns="" id="{CF0233CE-91B0-4933-B984-C7C6316A4DAE}"/>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4704" y="1872"/>
                <a:ext cx="528" cy="12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14352" name="Group 13">
              <a:extLst>
                <a:ext uri="{FF2B5EF4-FFF2-40B4-BE49-F238E27FC236}">
                  <a16:creationId xmlns:a16="http://schemas.microsoft.com/office/drawing/2014/main" xmlns="" id="{9548E4EB-E8D5-4D20-8D00-CDB381C8D9EE}"/>
                </a:ext>
              </a:extLst>
            </p:cNvPr>
            <p:cNvGrpSpPr>
              <a:grpSpLocks/>
            </p:cNvGrpSpPr>
            <p:nvPr/>
          </p:nvGrpSpPr>
          <p:grpSpPr bwMode="auto">
            <a:xfrm rot="-666890">
              <a:off x="-223" y="192"/>
              <a:ext cx="1135" cy="940"/>
              <a:chOff x="1457" y="2064"/>
              <a:chExt cx="1135" cy="940"/>
            </a:xfrm>
          </p:grpSpPr>
          <p:pic>
            <p:nvPicPr>
              <p:cNvPr id="14353" name="Picture 14" descr="SO00382_">
                <a:extLst>
                  <a:ext uri="{FF2B5EF4-FFF2-40B4-BE49-F238E27FC236}">
                    <a16:creationId xmlns:a16="http://schemas.microsoft.com/office/drawing/2014/main" xmlns="" id="{8AB07922-CF58-4839-B9C0-EDA12FEDCA79}"/>
                  </a:ext>
                </a:extLst>
              </p:cNvPr>
              <p:cNvPicPr>
                <a:picLocks noChangeAspect="1" noChangeArrowheads="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1457" y="2064"/>
                <a:ext cx="1135" cy="9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354" name="Oval 15">
                <a:extLst>
                  <a:ext uri="{FF2B5EF4-FFF2-40B4-BE49-F238E27FC236}">
                    <a16:creationId xmlns:a16="http://schemas.microsoft.com/office/drawing/2014/main" xmlns="" id="{C9ACCF7C-18E5-41CD-A341-7AAA926FA9C6}"/>
                  </a:ext>
                </a:extLst>
              </p:cNvPr>
              <p:cNvSpPr>
                <a:spLocks noChangeArrowheads="1"/>
              </p:cNvSpPr>
              <p:nvPr/>
            </p:nvSpPr>
            <p:spPr bwMode="auto">
              <a:xfrm>
                <a:off x="2040" y="2328"/>
                <a:ext cx="96" cy="96"/>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vi-VN" altLang="vi-VN" sz="1800"/>
              </a:p>
            </p:txBody>
          </p:sp>
        </p:grpSp>
      </p:grpSp>
      <p:sp>
        <p:nvSpPr>
          <p:cNvPr id="63504" name="Text Box 16">
            <a:extLst>
              <a:ext uri="{FF2B5EF4-FFF2-40B4-BE49-F238E27FC236}">
                <a16:creationId xmlns:a16="http://schemas.microsoft.com/office/drawing/2014/main" xmlns="" id="{CCB4E32A-7C7C-4E84-B9B5-55C753CAF6D8}"/>
              </a:ext>
            </a:extLst>
          </p:cNvPr>
          <p:cNvSpPr txBox="1">
            <a:spLocks noChangeArrowheads="1"/>
          </p:cNvSpPr>
          <p:nvPr/>
        </p:nvSpPr>
        <p:spPr bwMode="auto">
          <a:xfrm>
            <a:off x="1219200" y="1295400"/>
            <a:ext cx="7086600" cy="2554545"/>
          </a:xfrm>
          <a:prstGeom prst="rect">
            <a:avLst/>
          </a:prstGeom>
          <a:noFill/>
          <a:ln w="9525">
            <a:noFill/>
            <a:miter lim="800000"/>
            <a:headEnd/>
            <a:tailEnd/>
          </a:ln>
        </p:spPr>
        <p:txBody>
          <a:bodyPr>
            <a:spAutoFit/>
          </a:bodyPr>
          <a:lstStyle/>
          <a:p>
            <a:r>
              <a:rPr lang="en-US" sz="3200" i="1" u="sng"/>
              <a:t>Câu 1</a:t>
            </a:r>
            <a:r>
              <a:rPr lang="en-US" sz="3200" i="1"/>
              <a:t>: Có mấy cách nối các vế câu trong câu ghép ?</a:t>
            </a:r>
          </a:p>
          <a:p>
            <a:r>
              <a:rPr lang="en-US" sz="3200" i="1"/>
              <a:t>a) Có một cách nối.</a:t>
            </a:r>
          </a:p>
          <a:p>
            <a:r>
              <a:rPr lang="en-US" sz="3200" i="1"/>
              <a:t>b) Có hai cách nối.</a:t>
            </a:r>
          </a:p>
          <a:p>
            <a:r>
              <a:rPr lang="es-ES" sz="3200" i="1"/>
              <a:t>c) Có ba cách nối.</a:t>
            </a:r>
            <a:endParaRPr lang="en-US" sz="3200" i="1" dirty="0">
              <a:solidFill>
                <a:srgbClr val="0000FF"/>
              </a:solidFill>
              <a:latin typeface=".VnTime" pitchFamily="34" charset="0"/>
              <a:cs typeface="Arial" charset="0"/>
            </a:endParaRPr>
          </a:p>
        </p:txBody>
      </p:sp>
      <p:sp>
        <p:nvSpPr>
          <p:cNvPr id="63505" name="Text Box 17">
            <a:extLst>
              <a:ext uri="{FF2B5EF4-FFF2-40B4-BE49-F238E27FC236}">
                <a16:creationId xmlns:a16="http://schemas.microsoft.com/office/drawing/2014/main" xmlns="" id="{E4A7B67A-4EDB-4FD2-89EE-75FCDE9078AC}"/>
              </a:ext>
            </a:extLst>
          </p:cNvPr>
          <p:cNvSpPr txBox="1">
            <a:spLocks noChangeArrowheads="1"/>
          </p:cNvSpPr>
          <p:nvPr/>
        </p:nvSpPr>
        <p:spPr bwMode="auto">
          <a:xfrm>
            <a:off x="2362200" y="5638800"/>
            <a:ext cx="403860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a:spcBef>
                <a:spcPct val="50000"/>
              </a:spcBef>
              <a:buFontTx/>
              <a:buNone/>
            </a:pPr>
            <a:r>
              <a:rPr lang="en-US" altLang="vi-VN" sz="3600" i="1" u="sng">
                <a:solidFill>
                  <a:srgbClr val="FF0000"/>
                </a:solidFill>
                <a:latin typeface="Times New Roman" panose="02020603050405020304" pitchFamily="18" charset="0"/>
                <a:cs typeface="Times New Roman" panose="02020603050405020304" pitchFamily="18" charset="0"/>
              </a:rPr>
              <a:t>Đáp án </a:t>
            </a:r>
            <a:r>
              <a:rPr lang="en-US" altLang="vi-VN" sz="3600" i="1">
                <a:solidFill>
                  <a:srgbClr val="FF0000"/>
                </a:solidFill>
                <a:latin typeface="Times New Roman" panose="02020603050405020304" pitchFamily="18" charset="0"/>
                <a:cs typeface="Times New Roman" panose="02020603050405020304" pitchFamily="18" charset="0"/>
              </a:rPr>
              <a:t>: b</a:t>
            </a:r>
          </a:p>
        </p:txBody>
      </p:sp>
      <p:pic>
        <p:nvPicPr>
          <p:cNvPr id="63506" name="Picture 18" descr="J0295069">
            <a:extLst>
              <a:ext uri="{FF2B5EF4-FFF2-40B4-BE49-F238E27FC236}">
                <a16:creationId xmlns:a16="http://schemas.microsoft.com/office/drawing/2014/main" xmlns="" id="{12A45965-A5D3-4FAF-BB18-B53AAA7F507E}"/>
              </a:ext>
            </a:extLst>
          </p:cNvPr>
          <p:cNvPicPr>
            <a:picLocks noChangeAspect="1" noChangeArrowheads="1"/>
          </p:cNvPicPr>
          <p:nvPr/>
        </p:nvPicPr>
        <p:blipFill>
          <a:blip r:embed="rId10" cstate="print">
            <a:extLst>
              <a:ext uri="{28A0092B-C50C-407E-A947-70E740481C1C}">
                <a14:useLocalDpi xmlns:a14="http://schemas.microsoft.com/office/drawing/2010/main" val="0"/>
              </a:ext>
            </a:extLst>
          </a:blip>
          <a:srcRect/>
          <a:stretch>
            <a:fillRect/>
          </a:stretch>
        </p:blipFill>
        <p:spPr bwMode="auto">
          <a:xfrm rot="5225212">
            <a:off x="2232819" y="-743744"/>
            <a:ext cx="1676400" cy="1487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3507" name="Text Box 19">
            <a:extLst>
              <a:ext uri="{FF2B5EF4-FFF2-40B4-BE49-F238E27FC236}">
                <a16:creationId xmlns:a16="http://schemas.microsoft.com/office/drawing/2014/main" xmlns="" id="{21949F9D-F208-487A-8BFC-4B6F7F217A3D}"/>
              </a:ext>
            </a:extLst>
          </p:cNvPr>
          <p:cNvSpPr txBox="1">
            <a:spLocks noChangeArrowheads="1"/>
          </p:cNvSpPr>
          <p:nvPr/>
        </p:nvSpPr>
        <p:spPr bwMode="auto">
          <a:xfrm>
            <a:off x="6731000" y="4967288"/>
            <a:ext cx="1416050" cy="1198562"/>
          </a:xfrm>
          <a:prstGeom prst="rect">
            <a:avLst/>
          </a:prstGeom>
          <a:gradFill rotWithShape="1">
            <a:gsLst>
              <a:gs pos="0">
                <a:schemeClr val="accent1"/>
              </a:gs>
              <a:gs pos="100000">
                <a:schemeClr val="accent1">
                  <a:gamma/>
                  <a:shade val="46275"/>
                  <a:invGamma/>
                </a:schemeClr>
              </a:gs>
            </a:gsLst>
            <a:lin ang="5400000" scaled="1"/>
          </a:gradFill>
          <a:ln w="9525">
            <a:solidFill>
              <a:srgbClr val="FFCC00"/>
            </a:solidFill>
            <a:miter lim="800000"/>
            <a:headEnd/>
            <a:tailEnd/>
          </a:ln>
          <a:effectLst/>
        </p:spPr>
        <p:txBody>
          <a:bodyPr wrap="none">
            <a:spAutoFit/>
          </a:bodyPr>
          <a:lstStyle/>
          <a:p>
            <a:pPr eaLnBrk="1" hangingPunct="1">
              <a:defRPr/>
            </a:pPr>
            <a:r>
              <a:rPr lang="en-US" sz="7200">
                <a:solidFill>
                  <a:schemeClr val="tx2"/>
                </a:solidFill>
                <a:latin typeface=".VnBodoniH" pitchFamily="34" charset="0"/>
                <a:cs typeface="Arial" charset="0"/>
              </a:rPr>
              <a:t>00</a:t>
            </a:r>
          </a:p>
        </p:txBody>
      </p:sp>
      <p:sp>
        <p:nvSpPr>
          <p:cNvPr id="63508" name="Text Box 20">
            <a:extLst>
              <a:ext uri="{FF2B5EF4-FFF2-40B4-BE49-F238E27FC236}">
                <a16:creationId xmlns:a16="http://schemas.microsoft.com/office/drawing/2014/main" xmlns="" id="{346354E2-2FF6-4F84-A0DB-D16698D08C58}"/>
              </a:ext>
            </a:extLst>
          </p:cNvPr>
          <p:cNvSpPr txBox="1">
            <a:spLocks noChangeArrowheads="1"/>
          </p:cNvSpPr>
          <p:nvPr/>
        </p:nvSpPr>
        <p:spPr bwMode="auto">
          <a:xfrm>
            <a:off x="6737350" y="4957763"/>
            <a:ext cx="1416050" cy="1198562"/>
          </a:xfrm>
          <a:prstGeom prst="rect">
            <a:avLst/>
          </a:prstGeom>
          <a:gradFill rotWithShape="1">
            <a:gsLst>
              <a:gs pos="0">
                <a:schemeClr val="accent1"/>
              </a:gs>
              <a:gs pos="100000">
                <a:schemeClr val="accent1">
                  <a:gamma/>
                  <a:shade val="46275"/>
                  <a:invGamma/>
                </a:schemeClr>
              </a:gs>
            </a:gsLst>
            <a:lin ang="5400000" scaled="1"/>
          </a:gradFill>
          <a:ln w="9525">
            <a:solidFill>
              <a:srgbClr val="FFCC00"/>
            </a:solidFill>
            <a:miter lim="800000"/>
            <a:headEnd/>
            <a:tailEnd/>
          </a:ln>
          <a:effectLst/>
        </p:spPr>
        <p:txBody>
          <a:bodyPr wrap="none">
            <a:spAutoFit/>
          </a:bodyPr>
          <a:lstStyle/>
          <a:p>
            <a:pPr eaLnBrk="1" hangingPunct="1">
              <a:defRPr/>
            </a:pPr>
            <a:r>
              <a:rPr lang="en-US" sz="7200">
                <a:solidFill>
                  <a:schemeClr val="tx2"/>
                </a:solidFill>
                <a:latin typeface=".VnBodoniH" pitchFamily="34" charset="0"/>
                <a:cs typeface="Arial" charset="0"/>
              </a:rPr>
              <a:t>01</a:t>
            </a:r>
          </a:p>
        </p:txBody>
      </p:sp>
      <p:sp>
        <p:nvSpPr>
          <p:cNvPr id="63509" name="Text Box 21">
            <a:extLst>
              <a:ext uri="{FF2B5EF4-FFF2-40B4-BE49-F238E27FC236}">
                <a16:creationId xmlns:a16="http://schemas.microsoft.com/office/drawing/2014/main" xmlns="" id="{B67500E6-4707-40F8-A9EF-71815C6F9587}"/>
              </a:ext>
            </a:extLst>
          </p:cNvPr>
          <p:cNvSpPr txBox="1">
            <a:spLocks noChangeArrowheads="1"/>
          </p:cNvSpPr>
          <p:nvPr/>
        </p:nvSpPr>
        <p:spPr bwMode="auto">
          <a:xfrm>
            <a:off x="6737350" y="4972050"/>
            <a:ext cx="1416050" cy="1198563"/>
          </a:xfrm>
          <a:prstGeom prst="rect">
            <a:avLst/>
          </a:prstGeom>
          <a:gradFill rotWithShape="1">
            <a:gsLst>
              <a:gs pos="0">
                <a:schemeClr val="accent1"/>
              </a:gs>
              <a:gs pos="100000">
                <a:schemeClr val="accent1">
                  <a:gamma/>
                  <a:shade val="46275"/>
                  <a:invGamma/>
                </a:schemeClr>
              </a:gs>
            </a:gsLst>
            <a:lin ang="5400000" scaled="1"/>
          </a:gradFill>
          <a:ln w="9525">
            <a:solidFill>
              <a:srgbClr val="FFCC00"/>
            </a:solidFill>
            <a:miter lim="800000"/>
            <a:headEnd/>
            <a:tailEnd/>
          </a:ln>
          <a:effectLst/>
        </p:spPr>
        <p:txBody>
          <a:bodyPr wrap="none">
            <a:spAutoFit/>
          </a:bodyPr>
          <a:lstStyle/>
          <a:p>
            <a:pPr eaLnBrk="1" hangingPunct="1">
              <a:defRPr/>
            </a:pPr>
            <a:r>
              <a:rPr lang="en-US" sz="7200">
                <a:solidFill>
                  <a:schemeClr val="tx2"/>
                </a:solidFill>
                <a:latin typeface=".VnBodoniH" pitchFamily="34" charset="0"/>
                <a:cs typeface="Arial" charset="0"/>
              </a:rPr>
              <a:t>02</a:t>
            </a:r>
          </a:p>
        </p:txBody>
      </p:sp>
      <p:sp>
        <p:nvSpPr>
          <p:cNvPr id="63510" name="Text Box 22">
            <a:extLst>
              <a:ext uri="{FF2B5EF4-FFF2-40B4-BE49-F238E27FC236}">
                <a16:creationId xmlns:a16="http://schemas.microsoft.com/office/drawing/2014/main" xmlns="" id="{B2653CF6-D8C9-44B4-8373-27DD22518F9F}"/>
              </a:ext>
            </a:extLst>
          </p:cNvPr>
          <p:cNvSpPr txBox="1">
            <a:spLocks noChangeArrowheads="1"/>
          </p:cNvSpPr>
          <p:nvPr/>
        </p:nvSpPr>
        <p:spPr bwMode="auto">
          <a:xfrm>
            <a:off x="6737350" y="4959350"/>
            <a:ext cx="1416050" cy="1198563"/>
          </a:xfrm>
          <a:prstGeom prst="rect">
            <a:avLst/>
          </a:prstGeom>
          <a:gradFill rotWithShape="1">
            <a:gsLst>
              <a:gs pos="0">
                <a:schemeClr val="accent1"/>
              </a:gs>
              <a:gs pos="100000">
                <a:schemeClr val="accent1">
                  <a:gamma/>
                  <a:shade val="46275"/>
                  <a:invGamma/>
                </a:schemeClr>
              </a:gs>
            </a:gsLst>
            <a:lin ang="5400000" scaled="1"/>
          </a:gradFill>
          <a:ln w="9525">
            <a:solidFill>
              <a:srgbClr val="FFCC00"/>
            </a:solidFill>
            <a:miter lim="800000"/>
            <a:headEnd/>
            <a:tailEnd/>
          </a:ln>
          <a:effectLst/>
        </p:spPr>
        <p:txBody>
          <a:bodyPr wrap="none">
            <a:spAutoFit/>
          </a:bodyPr>
          <a:lstStyle/>
          <a:p>
            <a:pPr eaLnBrk="1" hangingPunct="1">
              <a:defRPr/>
            </a:pPr>
            <a:r>
              <a:rPr lang="en-US" sz="7200">
                <a:solidFill>
                  <a:schemeClr val="tx2"/>
                </a:solidFill>
                <a:latin typeface=".VnBodoniH" pitchFamily="34" charset="0"/>
                <a:cs typeface="Arial" charset="0"/>
              </a:rPr>
              <a:t>03</a:t>
            </a:r>
          </a:p>
        </p:txBody>
      </p:sp>
      <p:sp>
        <p:nvSpPr>
          <p:cNvPr id="63511" name="Text Box 23">
            <a:extLst>
              <a:ext uri="{FF2B5EF4-FFF2-40B4-BE49-F238E27FC236}">
                <a16:creationId xmlns:a16="http://schemas.microsoft.com/office/drawing/2014/main" xmlns="" id="{D65BC962-346A-4467-BBDE-3221AECC46B6}"/>
              </a:ext>
            </a:extLst>
          </p:cNvPr>
          <p:cNvSpPr txBox="1">
            <a:spLocks noChangeArrowheads="1"/>
          </p:cNvSpPr>
          <p:nvPr/>
        </p:nvSpPr>
        <p:spPr bwMode="auto">
          <a:xfrm>
            <a:off x="6727825" y="4964113"/>
            <a:ext cx="1416050" cy="1198562"/>
          </a:xfrm>
          <a:prstGeom prst="rect">
            <a:avLst/>
          </a:prstGeom>
          <a:gradFill rotWithShape="1">
            <a:gsLst>
              <a:gs pos="0">
                <a:schemeClr val="accent1"/>
              </a:gs>
              <a:gs pos="100000">
                <a:schemeClr val="accent1">
                  <a:gamma/>
                  <a:shade val="46275"/>
                  <a:invGamma/>
                </a:schemeClr>
              </a:gs>
            </a:gsLst>
            <a:lin ang="5400000" scaled="1"/>
          </a:gradFill>
          <a:ln w="9525">
            <a:solidFill>
              <a:srgbClr val="FFCC00"/>
            </a:solidFill>
            <a:miter lim="800000"/>
            <a:headEnd/>
            <a:tailEnd/>
          </a:ln>
          <a:effectLst/>
        </p:spPr>
        <p:txBody>
          <a:bodyPr wrap="none">
            <a:spAutoFit/>
          </a:bodyPr>
          <a:lstStyle/>
          <a:p>
            <a:pPr eaLnBrk="1" hangingPunct="1">
              <a:defRPr/>
            </a:pPr>
            <a:r>
              <a:rPr lang="en-US" sz="7200">
                <a:solidFill>
                  <a:schemeClr val="tx2"/>
                </a:solidFill>
                <a:latin typeface=".VnBodoniH" pitchFamily="34" charset="0"/>
                <a:cs typeface="Arial" charset="0"/>
              </a:rPr>
              <a:t>04</a:t>
            </a:r>
          </a:p>
        </p:txBody>
      </p:sp>
      <p:sp>
        <p:nvSpPr>
          <p:cNvPr id="63512" name="Text Box 24">
            <a:extLst>
              <a:ext uri="{FF2B5EF4-FFF2-40B4-BE49-F238E27FC236}">
                <a16:creationId xmlns:a16="http://schemas.microsoft.com/office/drawing/2014/main" xmlns="" id="{EF0A3E47-A206-403C-BDDB-9B2733FA9693}"/>
              </a:ext>
            </a:extLst>
          </p:cNvPr>
          <p:cNvSpPr txBox="1">
            <a:spLocks noChangeArrowheads="1"/>
          </p:cNvSpPr>
          <p:nvPr/>
        </p:nvSpPr>
        <p:spPr bwMode="auto">
          <a:xfrm>
            <a:off x="6726238" y="4967288"/>
            <a:ext cx="1416050" cy="1198562"/>
          </a:xfrm>
          <a:prstGeom prst="rect">
            <a:avLst/>
          </a:prstGeom>
          <a:gradFill rotWithShape="1">
            <a:gsLst>
              <a:gs pos="0">
                <a:schemeClr val="accent1"/>
              </a:gs>
              <a:gs pos="100000">
                <a:schemeClr val="accent1">
                  <a:gamma/>
                  <a:shade val="46275"/>
                  <a:invGamma/>
                </a:schemeClr>
              </a:gs>
            </a:gsLst>
            <a:lin ang="5400000" scaled="1"/>
          </a:gradFill>
          <a:ln w="9525">
            <a:solidFill>
              <a:srgbClr val="FFCC00"/>
            </a:solidFill>
            <a:miter lim="800000"/>
            <a:headEnd/>
            <a:tailEnd/>
          </a:ln>
          <a:effectLst/>
        </p:spPr>
        <p:txBody>
          <a:bodyPr wrap="none">
            <a:spAutoFit/>
          </a:bodyPr>
          <a:lstStyle/>
          <a:p>
            <a:pPr eaLnBrk="1" hangingPunct="1">
              <a:defRPr/>
            </a:pPr>
            <a:r>
              <a:rPr lang="en-US" sz="7200">
                <a:solidFill>
                  <a:schemeClr val="tx2"/>
                </a:solidFill>
                <a:latin typeface=".VnBodoniH" pitchFamily="34" charset="0"/>
                <a:cs typeface="Arial" charset="0"/>
              </a:rPr>
              <a:t>05</a:t>
            </a:r>
          </a:p>
        </p:txBody>
      </p:sp>
      <p:pic>
        <p:nvPicPr>
          <p:cNvPr id="25" name="j0214098.wav">
            <a:hlinkClick r:id="" action="ppaction://media"/>
            <a:extLst>
              <a:ext uri="{FF2B5EF4-FFF2-40B4-BE49-F238E27FC236}">
                <a16:creationId xmlns:a16="http://schemas.microsoft.com/office/drawing/2014/main" xmlns="" id="{721F31C6-3C6E-451E-8610-C9B9D2B97377}"/>
              </a:ext>
            </a:extLst>
          </p:cNvPr>
          <p:cNvPicPr>
            <a:picLocks noRot="1" noChangeAspect="1"/>
          </p:cNvPicPr>
          <p:nvPr>
            <a:wavAudioFile r:embed="rId1" name="j0214098.wav"/>
          </p:nvPr>
        </p:nvPicPr>
        <p:blipFill>
          <a:blip r:embed="rId11">
            <a:extLst>
              <a:ext uri="{28A0092B-C50C-407E-A947-70E740481C1C}">
                <a14:useLocalDpi xmlns:a14="http://schemas.microsoft.com/office/drawing/2010/main" val="0"/>
              </a:ext>
            </a:extLst>
          </a:blip>
          <a:srcRect/>
          <a:stretch>
            <a:fillRect/>
          </a:stretch>
        </p:blipFill>
        <p:spPr bwMode="auto">
          <a:xfrm>
            <a:off x="8458200" y="6172200"/>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6" name="AutoShape 41">
            <a:extLst>
              <a:ext uri="{FF2B5EF4-FFF2-40B4-BE49-F238E27FC236}">
                <a16:creationId xmlns:a16="http://schemas.microsoft.com/office/drawing/2014/main" xmlns="" id="{E0E7F46B-0D9B-422B-8D39-A76194C9EB6E}"/>
              </a:ext>
            </a:extLst>
          </p:cNvPr>
          <p:cNvSpPr>
            <a:spLocks noChangeArrowheads="1"/>
          </p:cNvSpPr>
          <p:nvPr/>
        </p:nvSpPr>
        <p:spPr bwMode="auto">
          <a:xfrm>
            <a:off x="990600" y="3200400"/>
            <a:ext cx="685800" cy="609600"/>
          </a:xfrm>
          <a:prstGeom prst="octagon">
            <a:avLst>
              <a:gd name="adj" fmla="val 29287"/>
            </a:avLst>
          </a:prstGeom>
          <a:solidFill>
            <a:schemeClr val="accent1"/>
          </a:solidFill>
          <a:ln w="9525">
            <a:solidFill>
              <a:srgbClr val="FF0000"/>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vi-VN" altLang="vi-VN" sz="1800"/>
          </a:p>
        </p:txBody>
      </p:sp>
      <p:sp>
        <p:nvSpPr>
          <p:cNvPr id="27" name="TextBox 26">
            <a:extLst>
              <a:ext uri="{FF2B5EF4-FFF2-40B4-BE49-F238E27FC236}">
                <a16:creationId xmlns:a16="http://schemas.microsoft.com/office/drawing/2014/main" xmlns="" id="{53F8E7F4-D587-4849-930B-28462F237A7B}"/>
              </a:ext>
            </a:extLst>
          </p:cNvPr>
          <p:cNvSpPr txBox="1">
            <a:spLocks noChangeArrowheads="1"/>
          </p:cNvSpPr>
          <p:nvPr/>
        </p:nvSpPr>
        <p:spPr bwMode="auto">
          <a:xfrm>
            <a:off x="1143000" y="3225800"/>
            <a:ext cx="8382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vi-VN">
                <a:solidFill>
                  <a:srgbClr val="0000FF"/>
                </a:solidFill>
                <a:latin typeface="Times New Roman" panose="02020603050405020304" pitchFamily="18" charset="0"/>
                <a:cs typeface="Times New Roman" panose="02020603050405020304" pitchFamily="18" charset="0"/>
              </a:rPr>
              <a:t>b)</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7" presetClass="entr" presetSubtype="10" fill="hold"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fltVal val="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childTnLst>
                                </p:cTn>
                              </p:par>
                            </p:childTnLst>
                          </p:cTn>
                        </p:par>
                        <p:par>
                          <p:cTn id="9" fill="hold" nodeType="afterGroup">
                            <p:stCondLst>
                              <p:cond delay="1000"/>
                            </p:stCondLst>
                            <p:childTnLst>
                              <p:par>
                                <p:cTn id="10" presetID="2" presetClass="entr" presetSubtype="1" fill="hold" nodeType="afterEffect">
                                  <p:stCondLst>
                                    <p:cond delay="0"/>
                                  </p:stCondLst>
                                  <p:childTnLst>
                                    <p:set>
                                      <p:cBhvr>
                                        <p:cTn id="11" dur="1" fill="hold">
                                          <p:stCondLst>
                                            <p:cond delay="0"/>
                                          </p:stCondLst>
                                        </p:cTn>
                                        <p:tgtEl>
                                          <p:spTgt spid="63506"/>
                                        </p:tgtEl>
                                        <p:attrNameLst>
                                          <p:attrName>style.visibility</p:attrName>
                                        </p:attrNameLst>
                                      </p:cBhvr>
                                      <p:to>
                                        <p:strVal val="visible"/>
                                      </p:to>
                                    </p:set>
                                    <p:anim calcmode="lin" valueType="num">
                                      <p:cBhvr additive="base">
                                        <p:cTn id="12" dur="500" fill="hold"/>
                                        <p:tgtEl>
                                          <p:spTgt spid="63506"/>
                                        </p:tgtEl>
                                        <p:attrNameLst>
                                          <p:attrName>ppt_x</p:attrName>
                                        </p:attrNameLst>
                                      </p:cBhvr>
                                      <p:tavLst>
                                        <p:tav tm="0">
                                          <p:val>
                                            <p:strVal val="#ppt_x"/>
                                          </p:val>
                                        </p:tav>
                                        <p:tav tm="100000">
                                          <p:val>
                                            <p:strVal val="#ppt_x"/>
                                          </p:val>
                                        </p:tav>
                                      </p:tavLst>
                                    </p:anim>
                                    <p:anim calcmode="lin" valueType="num">
                                      <p:cBhvr additive="base">
                                        <p:cTn id="13" dur="500" fill="hold"/>
                                        <p:tgtEl>
                                          <p:spTgt spid="63506"/>
                                        </p:tgtEl>
                                        <p:attrNameLst>
                                          <p:attrName>ppt_y</p:attrName>
                                        </p:attrNameLst>
                                      </p:cBhvr>
                                      <p:tavLst>
                                        <p:tav tm="0">
                                          <p:val>
                                            <p:strVal val="0-#ppt_h/2"/>
                                          </p:val>
                                        </p:tav>
                                        <p:tav tm="100000">
                                          <p:val>
                                            <p:strVal val="#ppt_y"/>
                                          </p:val>
                                        </p:tav>
                                      </p:tavLst>
                                    </p:anim>
                                  </p:childTnLst>
                                </p:cTn>
                              </p:par>
                            </p:childTnLst>
                          </p:cTn>
                        </p:par>
                        <p:par>
                          <p:cTn id="14" fill="hold" nodeType="afterGroup">
                            <p:stCondLst>
                              <p:cond delay="1500"/>
                            </p:stCondLst>
                            <p:childTnLst>
                              <p:par>
                                <p:cTn id="15" presetID="0" presetClass="path" presetSubtype="0" accel="50000" decel="50000" fill="hold" nodeType="afterEffect">
                                  <p:stCondLst>
                                    <p:cond delay="0"/>
                                  </p:stCondLst>
                                  <p:childTnLst>
                                    <p:animMotion origin="layout" path="M 0.09723 0.08426 C 0.09549 0.11528 0.0941 0.14699 0.09723 0.14815 C 0.1007 0.14884 0.1125 0.08842 0.11667 0.09051 C 0.12136 0.09213 0.12066 0.16088 0.12379 0.16088 C 0.12674 0.16088 0.13091 0.09282 0.13473 0.09051 C 0.13802 0.08796 0.14115 0.14884 0.14566 0.14815 C 0.14983 0.14699 0.15608 0.08518 0.16077 0.08426 C 0.16545 0.08356 0.16893 0.14398 0.17396 0.14167 C 0.179 0.13958 0.18507 0.06967 0.1915 0.0713 C 0.19775 0.07315 0.20643 0.15324 0.21094 0.15417 C 0.21598 0.15509 0.21528 0.07893 0.21997 0.07801 C 0.22483 0.07731 0.23368 0.14699 0.23941 0.14815 C 0.24549 0.14884 0.25035 0.08426 0.25504 0.08426 C 0.2592 0.08426 0.2592 0.14884 0.26598 0.14815 C 0.27257 0.14699 0.28629 0.07731 0.29427 0.07801 C 0.30226 0.07893 0.30834 0.15509 0.31407 0.15417 C 0.32014 0.15324 0.32448 0.07315 0.32952 0.0713 C 0.33455 0.06967 0.3408 0.14074 0.34497 0.14167 C 0.34879 0.14259 0.34879 0.08125 0.35348 0.07801 C 0.35851 0.07454 0.36684 0.12662 0.37327 0.12199 C 0.37969 0.11829 0.38664 0.05139 0.39289 0.05231 C 0.39914 0.05324 0.40521 0.1287 0.41059 0.1287 C 0.41563 0.1287 0.41893 0.05324 0.42379 0.05231 C 0.4283 0.05139 0.43525 0.12199 0.43889 0.12199 C 0.44271 0.12199 0.44271 0.05393 0.44757 0.05231 C 0.45226 0.05046 0.46198 0.10972 0.46702 0.10972 C 0.47309 0.10972 0.47726 0.05231 0.48056 0.05231 C 0.48368 0.05231 0.48195 0.11111 0.48716 0.10972 C 0.49219 0.1088 0.50591 0.04514 0.51129 0.04583 C 0.5165 0.04699 0.51493 0.11944 0.51997 0.11597 C 0.52448 0.11273 0.53368 0.02824 0.53941 0.02685 C 0.54566 0.02592 0.55139 0.10972 0.55521 0.10972 C 0.55851 0.10972 0.5573 0.03055 0.56164 0.02685 C 0.56632 0.02384 0.57535 0.09213 0.58108 0.09051 C 0.58716 0.08842 0.59236 0.01528 0.5967 0.01458 C 0.6007 0.01296 0.60174 0.08194 0.60556 0.08426 C 0.60903 0.08611 0.61424 0.02824 0.61841 0.02685 C 0.62309 0.02592 0.62709 0.07801 0.63177 0.07801 C 0.63611 0.07801 0.63959 0.025 0.64497 0.02685 C 0.65035 0.02917 0.65868 0.09444 0.66459 0.09051 C 0.67032 0.08611 0.67396 0.00255 0.67986 0.00139 C 0.68577 0.00069 0.69427 0.08426 0.69966 0.08426 C 0.70504 0.08426 0.70712 0.00255 0.71285 0.00139 C 0.71823 0.00069 0.72761 0.07731 0.73247 0.07801 C 0.73733 0.07893 0.73785 0.00856 0.74115 0.00787 C 0.74427 0.00694 0.74705 0.07222 0.75209 0.0713 C 0.75747 0.0706 0.76719 1.11111E-6 0.77188 0.00139 C 0.77674 0.00324 0.89445 0.04213 0.78056 0.08426 C 0.66719 0.12662 0.20521 0.21528 0.09098 0.25602 C -0.02291 0.29745 0.09271 0.33333 0.09532 0.33333 C 0.09757 0.33333 0.10105 0.25741 0.10608 0.25602 C 0.11094 0.25509 0.12066 0.32731 0.12587 0.32662 C 0.13073 0.325 0.13264 0.25 0.13681 0.25 C 0.14045 0.25 0.1448 0.32662 0.14983 0.32662 C 0.15486 0.32662 0.16233 0.25301 0.16736 0.25 C 0.17257 0.2463 0.17674 0.30648 0.18039 0.30717 C 0.18455 0.3081 0.18681 0.25417 0.1915 0.25602 C 0.19636 0.25833 0.20382 0.32315 0.20886 0.32014 C 0.21441 0.31643 0.21702 0.23912 0.22188 0.23727 C 0.22709 0.23518 0.23473 0.30717 0.23941 0.30717 C 0.24462 0.30717 0.24966 0.23842 0.25278 0.23727 C 0.25608 0.23657 0.254 0.3 0.2592 0.30116 C 0.26476 0.30185 0.28021 0.24375 0.28559 0.24375 C 0.29098 0.24375 0.28664 0.30648 0.29219 0.30116 C 0.29775 0.2956 0.31198 0.21157 0.31841 0.21157 C 0.32518 0.21157 0.32483 0.2993 0.3316 0.30116 C 0.33872 0.30278 0.3533 0.22616 0.36007 0.22454 C 0.36702 0.22268 0.36858 0.2919 0.37327 0.28819 C 0.37795 0.28518 0.38403 0.20741 0.38855 0.20532 C 0.39289 0.20301 0.39532 0.2787 0.39914 0.275 C 0.4033 0.27199 0.40868 0.18796 0.41285 0.18588 C 0.4165 0.18403 0.4198 0.26157 0.42379 0.26227 C 0.42726 0.26389 0.43282 0.19467 0.43646 0.19259 C 0.4408 0.19074 0.4415 0.25069 0.44757 0.25 C 0.454 0.24861 0.46702 0.18657 0.47361 0.18588 C 0.48108 0.18472 0.48351 0.24676 0.48941 0.24375 C 0.49514 0.24005 0.50105 0.16574 0.50903 0.16713 C 0.51702 0.16782 0.53021 0.25069 0.53768 0.25 C 0.54462 0.24861 0.54723 0.16088 0.55278 0.16088 C 0.55851 0.16088 0.56736 0.24861 0.57275 0.25 C 0.57761 0.25069 0.579 0.16713 0.58334 0.16713 C 0.58802 0.16713 0.59375 0.25 0.59879 0.25 C 0.60382 0.25 0.6073 0.16713 0.61424 0.16713 C 0.62101 0.16713 0.63056 0.20856 0.64045 0.25 " pathEditMode="relative" rAng="0" ptsTypes="aaaaaaaaaaaaaaaaaaaaaaaaaaaaaaaaaaaaaaaaaaaaaaaaaaaaaaaaaaaaaaaaaaaaaaaaaaaaaaaaaaaA">
                                      <p:cBhvr>
                                        <p:cTn id="16" dur="5000" fill="hold"/>
                                        <p:tgtEl>
                                          <p:spTgt spid="63506"/>
                                        </p:tgtEl>
                                        <p:attrNameLst>
                                          <p:attrName>ppt_x</p:attrName>
                                          <p:attrName>ppt_y</p:attrName>
                                        </p:attrNameLst>
                                      </p:cBhvr>
                                      <p:rCtr x="33854" y="8241"/>
                                    </p:animMotion>
                                  </p:childTnLst>
                                </p:cTn>
                              </p:par>
                              <p:par>
                                <p:cTn id="17" presetID="27" presetClass="entr" presetSubtype="0" fill="hold" nodeType="withEffect">
                                  <p:stCondLst>
                                    <p:cond delay="0"/>
                                  </p:stCondLst>
                                  <p:iterate type="lt">
                                    <p:tmPct val="50000"/>
                                  </p:iterate>
                                  <p:childTnLst>
                                    <p:set>
                                      <p:cBhvr>
                                        <p:cTn id="18" dur="1" fill="hold">
                                          <p:stCondLst>
                                            <p:cond delay="0"/>
                                          </p:stCondLst>
                                        </p:cTn>
                                        <p:tgtEl>
                                          <p:spTgt spid="63504"/>
                                        </p:tgtEl>
                                        <p:attrNameLst>
                                          <p:attrName>style.visibility</p:attrName>
                                        </p:attrNameLst>
                                      </p:cBhvr>
                                      <p:to>
                                        <p:strVal val="visible"/>
                                      </p:to>
                                    </p:set>
                                    <p:anim calcmode="discrete" valueType="clr">
                                      <p:cBhvr override="childStyle">
                                        <p:cTn id="19" dur="200"/>
                                        <p:tgtEl>
                                          <p:spTgt spid="63504"/>
                                        </p:tgtEl>
                                        <p:attrNameLst>
                                          <p:attrName>style.color</p:attrName>
                                        </p:attrNameLst>
                                      </p:cBhvr>
                                      <p:tavLst>
                                        <p:tav tm="0">
                                          <p:val>
                                            <p:clrVal>
                                              <a:schemeClr val="accent2"/>
                                            </p:clrVal>
                                          </p:val>
                                        </p:tav>
                                        <p:tav tm="50000">
                                          <p:val>
                                            <p:clrVal>
                                              <a:schemeClr val="hlink"/>
                                            </p:clrVal>
                                          </p:val>
                                        </p:tav>
                                      </p:tavLst>
                                    </p:anim>
                                    <p:anim calcmode="discrete" valueType="clr">
                                      <p:cBhvr>
                                        <p:cTn id="20" dur="200"/>
                                        <p:tgtEl>
                                          <p:spTgt spid="63504"/>
                                        </p:tgtEl>
                                        <p:attrNameLst>
                                          <p:attrName>fillcolor</p:attrName>
                                        </p:attrNameLst>
                                      </p:cBhvr>
                                      <p:tavLst>
                                        <p:tav tm="0">
                                          <p:val>
                                            <p:clrVal>
                                              <a:schemeClr val="accent2"/>
                                            </p:clrVal>
                                          </p:val>
                                        </p:tav>
                                        <p:tav tm="50000">
                                          <p:val>
                                            <p:clrVal>
                                              <a:schemeClr val="hlink"/>
                                            </p:clrVal>
                                          </p:val>
                                        </p:tav>
                                      </p:tavLst>
                                    </p:anim>
                                    <p:set>
                                      <p:cBhvr>
                                        <p:cTn id="21" dur="200"/>
                                        <p:tgtEl>
                                          <p:spTgt spid="63504"/>
                                        </p:tgtEl>
                                        <p:attrNameLst>
                                          <p:attrName>fill.type</p:attrName>
                                        </p:attrNameLst>
                                      </p:cBhvr>
                                      <p:to>
                                        <p:strVal val="solid"/>
                                      </p:to>
                                    </p:set>
                                  </p:childTnLst>
                                </p:cTn>
                              </p:par>
                            </p:childTnLst>
                          </p:cTn>
                        </p:par>
                      </p:childTnLst>
                    </p:cTn>
                  </p:par>
                  <p:par>
                    <p:cTn id="22" fill="hold" nodeType="clickPar">
                      <p:stCondLst>
                        <p:cond delay="indefinite"/>
                      </p:stCondLst>
                      <p:childTnLst>
                        <p:par>
                          <p:cTn id="23" fill="hold" nodeType="withGroup">
                            <p:stCondLst>
                              <p:cond delay="0"/>
                            </p:stCondLst>
                            <p:childTnLst>
                              <p:par>
                                <p:cTn id="24" presetID="12" presetClass="entr" presetSubtype="4" fill="hold" grpId="1" nodeType="clickEffect">
                                  <p:stCondLst>
                                    <p:cond delay="0"/>
                                  </p:stCondLst>
                                  <p:childTnLst>
                                    <p:set>
                                      <p:cBhvr>
                                        <p:cTn id="25" dur="1" fill="hold">
                                          <p:stCondLst>
                                            <p:cond delay="0"/>
                                          </p:stCondLst>
                                        </p:cTn>
                                        <p:tgtEl>
                                          <p:spTgt spid="63507"/>
                                        </p:tgtEl>
                                        <p:attrNameLst>
                                          <p:attrName>style.visibility</p:attrName>
                                        </p:attrNameLst>
                                      </p:cBhvr>
                                      <p:to>
                                        <p:strVal val="visible"/>
                                      </p:to>
                                    </p:set>
                                    <p:animEffect transition="in" filter="slide(fromBottom)">
                                      <p:cBhvr>
                                        <p:cTn id="26" dur="500"/>
                                        <p:tgtEl>
                                          <p:spTgt spid="63507"/>
                                        </p:tgtEl>
                                      </p:cBhvr>
                                    </p:animEffect>
                                  </p:childTnLst>
                                </p:cTn>
                              </p:par>
                              <p:par>
                                <p:cTn id="27" presetID="12" presetClass="entr" presetSubtype="4" fill="hold" grpId="1" nodeType="withEffect">
                                  <p:stCondLst>
                                    <p:cond delay="0"/>
                                  </p:stCondLst>
                                  <p:childTnLst>
                                    <p:set>
                                      <p:cBhvr>
                                        <p:cTn id="28" dur="1" fill="hold">
                                          <p:stCondLst>
                                            <p:cond delay="0"/>
                                          </p:stCondLst>
                                        </p:cTn>
                                        <p:tgtEl>
                                          <p:spTgt spid="63508"/>
                                        </p:tgtEl>
                                        <p:attrNameLst>
                                          <p:attrName>style.visibility</p:attrName>
                                        </p:attrNameLst>
                                      </p:cBhvr>
                                      <p:to>
                                        <p:strVal val="visible"/>
                                      </p:to>
                                    </p:set>
                                    <p:animEffect transition="in" filter="slide(fromBottom)">
                                      <p:cBhvr>
                                        <p:cTn id="29" dur="500"/>
                                        <p:tgtEl>
                                          <p:spTgt spid="63508"/>
                                        </p:tgtEl>
                                      </p:cBhvr>
                                    </p:animEffect>
                                  </p:childTnLst>
                                </p:cTn>
                              </p:par>
                              <p:par>
                                <p:cTn id="30" presetID="12" presetClass="entr" presetSubtype="4" fill="hold" grpId="1" nodeType="withEffect">
                                  <p:stCondLst>
                                    <p:cond delay="0"/>
                                  </p:stCondLst>
                                  <p:childTnLst>
                                    <p:set>
                                      <p:cBhvr>
                                        <p:cTn id="31" dur="1" fill="hold">
                                          <p:stCondLst>
                                            <p:cond delay="0"/>
                                          </p:stCondLst>
                                        </p:cTn>
                                        <p:tgtEl>
                                          <p:spTgt spid="63509"/>
                                        </p:tgtEl>
                                        <p:attrNameLst>
                                          <p:attrName>style.visibility</p:attrName>
                                        </p:attrNameLst>
                                      </p:cBhvr>
                                      <p:to>
                                        <p:strVal val="visible"/>
                                      </p:to>
                                    </p:set>
                                    <p:animEffect transition="in" filter="slide(fromBottom)">
                                      <p:cBhvr>
                                        <p:cTn id="32" dur="500"/>
                                        <p:tgtEl>
                                          <p:spTgt spid="63509"/>
                                        </p:tgtEl>
                                      </p:cBhvr>
                                    </p:animEffect>
                                  </p:childTnLst>
                                </p:cTn>
                              </p:par>
                              <p:par>
                                <p:cTn id="33" presetID="12" presetClass="entr" presetSubtype="4" fill="hold" grpId="1" nodeType="withEffect">
                                  <p:stCondLst>
                                    <p:cond delay="0"/>
                                  </p:stCondLst>
                                  <p:childTnLst>
                                    <p:set>
                                      <p:cBhvr>
                                        <p:cTn id="34" dur="1" fill="hold">
                                          <p:stCondLst>
                                            <p:cond delay="0"/>
                                          </p:stCondLst>
                                        </p:cTn>
                                        <p:tgtEl>
                                          <p:spTgt spid="63510"/>
                                        </p:tgtEl>
                                        <p:attrNameLst>
                                          <p:attrName>style.visibility</p:attrName>
                                        </p:attrNameLst>
                                      </p:cBhvr>
                                      <p:to>
                                        <p:strVal val="visible"/>
                                      </p:to>
                                    </p:set>
                                    <p:animEffect transition="in" filter="slide(fromBottom)">
                                      <p:cBhvr>
                                        <p:cTn id="35" dur="500"/>
                                        <p:tgtEl>
                                          <p:spTgt spid="63510"/>
                                        </p:tgtEl>
                                      </p:cBhvr>
                                    </p:animEffect>
                                  </p:childTnLst>
                                </p:cTn>
                              </p:par>
                              <p:par>
                                <p:cTn id="36" presetID="12" presetClass="entr" presetSubtype="4" fill="hold" grpId="1" nodeType="withEffect">
                                  <p:stCondLst>
                                    <p:cond delay="0"/>
                                  </p:stCondLst>
                                  <p:childTnLst>
                                    <p:set>
                                      <p:cBhvr>
                                        <p:cTn id="37" dur="1" fill="hold">
                                          <p:stCondLst>
                                            <p:cond delay="0"/>
                                          </p:stCondLst>
                                        </p:cTn>
                                        <p:tgtEl>
                                          <p:spTgt spid="63511"/>
                                        </p:tgtEl>
                                        <p:attrNameLst>
                                          <p:attrName>style.visibility</p:attrName>
                                        </p:attrNameLst>
                                      </p:cBhvr>
                                      <p:to>
                                        <p:strVal val="visible"/>
                                      </p:to>
                                    </p:set>
                                    <p:animEffect transition="in" filter="slide(fromBottom)">
                                      <p:cBhvr>
                                        <p:cTn id="38" dur="500"/>
                                        <p:tgtEl>
                                          <p:spTgt spid="63511"/>
                                        </p:tgtEl>
                                      </p:cBhvr>
                                    </p:animEffect>
                                  </p:childTnLst>
                                </p:cTn>
                              </p:par>
                              <p:par>
                                <p:cTn id="39" presetID="12" presetClass="entr" presetSubtype="4" fill="hold" grpId="1" nodeType="withEffect">
                                  <p:stCondLst>
                                    <p:cond delay="0"/>
                                  </p:stCondLst>
                                  <p:childTnLst>
                                    <p:set>
                                      <p:cBhvr>
                                        <p:cTn id="40" dur="1" fill="hold">
                                          <p:stCondLst>
                                            <p:cond delay="0"/>
                                          </p:stCondLst>
                                        </p:cTn>
                                        <p:tgtEl>
                                          <p:spTgt spid="63512"/>
                                        </p:tgtEl>
                                        <p:attrNameLst>
                                          <p:attrName>style.visibility</p:attrName>
                                        </p:attrNameLst>
                                      </p:cBhvr>
                                      <p:to>
                                        <p:strVal val="visible"/>
                                      </p:to>
                                    </p:set>
                                    <p:animEffect transition="in" filter="slide(fromBottom)">
                                      <p:cBhvr>
                                        <p:cTn id="41" dur="500"/>
                                        <p:tgtEl>
                                          <p:spTgt spid="63512"/>
                                        </p:tgtEl>
                                      </p:cBhvr>
                                    </p:animEffect>
                                  </p:childTnLst>
                                </p:cTn>
                              </p:par>
                            </p:childTnLst>
                          </p:cTn>
                        </p:par>
                        <p:par>
                          <p:cTn id="42" fill="hold" nodeType="afterGroup">
                            <p:stCondLst>
                              <p:cond delay="500"/>
                            </p:stCondLst>
                            <p:childTnLst>
                              <p:par>
                                <p:cTn id="43" presetID="1" presetClass="exit" presetSubtype="0" fill="hold" grpId="0" nodeType="afterEffect">
                                  <p:stCondLst>
                                    <p:cond delay="1000"/>
                                  </p:stCondLst>
                                  <p:childTnLst>
                                    <p:set>
                                      <p:cBhvr>
                                        <p:cTn id="44" dur="1" fill="hold">
                                          <p:stCondLst>
                                            <p:cond delay="0"/>
                                          </p:stCondLst>
                                        </p:cTn>
                                        <p:tgtEl>
                                          <p:spTgt spid="63512"/>
                                        </p:tgtEl>
                                        <p:attrNameLst>
                                          <p:attrName>style.visibility</p:attrName>
                                        </p:attrNameLst>
                                      </p:cBhvr>
                                      <p:to>
                                        <p:strVal val="hidden"/>
                                      </p:to>
                                    </p:set>
                                  </p:childTnLst>
                                  <p:subTnLst>
                                    <p:audio>
                                      <p:cMediaNode>
                                        <p:cTn display="0" masterRel="sameClick">
                                          <p:stCondLst>
                                            <p:cond evt="begin" delay="0">
                                              <p:tn val="43"/>
                                            </p:cond>
                                          </p:stCondLst>
                                          <p:endCondLst>
                                            <p:cond evt="onStopAudio" delay="0">
                                              <p:tgtEl>
                                                <p:sldTgt/>
                                              </p:tgtEl>
                                            </p:cond>
                                          </p:endCondLst>
                                        </p:cTn>
                                        <p:tgtEl>
                                          <p:sndTgt r:embed="rId3" name="start.wav"/>
                                        </p:tgtEl>
                                      </p:cMediaNode>
                                    </p:audio>
                                  </p:subTnLst>
                                </p:cTn>
                              </p:par>
                            </p:childTnLst>
                          </p:cTn>
                        </p:par>
                        <p:par>
                          <p:cTn id="45" fill="hold" nodeType="afterGroup">
                            <p:stCondLst>
                              <p:cond delay="1500"/>
                            </p:stCondLst>
                            <p:childTnLst>
                              <p:par>
                                <p:cTn id="46" presetID="1" presetClass="exit" presetSubtype="0" fill="hold" grpId="0" nodeType="afterEffect">
                                  <p:stCondLst>
                                    <p:cond delay="1000"/>
                                  </p:stCondLst>
                                  <p:childTnLst>
                                    <p:set>
                                      <p:cBhvr>
                                        <p:cTn id="47" dur="1" fill="hold">
                                          <p:stCondLst>
                                            <p:cond delay="0"/>
                                          </p:stCondLst>
                                        </p:cTn>
                                        <p:tgtEl>
                                          <p:spTgt spid="63511"/>
                                        </p:tgtEl>
                                        <p:attrNameLst>
                                          <p:attrName>style.visibility</p:attrName>
                                        </p:attrNameLst>
                                      </p:cBhvr>
                                      <p:to>
                                        <p:strVal val="hidden"/>
                                      </p:to>
                                    </p:set>
                                  </p:childTnLst>
                                  <p:subTnLst>
                                    <p:audio>
                                      <p:cMediaNode>
                                        <p:cTn display="0" masterRel="sameClick">
                                          <p:stCondLst>
                                            <p:cond evt="begin" delay="0">
                                              <p:tn val="46"/>
                                            </p:cond>
                                          </p:stCondLst>
                                          <p:endCondLst>
                                            <p:cond evt="onStopAudio" delay="0">
                                              <p:tgtEl>
                                                <p:sldTgt/>
                                              </p:tgtEl>
                                            </p:cond>
                                          </p:endCondLst>
                                        </p:cTn>
                                        <p:tgtEl>
                                          <p:sndTgt r:embed="rId3" name="start.wav"/>
                                        </p:tgtEl>
                                      </p:cMediaNode>
                                    </p:audio>
                                  </p:subTnLst>
                                </p:cTn>
                              </p:par>
                            </p:childTnLst>
                          </p:cTn>
                        </p:par>
                        <p:par>
                          <p:cTn id="48" fill="hold" nodeType="afterGroup">
                            <p:stCondLst>
                              <p:cond delay="2500"/>
                            </p:stCondLst>
                            <p:childTnLst>
                              <p:par>
                                <p:cTn id="49" presetID="1" presetClass="exit" presetSubtype="0" fill="hold" grpId="0" nodeType="afterEffect">
                                  <p:stCondLst>
                                    <p:cond delay="1000"/>
                                  </p:stCondLst>
                                  <p:childTnLst>
                                    <p:set>
                                      <p:cBhvr>
                                        <p:cTn id="50" dur="1" fill="hold">
                                          <p:stCondLst>
                                            <p:cond delay="0"/>
                                          </p:stCondLst>
                                        </p:cTn>
                                        <p:tgtEl>
                                          <p:spTgt spid="63510"/>
                                        </p:tgtEl>
                                        <p:attrNameLst>
                                          <p:attrName>style.visibility</p:attrName>
                                        </p:attrNameLst>
                                      </p:cBhvr>
                                      <p:to>
                                        <p:strVal val="hidden"/>
                                      </p:to>
                                    </p:set>
                                  </p:childTnLst>
                                  <p:subTnLst>
                                    <p:audio>
                                      <p:cMediaNode>
                                        <p:cTn display="0" masterRel="sameClick">
                                          <p:stCondLst>
                                            <p:cond evt="begin" delay="0">
                                              <p:tn val="49"/>
                                            </p:cond>
                                          </p:stCondLst>
                                          <p:endCondLst>
                                            <p:cond evt="onStopAudio" delay="0">
                                              <p:tgtEl>
                                                <p:sldTgt/>
                                              </p:tgtEl>
                                            </p:cond>
                                          </p:endCondLst>
                                        </p:cTn>
                                        <p:tgtEl>
                                          <p:sndTgt r:embed="rId3" name="start.wav"/>
                                        </p:tgtEl>
                                      </p:cMediaNode>
                                    </p:audio>
                                  </p:subTnLst>
                                </p:cTn>
                              </p:par>
                            </p:childTnLst>
                          </p:cTn>
                        </p:par>
                        <p:par>
                          <p:cTn id="51" fill="hold" nodeType="afterGroup">
                            <p:stCondLst>
                              <p:cond delay="3500"/>
                            </p:stCondLst>
                            <p:childTnLst>
                              <p:par>
                                <p:cTn id="52" presetID="1" presetClass="exit" presetSubtype="0" fill="hold" grpId="0" nodeType="afterEffect">
                                  <p:stCondLst>
                                    <p:cond delay="1000"/>
                                  </p:stCondLst>
                                  <p:childTnLst>
                                    <p:set>
                                      <p:cBhvr>
                                        <p:cTn id="53" dur="1" fill="hold">
                                          <p:stCondLst>
                                            <p:cond delay="0"/>
                                          </p:stCondLst>
                                        </p:cTn>
                                        <p:tgtEl>
                                          <p:spTgt spid="63509"/>
                                        </p:tgtEl>
                                        <p:attrNameLst>
                                          <p:attrName>style.visibility</p:attrName>
                                        </p:attrNameLst>
                                      </p:cBhvr>
                                      <p:to>
                                        <p:strVal val="hidden"/>
                                      </p:to>
                                    </p:set>
                                  </p:childTnLst>
                                  <p:subTnLst>
                                    <p:audio>
                                      <p:cMediaNode>
                                        <p:cTn display="0" masterRel="sameClick">
                                          <p:stCondLst>
                                            <p:cond evt="begin" delay="0">
                                              <p:tn val="52"/>
                                            </p:cond>
                                          </p:stCondLst>
                                          <p:endCondLst>
                                            <p:cond evt="onStopAudio" delay="0">
                                              <p:tgtEl>
                                                <p:sldTgt/>
                                              </p:tgtEl>
                                            </p:cond>
                                          </p:endCondLst>
                                        </p:cTn>
                                        <p:tgtEl>
                                          <p:sndTgt r:embed="rId3" name="start.wav"/>
                                        </p:tgtEl>
                                      </p:cMediaNode>
                                    </p:audio>
                                  </p:subTnLst>
                                </p:cTn>
                              </p:par>
                            </p:childTnLst>
                          </p:cTn>
                        </p:par>
                        <p:par>
                          <p:cTn id="54" fill="hold" nodeType="afterGroup">
                            <p:stCondLst>
                              <p:cond delay="4500"/>
                            </p:stCondLst>
                            <p:childTnLst>
                              <p:par>
                                <p:cTn id="55" presetID="1" presetClass="exit" presetSubtype="0" fill="hold" grpId="0" nodeType="afterEffect">
                                  <p:stCondLst>
                                    <p:cond delay="1000"/>
                                  </p:stCondLst>
                                  <p:childTnLst>
                                    <p:set>
                                      <p:cBhvr>
                                        <p:cTn id="56" dur="1" fill="hold">
                                          <p:stCondLst>
                                            <p:cond delay="0"/>
                                          </p:stCondLst>
                                        </p:cTn>
                                        <p:tgtEl>
                                          <p:spTgt spid="63508"/>
                                        </p:tgtEl>
                                        <p:attrNameLst>
                                          <p:attrName>style.visibility</p:attrName>
                                        </p:attrNameLst>
                                      </p:cBhvr>
                                      <p:to>
                                        <p:strVal val="hidden"/>
                                      </p:to>
                                    </p:set>
                                  </p:childTnLst>
                                  <p:subTnLst>
                                    <p:audio>
                                      <p:cMediaNode>
                                        <p:cTn display="0" masterRel="sameClick">
                                          <p:stCondLst>
                                            <p:cond evt="begin" delay="0">
                                              <p:tn val="55"/>
                                            </p:cond>
                                          </p:stCondLst>
                                          <p:endCondLst>
                                            <p:cond evt="onStopAudio" delay="0">
                                              <p:tgtEl>
                                                <p:sldTgt/>
                                              </p:tgtEl>
                                            </p:cond>
                                          </p:endCondLst>
                                        </p:cTn>
                                        <p:tgtEl>
                                          <p:sndTgt r:embed="rId3" name="start.wav"/>
                                        </p:tgtEl>
                                      </p:cMediaNode>
                                    </p:audio>
                                  </p:subTnLst>
                                </p:cTn>
                              </p:par>
                            </p:childTnLst>
                          </p:cTn>
                        </p:par>
                        <p:par>
                          <p:cTn id="57" fill="hold" nodeType="afterGroup">
                            <p:stCondLst>
                              <p:cond delay="5500"/>
                            </p:stCondLst>
                            <p:childTnLst>
                              <p:par>
                                <p:cTn id="58" presetID="1" presetClass="exit" presetSubtype="0" fill="hold" grpId="0" nodeType="afterEffect">
                                  <p:stCondLst>
                                    <p:cond delay="1000"/>
                                  </p:stCondLst>
                                  <p:childTnLst>
                                    <p:set>
                                      <p:cBhvr>
                                        <p:cTn id="59" dur="1" fill="hold">
                                          <p:stCondLst>
                                            <p:cond delay="0"/>
                                          </p:stCondLst>
                                        </p:cTn>
                                        <p:tgtEl>
                                          <p:spTgt spid="63507"/>
                                        </p:tgtEl>
                                        <p:attrNameLst>
                                          <p:attrName>style.visibility</p:attrName>
                                        </p:attrNameLst>
                                      </p:cBhvr>
                                      <p:to>
                                        <p:strVal val="hidden"/>
                                      </p:to>
                                    </p:set>
                                  </p:childTnLst>
                                  <p:subTnLst>
                                    <p:audio>
                                      <p:cMediaNode>
                                        <p:cTn display="0" masterRel="sameClick">
                                          <p:stCondLst>
                                            <p:cond evt="begin" delay="0">
                                              <p:tn val="58"/>
                                            </p:cond>
                                          </p:stCondLst>
                                          <p:endCondLst>
                                            <p:cond evt="onStopAudio" delay="0">
                                              <p:tgtEl>
                                                <p:sldTgt/>
                                              </p:tgtEl>
                                            </p:cond>
                                          </p:endCondLst>
                                        </p:cTn>
                                        <p:tgtEl>
                                          <p:sndTgt r:embed="rId4" name="trompette.wav"/>
                                        </p:tgtEl>
                                      </p:cMediaNode>
                                    </p:audio>
                                  </p:subTnLst>
                                </p:cTn>
                              </p:par>
                            </p:childTnLst>
                          </p:cTn>
                        </p:par>
                      </p:childTnLst>
                    </p:cTn>
                  </p:par>
                  <p:par>
                    <p:cTn id="60" fill="hold" nodeType="clickPar">
                      <p:stCondLst>
                        <p:cond delay="indefinite"/>
                      </p:stCondLst>
                      <p:childTnLst>
                        <p:par>
                          <p:cTn id="61" fill="hold" nodeType="withGroup">
                            <p:stCondLst>
                              <p:cond delay="0"/>
                            </p:stCondLst>
                            <p:childTnLst>
                              <p:par>
                                <p:cTn id="62" presetID="10" presetClass="entr" presetSubtype="0" fill="hold" grpId="0" nodeType="clickEffect">
                                  <p:stCondLst>
                                    <p:cond delay="0"/>
                                  </p:stCondLst>
                                  <p:childTnLst>
                                    <p:set>
                                      <p:cBhvr>
                                        <p:cTn id="63" dur="1" fill="hold">
                                          <p:stCondLst>
                                            <p:cond delay="0"/>
                                          </p:stCondLst>
                                        </p:cTn>
                                        <p:tgtEl>
                                          <p:spTgt spid="27"/>
                                        </p:tgtEl>
                                        <p:attrNameLst>
                                          <p:attrName>style.visibility</p:attrName>
                                        </p:attrNameLst>
                                      </p:cBhvr>
                                      <p:to>
                                        <p:strVal val="visible"/>
                                      </p:to>
                                    </p:set>
                                    <p:animEffect transition="in" filter="fade">
                                      <p:cBhvr>
                                        <p:cTn id="64" dur="2000"/>
                                        <p:tgtEl>
                                          <p:spTgt spid="27"/>
                                        </p:tgtEl>
                                      </p:cBhvr>
                                    </p:animEffect>
                                  </p:childTnLst>
                                </p:cTn>
                              </p:par>
                              <p:par>
                                <p:cTn id="65" presetID="10" presetClass="entr" presetSubtype="0" fill="hold" grpId="0" nodeType="withEffect">
                                  <p:stCondLst>
                                    <p:cond delay="0"/>
                                  </p:stCondLst>
                                  <p:childTnLst>
                                    <p:set>
                                      <p:cBhvr>
                                        <p:cTn id="66" dur="1" fill="hold">
                                          <p:stCondLst>
                                            <p:cond delay="0"/>
                                          </p:stCondLst>
                                        </p:cTn>
                                        <p:tgtEl>
                                          <p:spTgt spid="26"/>
                                        </p:tgtEl>
                                        <p:attrNameLst>
                                          <p:attrName>style.visibility</p:attrName>
                                        </p:attrNameLst>
                                      </p:cBhvr>
                                      <p:to>
                                        <p:strVal val="visible"/>
                                      </p:to>
                                    </p:set>
                                    <p:animEffect transition="in" filter="fade">
                                      <p:cBhvr>
                                        <p:cTn id="67" dur="2000"/>
                                        <p:tgtEl>
                                          <p:spTgt spid="26"/>
                                        </p:tgtEl>
                                      </p:cBhvr>
                                    </p:animEffect>
                                  </p:childTnLst>
                                </p:cTn>
                              </p:par>
                              <p:par>
                                <p:cTn id="68" presetID="10" presetClass="entr" presetSubtype="0" fill="hold" grpId="0" nodeType="withEffect">
                                  <p:stCondLst>
                                    <p:cond delay="0"/>
                                  </p:stCondLst>
                                  <p:childTnLst>
                                    <p:set>
                                      <p:cBhvr>
                                        <p:cTn id="69" dur="1" fill="hold">
                                          <p:stCondLst>
                                            <p:cond delay="0"/>
                                          </p:stCondLst>
                                        </p:cTn>
                                        <p:tgtEl>
                                          <p:spTgt spid="63505"/>
                                        </p:tgtEl>
                                        <p:attrNameLst>
                                          <p:attrName>style.visibility</p:attrName>
                                        </p:attrNameLst>
                                      </p:cBhvr>
                                      <p:to>
                                        <p:strVal val="visible"/>
                                      </p:to>
                                    </p:set>
                                    <p:animEffect transition="in" filter="fade">
                                      <p:cBhvr>
                                        <p:cTn id="70" dur="2000"/>
                                        <p:tgtEl>
                                          <p:spTgt spid="63505"/>
                                        </p:tgtEl>
                                      </p:cBhvr>
                                    </p:animEffect>
                                  </p:childTnLst>
                                  <p:subTnLst>
                                    <p:audio>
                                      <p:cMediaNode>
                                        <p:cTn display="0" masterRel="sameClick">
                                          <p:stCondLst>
                                            <p:cond evt="begin" delay="0">
                                              <p:tn val="68"/>
                                            </p:cond>
                                          </p:stCondLst>
                                          <p:endCondLst>
                                            <p:cond evt="onStopAudio" delay="0">
                                              <p:tgtEl>
                                                <p:sldTgt/>
                                              </p:tgtEl>
                                            </p:cond>
                                          </p:endCondLst>
                                        </p:cTn>
                                        <p:tgtEl>
                                          <p:sndTgt r:embed="rId5" name="applause.wav"/>
                                        </p:tgtEl>
                                      </p:cMediaNode>
                                    </p:audio>
                                  </p:subTnLst>
                                </p:cTn>
                              </p:par>
                            </p:childTnLst>
                          </p:cTn>
                        </p:par>
                      </p:childTnLst>
                    </p:cTn>
                  </p:par>
                </p:childTnLst>
              </p:cTn>
              <p:prevCondLst>
                <p:cond evt="onPrev" delay="0">
                  <p:tgtEl>
                    <p:sldTgt/>
                  </p:tgtEl>
                </p:cond>
              </p:prevCondLst>
              <p:nextCondLst>
                <p:cond evt="onNext" delay="0">
                  <p:tgtEl>
                    <p:sldTgt/>
                  </p:tgtEl>
                </p:cond>
              </p:nextCondLst>
            </p:seq>
            <p:audio>
              <p:cMediaNode>
                <p:cTn id="71" fill="hold" display="0">
                  <p:stCondLst>
                    <p:cond delay="indefinite"/>
                  </p:stCondLst>
                  <p:endCondLst>
                    <p:cond evt="onNext" delay="0">
                      <p:tgtEl>
                        <p:sldTgt/>
                      </p:tgtEl>
                    </p:cond>
                    <p:cond evt="onPrev" delay="0">
                      <p:tgtEl>
                        <p:sldTgt/>
                      </p:tgtEl>
                    </p:cond>
                    <p:cond evt="onStopAudio" delay="0">
                      <p:tgtEl>
                        <p:sldTgt/>
                      </p:tgtEl>
                    </p:cond>
                  </p:endCondLst>
                </p:cTn>
                <p:tgtEl>
                  <p:spTgt spid="25"/>
                </p:tgtEl>
              </p:cMediaNode>
            </p:audio>
          </p:childTnLst>
        </p:cTn>
      </p:par>
    </p:tnLst>
    <p:bldLst>
      <p:bldP spid="63505" grpId="0"/>
      <p:bldP spid="63507" grpId="0" animBg="1"/>
      <p:bldP spid="63507" grpId="1" animBg="1"/>
      <p:bldP spid="63508" grpId="0" animBg="1"/>
      <p:bldP spid="63508" grpId="1" animBg="1"/>
      <p:bldP spid="63509" grpId="0" animBg="1"/>
      <p:bldP spid="63509" grpId="1" animBg="1"/>
      <p:bldP spid="63510" grpId="0" animBg="1"/>
      <p:bldP spid="63510" grpId="1" animBg="1"/>
      <p:bldP spid="63511" grpId="0" animBg="1"/>
      <p:bldP spid="63511" grpId="1" animBg="1"/>
      <p:bldP spid="63512" grpId="0" animBg="1"/>
      <p:bldP spid="63512" grpId="1" animBg="1"/>
      <p:bldP spid="26" grpId="0" animBg="1"/>
      <p:bldP spid="27"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a:extLst>
              <a:ext uri="{FF2B5EF4-FFF2-40B4-BE49-F238E27FC236}">
                <a16:creationId xmlns:a16="http://schemas.microsoft.com/office/drawing/2014/main" xmlns="" id="{34548BDF-FBBF-48B5-B7B4-697078F7ADA4}"/>
              </a:ext>
            </a:extLst>
          </p:cNvPr>
          <p:cNvGrpSpPr>
            <a:grpSpLocks/>
          </p:cNvGrpSpPr>
          <p:nvPr/>
        </p:nvGrpSpPr>
        <p:grpSpPr bwMode="auto">
          <a:xfrm>
            <a:off x="-381000" y="0"/>
            <a:ext cx="9269413" cy="5943600"/>
            <a:chOff x="-223" y="144"/>
            <a:chExt cx="5839" cy="3744"/>
          </a:xfrm>
        </p:grpSpPr>
        <p:grpSp>
          <p:nvGrpSpPr>
            <p:cNvPr id="15375" name="Group 3">
              <a:extLst>
                <a:ext uri="{FF2B5EF4-FFF2-40B4-BE49-F238E27FC236}">
                  <a16:creationId xmlns:a16="http://schemas.microsoft.com/office/drawing/2014/main" xmlns="" id="{451B95FD-52AC-41F7-ADBD-EB24852E723F}"/>
                </a:ext>
              </a:extLst>
            </p:cNvPr>
            <p:cNvGrpSpPr>
              <a:grpSpLocks/>
            </p:cNvGrpSpPr>
            <p:nvPr/>
          </p:nvGrpSpPr>
          <p:grpSpPr bwMode="auto">
            <a:xfrm>
              <a:off x="240" y="144"/>
              <a:ext cx="5376" cy="3744"/>
              <a:chOff x="240" y="288"/>
              <a:chExt cx="5376" cy="3744"/>
            </a:xfrm>
          </p:grpSpPr>
          <p:grpSp>
            <p:nvGrpSpPr>
              <p:cNvPr id="15379" name="Group 4">
                <a:extLst>
                  <a:ext uri="{FF2B5EF4-FFF2-40B4-BE49-F238E27FC236}">
                    <a16:creationId xmlns:a16="http://schemas.microsoft.com/office/drawing/2014/main" xmlns="" id="{EAEBC3F1-E012-4DB8-821F-FD1B5189CD7B}"/>
                  </a:ext>
                </a:extLst>
              </p:cNvPr>
              <p:cNvGrpSpPr>
                <a:grpSpLocks/>
              </p:cNvGrpSpPr>
              <p:nvPr/>
            </p:nvGrpSpPr>
            <p:grpSpPr bwMode="auto">
              <a:xfrm>
                <a:off x="240" y="288"/>
                <a:ext cx="5376" cy="3744"/>
                <a:chOff x="192" y="576"/>
                <a:chExt cx="5376" cy="3744"/>
              </a:xfrm>
            </p:grpSpPr>
            <p:sp>
              <p:nvSpPr>
                <p:cNvPr id="15381" name="AutoShape 5">
                  <a:extLst>
                    <a:ext uri="{FF2B5EF4-FFF2-40B4-BE49-F238E27FC236}">
                      <a16:creationId xmlns:a16="http://schemas.microsoft.com/office/drawing/2014/main" xmlns="" id="{22817E46-19ED-47D1-94E6-DEB1995F8387}"/>
                    </a:ext>
                  </a:extLst>
                </p:cNvPr>
                <p:cNvSpPr>
                  <a:spLocks noChangeArrowheads="1"/>
                </p:cNvSpPr>
                <p:nvPr/>
              </p:nvSpPr>
              <p:spPr bwMode="auto">
                <a:xfrm>
                  <a:off x="428" y="722"/>
                  <a:ext cx="4873" cy="3398"/>
                </a:xfrm>
                <a:prstGeom prst="flowChartPunchedTape">
                  <a:avLst/>
                </a:prstGeom>
                <a:gradFill rotWithShape="1">
                  <a:gsLst>
                    <a:gs pos="0">
                      <a:srgbClr val="CC3300"/>
                    </a:gs>
                    <a:gs pos="100000">
                      <a:schemeClr val="bg1"/>
                    </a:gs>
                  </a:gsLst>
                  <a:lin ang="0" scaled="1"/>
                </a:gradFill>
                <a:ln w="57150">
                  <a:solidFill>
                    <a:schemeClr val="tx1"/>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eaLnBrk="1" hangingPunct="1">
                    <a:spcBef>
                      <a:spcPct val="0"/>
                    </a:spcBef>
                    <a:buFontTx/>
                    <a:buNone/>
                  </a:pPr>
                  <a:endParaRPr lang="vi-VN" altLang="vi-VN" sz="1800">
                    <a:solidFill>
                      <a:srgbClr val="009900"/>
                    </a:solidFill>
                    <a:latin typeface=".VnTime" panose="020B7200000000000000" pitchFamily="34" charset="0"/>
                  </a:endParaRPr>
                </a:p>
              </p:txBody>
            </p:sp>
            <p:sp>
              <p:nvSpPr>
                <p:cNvPr id="15382" name="AutoShape 6" descr="J0309705">
                  <a:extLst>
                    <a:ext uri="{FF2B5EF4-FFF2-40B4-BE49-F238E27FC236}">
                      <a16:creationId xmlns:a16="http://schemas.microsoft.com/office/drawing/2014/main" xmlns="" id="{E390C2FD-45F9-4028-B6DF-7401F3112184}"/>
                    </a:ext>
                  </a:extLst>
                </p:cNvPr>
                <p:cNvSpPr>
                  <a:spLocks noChangeArrowheads="1"/>
                </p:cNvSpPr>
                <p:nvPr/>
              </p:nvSpPr>
              <p:spPr bwMode="auto">
                <a:xfrm>
                  <a:off x="228" y="622"/>
                  <a:ext cx="200" cy="3498"/>
                </a:xfrm>
                <a:prstGeom prst="flowChartTerminator">
                  <a:avLst/>
                </a:prstGeom>
                <a:blipFill dpi="0" rotWithShape="1">
                  <a:blip r:embed="rId6"/>
                  <a:srcRect/>
                  <a:stretch>
                    <a:fillRect/>
                  </a:stretch>
                </a:blipFill>
                <a:ln w="9525">
                  <a:solidFill>
                    <a:schemeClr val="tx1"/>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eaLnBrk="1" hangingPunct="1">
                    <a:spcBef>
                      <a:spcPct val="0"/>
                    </a:spcBef>
                    <a:buFontTx/>
                    <a:buNone/>
                  </a:pPr>
                  <a:endParaRPr lang="vi-VN" altLang="vi-VN" sz="1800">
                    <a:latin typeface=".VnTime" panose="020B7200000000000000" pitchFamily="34" charset="0"/>
                  </a:endParaRPr>
                </a:p>
              </p:txBody>
            </p:sp>
            <p:sp>
              <p:nvSpPr>
                <p:cNvPr id="15383" name="AutoShape 7" descr="J0309705">
                  <a:extLst>
                    <a:ext uri="{FF2B5EF4-FFF2-40B4-BE49-F238E27FC236}">
                      <a16:creationId xmlns:a16="http://schemas.microsoft.com/office/drawing/2014/main" xmlns="" id="{46F0DCC5-85C2-4FDF-A21D-9CE93DE51954}"/>
                    </a:ext>
                  </a:extLst>
                </p:cNvPr>
                <p:cNvSpPr>
                  <a:spLocks noChangeArrowheads="1"/>
                </p:cNvSpPr>
                <p:nvPr/>
              </p:nvSpPr>
              <p:spPr bwMode="auto">
                <a:xfrm>
                  <a:off x="5301" y="722"/>
                  <a:ext cx="200" cy="3498"/>
                </a:xfrm>
                <a:prstGeom prst="flowChartTerminator">
                  <a:avLst/>
                </a:prstGeom>
                <a:blipFill dpi="0" rotWithShape="1">
                  <a:blip r:embed="rId6"/>
                  <a:srcRect/>
                  <a:stretch>
                    <a:fillRect/>
                  </a:stretch>
                </a:blipFill>
                <a:ln w="9525">
                  <a:solidFill>
                    <a:schemeClr val="tx1"/>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eaLnBrk="1" hangingPunct="1">
                    <a:spcBef>
                      <a:spcPct val="0"/>
                    </a:spcBef>
                    <a:buFontTx/>
                    <a:buNone/>
                  </a:pPr>
                  <a:endParaRPr lang="vi-VN" altLang="vi-VN" sz="1800">
                    <a:latin typeface=".VnTime" panose="020B7200000000000000" pitchFamily="34" charset="0"/>
                  </a:endParaRPr>
                </a:p>
              </p:txBody>
            </p:sp>
            <p:sp>
              <p:nvSpPr>
                <p:cNvPr id="15384" name="AutoShape 8" descr="J0309705">
                  <a:extLst>
                    <a:ext uri="{FF2B5EF4-FFF2-40B4-BE49-F238E27FC236}">
                      <a16:creationId xmlns:a16="http://schemas.microsoft.com/office/drawing/2014/main" xmlns="" id="{7139AD78-7BB6-43E4-B48A-2112A31EAFF1}"/>
                    </a:ext>
                  </a:extLst>
                </p:cNvPr>
                <p:cNvSpPr>
                  <a:spLocks noChangeArrowheads="1"/>
                </p:cNvSpPr>
                <p:nvPr/>
              </p:nvSpPr>
              <p:spPr bwMode="auto">
                <a:xfrm>
                  <a:off x="192" y="603"/>
                  <a:ext cx="267" cy="400"/>
                </a:xfrm>
                <a:prstGeom prst="flowChartConnector">
                  <a:avLst/>
                </a:prstGeom>
                <a:blipFill dpi="0" rotWithShape="1">
                  <a:blip r:embed="rId7"/>
                  <a:srcRect/>
                  <a:stretch>
                    <a:fillRect/>
                  </a:stretch>
                </a:blip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vi-VN" altLang="vi-VN" sz="1800"/>
                </a:p>
              </p:txBody>
            </p:sp>
            <p:sp>
              <p:nvSpPr>
                <p:cNvPr id="15385" name="AutoShape 9" descr="J0309705">
                  <a:extLst>
                    <a:ext uri="{FF2B5EF4-FFF2-40B4-BE49-F238E27FC236}">
                      <a16:creationId xmlns:a16="http://schemas.microsoft.com/office/drawing/2014/main" xmlns="" id="{08267502-92BA-4AEC-891D-B60A8C39E6A7}"/>
                    </a:ext>
                  </a:extLst>
                </p:cNvPr>
                <p:cNvSpPr>
                  <a:spLocks noChangeArrowheads="1"/>
                </p:cNvSpPr>
                <p:nvPr/>
              </p:nvSpPr>
              <p:spPr bwMode="auto">
                <a:xfrm>
                  <a:off x="5301" y="576"/>
                  <a:ext cx="267" cy="400"/>
                </a:xfrm>
                <a:prstGeom prst="flowChartConnector">
                  <a:avLst/>
                </a:prstGeom>
                <a:blipFill dpi="0" rotWithShape="1">
                  <a:blip r:embed="rId7"/>
                  <a:srcRect/>
                  <a:stretch>
                    <a:fillRect/>
                  </a:stretch>
                </a:blip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vi-VN" altLang="vi-VN" sz="1800"/>
                </a:p>
              </p:txBody>
            </p:sp>
            <p:sp>
              <p:nvSpPr>
                <p:cNvPr id="15386" name="AutoShape 10" descr="J0309705">
                  <a:extLst>
                    <a:ext uri="{FF2B5EF4-FFF2-40B4-BE49-F238E27FC236}">
                      <a16:creationId xmlns:a16="http://schemas.microsoft.com/office/drawing/2014/main" xmlns="" id="{DBD04360-2B0D-47A4-B40D-99FA4B5BB765}"/>
                    </a:ext>
                  </a:extLst>
                </p:cNvPr>
                <p:cNvSpPr>
                  <a:spLocks noChangeArrowheads="1"/>
                </p:cNvSpPr>
                <p:nvPr/>
              </p:nvSpPr>
              <p:spPr bwMode="auto">
                <a:xfrm>
                  <a:off x="228" y="3920"/>
                  <a:ext cx="267" cy="400"/>
                </a:xfrm>
                <a:prstGeom prst="flowChartConnector">
                  <a:avLst/>
                </a:prstGeom>
                <a:blipFill dpi="0" rotWithShape="1">
                  <a:blip r:embed="rId7"/>
                  <a:srcRect/>
                  <a:stretch>
                    <a:fillRect/>
                  </a:stretch>
                </a:blip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vi-VN" altLang="vi-VN" sz="1800"/>
                </a:p>
              </p:txBody>
            </p:sp>
            <p:sp>
              <p:nvSpPr>
                <p:cNvPr id="15387" name="AutoShape 11" descr="J0309705">
                  <a:extLst>
                    <a:ext uri="{FF2B5EF4-FFF2-40B4-BE49-F238E27FC236}">
                      <a16:creationId xmlns:a16="http://schemas.microsoft.com/office/drawing/2014/main" xmlns="" id="{1E3CAE47-9E3F-4132-8642-6F4CB0C0FC9C}"/>
                    </a:ext>
                  </a:extLst>
                </p:cNvPr>
                <p:cNvSpPr>
                  <a:spLocks noChangeArrowheads="1"/>
                </p:cNvSpPr>
                <p:nvPr/>
              </p:nvSpPr>
              <p:spPr bwMode="auto">
                <a:xfrm>
                  <a:off x="5270" y="3839"/>
                  <a:ext cx="267" cy="400"/>
                </a:xfrm>
                <a:prstGeom prst="flowChartConnector">
                  <a:avLst/>
                </a:prstGeom>
                <a:blipFill dpi="0" rotWithShape="1">
                  <a:blip r:embed="rId7"/>
                  <a:srcRect/>
                  <a:stretch>
                    <a:fillRect/>
                  </a:stretch>
                </a:blip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vi-VN" altLang="vi-VN" sz="1800"/>
                </a:p>
              </p:txBody>
            </p:sp>
          </p:grpSp>
          <p:pic>
            <p:nvPicPr>
              <p:cNvPr id="15380" name="Picture 12" descr="PH02738U">
                <a:extLst>
                  <a:ext uri="{FF2B5EF4-FFF2-40B4-BE49-F238E27FC236}">
                    <a16:creationId xmlns:a16="http://schemas.microsoft.com/office/drawing/2014/main" xmlns="" id="{D002B4FC-1724-4615-AF13-126CA696F7F4}"/>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4704" y="1872"/>
                <a:ext cx="528" cy="12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15376" name="Group 13">
              <a:extLst>
                <a:ext uri="{FF2B5EF4-FFF2-40B4-BE49-F238E27FC236}">
                  <a16:creationId xmlns:a16="http://schemas.microsoft.com/office/drawing/2014/main" xmlns="" id="{5D1D782E-6B58-48DA-91C2-884BFD7CCB1E}"/>
                </a:ext>
              </a:extLst>
            </p:cNvPr>
            <p:cNvGrpSpPr>
              <a:grpSpLocks/>
            </p:cNvGrpSpPr>
            <p:nvPr/>
          </p:nvGrpSpPr>
          <p:grpSpPr bwMode="auto">
            <a:xfrm rot="-666890">
              <a:off x="-223" y="192"/>
              <a:ext cx="1135" cy="940"/>
              <a:chOff x="1457" y="2064"/>
              <a:chExt cx="1135" cy="940"/>
            </a:xfrm>
          </p:grpSpPr>
          <p:pic>
            <p:nvPicPr>
              <p:cNvPr id="15377" name="Picture 14" descr="SO00382_">
                <a:extLst>
                  <a:ext uri="{FF2B5EF4-FFF2-40B4-BE49-F238E27FC236}">
                    <a16:creationId xmlns:a16="http://schemas.microsoft.com/office/drawing/2014/main" xmlns="" id="{23AA7BE2-2FD6-40A0-9D8A-C3E1BB57BA1D}"/>
                  </a:ext>
                </a:extLst>
              </p:cNvPr>
              <p:cNvPicPr>
                <a:picLocks noChangeAspect="1" noChangeArrowheads="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1457" y="2064"/>
                <a:ext cx="1135" cy="9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378" name="Oval 15">
                <a:extLst>
                  <a:ext uri="{FF2B5EF4-FFF2-40B4-BE49-F238E27FC236}">
                    <a16:creationId xmlns:a16="http://schemas.microsoft.com/office/drawing/2014/main" xmlns="" id="{E937F03C-B46D-4D2E-B30E-3DCA9C880983}"/>
                  </a:ext>
                </a:extLst>
              </p:cNvPr>
              <p:cNvSpPr>
                <a:spLocks noChangeArrowheads="1"/>
              </p:cNvSpPr>
              <p:nvPr/>
            </p:nvSpPr>
            <p:spPr bwMode="auto">
              <a:xfrm>
                <a:off x="2040" y="2328"/>
                <a:ext cx="96" cy="96"/>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vi-VN" altLang="vi-VN" sz="1800"/>
              </a:p>
            </p:txBody>
          </p:sp>
        </p:grpSp>
      </p:grpSp>
      <p:sp>
        <p:nvSpPr>
          <p:cNvPr id="63504" name="Text Box 16">
            <a:extLst>
              <a:ext uri="{FF2B5EF4-FFF2-40B4-BE49-F238E27FC236}">
                <a16:creationId xmlns:a16="http://schemas.microsoft.com/office/drawing/2014/main" xmlns="" id="{C177C3D8-ED32-4C0D-9E06-4DCD97EA61D9}"/>
              </a:ext>
            </a:extLst>
          </p:cNvPr>
          <p:cNvSpPr txBox="1">
            <a:spLocks noChangeArrowheads="1"/>
          </p:cNvSpPr>
          <p:nvPr/>
        </p:nvSpPr>
        <p:spPr bwMode="auto">
          <a:xfrm>
            <a:off x="838200" y="1295400"/>
            <a:ext cx="7086600" cy="3539430"/>
          </a:xfrm>
          <a:prstGeom prst="rect">
            <a:avLst/>
          </a:prstGeom>
          <a:noFill/>
          <a:ln w="9525">
            <a:noFill/>
            <a:miter lim="800000"/>
            <a:headEnd/>
            <a:tailEnd/>
          </a:ln>
        </p:spPr>
        <p:txBody>
          <a:bodyPr>
            <a:spAutoFit/>
          </a:bodyPr>
          <a:lstStyle/>
          <a:p>
            <a:pPr marL="342900" indent="-342900" algn="just">
              <a:spcBef>
                <a:spcPct val="50000"/>
              </a:spcBef>
              <a:defRPr/>
            </a:pPr>
            <a:r>
              <a:rPr lang="en-US" sz="3200" i="1" u="sng" smtClean="0">
                <a:solidFill>
                  <a:schemeClr val="tx1">
                    <a:lumMod val="95000"/>
                    <a:lumOff val="5000"/>
                  </a:schemeClr>
                </a:solidFill>
                <a:latin typeface=".VnTime" pitchFamily="34" charset="0"/>
                <a:cs typeface="Arial" charset="0"/>
              </a:rPr>
              <a:t>Câu2</a:t>
            </a:r>
            <a:r>
              <a:rPr lang="en-US" sz="3200" i="1" u="sng" dirty="0">
                <a:solidFill>
                  <a:schemeClr val="tx1">
                    <a:lumMod val="95000"/>
                    <a:lumOff val="5000"/>
                  </a:schemeClr>
                </a:solidFill>
                <a:latin typeface=".VnTime" pitchFamily="34" charset="0"/>
                <a:cs typeface="Arial" charset="0"/>
              </a:rPr>
              <a:t>:</a:t>
            </a:r>
            <a:r>
              <a:rPr lang="en-US" sz="3200" i="1" dirty="0">
                <a:solidFill>
                  <a:schemeClr val="tx1">
                    <a:lumMod val="95000"/>
                    <a:lumOff val="5000"/>
                  </a:schemeClr>
                </a:solidFill>
                <a:latin typeface=".VnTime" pitchFamily="34" charset="0"/>
                <a:cs typeface="Arial" charset="0"/>
              </a:rPr>
              <a:t> </a:t>
            </a:r>
            <a:r>
              <a:rPr lang="en-US" sz="3200" i="1" dirty="0" err="1">
                <a:solidFill>
                  <a:srgbClr val="0000FF"/>
                </a:solidFill>
                <a:latin typeface="Times New Roman" pitchFamily="18" charset="0"/>
                <a:cs typeface="Times New Roman" pitchFamily="18" charset="0"/>
              </a:rPr>
              <a:t>Cách</a:t>
            </a:r>
            <a:r>
              <a:rPr lang="en-US" sz="3200" i="1" dirty="0">
                <a:solidFill>
                  <a:srgbClr val="0000FF"/>
                </a:solidFill>
                <a:latin typeface="Times New Roman" pitchFamily="18" charset="0"/>
                <a:cs typeface="Times New Roman" pitchFamily="18" charset="0"/>
              </a:rPr>
              <a:t> </a:t>
            </a:r>
            <a:r>
              <a:rPr lang="en-US" sz="3200" i="1" err="1">
                <a:solidFill>
                  <a:srgbClr val="0000FF"/>
                </a:solidFill>
                <a:latin typeface="Times New Roman" pitchFamily="18" charset="0"/>
                <a:cs typeface="Times New Roman" pitchFamily="18" charset="0"/>
              </a:rPr>
              <a:t>nối</a:t>
            </a:r>
            <a:r>
              <a:rPr lang="en-US" sz="3200" i="1">
                <a:solidFill>
                  <a:srgbClr val="0000FF"/>
                </a:solidFill>
                <a:latin typeface="Times New Roman" pitchFamily="18" charset="0"/>
                <a:cs typeface="Times New Roman" pitchFamily="18" charset="0"/>
              </a:rPr>
              <a:t> trực tiếp trong </a:t>
            </a:r>
            <a:r>
              <a:rPr lang="en-US" sz="3200" i="1" dirty="0" err="1">
                <a:solidFill>
                  <a:srgbClr val="0000FF"/>
                </a:solidFill>
                <a:latin typeface="Times New Roman" pitchFamily="18" charset="0"/>
                <a:cs typeface="Times New Roman" pitchFamily="18" charset="0"/>
              </a:rPr>
              <a:t>câu</a:t>
            </a:r>
            <a:r>
              <a:rPr lang="en-US" sz="3200" i="1" dirty="0">
                <a:solidFill>
                  <a:srgbClr val="0000FF"/>
                </a:solidFill>
                <a:latin typeface="Times New Roman" pitchFamily="18" charset="0"/>
                <a:cs typeface="Times New Roman" pitchFamily="18" charset="0"/>
              </a:rPr>
              <a:t> </a:t>
            </a:r>
            <a:r>
              <a:rPr lang="en-US" sz="3200" i="1" dirty="0" err="1">
                <a:solidFill>
                  <a:srgbClr val="0000FF"/>
                </a:solidFill>
                <a:latin typeface="Times New Roman" pitchFamily="18" charset="0"/>
                <a:cs typeface="Times New Roman" pitchFamily="18" charset="0"/>
              </a:rPr>
              <a:t>ghép</a:t>
            </a:r>
            <a:r>
              <a:rPr lang="en-US" sz="3200" i="1" dirty="0">
                <a:solidFill>
                  <a:srgbClr val="0000FF"/>
                </a:solidFill>
                <a:latin typeface="Times New Roman" pitchFamily="18" charset="0"/>
                <a:cs typeface="Times New Roman" pitchFamily="18" charset="0"/>
              </a:rPr>
              <a:t>  </a:t>
            </a:r>
            <a:r>
              <a:rPr lang="en-US" sz="3200" i="1" dirty="0" err="1">
                <a:solidFill>
                  <a:srgbClr val="0000FF"/>
                </a:solidFill>
                <a:latin typeface="Times New Roman" pitchFamily="18" charset="0"/>
                <a:cs typeface="Times New Roman" pitchFamily="18" charset="0"/>
              </a:rPr>
              <a:t>giữa</a:t>
            </a:r>
            <a:r>
              <a:rPr lang="en-US" sz="3200" i="1" dirty="0">
                <a:solidFill>
                  <a:srgbClr val="0000FF"/>
                </a:solidFill>
                <a:latin typeface="Times New Roman" pitchFamily="18" charset="0"/>
                <a:cs typeface="Times New Roman" pitchFamily="18" charset="0"/>
              </a:rPr>
              <a:t> </a:t>
            </a:r>
            <a:r>
              <a:rPr lang="en-US" sz="3200" i="1" dirty="0" err="1">
                <a:solidFill>
                  <a:srgbClr val="0000FF"/>
                </a:solidFill>
                <a:latin typeface="Times New Roman" pitchFamily="18" charset="0"/>
                <a:cs typeface="Times New Roman" pitchFamily="18" charset="0"/>
              </a:rPr>
              <a:t>các</a:t>
            </a:r>
            <a:r>
              <a:rPr lang="en-US" sz="3200" i="1" dirty="0">
                <a:solidFill>
                  <a:srgbClr val="0000FF"/>
                </a:solidFill>
                <a:latin typeface="Times New Roman" pitchFamily="18" charset="0"/>
                <a:cs typeface="Times New Roman" pitchFamily="18" charset="0"/>
              </a:rPr>
              <a:t> </a:t>
            </a:r>
            <a:r>
              <a:rPr lang="en-US" sz="3200" i="1" dirty="0" err="1">
                <a:solidFill>
                  <a:srgbClr val="0000FF"/>
                </a:solidFill>
                <a:latin typeface="Times New Roman" pitchFamily="18" charset="0"/>
                <a:cs typeface="Times New Roman" pitchFamily="18" charset="0"/>
              </a:rPr>
              <a:t>vế</a:t>
            </a:r>
            <a:r>
              <a:rPr lang="en-US" sz="3200" i="1" dirty="0">
                <a:solidFill>
                  <a:srgbClr val="0000FF"/>
                </a:solidFill>
                <a:latin typeface="Times New Roman" pitchFamily="18" charset="0"/>
                <a:cs typeface="Times New Roman" pitchFamily="18" charset="0"/>
              </a:rPr>
              <a:t> </a:t>
            </a:r>
            <a:r>
              <a:rPr lang="en-US" sz="3200" i="1" dirty="0" err="1">
                <a:solidFill>
                  <a:srgbClr val="0000FF"/>
                </a:solidFill>
                <a:latin typeface="Times New Roman" pitchFamily="18" charset="0"/>
                <a:cs typeface="Times New Roman" pitchFamily="18" charset="0"/>
              </a:rPr>
              <a:t>câu</a:t>
            </a:r>
            <a:r>
              <a:rPr lang="en-US" sz="3200" i="1" dirty="0">
                <a:solidFill>
                  <a:srgbClr val="0000FF"/>
                </a:solidFill>
                <a:latin typeface="Times New Roman" pitchFamily="18" charset="0"/>
                <a:cs typeface="Times New Roman" pitchFamily="18" charset="0"/>
              </a:rPr>
              <a:t> </a:t>
            </a:r>
            <a:r>
              <a:rPr lang="en-US" sz="3200" i="1" dirty="0" err="1">
                <a:solidFill>
                  <a:srgbClr val="0000FF"/>
                </a:solidFill>
                <a:latin typeface="Times New Roman" pitchFamily="18" charset="0"/>
                <a:cs typeface="Times New Roman" pitchFamily="18" charset="0"/>
              </a:rPr>
              <a:t>cần</a:t>
            </a:r>
            <a:r>
              <a:rPr lang="en-US" sz="3200" i="1" dirty="0">
                <a:solidFill>
                  <a:srgbClr val="0000FF"/>
                </a:solidFill>
                <a:latin typeface="Times New Roman" pitchFamily="18" charset="0"/>
                <a:cs typeface="Times New Roman" pitchFamily="18" charset="0"/>
              </a:rPr>
              <a:t> </a:t>
            </a:r>
            <a:r>
              <a:rPr lang="en-US" sz="3200" i="1" dirty="0" err="1">
                <a:solidFill>
                  <a:srgbClr val="0000FF"/>
                </a:solidFill>
                <a:latin typeface="Times New Roman" pitchFamily="18" charset="0"/>
                <a:cs typeface="Times New Roman" pitchFamily="18" charset="0"/>
              </a:rPr>
              <a:t>có</a:t>
            </a:r>
            <a:r>
              <a:rPr lang="en-US" sz="3200" i="1" dirty="0">
                <a:solidFill>
                  <a:srgbClr val="0000FF"/>
                </a:solidFill>
                <a:latin typeface="Times New Roman" pitchFamily="18" charset="0"/>
                <a:cs typeface="Times New Roman" pitchFamily="18" charset="0"/>
              </a:rPr>
              <a:t> </a:t>
            </a:r>
            <a:r>
              <a:rPr lang="en-US" sz="3200" i="1" dirty="0" err="1">
                <a:solidFill>
                  <a:srgbClr val="0000FF"/>
                </a:solidFill>
                <a:latin typeface="Times New Roman" pitchFamily="18" charset="0"/>
                <a:cs typeface="Times New Roman" pitchFamily="18" charset="0"/>
              </a:rPr>
              <a:t>các</a:t>
            </a:r>
            <a:r>
              <a:rPr lang="en-US" sz="3200" i="1" dirty="0">
                <a:solidFill>
                  <a:srgbClr val="0000FF"/>
                </a:solidFill>
                <a:latin typeface="Times New Roman" pitchFamily="18" charset="0"/>
                <a:cs typeface="Times New Roman" pitchFamily="18" charset="0"/>
              </a:rPr>
              <a:t> </a:t>
            </a:r>
            <a:r>
              <a:rPr lang="en-US" sz="3200" i="1" dirty="0" err="1">
                <a:solidFill>
                  <a:srgbClr val="0000FF"/>
                </a:solidFill>
                <a:latin typeface="Times New Roman" pitchFamily="18" charset="0"/>
                <a:cs typeface="Times New Roman" pitchFamily="18" charset="0"/>
              </a:rPr>
              <a:t>dấu</a:t>
            </a:r>
            <a:r>
              <a:rPr lang="en-US" sz="3200" i="1" dirty="0">
                <a:solidFill>
                  <a:srgbClr val="0000FF"/>
                </a:solidFill>
                <a:latin typeface="Times New Roman" pitchFamily="18" charset="0"/>
                <a:cs typeface="Times New Roman" pitchFamily="18" charset="0"/>
              </a:rPr>
              <a:t> ? </a:t>
            </a:r>
            <a:endParaRPr lang="en-US" sz="3200" i="1" dirty="0">
              <a:solidFill>
                <a:srgbClr val="0000FF"/>
              </a:solidFill>
              <a:latin typeface="VNI-Times" pitchFamily="2" charset="0"/>
              <a:cs typeface="Arial" charset="0"/>
            </a:endParaRPr>
          </a:p>
          <a:p>
            <a:r>
              <a:rPr lang="en-US" sz="3200" i="1"/>
              <a:t> Dấu chấm.</a:t>
            </a:r>
          </a:p>
          <a:p>
            <a:pPr marL="342900" indent="-342900" algn="just">
              <a:spcBef>
                <a:spcPct val="50000"/>
              </a:spcBef>
              <a:defRPr/>
            </a:pPr>
            <a:r>
              <a:rPr lang="en-US" sz="3200" i="1" smtClean="0">
                <a:solidFill>
                  <a:srgbClr val="0000FF"/>
                </a:solidFill>
                <a:latin typeface="VNI-Times" pitchFamily="2" charset="0"/>
                <a:cs typeface="Arial" charset="0"/>
              </a:rPr>
              <a:t>b</a:t>
            </a:r>
            <a:r>
              <a:rPr lang="en-US" sz="3200" i="1">
                <a:solidFill>
                  <a:srgbClr val="0000FF"/>
                </a:solidFill>
                <a:latin typeface="VNI-Times" pitchFamily="2" charset="0"/>
                <a:cs typeface="Arial" charset="0"/>
              </a:rPr>
              <a:t>) </a:t>
            </a:r>
            <a:r>
              <a:rPr lang="en-US" sz="3200" i="1"/>
              <a:t>Dấu chấm hỏi </a:t>
            </a:r>
            <a:r>
              <a:rPr lang="en-US" sz="3200" i="1" smtClean="0">
                <a:solidFill>
                  <a:srgbClr val="0000FF"/>
                </a:solidFill>
                <a:latin typeface="VNI-Times" pitchFamily="2" charset="0"/>
                <a:cs typeface="Arial" charset="0"/>
              </a:rPr>
              <a:t>.</a:t>
            </a:r>
            <a:endParaRPr lang="en-US" sz="3200" i="1" dirty="0">
              <a:solidFill>
                <a:srgbClr val="0000FF"/>
              </a:solidFill>
              <a:latin typeface="VNI-Times" pitchFamily="2" charset="0"/>
              <a:cs typeface="Arial" charset="0"/>
            </a:endParaRPr>
          </a:p>
          <a:p>
            <a:pPr marL="342900" indent="-342900" algn="just">
              <a:spcBef>
                <a:spcPct val="50000"/>
              </a:spcBef>
              <a:defRPr/>
            </a:pPr>
            <a:r>
              <a:rPr lang="en-US" sz="3200" i="1" dirty="0">
                <a:solidFill>
                  <a:srgbClr val="0000FF"/>
                </a:solidFill>
                <a:latin typeface="Times New Roman" pitchFamily="18" charset="0"/>
                <a:cs typeface="Times New Roman" pitchFamily="18" charset="0"/>
              </a:rPr>
              <a:t>c) </a:t>
            </a:r>
            <a:r>
              <a:rPr lang="en-US" sz="3200" i="1" dirty="0" err="1">
                <a:solidFill>
                  <a:srgbClr val="0000FF"/>
                </a:solidFill>
                <a:latin typeface="Times New Roman" pitchFamily="18" charset="0"/>
                <a:cs typeface="Times New Roman" pitchFamily="18" charset="0"/>
              </a:rPr>
              <a:t>Dấu</a:t>
            </a:r>
            <a:r>
              <a:rPr lang="en-US" sz="3200" i="1" dirty="0">
                <a:solidFill>
                  <a:srgbClr val="0000FF"/>
                </a:solidFill>
                <a:latin typeface="Times New Roman" pitchFamily="18" charset="0"/>
                <a:cs typeface="Times New Roman" pitchFamily="18" charset="0"/>
              </a:rPr>
              <a:t> </a:t>
            </a:r>
            <a:r>
              <a:rPr lang="en-US" sz="3200" i="1" dirty="0" err="1">
                <a:solidFill>
                  <a:srgbClr val="0000FF"/>
                </a:solidFill>
                <a:latin typeface="Times New Roman" pitchFamily="18" charset="0"/>
                <a:cs typeface="Times New Roman" pitchFamily="18" charset="0"/>
              </a:rPr>
              <a:t>phẩy</a:t>
            </a:r>
            <a:r>
              <a:rPr lang="en-US" sz="3200" i="1" dirty="0">
                <a:solidFill>
                  <a:srgbClr val="0000FF"/>
                </a:solidFill>
                <a:latin typeface="Times New Roman" pitchFamily="18" charset="0"/>
                <a:cs typeface="Times New Roman" pitchFamily="18" charset="0"/>
              </a:rPr>
              <a:t>, </a:t>
            </a:r>
            <a:r>
              <a:rPr lang="en-US" sz="3200" i="1" dirty="0" err="1">
                <a:solidFill>
                  <a:srgbClr val="0000FF"/>
                </a:solidFill>
                <a:latin typeface="Times New Roman" pitchFamily="18" charset="0"/>
                <a:cs typeface="Times New Roman" pitchFamily="18" charset="0"/>
              </a:rPr>
              <a:t>dấu</a:t>
            </a:r>
            <a:r>
              <a:rPr lang="en-US" sz="3200" i="1" dirty="0">
                <a:solidFill>
                  <a:srgbClr val="0000FF"/>
                </a:solidFill>
                <a:latin typeface="Times New Roman" pitchFamily="18" charset="0"/>
                <a:cs typeface="Times New Roman" pitchFamily="18" charset="0"/>
              </a:rPr>
              <a:t> </a:t>
            </a:r>
            <a:r>
              <a:rPr lang="en-US" sz="3200" i="1" dirty="0" err="1">
                <a:solidFill>
                  <a:srgbClr val="0000FF"/>
                </a:solidFill>
                <a:latin typeface="Times New Roman" pitchFamily="18" charset="0"/>
                <a:cs typeface="Times New Roman" pitchFamily="18" charset="0"/>
              </a:rPr>
              <a:t>hai</a:t>
            </a:r>
            <a:r>
              <a:rPr lang="en-US" sz="3200" i="1" dirty="0">
                <a:solidFill>
                  <a:srgbClr val="0000FF"/>
                </a:solidFill>
                <a:latin typeface="Times New Roman" pitchFamily="18" charset="0"/>
                <a:cs typeface="Times New Roman" pitchFamily="18" charset="0"/>
              </a:rPr>
              <a:t> </a:t>
            </a:r>
            <a:r>
              <a:rPr lang="en-US" sz="3200" i="1" dirty="0" err="1">
                <a:solidFill>
                  <a:srgbClr val="0000FF"/>
                </a:solidFill>
                <a:latin typeface="Times New Roman" pitchFamily="18" charset="0"/>
                <a:cs typeface="Times New Roman" pitchFamily="18" charset="0"/>
              </a:rPr>
              <a:t>chấm</a:t>
            </a:r>
            <a:r>
              <a:rPr lang="en-US" sz="3200" i="1" dirty="0">
                <a:solidFill>
                  <a:srgbClr val="0000FF"/>
                </a:solidFill>
                <a:latin typeface="Times New Roman" pitchFamily="18" charset="0"/>
                <a:cs typeface="Times New Roman" pitchFamily="18" charset="0"/>
              </a:rPr>
              <a:t> </a:t>
            </a:r>
            <a:r>
              <a:rPr lang="en-US" sz="3200" i="1" dirty="0" err="1">
                <a:solidFill>
                  <a:srgbClr val="0000FF"/>
                </a:solidFill>
                <a:latin typeface="Times New Roman" pitchFamily="18" charset="0"/>
                <a:cs typeface="Times New Roman" pitchFamily="18" charset="0"/>
              </a:rPr>
              <a:t>hoặc</a:t>
            </a:r>
            <a:r>
              <a:rPr lang="en-US" sz="3200" i="1" dirty="0">
                <a:solidFill>
                  <a:srgbClr val="0000FF"/>
                </a:solidFill>
                <a:latin typeface="Times New Roman" pitchFamily="18" charset="0"/>
                <a:cs typeface="Times New Roman" pitchFamily="18" charset="0"/>
              </a:rPr>
              <a:t> </a:t>
            </a:r>
            <a:r>
              <a:rPr lang="en-US" sz="3200" i="1" dirty="0" err="1">
                <a:solidFill>
                  <a:srgbClr val="0000FF"/>
                </a:solidFill>
                <a:latin typeface="Times New Roman" pitchFamily="18" charset="0"/>
                <a:cs typeface="Times New Roman" pitchFamily="18" charset="0"/>
              </a:rPr>
              <a:t>dấu</a:t>
            </a:r>
            <a:r>
              <a:rPr lang="en-US" sz="3200" i="1" dirty="0">
                <a:solidFill>
                  <a:srgbClr val="0000FF"/>
                </a:solidFill>
                <a:latin typeface="Times New Roman" pitchFamily="18" charset="0"/>
                <a:cs typeface="Times New Roman" pitchFamily="18" charset="0"/>
              </a:rPr>
              <a:t> </a:t>
            </a:r>
            <a:r>
              <a:rPr lang="en-US" sz="3200" i="1" dirty="0" err="1">
                <a:solidFill>
                  <a:srgbClr val="0000FF"/>
                </a:solidFill>
                <a:latin typeface="Times New Roman" pitchFamily="18" charset="0"/>
                <a:cs typeface="Times New Roman" pitchFamily="18" charset="0"/>
              </a:rPr>
              <a:t>chấm</a:t>
            </a:r>
            <a:r>
              <a:rPr lang="en-US" sz="3200" i="1" dirty="0">
                <a:solidFill>
                  <a:srgbClr val="0000FF"/>
                </a:solidFill>
                <a:latin typeface="Times New Roman" pitchFamily="18" charset="0"/>
                <a:cs typeface="Times New Roman" pitchFamily="18" charset="0"/>
              </a:rPr>
              <a:t> </a:t>
            </a:r>
            <a:r>
              <a:rPr lang="en-US" sz="3200" i="1" dirty="0" err="1">
                <a:solidFill>
                  <a:srgbClr val="0000FF"/>
                </a:solidFill>
                <a:latin typeface="Times New Roman" pitchFamily="18" charset="0"/>
                <a:cs typeface="Times New Roman" pitchFamily="18" charset="0"/>
              </a:rPr>
              <a:t>phẩy</a:t>
            </a:r>
            <a:r>
              <a:rPr lang="en-US" sz="3200" i="1" dirty="0">
                <a:solidFill>
                  <a:srgbClr val="0000FF"/>
                </a:solidFill>
                <a:latin typeface="Times New Roman" pitchFamily="18" charset="0"/>
                <a:cs typeface="Times New Roman" pitchFamily="18" charset="0"/>
              </a:rPr>
              <a:t>.</a:t>
            </a:r>
            <a:endParaRPr lang="en-US" sz="3200" i="1" dirty="0">
              <a:solidFill>
                <a:srgbClr val="0000FF"/>
              </a:solidFill>
              <a:latin typeface="VNI-Times" pitchFamily="2" charset="0"/>
              <a:cs typeface="Arial" charset="0"/>
            </a:endParaRPr>
          </a:p>
        </p:txBody>
      </p:sp>
      <p:sp>
        <p:nvSpPr>
          <p:cNvPr id="63505" name="Text Box 17">
            <a:extLst>
              <a:ext uri="{FF2B5EF4-FFF2-40B4-BE49-F238E27FC236}">
                <a16:creationId xmlns:a16="http://schemas.microsoft.com/office/drawing/2014/main" xmlns="" id="{F18DC812-FFFF-4A37-B058-16A2A99A63AE}"/>
              </a:ext>
            </a:extLst>
          </p:cNvPr>
          <p:cNvSpPr txBox="1">
            <a:spLocks noChangeArrowheads="1"/>
          </p:cNvSpPr>
          <p:nvPr/>
        </p:nvSpPr>
        <p:spPr bwMode="auto">
          <a:xfrm>
            <a:off x="2362200" y="5638800"/>
            <a:ext cx="403860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a:spcBef>
                <a:spcPct val="50000"/>
              </a:spcBef>
              <a:buFontTx/>
              <a:buNone/>
            </a:pPr>
            <a:r>
              <a:rPr lang="en-US" altLang="vi-VN" sz="3600" i="1" u="sng">
                <a:solidFill>
                  <a:srgbClr val="FF0000"/>
                </a:solidFill>
                <a:latin typeface="Times New Roman" panose="02020603050405020304" pitchFamily="18" charset="0"/>
                <a:cs typeface="Times New Roman" panose="02020603050405020304" pitchFamily="18" charset="0"/>
              </a:rPr>
              <a:t>Đáp án</a:t>
            </a:r>
            <a:r>
              <a:rPr lang="en-US" altLang="vi-VN" sz="3600" i="1">
                <a:solidFill>
                  <a:srgbClr val="FF0000"/>
                </a:solidFill>
                <a:latin typeface="Times New Roman" panose="02020603050405020304" pitchFamily="18" charset="0"/>
                <a:cs typeface="Times New Roman" panose="02020603050405020304" pitchFamily="18" charset="0"/>
              </a:rPr>
              <a:t>: c</a:t>
            </a:r>
          </a:p>
        </p:txBody>
      </p:sp>
      <p:pic>
        <p:nvPicPr>
          <p:cNvPr id="63506" name="Picture 18" descr="J0295069">
            <a:extLst>
              <a:ext uri="{FF2B5EF4-FFF2-40B4-BE49-F238E27FC236}">
                <a16:creationId xmlns:a16="http://schemas.microsoft.com/office/drawing/2014/main" xmlns="" id="{699EF49F-C6D9-41CA-815B-B14E178ECAFD}"/>
              </a:ext>
            </a:extLst>
          </p:cNvPr>
          <p:cNvPicPr>
            <a:picLocks noChangeAspect="1" noChangeArrowheads="1"/>
          </p:cNvPicPr>
          <p:nvPr/>
        </p:nvPicPr>
        <p:blipFill>
          <a:blip r:embed="rId10" cstate="print">
            <a:extLst>
              <a:ext uri="{28A0092B-C50C-407E-A947-70E740481C1C}">
                <a14:useLocalDpi xmlns:a14="http://schemas.microsoft.com/office/drawing/2010/main" val="0"/>
              </a:ext>
            </a:extLst>
          </a:blip>
          <a:srcRect/>
          <a:stretch>
            <a:fillRect/>
          </a:stretch>
        </p:blipFill>
        <p:spPr bwMode="auto">
          <a:xfrm rot="5225212">
            <a:off x="2232819" y="-743744"/>
            <a:ext cx="1676400" cy="1487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3507" name="Text Box 19">
            <a:extLst>
              <a:ext uri="{FF2B5EF4-FFF2-40B4-BE49-F238E27FC236}">
                <a16:creationId xmlns:a16="http://schemas.microsoft.com/office/drawing/2014/main" xmlns="" id="{C58084C7-8B7C-4C11-BCFC-C4C4E12BF0FA}"/>
              </a:ext>
            </a:extLst>
          </p:cNvPr>
          <p:cNvSpPr txBox="1">
            <a:spLocks noChangeArrowheads="1"/>
          </p:cNvSpPr>
          <p:nvPr/>
        </p:nvSpPr>
        <p:spPr bwMode="auto">
          <a:xfrm>
            <a:off x="6731000" y="4967288"/>
            <a:ext cx="1416050" cy="1198562"/>
          </a:xfrm>
          <a:prstGeom prst="rect">
            <a:avLst/>
          </a:prstGeom>
          <a:gradFill rotWithShape="1">
            <a:gsLst>
              <a:gs pos="0">
                <a:schemeClr val="accent1"/>
              </a:gs>
              <a:gs pos="100000">
                <a:schemeClr val="accent1">
                  <a:gamma/>
                  <a:shade val="46275"/>
                  <a:invGamma/>
                </a:schemeClr>
              </a:gs>
            </a:gsLst>
            <a:lin ang="5400000" scaled="1"/>
          </a:gradFill>
          <a:ln w="9525">
            <a:solidFill>
              <a:srgbClr val="FFCC00"/>
            </a:solidFill>
            <a:miter lim="800000"/>
            <a:headEnd/>
            <a:tailEnd/>
          </a:ln>
          <a:effectLst/>
        </p:spPr>
        <p:txBody>
          <a:bodyPr wrap="none">
            <a:spAutoFit/>
          </a:bodyPr>
          <a:lstStyle/>
          <a:p>
            <a:pPr eaLnBrk="1" hangingPunct="1">
              <a:defRPr/>
            </a:pPr>
            <a:r>
              <a:rPr lang="en-US" sz="7200">
                <a:solidFill>
                  <a:schemeClr val="tx2"/>
                </a:solidFill>
                <a:latin typeface=".VnBodoniH" pitchFamily="34" charset="0"/>
                <a:cs typeface="Arial" charset="0"/>
              </a:rPr>
              <a:t>00</a:t>
            </a:r>
          </a:p>
        </p:txBody>
      </p:sp>
      <p:sp>
        <p:nvSpPr>
          <p:cNvPr id="63508" name="Text Box 20">
            <a:extLst>
              <a:ext uri="{FF2B5EF4-FFF2-40B4-BE49-F238E27FC236}">
                <a16:creationId xmlns:a16="http://schemas.microsoft.com/office/drawing/2014/main" xmlns="" id="{DFAA69FA-0CAC-47A1-BF07-C9E8322E6BC4}"/>
              </a:ext>
            </a:extLst>
          </p:cNvPr>
          <p:cNvSpPr txBox="1">
            <a:spLocks noChangeArrowheads="1"/>
          </p:cNvSpPr>
          <p:nvPr/>
        </p:nvSpPr>
        <p:spPr bwMode="auto">
          <a:xfrm>
            <a:off x="6737350" y="4957763"/>
            <a:ext cx="1416050" cy="1198562"/>
          </a:xfrm>
          <a:prstGeom prst="rect">
            <a:avLst/>
          </a:prstGeom>
          <a:gradFill rotWithShape="1">
            <a:gsLst>
              <a:gs pos="0">
                <a:schemeClr val="accent1"/>
              </a:gs>
              <a:gs pos="100000">
                <a:schemeClr val="accent1">
                  <a:gamma/>
                  <a:shade val="46275"/>
                  <a:invGamma/>
                </a:schemeClr>
              </a:gs>
            </a:gsLst>
            <a:lin ang="5400000" scaled="1"/>
          </a:gradFill>
          <a:ln w="9525">
            <a:solidFill>
              <a:srgbClr val="FFCC00"/>
            </a:solidFill>
            <a:miter lim="800000"/>
            <a:headEnd/>
            <a:tailEnd/>
          </a:ln>
          <a:effectLst/>
        </p:spPr>
        <p:txBody>
          <a:bodyPr wrap="none">
            <a:spAutoFit/>
          </a:bodyPr>
          <a:lstStyle/>
          <a:p>
            <a:pPr eaLnBrk="1" hangingPunct="1">
              <a:defRPr/>
            </a:pPr>
            <a:r>
              <a:rPr lang="en-US" sz="7200">
                <a:solidFill>
                  <a:schemeClr val="tx2"/>
                </a:solidFill>
                <a:latin typeface=".VnBodoniH" pitchFamily="34" charset="0"/>
                <a:cs typeface="Arial" charset="0"/>
              </a:rPr>
              <a:t>01</a:t>
            </a:r>
          </a:p>
        </p:txBody>
      </p:sp>
      <p:sp>
        <p:nvSpPr>
          <p:cNvPr id="63509" name="Text Box 21">
            <a:extLst>
              <a:ext uri="{FF2B5EF4-FFF2-40B4-BE49-F238E27FC236}">
                <a16:creationId xmlns:a16="http://schemas.microsoft.com/office/drawing/2014/main" xmlns="" id="{64E7E2CB-6F08-43C0-8308-DC644BF25BE8}"/>
              </a:ext>
            </a:extLst>
          </p:cNvPr>
          <p:cNvSpPr txBox="1">
            <a:spLocks noChangeArrowheads="1"/>
          </p:cNvSpPr>
          <p:nvPr/>
        </p:nvSpPr>
        <p:spPr bwMode="auto">
          <a:xfrm>
            <a:off x="6737350" y="4972050"/>
            <a:ext cx="1416050" cy="1198563"/>
          </a:xfrm>
          <a:prstGeom prst="rect">
            <a:avLst/>
          </a:prstGeom>
          <a:gradFill rotWithShape="1">
            <a:gsLst>
              <a:gs pos="0">
                <a:schemeClr val="accent1"/>
              </a:gs>
              <a:gs pos="100000">
                <a:schemeClr val="accent1">
                  <a:gamma/>
                  <a:shade val="46275"/>
                  <a:invGamma/>
                </a:schemeClr>
              </a:gs>
            </a:gsLst>
            <a:lin ang="5400000" scaled="1"/>
          </a:gradFill>
          <a:ln w="9525">
            <a:solidFill>
              <a:srgbClr val="FFCC00"/>
            </a:solidFill>
            <a:miter lim="800000"/>
            <a:headEnd/>
            <a:tailEnd/>
          </a:ln>
          <a:effectLst/>
        </p:spPr>
        <p:txBody>
          <a:bodyPr wrap="none">
            <a:spAutoFit/>
          </a:bodyPr>
          <a:lstStyle/>
          <a:p>
            <a:pPr eaLnBrk="1" hangingPunct="1">
              <a:defRPr/>
            </a:pPr>
            <a:r>
              <a:rPr lang="en-US" sz="7200">
                <a:solidFill>
                  <a:schemeClr val="tx2"/>
                </a:solidFill>
                <a:latin typeface=".VnBodoniH" pitchFamily="34" charset="0"/>
                <a:cs typeface="Arial" charset="0"/>
              </a:rPr>
              <a:t>02</a:t>
            </a:r>
          </a:p>
        </p:txBody>
      </p:sp>
      <p:sp>
        <p:nvSpPr>
          <p:cNvPr id="63510" name="Text Box 22">
            <a:extLst>
              <a:ext uri="{FF2B5EF4-FFF2-40B4-BE49-F238E27FC236}">
                <a16:creationId xmlns:a16="http://schemas.microsoft.com/office/drawing/2014/main" xmlns="" id="{3073DFEA-5753-4007-A7A0-04831F4F1FA3}"/>
              </a:ext>
            </a:extLst>
          </p:cNvPr>
          <p:cNvSpPr txBox="1">
            <a:spLocks noChangeArrowheads="1"/>
          </p:cNvSpPr>
          <p:nvPr/>
        </p:nvSpPr>
        <p:spPr bwMode="auto">
          <a:xfrm>
            <a:off x="6737350" y="4959350"/>
            <a:ext cx="1416050" cy="1198563"/>
          </a:xfrm>
          <a:prstGeom prst="rect">
            <a:avLst/>
          </a:prstGeom>
          <a:gradFill rotWithShape="1">
            <a:gsLst>
              <a:gs pos="0">
                <a:schemeClr val="accent1"/>
              </a:gs>
              <a:gs pos="100000">
                <a:schemeClr val="accent1">
                  <a:gamma/>
                  <a:shade val="46275"/>
                  <a:invGamma/>
                </a:schemeClr>
              </a:gs>
            </a:gsLst>
            <a:lin ang="5400000" scaled="1"/>
          </a:gradFill>
          <a:ln w="9525">
            <a:solidFill>
              <a:srgbClr val="FFCC00"/>
            </a:solidFill>
            <a:miter lim="800000"/>
            <a:headEnd/>
            <a:tailEnd/>
          </a:ln>
          <a:effectLst/>
        </p:spPr>
        <p:txBody>
          <a:bodyPr wrap="none">
            <a:spAutoFit/>
          </a:bodyPr>
          <a:lstStyle/>
          <a:p>
            <a:pPr eaLnBrk="1" hangingPunct="1">
              <a:defRPr/>
            </a:pPr>
            <a:r>
              <a:rPr lang="en-US" sz="7200">
                <a:solidFill>
                  <a:schemeClr val="tx2"/>
                </a:solidFill>
                <a:latin typeface=".VnBodoniH" pitchFamily="34" charset="0"/>
                <a:cs typeface="Arial" charset="0"/>
              </a:rPr>
              <a:t>03</a:t>
            </a:r>
          </a:p>
        </p:txBody>
      </p:sp>
      <p:sp>
        <p:nvSpPr>
          <p:cNvPr id="63511" name="Text Box 23">
            <a:extLst>
              <a:ext uri="{FF2B5EF4-FFF2-40B4-BE49-F238E27FC236}">
                <a16:creationId xmlns:a16="http://schemas.microsoft.com/office/drawing/2014/main" xmlns="" id="{EA9BF92C-6AE8-45B2-AC2C-B2F16B1D215C}"/>
              </a:ext>
            </a:extLst>
          </p:cNvPr>
          <p:cNvSpPr txBox="1">
            <a:spLocks noChangeArrowheads="1"/>
          </p:cNvSpPr>
          <p:nvPr/>
        </p:nvSpPr>
        <p:spPr bwMode="auto">
          <a:xfrm>
            <a:off x="6727825" y="4964113"/>
            <a:ext cx="1416050" cy="1198562"/>
          </a:xfrm>
          <a:prstGeom prst="rect">
            <a:avLst/>
          </a:prstGeom>
          <a:gradFill rotWithShape="1">
            <a:gsLst>
              <a:gs pos="0">
                <a:schemeClr val="accent1"/>
              </a:gs>
              <a:gs pos="100000">
                <a:schemeClr val="accent1">
                  <a:gamma/>
                  <a:shade val="46275"/>
                  <a:invGamma/>
                </a:schemeClr>
              </a:gs>
            </a:gsLst>
            <a:lin ang="5400000" scaled="1"/>
          </a:gradFill>
          <a:ln w="9525">
            <a:solidFill>
              <a:srgbClr val="FFCC00"/>
            </a:solidFill>
            <a:miter lim="800000"/>
            <a:headEnd/>
            <a:tailEnd/>
          </a:ln>
          <a:effectLst/>
        </p:spPr>
        <p:txBody>
          <a:bodyPr wrap="none">
            <a:spAutoFit/>
          </a:bodyPr>
          <a:lstStyle/>
          <a:p>
            <a:pPr eaLnBrk="1" hangingPunct="1">
              <a:defRPr/>
            </a:pPr>
            <a:r>
              <a:rPr lang="en-US" sz="7200">
                <a:solidFill>
                  <a:schemeClr val="tx2"/>
                </a:solidFill>
                <a:latin typeface=".VnBodoniH" pitchFamily="34" charset="0"/>
                <a:cs typeface="Arial" charset="0"/>
              </a:rPr>
              <a:t>04</a:t>
            </a:r>
          </a:p>
        </p:txBody>
      </p:sp>
      <p:sp>
        <p:nvSpPr>
          <p:cNvPr id="63512" name="Text Box 24">
            <a:extLst>
              <a:ext uri="{FF2B5EF4-FFF2-40B4-BE49-F238E27FC236}">
                <a16:creationId xmlns:a16="http://schemas.microsoft.com/office/drawing/2014/main" xmlns="" id="{D4CD5BD1-E56E-4936-95C5-462975BC5D87}"/>
              </a:ext>
            </a:extLst>
          </p:cNvPr>
          <p:cNvSpPr txBox="1">
            <a:spLocks noChangeArrowheads="1"/>
          </p:cNvSpPr>
          <p:nvPr/>
        </p:nvSpPr>
        <p:spPr bwMode="auto">
          <a:xfrm>
            <a:off x="6726238" y="4967288"/>
            <a:ext cx="1416050" cy="1198562"/>
          </a:xfrm>
          <a:prstGeom prst="rect">
            <a:avLst/>
          </a:prstGeom>
          <a:gradFill rotWithShape="1">
            <a:gsLst>
              <a:gs pos="0">
                <a:schemeClr val="accent1"/>
              </a:gs>
              <a:gs pos="100000">
                <a:schemeClr val="accent1">
                  <a:gamma/>
                  <a:shade val="46275"/>
                  <a:invGamma/>
                </a:schemeClr>
              </a:gs>
            </a:gsLst>
            <a:lin ang="5400000" scaled="1"/>
          </a:gradFill>
          <a:ln w="9525">
            <a:solidFill>
              <a:srgbClr val="FFCC00"/>
            </a:solidFill>
            <a:miter lim="800000"/>
            <a:headEnd/>
            <a:tailEnd/>
          </a:ln>
          <a:effectLst/>
        </p:spPr>
        <p:txBody>
          <a:bodyPr wrap="none">
            <a:spAutoFit/>
          </a:bodyPr>
          <a:lstStyle/>
          <a:p>
            <a:pPr eaLnBrk="1" hangingPunct="1">
              <a:defRPr/>
            </a:pPr>
            <a:r>
              <a:rPr lang="en-US" sz="7200">
                <a:solidFill>
                  <a:schemeClr val="tx2"/>
                </a:solidFill>
                <a:latin typeface=".VnBodoniH" pitchFamily="34" charset="0"/>
                <a:cs typeface="Arial" charset="0"/>
              </a:rPr>
              <a:t>05</a:t>
            </a:r>
          </a:p>
        </p:txBody>
      </p:sp>
      <p:pic>
        <p:nvPicPr>
          <p:cNvPr id="25" name="j0214098.wav">
            <a:hlinkClick r:id="" action="ppaction://media"/>
            <a:extLst>
              <a:ext uri="{FF2B5EF4-FFF2-40B4-BE49-F238E27FC236}">
                <a16:creationId xmlns:a16="http://schemas.microsoft.com/office/drawing/2014/main" xmlns="" id="{BA21F488-54F9-42FC-A247-176F1008511E}"/>
              </a:ext>
            </a:extLst>
          </p:cNvPr>
          <p:cNvPicPr>
            <a:picLocks noRot="1" noChangeAspect="1"/>
          </p:cNvPicPr>
          <p:nvPr>
            <a:wavAudioFile r:embed="rId1" name="j0214098.wav"/>
          </p:nvPr>
        </p:nvPicPr>
        <p:blipFill>
          <a:blip r:embed="rId11">
            <a:extLst>
              <a:ext uri="{28A0092B-C50C-407E-A947-70E740481C1C}">
                <a14:useLocalDpi xmlns:a14="http://schemas.microsoft.com/office/drawing/2010/main" val="0"/>
              </a:ext>
            </a:extLst>
          </a:blip>
          <a:srcRect/>
          <a:stretch>
            <a:fillRect/>
          </a:stretch>
        </p:blipFill>
        <p:spPr bwMode="auto">
          <a:xfrm>
            <a:off x="8458200" y="6172200"/>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6" name="AutoShape 41">
            <a:extLst>
              <a:ext uri="{FF2B5EF4-FFF2-40B4-BE49-F238E27FC236}">
                <a16:creationId xmlns:a16="http://schemas.microsoft.com/office/drawing/2014/main" xmlns="" id="{68C2A88E-25FF-40C5-AFCD-54EAE0415148}"/>
              </a:ext>
            </a:extLst>
          </p:cNvPr>
          <p:cNvSpPr>
            <a:spLocks noChangeArrowheads="1"/>
          </p:cNvSpPr>
          <p:nvPr/>
        </p:nvSpPr>
        <p:spPr bwMode="auto">
          <a:xfrm>
            <a:off x="762000" y="4038600"/>
            <a:ext cx="685800" cy="609600"/>
          </a:xfrm>
          <a:prstGeom prst="octagon">
            <a:avLst>
              <a:gd name="adj" fmla="val 29287"/>
            </a:avLst>
          </a:prstGeom>
          <a:solidFill>
            <a:schemeClr val="accent1"/>
          </a:solidFill>
          <a:ln w="9525">
            <a:solidFill>
              <a:srgbClr val="FF0000"/>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vi-VN" altLang="vi-VN" sz="1800"/>
          </a:p>
        </p:txBody>
      </p:sp>
      <p:sp>
        <p:nvSpPr>
          <p:cNvPr id="27" name="TextBox 26">
            <a:extLst>
              <a:ext uri="{FF2B5EF4-FFF2-40B4-BE49-F238E27FC236}">
                <a16:creationId xmlns:a16="http://schemas.microsoft.com/office/drawing/2014/main" xmlns="" id="{B8837DBE-BFD3-4A06-8A8F-BE023ABF54B4}"/>
              </a:ext>
            </a:extLst>
          </p:cNvPr>
          <p:cNvSpPr txBox="1">
            <a:spLocks noChangeArrowheads="1"/>
          </p:cNvSpPr>
          <p:nvPr/>
        </p:nvSpPr>
        <p:spPr bwMode="auto">
          <a:xfrm>
            <a:off x="838200" y="3962400"/>
            <a:ext cx="609600" cy="585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vi-VN">
                <a:solidFill>
                  <a:srgbClr val="0000FF"/>
                </a:solidFill>
                <a:latin typeface="Times New Roman" panose="02020603050405020304" pitchFamily="18" charset="0"/>
                <a:cs typeface="Times New Roman" panose="02020603050405020304" pitchFamily="18" charset="0"/>
              </a:rPr>
              <a:t>c) </a:t>
            </a:r>
            <a:endParaRPr lang="en-US" altLang="vi-VN"/>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7" presetClass="entr" presetSubtype="10" fill="hold"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fltVal val="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childTnLst>
                                </p:cTn>
                              </p:par>
                            </p:childTnLst>
                          </p:cTn>
                        </p:par>
                        <p:par>
                          <p:cTn id="9" fill="hold" nodeType="afterGroup">
                            <p:stCondLst>
                              <p:cond delay="1000"/>
                            </p:stCondLst>
                            <p:childTnLst>
                              <p:par>
                                <p:cTn id="10" presetID="2" presetClass="entr" presetSubtype="1" fill="hold" nodeType="afterEffect">
                                  <p:stCondLst>
                                    <p:cond delay="0"/>
                                  </p:stCondLst>
                                  <p:childTnLst>
                                    <p:set>
                                      <p:cBhvr>
                                        <p:cTn id="11" dur="1" fill="hold">
                                          <p:stCondLst>
                                            <p:cond delay="0"/>
                                          </p:stCondLst>
                                        </p:cTn>
                                        <p:tgtEl>
                                          <p:spTgt spid="63506"/>
                                        </p:tgtEl>
                                        <p:attrNameLst>
                                          <p:attrName>style.visibility</p:attrName>
                                        </p:attrNameLst>
                                      </p:cBhvr>
                                      <p:to>
                                        <p:strVal val="visible"/>
                                      </p:to>
                                    </p:set>
                                    <p:anim calcmode="lin" valueType="num">
                                      <p:cBhvr additive="base">
                                        <p:cTn id="12" dur="500" fill="hold"/>
                                        <p:tgtEl>
                                          <p:spTgt spid="63506"/>
                                        </p:tgtEl>
                                        <p:attrNameLst>
                                          <p:attrName>ppt_x</p:attrName>
                                        </p:attrNameLst>
                                      </p:cBhvr>
                                      <p:tavLst>
                                        <p:tav tm="0">
                                          <p:val>
                                            <p:strVal val="#ppt_x"/>
                                          </p:val>
                                        </p:tav>
                                        <p:tav tm="100000">
                                          <p:val>
                                            <p:strVal val="#ppt_x"/>
                                          </p:val>
                                        </p:tav>
                                      </p:tavLst>
                                    </p:anim>
                                    <p:anim calcmode="lin" valueType="num">
                                      <p:cBhvr additive="base">
                                        <p:cTn id="13" dur="500" fill="hold"/>
                                        <p:tgtEl>
                                          <p:spTgt spid="63506"/>
                                        </p:tgtEl>
                                        <p:attrNameLst>
                                          <p:attrName>ppt_y</p:attrName>
                                        </p:attrNameLst>
                                      </p:cBhvr>
                                      <p:tavLst>
                                        <p:tav tm="0">
                                          <p:val>
                                            <p:strVal val="0-#ppt_h/2"/>
                                          </p:val>
                                        </p:tav>
                                        <p:tav tm="100000">
                                          <p:val>
                                            <p:strVal val="#ppt_y"/>
                                          </p:val>
                                        </p:tav>
                                      </p:tavLst>
                                    </p:anim>
                                  </p:childTnLst>
                                </p:cTn>
                              </p:par>
                            </p:childTnLst>
                          </p:cTn>
                        </p:par>
                        <p:par>
                          <p:cTn id="14" fill="hold" nodeType="afterGroup">
                            <p:stCondLst>
                              <p:cond delay="1500"/>
                            </p:stCondLst>
                            <p:childTnLst>
                              <p:par>
                                <p:cTn id="15" presetID="0" presetClass="path" presetSubtype="0" accel="50000" decel="50000" fill="hold" nodeType="afterEffect">
                                  <p:stCondLst>
                                    <p:cond delay="0"/>
                                  </p:stCondLst>
                                  <p:childTnLst>
                                    <p:animMotion origin="layout" path="M 0.09723 0.08426 C 0.09549 0.11528 0.0941 0.14699 0.09723 0.14815 C 0.1007 0.14884 0.1125 0.08842 0.11667 0.09051 C 0.12136 0.09213 0.12066 0.16088 0.12379 0.16088 C 0.12674 0.16088 0.13091 0.09282 0.13473 0.09051 C 0.13802 0.08796 0.14115 0.14884 0.14566 0.14815 C 0.14983 0.14699 0.15608 0.08518 0.16077 0.08426 C 0.16545 0.08356 0.16893 0.14398 0.17396 0.14167 C 0.179 0.13958 0.18507 0.06967 0.1915 0.0713 C 0.19775 0.07315 0.20643 0.15324 0.21094 0.15417 C 0.21598 0.15509 0.21528 0.07893 0.21997 0.07801 C 0.22483 0.07731 0.23368 0.14699 0.23941 0.14815 C 0.24549 0.14884 0.25035 0.08426 0.25504 0.08426 C 0.2592 0.08426 0.2592 0.14884 0.26598 0.14815 C 0.27257 0.14699 0.28629 0.07731 0.29427 0.07801 C 0.30226 0.07893 0.30834 0.15509 0.31407 0.15417 C 0.32014 0.15324 0.32448 0.07315 0.32952 0.0713 C 0.33455 0.06967 0.3408 0.14074 0.34497 0.14167 C 0.34879 0.14259 0.34879 0.08125 0.35348 0.07801 C 0.35851 0.07454 0.36684 0.12662 0.37327 0.12199 C 0.37969 0.11829 0.38664 0.05139 0.39289 0.05231 C 0.39914 0.05324 0.40521 0.1287 0.41059 0.1287 C 0.41563 0.1287 0.41893 0.05324 0.42379 0.05231 C 0.4283 0.05139 0.43525 0.12199 0.43889 0.12199 C 0.44271 0.12199 0.44271 0.05393 0.44757 0.05231 C 0.45226 0.05046 0.46198 0.10972 0.46702 0.10972 C 0.47309 0.10972 0.47726 0.05231 0.48056 0.05231 C 0.48368 0.05231 0.48195 0.11111 0.48716 0.10972 C 0.49219 0.1088 0.50591 0.04514 0.51129 0.04583 C 0.5165 0.04699 0.51493 0.11944 0.51997 0.11597 C 0.52448 0.11273 0.53368 0.02824 0.53941 0.02685 C 0.54566 0.02592 0.55139 0.10972 0.55521 0.10972 C 0.55851 0.10972 0.5573 0.03055 0.56164 0.02685 C 0.56632 0.02384 0.57535 0.09213 0.58108 0.09051 C 0.58716 0.08842 0.59236 0.01528 0.5967 0.01458 C 0.6007 0.01296 0.60174 0.08194 0.60556 0.08426 C 0.60903 0.08611 0.61424 0.02824 0.61841 0.02685 C 0.62309 0.02592 0.62709 0.07801 0.63177 0.07801 C 0.63611 0.07801 0.63959 0.025 0.64497 0.02685 C 0.65035 0.02917 0.65868 0.09444 0.66459 0.09051 C 0.67032 0.08611 0.67396 0.00255 0.67986 0.00139 C 0.68577 0.00069 0.69427 0.08426 0.69966 0.08426 C 0.70504 0.08426 0.70712 0.00255 0.71285 0.00139 C 0.71823 0.00069 0.72761 0.07731 0.73247 0.07801 C 0.73733 0.07893 0.73785 0.00856 0.74115 0.00787 C 0.74427 0.00694 0.74705 0.07222 0.75209 0.0713 C 0.75747 0.0706 0.76719 1.11111E-6 0.77188 0.00139 C 0.77674 0.00324 0.89445 0.04213 0.78056 0.08426 C 0.66719 0.12662 0.20521 0.21528 0.09098 0.25602 C -0.02291 0.29745 0.09271 0.33333 0.09532 0.33333 C 0.09757 0.33333 0.10105 0.25741 0.10608 0.25602 C 0.11094 0.25509 0.12066 0.32731 0.12587 0.32662 C 0.13073 0.325 0.13264 0.25 0.13681 0.25 C 0.14045 0.25 0.1448 0.32662 0.14983 0.32662 C 0.15486 0.32662 0.16233 0.25301 0.16736 0.25 C 0.17257 0.2463 0.17674 0.30648 0.18039 0.30717 C 0.18455 0.3081 0.18681 0.25417 0.1915 0.25602 C 0.19636 0.25833 0.20382 0.32315 0.20886 0.32014 C 0.21441 0.31643 0.21702 0.23912 0.22188 0.23727 C 0.22709 0.23518 0.23473 0.30717 0.23941 0.30717 C 0.24462 0.30717 0.24966 0.23842 0.25278 0.23727 C 0.25608 0.23657 0.254 0.3 0.2592 0.30116 C 0.26476 0.30185 0.28021 0.24375 0.28559 0.24375 C 0.29098 0.24375 0.28664 0.30648 0.29219 0.30116 C 0.29775 0.2956 0.31198 0.21157 0.31841 0.21157 C 0.32518 0.21157 0.32483 0.2993 0.3316 0.30116 C 0.33872 0.30278 0.3533 0.22616 0.36007 0.22454 C 0.36702 0.22268 0.36858 0.2919 0.37327 0.28819 C 0.37795 0.28518 0.38403 0.20741 0.38855 0.20532 C 0.39289 0.20301 0.39532 0.2787 0.39914 0.275 C 0.4033 0.27199 0.40868 0.18796 0.41285 0.18588 C 0.4165 0.18403 0.4198 0.26157 0.42379 0.26227 C 0.42726 0.26389 0.43282 0.19467 0.43646 0.19259 C 0.4408 0.19074 0.4415 0.25069 0.44757 0.25 C 0.454 0.24861 0.46702 0.18657 0.47361 0.18588 C 0.48108 0.18472 0.48351 0.24676 0.48941 0.24375 C 0.49514 0.24005 0.50105 0.16574 0.50903 0.16713 C 0.51702 0.16782 0.53021 0.25069 0.53768 0.25 C 0.54462 0.24861 0.54723 0.16088 0.55278 0.16088 C 0.55851 0.16088 0.56736 0.24861 0.57275 0.25 C 0.57761 0.25069 0.579 0.16713 0.58334 0.16713 C 0.58802 0.16713 0.59375 0.25 0.59879 0.25 C 0.60382 0.25 0.6073 0.16713 0.61424 0.16713 C 0.62101 0.16713 0.63056 0.20856 0.64045 0.25 " pathEditMode="relative" rAng="0" ptsTypes="aaaaaaaaaaaaaaaaaaaaaaaaaaaaaaaaaaaaaaaaaaaaaaaaaaaaaaaaaaaaaaaaaaaaaaaaaaaaaaaaaaaA">
                                      <p:cBhvr>
                                        <p:cTn id="16" dur="5000" fill="hold"/>
                                        <p:tgtEl>
                                          <p:spTgt spid="63506"/>
                                        </p:tgtEl>
                                        <p:attrNameLst>
                                          <p:attrName>ppt_x</p:attrName>
                                          <p:attrName>ppt_y</p:attrName>
                                        </p:attrNameLst>
                                      </p:cBhvr>
                                      <p:rCtr x="33854" y="8241"/>
                                    </p:animMotion>
                                  </p:childTnLst>
                                </p:cTn>
                              </p:par>
                              <p:par>
                                <p:cTn id="17" presetID="27" presetClass="entr" presetSubtype="0" fill="hold" nodeType="withEffect">
                                  <p:stCondLst>
                                    <p:cond delay="0"/>
                                  </p:stCondLst>
                                  <p:iterate type="lt">
                                    <p:tmPct val="50000"/>
                                  </p:iterate>
                                  <p:childTnLst>
                                    <p:set>
                                      <p:cBhvr>
                                        <p:cTn id="18" dur="1" fill="hold">
                                          <p:stCondLst>
                                            <p:cond delay="0"/>
                                          </p:stCondLst>
                                        </p:cTn>
                                        <p:tgtEl>
                                          <p:spTgt spid="63504"/>
                                        </p:tgtEl>
                                        <p:attrNameLst>
                                          <p:attrName>style.visibility</p:attrName>
                                        </p:attrNameLst>
                                      </p:cBhvr>
                                      <p:to>
                                        <p:strVal val="visible"/>
                                      </p:to>
                                    </p:set>
                                    <p:anim calcmode="discrete" valueType="clr">
                                      <p:cBhvr override="childStyle">
                                        <p:cTn id="19" dur="200"/>
                                        <p:tgtEl>
                                          <p:spTgt spid="63504"/>
                                        </p:tgtEl>
                                        <p:attrNameLst>
                                          <p:attrName>style.color</p:attrName>
                                        </p:attrNameLst>
                                      </p:cBhvr>
                                      <p:tavLst>
                                        <p:tav tm="0">
                                          <p:val>
                                            <p:clrVal>
                                              <a:schemeClr val="accent2"/>
                                            </p:clrVal>
                                          </p:val>
                                        </p:tav>
                                        <p:tav tm="50000">
                                          <p:val>
                                            <p:clrVal>
                                              <a:schemeClr val="hlink"/>
                                            </p:clrVal>
                                          </p:val>
                                        </p:tav>
                                      </p:tavLst>
                                    </p:anim>
                                    <p:anim calcmode="discrete" valueType="clr">
                                      <p:cBhvr>
                                        <p:cTn id="20" dur="200"/>
                                        <p:tgtEl>
                                          <p:spTgt spid="63504"/>
                                        </p:tgtEl>
                                        <p:attrNameLst>
                                          <p:attrName>fillcolor</p:attrName>
                                        </p:attrNameLst>
                                      </p:cBhvr>
                                      <p:tavLst>
                                        <p:tav tm="0">
                                          <p:val>
                                            <p:clrVal>
                                              <a:schemeClr val="accent2"/>
                                            </p:clrVal>
                                          </p:val>
                                        </p:tav>
                                        <p:tav tm="50000">
                                          <p:val>
                                            <p:clrVal>
                                              <a:schemeClr val="hlink"/>
                                            </p:clrVal>
                                          </p:val>
                                        </p:tav>
                                      </p:tavLst>
                                    </p:anim>
                                    <p:set>
                                      <p:cBhvr>
                                        <p:cTn id="21" dur="200"/>
                                        <p:tgtEl>
                                          <p:spTgt spid="63504"/>
                                        </p:tgtEl>
                                        <p:attrNameLst>
                                          <p:attrName>fill.type</p:attrName>
                                        </p:attrNameLst>
                                      </p:cBhvr>
                                      <p:to>
                                        <p:strVal val="solid"/>
                                      </p:to>
                                    </p:set>
                                  </p:childTnLst>
                                </p:cTn>
                              </p:par>
                            </p:childTnLst>
                          </p:cTn>
                        </p:par>
                      </p:childTnLst>
                    </p:cTn>
                  </p:par>
                  <p:par>
                    <p:cTn id="22" fill="hold" nodeType="clickPar">
                      <p:stCondLst>
                        <p:cond delay="indefinite"/>
                      </p:stCondLst>
                      <p:childTnLst>
                        <p:par>
                          <p:cTn id="23" fill="hold" nodeType="withGroup">
                            <p:stCondLst>
                              <p:cond delay="0"/>
                            </p:stCondLst>
                            <p:childTnLst>
                              <p:par>
                                <p:cTn id="24" presetID="12" presetClass="entr" presetSubtype="4" fill="hold" grpId="1" nodeType="clickEffect">
                                  <p:stCondLst>
                                    <p:cond delay="0"/>
                                  </p:stCondLst>
                                  <p:childTnLst>
                                    <p:set>
                                      <p:cBhvr>
                                        <p:cTn id="25" dur="1" fill="hold">
                                          <p:stCondLst>
                                            <p:cond delay="0"/>
                                          </p:stCondLst>
                                        </p:cTn>
                                        <p:tgtEl>
                                          <p:spTgt spid="63507"/>
                                        </p:tgtEl>
                                        <p:attrNameLst>
                                          <p:attrName>style.visibility</p:attrName>
                                        </p:attrNameLst>
                                      </p:cBhvr>
                                      <p:to>
                                        <p:strVal val="visible"/>
                                      </p:to>
                                    </p:set>
                                    <p:animEffect transition="in" filter="slide(fromBottom)">
                                      <p:cBhvr>
                                        <p:cTn id="26" dur="500"/>
                                        <p:tgtEl>
                                          <p:spTgt spid="63507"/>
                                        </p:tgtEl>
                                      </p:cBhvr>
                                    </p:animEffect>
                                  </p:childTnLst>
                                </p:cTn>
                              </p:par>
                              <p:par>
                                <p:cTn id="27" presetID="12" presetClass="entr" presetSubtype="4" fill="hold" grpId="1" nodeType="withEffect">
                                  <p:stCondLst>
                                    <p:cond delay="0"/>
                                  </p:stCondLst>
                                  <p:childTnLst>
                                    <p:set>
                                      <p:cBhvr>
                                        <p:cTn id="28" dur="1" fill="hold">
                                          <p:stCondLst>
                                            <p:cond delay="0"/>
                                          </p:stCondLst>
                                        </p:cTn>
                                        <p:tgtEl>
                                          <p:spTgt spid="63508"/>
                                        </p:tgtEl>
                                        <p:attrNameLst>
                                          <p:attrName>style.visibility</p:attrName>
                                        </p:attrNameLst>
                                      </p:cBhvr>
                                      <p:to>
                                        <p:strVal val="visible"/>
                                      </p:to>
                                    </p:set>
                                    <p:animEffect transition="in" filter="slide(fromBottom)">
                                      <p:cBhvr>
                                        <p:cTn id="29" dur="500"/>
                                        <p:tgtEl>
                                          <p:spTgt spid="63508"/>
                                        </p:tgtEl>
                                      </p:cBhvr>
                                    </p:animEffect>
                                  </p:childTnLst>
                                </p:cTn>
                              </p:par>
                              <p:par>
                                <p:cTn id="30" presetID="12" presetClass="entr" presetSubtype="4" fill="hold" grpId="1" nodeType="withEffect">
                                  <p:stCondLst>
                                    <p:cond delay="0"/>
                                  </p:stCondLst>
                                  <p:childTnLst>
                                    <p:set>
                                      <p:cBhvr>
                                        <p:cTn id="31" dur="1" fill="hold">
                                          <p:stCondLst>
                                            <p:cond delay="0"/>
                                          </p:stCondLst>
                                        </p:cTn>
                                        <p:tgtEl>
                                          <p:spTgt spid="63509"/>
                                        </p:tgtEl>
                                        <p:attrNameLst>
                                          <p:attrName>style.visibility</p:attrName>
                                        </p:attrNameLst>
                                      </p:cBhvr>
                                      <p:to>
                                        <p:strVal val="visible"/>
                                      </p:to>
                                    </p:set>
                                    <p:animEffect transition="in" filter="slide(fromBottom)">
                                      <p:cBhvr>
                                        <p:cTn id="32" dur="500"/>
                                        <p:tgtEl>
                                          <p:spTgt spid="63509"/>
                                        </p:tgtEl>
                                      </p:cBhvr>
                                    </p:animEffect>
                                  </p:childTnLst>
                                </p:cTn>
                              </p:par>
                              <p:par>
                                <p:cTn id="33" presetID="12" presetClass="entr" presetSubtype="4" fill="hold" grpId="1" nodeType="withEffect">
                                  <p:stCondLst>
                                    <p:cond delay="0"/>
                                  </p:stCondLst>
                                  <p:childTnLst>
                                    <p:set>
                                      <p:cBhvr>
                                        <p:cTn id="34" dur="1" fill="hold">
                                          <p:stCondLst>
                                            <p:cond delay="0"/>
                                          </p:stCondLst>
                                        </p:cTn>
                                        <p:tgtEl>
                                          <p:spTgt spid="63510"/>
                                        </p:tgtEl>
                                        <p:attrNameLst>
                                          <p:attrName>style.visibility</p:attrName>
                                        </p:attrNameLst>
                                      </p:cBhvr>
                                      <p:to>
                                        <p:strVal val="visible"/>
                                      </p:to>
                                    </p:set>
                                    <p:animEffect transition="in" filter="slide(fromBottom)">
                                      <p:cBhvr>
                                        <p:cTn id="35" dur="500"/>
                                        <p:tgtEl>
                                          <p:spTgt spid="63510"/>
                                        </p:tgtEl>
                                      </p:cBhvr>
                                    </p:animEffect>
                                  </p:childTnLst>
                                </p:cTn>
                              </p:par>
                              <p:par>
                                <p:cTn id="36" presetID="12" presetClass="entr" presetSubtype="4" fill="hold" grpId="1" nodeType="withEffect">
                                  <p:stCondLst>
                                    <p:cond delay="0"/>
                                  </p:stCondLst>
                                  <p:childTnLst>
                                    <p:set>
                                      <p:cBhvr>
                                        <p:cTn id="37" dur="1" fill="hold">
                                          <p:stCondLst>
                                            <p:cond delay="0"/>
                                          </p:stCondLst>
                                        </p:cTn>
                                        <p:tgtEl>
                                          <p:spTgt spid="63511"/>
                                        </p:tgtEl>
                                        <p:attrNameLst>
                                          <p:attrName>style.visibility</p:attrName>
                                        </p:attrNameLst>
                                      </p:cBhvr>
                                      <p:to>
                                        <p:strVal val="visible"/>
                                      </p:to>
                                    </p:set>
                                    <p:animEffect transition="in" filter="slide(fromBottom)">
                                      <p:cBhvr>
                                        <p:cTn id="38" dur="500"/>
                                        <p:tgtEl>
                                          <p:spTgt spid="63511"/>
                                        </p:tgtEl>
                                      </p:cBhvr>
                                    </p:animEffect>
                                  </p:childTnLst>
                                </p:cTn>
                              </p:par>
                              <p:par>
                                <p:cTn id="39" presetID="12" presetClass="entr" presetSubtype="4" fill="hold" grpId="1" nodeType="withEffect">
                                  <p:stCondLst>
                                    <p:cond delay="0"/>
                                  </p:stCondLst>
                                  <p:childTnLst>
                                    <p:set>
                                      <p:cBhvr>
                                        <p:cTn id="40" dur="1" fill="hold">
                                          <p:stCondLst>
                                            <p:cond delay="0"/>
                                          </p:stCondLst>
                                        </p:cTn>
                                        <p:tgtEl>
                                          <p:spTgt spid="63512"/>
                                        </p:tgtEl>
                                        <p:attrNameLst>
                                          <p:attrName>style.visibility</p:attrName>
                                        </p:attrNameLst>
                                      </p:cBhvr>
                                      <p:to>
                                        <p:strVal val="visible"/>
                                      </p:to>
                                    </p:set>
                                    <p:animEffect transition="in" filter="slide(fromBottom)">
                                      <p:cBhvr>
                                        <p:cTn id="41" dur="500"/>
                                        <p:tgtEl>
                                          <p:spTgt spid="63512"/>
                                        </p:tgtEl>
                                      </p:cBhvr>
                                    </p:animEffect>
                                  </p:childTnLst>
                                </p:cTn>
                              </p:par>
                            </p:childTnLst>
                          </p:cTn>
                        </p:par>
                        <p:par>
                          <p:cTn id="42" fill="hold" nodeType="afterGroup">
                            <p:stCondLst>
                              <p:cond delay="500"/>
                            </p:stCondLst>
                            <p:childTnLst>
                              <p:par>
                                <p:cTn id="43" presetID="1" presetClass="exit" presetSubtype="0" fill="hold" grpId="0" nodeType="afterEffect">
                                  <p:stCondLst>
                                    <p:cond delay="1000"/>
                                  </p:stCondLst>
                                  <p:childTnLst>
                                    <p:set>
                                      <p:cBhvr>
                                        <p:cTn id="44" dur="1" fill="hold">
                                          <p:stCondLst>
                                            <p:cond delay="0"/>
                                          </p:stCondLst>
                                        </p:cTn>
                                        <p:tgtEl>
                                          <p:spTgt spid="63512"/>
                                        </p:tgtEl>
                                        <p:attrNameLst>
                                          <p:attrName>style.visibility</p:attrName>
                                        </p:attrNameLst>
                                      </p:cBhvr>
                                      <p:to>
                                        <p:strVal val="hidden"/>
                                      </p:to>
                                    </p:set>
                                  </p:childTnLst>
                                  <p:subTnLst>
                                    <p:audio>
                                      <p:cMediaNode>
                                        <p:cTn display="0" masterRel="sameClick">
                                          <p:stCondLst>
                                            <p:cond evt="begin" delay="0">
                                              <p:tn val="43"/>
                                            </p:cond>
                                          </p:stCondLst>
                                          <p:endCondLst>
                                            <p:cond evt="onStopAudio" delay="0">
                                              <p:tgtEl>
                                                <p:sldTgt/>
                                              </p:tgtEl>
                                            </p:cond>
                                          </p:endCondLst>
                                        </p:cTn>
                                        <p:tgtEl>
                                          <p:sndTgt r:embed="rId3" name="start.wav"/>
                                        </p:tgtEl>
                                      </p:cMediaNode>
                                    </p:audio>
                                  </p:subTnLst>
                                </p:cTn>
                              </p:par>
                            </p:childTnLst>
                          </p:cTn>
                        </p:par>
                        <p:par>
                          <p:cTn id="45" fill="hold" nodeType="afterGroup">
                            <p:stCondLst>
                              <p:cond delay="1500"/>
                            </p:stCondLst>
                            <p:childTnLst>
                              <p:par>
                                <p:cTn id="46" presetID="1" presetClass="exit" presetSubtype="0" fill="hold" grpId="0" nodeType="afterEffect">
                                  <p:stCondLst>
                                    <p:cond delay="1000"/>
                                  </p:stCondLst>
                                  <p:childTnLst>
                                    <p:set>
                                      <p:cBhvr>
                                        <p:cTn id="47" dur="1" fill="hold">
                                          <p:stCondLst>
                                            <p:cond delay="0"/>
                                          </p:stCondLst>
                                        </p:cTn>
                                        <p:tgtEl>
                                          <p:spTgt spid="63511"/>
                                        </p:tgtEl>
                                        <p:attrNameLst>
                                          <p:attrName>style.visibility</p:attrName>
                                        </p:attrNameLst>
                                      </p:cBhvr>
                                      <p:to>
                                        <p:strVal val="hidden"/>
                                      </p:to>
                                    </p:set>
                                  </p:childTnLst>
                                  <p:subTnLst>
                                    <p:audio>
                                      <p:cMediaNode>
                                        <p:cTn display="0" masterRel="sameClick">
                                          <p:stCondLst>
                                            <p:cond evt="begin" delay="0">
                                              <p:tn val="46"/>
                                            </p:cond>
                                          </p:stCondLst>
                                          <p:endCondLst>
                                            <p:cond evt="onStopAudio" delay="0">
                                              <p:tgtEl>
                                                <p:sldTgt/>
                                              </p:tgtEl>
                                            </p:cond>
                                          </p:endCondLst>
                                        </p:cTn>
                                        <p:tgtEl>
                                          <p:sndTgt r:embed="rId3" name="start.wav"/>
                                        </p:tgtEl>
                                      </p:cMediaNode>
                                    </p:audio>
                                  </p:subTnLst>
                                </p:cTn>
                              </p:par>
                            </p:childTnLst>
                          </p:cTn>
                        </p:par>
                        <p:par>
                          <p:cTn id="48" fill="hold" nodeType="afterGroup">
                            <p:stCondLst>
                              <p:cond delay="2500"/>
                            </p:stCondLst>
                            <p:childTnLst>
                              <p:par>
                                <p:cTn id="49" presetID="1" presetClass="exit" presetSubtype="0" fill="hold" grpId="0" nodeType="afterEffect">
                                  <p:stCondLst>
                                    <p:cond delay="1000"/>
                                  </p:stCondLst>
                                  <p:childTnLst>
                                    <p:set>
                                      <p:cBhvr>
                                        <p:cTn id="50" dur="1" fill="hold">
                                          <p:stCondLst>
                                            <p:cond delay="0"/>
                                          </p:stCondLst>
                                        </p:cTn>
                                        <p:tgtEl>
                                          <p:spTgt spid="63510"/>
                                        </p:tgtEl>
                                        <p:attrNameLst>
                                          <p:attrName>style.visibility</p:attrName>
                                        </p:attrNameLst>
                                      </p:cBhvr>
                                      <p:to>
                                        <p:strVal val="hidden"/>
                                      </p:to>
                                    </p:set>
                                  </p:childTnLst>
                                  <p:subTnLst>
                                    <p:audio>
                                      <p:cMediaNode>
                                        <p:cTn display="0" masterRel="sameClick">
                                          <p:stCondLst>
                                            <p:cond evt="begin" delay="0">
                                              <p:tn val="49"/>
                                            </p:cond>
                                          </p:stCondLst>
                                          <p:endCondLst>
                                            <p:cond evt="onStopAudio" delay="0">
                                              <p:tgtEl>
                                                <p:sldTgt/>
                                              </p:tgtEl>
                                            </p:cond>
                                          </p:endCondLst>
                                        </p:cTn>
                                        <p:tgtEl>
                                          <p:sndTgt r:embed="rId3" name="start.wav"/>
                                        </p:tgtEl>
                                      </p:cMediaNode>
                                    </p:audio>
                                  </p:subTnLst>
                                </p:cTn>
                              </p:par>
                            </p:childTnLst>
                          </p:cTn>
                        </p:par>
                        <p:par>
                          <p:cTn id="51" fill="hold" nodeType="afterGroup">
                            <p:stCondLst>
                              <p:cond delay="3500"/>
                            </p:stCondLst>
                            <p:childTnLst>
                              <p:par>
                                <p:cTn id="52" presetID="1" presetClass="exit" presetSubtype="0" fill="hold" grpId="0" nodeType="afterEffect">
                                  <p:stCondLst>
                                    <p:cond delay="1000"/>
                                  </p:stCondLst>
                                  <p:childTnLst>
                                    <p:set>
                                      <p:cBhvr>
                                        <p:cTn id="53" dur="1" fill="hold">
                                          <p:stCondLst>
                                            <p:cond delay="0"/>
                                          </p:stCondLst>
                                        </p:cTn>
                                        <p:tgtEl>
                                          <p:spTgt spid="63509"/>
                                        </p:tgtEl>
                                        <p:attrNameLst>
                                          <p:attrName>style.visibility</p:attrName>
                                        </p:attrNameLst>
                                      </p:cBhvr>
                                      <p:to>
                                        <p:strVal val="hidden"/>
                                      </p:to>
                                    </p:set>
                                  </p:childTnLst>
                                  <p:subTnLst>
                                    <p:audio>
                                      <p:cMediaNode>
                                        <p:cTn display="0" masterRel="sameClick">
                                          <p:stCondLst>
                                            <p:cond evt="begin" delay="0">
                                              <p:tn val="52"/>
                                            </p:cond>
                                          </p:stCondLst>
                                          <p:endCondLst>
                                            <p:cond evt="onStopAudio" delay="0">
                                              <p:tgtEl>
                                                <p:sldTgt/>
                                              </p:tgtEl>
                                            </p:cond>
                                          </p:endCondLst>
                                        </p:cTn>
                                        <p:tgtEl>
                                          <p:sndTgt r:embed="rId3" name="start.wav"/>
                                        </p:tgtEl>
                                      </p:cMediaNode>
                                    </p:audio>
                                  </p:subTnLst>
                                </p:cTn>
                              </p:par>
                            </p:childTnLst>
                          </p:cTn>
                        </p:par>
                        <p:par>
                          <p:cTn id="54" fill="hold" nodeType="afterGroup">
                            <p:stCondLst>
                              <p:cond delay="4500"/>
                            </p:stCondLst>
                            <p:childTnLst>
                              <p:par>
                                <p:cTn id="55" presetID="1" presetClass="exit" presetSubtype="0" fill="hold" grpId="0" nodeType="afterEffect">
                                  <p:stCondLst>
                                    <p:cond delay="1000"/>
                                  </p:stCondLst>
                                  <p:childTnLst>
                                    <p:set>
                                      <p:cBhvr>
                                        <p:cTn id="56" dur="1" fill="hold">
                                          <p:stCondLst>
                                            <p:cond delay="0"/>
                                          </p:stCondLst>
                                        </p:cTn>
                                        <p:tgtEl>
                                          <p:spTgt spid="63508"/>
                                        </p:tgtEl>
                                        <p:attrNameLst>
                                          <p:attrName>style.visibility</p:attrName>
                                        </p:attrNameLst>
                                      </p:cBhvr>
                                      <p:to>
                                        <p:strVal val="hidden"/>
                                      </p:to>
                                    </p:set>
                                  </p:childTnLst>
                                  <p:subTnLst>
                                    <p:audio>
                                      <p:cMediaNode>
                                        <p:cTn display="0" masterRel="sameClick">
                                          <p:stCondLst>
                                            <p:cond evt="begin" delay="0">
                                              <p:tn val="55"/>
                                            </p:cond>
                                          </p:stCondLst>
                                          <p:endCondLst>
                                            <p:cond evt="onStopAudio" delay="0">
                                              <p:tgtEl>
                                                <p:sldTgt/>
                                              </p:tgtEl>
                                            </p:cond>
                                          </p:endCondLst>
                                        </p:cTn>
                                        <p:tgtEl>
                                          <p:sndTgt r:embed="rId3" name="start.wav"/>
                                        </p:tgtEl>
                                      </p:cMediaNode>
                                    </p:audio>
                                  </p:subTnLst>
                                </p:cTn>
                              </p:par>
                            </p:childTnLst>
                          </p:cTn>
                        </p:par>
                        <p:par>
                          <p:cTn id="57" fill="hold" nodeType="afterGroup">
                            <p:stCondLst>
                              <p:cond delay="5500"/>
                            </p:stCondLst>
                            <p:childTnLst>
                              <p:par>
                                <p:cTn id="58" presetID="1" presetClass="exit" presetSubtype="0" fill="hold" grpId="0" nodeType="afterEffect">
                                  <p:stCondLst>
                                    <p:cond delay="1000"/>
                                  </p:stCondLst>
                                  <p:childTnLst>
                                    <p:set>
                                      <p:cBhvr>
                                        <p:cTn id="59" dur="1" fill="hold">
                                          <p:stCondLst>
                                            <p:cond delay="0"/>
                                          </p:stCondLst>
                                        </p:cTn>
                                        <p:tgtEl>
                                          <p:spTgt spid="63507"/>
                                        </p:tgtEl>
                                        <p:attrNameLst>
                                          <p:attrName>style.visibility</p:attrName>
                                        </p:attrNameLst>
                                      </p:cBhvr>
                                      <p:to>
                                        <p:strVal val="hidden"/>
                                      </p:to>
                                    </p:set>
                                  </p:childTnLst>
                                  <p:subTnLst>
                                    <p:audio>
                                      <p:cMediaNode>
                                        <p:cTn display="0" masterRel="sameClick">
                                          <p:stCondLst>
                                            <p:cond evt="begin" delay="0">
                                              <p:tn val="58"/>
                                            </p:cond>
                                          </p:stCondLst>
                                          <p:endCondLst>
                                            <p:cond evt="onStopAudio" delay="0">
                                              <p:tgtEl>
                                                <p:sldTgt/>
                                              </p:tgtEl>
                                            </p:cond>
                                          </p:endCondLst>
                                        </p:cTn>
                                        <p:tgtEl>
                                          <p:sndTgt r:embed="rId4" name="trompette.wav"/>
                                        </p:tgtEl>
                                      </p:cMediaNode>
                                    </p:audio>
                                  </p:subTnLst>
                                </p:cTn>
                              </p:par>
                            </p:childTnLst>
                          </p:cTn>
                        </p:par>
                      </p:childTnLst>
                    </p:cTn>
                  </p:par>
                  <p:par>
                    <p:cTn id="60" fill="hold" nodeType="clickPar">
                      <p:stCondLst>
                        <p:cond delay="indefinite"/>
                      </p:stCondLst>
                      <p:childTnLst>
                        <p:par>
                          <p:cTn id="61" fill="hold" nodeType="withGroup">
                            <p:stCondLst>
                              <p:cond delay="0"/>
                            </p:stCondLst>
                            <p:childTnLst>
                              <p:par>
                                <p:cTn id="62" presetID="10" presetClass="entr" presetSubtype="0" fill="hold" grpId="0" nodeType="clickEffect">
                                  <p:stCondLst>
                                    <p:cond delay="0"/>
                                  </p:stCondLst>
                                  <p:childTnLst>
                                    <p:set>
                                      <p:cBhvr>
                                        <p:cTn id="63" dur="1" fill="hold">
                                          <p:stCondLst>
                                            <p:cond delay="0"/>
                                          </p:stCondLst>
                                        </p:cTn>
                                        <p:tgtEl>
                                          <p:spTgt spid="26"/>
                                        </p:tgtEl>
                                        <p:attrNameLst>
                                          <p:attrName>style.visibility</p:attrName>
                                        </p:attrNameLst>
                                      </p:cBhvr>
                                      <p:to>
                                        <p:strVal val="visible"/>
                                      </p:to>
                                    </p:set>
                                    <p:animEffect transition="in" filter="fade">
                                      <p:cBhvr>
                                        <p:cTn id="64" dur="2000"/>
                                        <p:tgtEl>
                                          <p:spTgt spid="26"/>
                                        </p:tgtEl>
                                      </p:cBhvr>
                                    </p:animEffect>
                                  </p:childTnLst>
                                </p:cTn>
                              </p:par>
                              <p:par>
                                <p:cTn id="65" presetID="10" presetClass="entr" presetSubtype="0" fill="hold" grpId="0" nodeType="withEffect">
                                  <p:stCondLst>
                                    <p:cond delay="0"/>
                                  </p:stCondLst>
                                  <p:childTnLst>
                                    <p:set>
                                      <p:cBhvr>
                                        <p:cTn id="66" dur="1" fill="hold">
                                          <p:stCondLst>
                                            <p:cond delay="0"/>
                                          </p:stCondLst>
                                        </p:cTn>
                                        <p:tgtEl>
                                          <p:spTgt spid="27"/>
                                        </p:tgtEl>
                                        <p:attrNameLst>
                                          <p:attrName>style.visibility</p:attrName>
                                        </p:attrNameLst>
                                      </p:cBhvr>
                                      <p:to>
                                        <p:strVal val="visible"/>
                                      </p:to>
                                    </p:set>
                                    <p:animEffect transition="in" filter="fade">
                                      <p:cBhvr>
                                        <p:cTn id="67" dur="2000"/>
                                        <p:tgtEl>
                                          <p:spTgt spid="27"/>
                                        </p:tgtEl>
                                      </p:cBhvr>
                                    </p:animEffect>
                                  </p:childTnLst>
                                </p:cTn>
                              </p:par>
                              <p:par>
                                <p:cTn id="68" presetID="10" presetClass="entr" presetSubtype="0" fill="hold" grpId="0" nodeType="withEffect">
                                  <p:stCondLst>
                                    <p:cond delay="0"/>
                                  </p:stCondLst>
                                  <p:childTnLst>
                                    <p:set>
                                      <p:cBhvr>
                                        <p:cTn id="69" dur="1" fill="hold">
                                          <p:stCondLst>
                                            <p:cond delay="0"/>
                                          </p:stCondLst>
                                        </p:cTn>
                                        <p:tgtEl>
                                          <p:spTgt spid="63505"/>
                                        </p:tgtEl>
                                        <p:attrNameLst>
                                          <p:attrName>style.visibility</p:attrName>
                                        </p:attrNameLst>
                                      </p:cBhvr>
                                      <p:to>
                                        <p:strVal val="visible"/>
                                      </p:to>
                                    </p:set>
                                    <p:animEffect transition="in" filter="fade">
                                      <p:cBhvr>
                                        <p:cTn id="70" dur="2000"/>
                                        <p:tgtEl>
                                          <p:spTgt spid="63505"/>
                                        </p:tgtEl>
                                      </p:cBhvr>
                                    </p:animEffect>
                                  </p:childTnLst>
                                  <p:subTnLst>
                                    <p:audio>
                                      <p:cMediaNode>
                                        <p:cTn display="0" masterRel="sameClick">
                                          <p:stCondLst>
                                            <p:cond evt="begin" delay="0">
                                              <p:tn val="68"/>
                                            </p:cond>
                                          </p:stCondLst>
                                          <p:endCondLst>
                                            <p:cond evt="onStopAudio" delay="0">
                                              <p:tgtEl>
                                                <p:sldTgt/>
                                              </p:tgtEl>
                                            </p:cond>
                                          </p:endCondLst>
                                        </p:cTn>
                                        <p:tgtEl>
                                          <p:sndTgt r:embed="rId5" name="applause.wav"/>
                                        </p:tgtEl>
                                      </p:cMediaNode>
                                    </p:audio>
                                  </p:subTnLst>
                                </p:cTn>
                              </p:par>
                            </p:childTnLst>
                          </p:cTn>
                        </p:par>
                      </p:childTnLst>
                    </p:cTn>
                  </p:par>
                </p:childTnLst>
              </p:cTn>
              <p:prevCondLst>
                <p:cond evt="onPrev" delay="0">
                  <p:tgtEl>
                    <p:sldTgt/>
                  </p:tgtEl>
                </p:cond>
              </p:prevCondLst>
              <p:nextCondLst>
                <p:cond evt="onNext" delay="0">
                  <p:tgtEl>
                    <p:sldTgt/>
                  </p:tgtEl>
                </p:cond>
              </p:nextCondLst>
            </p:seq>
            <p:audio>
              <p:cMediaNode>
                <p:cTn id="71" fill="hold" display="0">
                  <p:stCondLst>
                    <p:cond delay="indefinite"/>
                  </p:stCondLst>
                  <p:endCondLst>
                    <p:cond evt="onNext" delay="0">
                      <p:tgtEl>
                        <p:sldTgt/>
                      </p:tgtEl>
                    </p:cond>
                    <p:cond evt="onPrev" delay="0">
                      <p:tgtEl>
                        <p:sldTgt/>
                      </p:tgtEl>
                    </p:cond>
                    <p:cond evt="onStopAudio" delay="0">
                      <p:tgtEl>
                        <p:sldTgt/>
                      </p:tgtEl>
                    </p:cond>
                  </p:endCondLst>
                </p:cTn>
                <p:tgtEl>
                  <p:spTgt spid="25"/>
                </p:tgtEl>
              </p:cMediaNode>
            </p:audio>
          </p:childTnLst>
        </p:cTn>
      </p:par>
    </p:tnLst>
    <p:bldLst>
      <p:bldP spid="63505" grpId="0"/>
      <p:bldP spid="63507" grpId="0" animBg="1"/>
      <p:bldP spid="63507" grpId="1" animBg="1"/>
      <p:bldP spid="63508" grpId="0" animBg="1"/>
      <p:bldP spid="63508" grpId="1" animBg="1"/>
      <p:bldP spid="63509" grpId="0" animBg="1"/>
      <p:bldP spid="63509" grpId="1" animBg="1"/>
      <p:bldP spid="63510" grpId="0" animBg="1"/>
      <p:bldP spid="63510" grpId="1" animBg="1"/>
      <p:bldP spid="63511" grpId="0" animBg="1"/>
      <p:bldP spid="63511" grpId="1" animBg="1"/>
      <p:bldP spid="63512" grpId="0" animBg="1"/>
      <p:bldP spid="63512" grpId="1" animBg="1"/>
      <p:bldP spid="26" grpId="0" animBg="1"/>
      <p:bldP spid="27"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a:extLst>
              <a:ext uri="{FF2B5EF4-FFF2-40B4-BE49-F238E27FC236}">
                <a16:creationId xmlns:a16="http://schemas.microsoft.com/office/drawing/2014/main" xmlns="" id="{E833DF72-6D9A-4F84-92BA-B20BC4AF2548}"/>
              </a:ext>
            </a:extLst>
          </p:cNvPr>
          <p:cNvGrpSpPr>
            <a:grpSpLocks/>
          </p:cNvGrpSpPr>
          <p:nvPr/>
        </p:nvGrpSpPr>
        <p:grpSpPr bwMode="auto">
          <a:xfrm>
            <a:off x="-533400" y="-457200"/>
            <a:ext cx="9269413" cy="6096000"/>
            <a:chOff x="-223" y="144"/>
            <a:chExt cx="5839" cy="3744"/>
          </a:xfrm>
        </p:grpSpPr>
        <p:grpSp>
          <p:nvGrpSpPr>
            <p:cNvPr id="16408" name="Group 3">
              <a:extLst>
                <a:ext uri="{FF2B5EF4-FFF2-40B4-BE49-F238E27FC236}">
                  <a16:creationId xmlns:a16="http://schemas.microsoft.com/office/drawing/2014/main" xmlns="" id="{5573A773-23BC-49A0-82BB-3F2B98C07B34}"/>
                </a:ext>
              </a:extLst>
            </p:cNvPr>
            <p:cNvGrpSpPr>
              <a:grpSpLocks/>
            </p:cNvGrpSpPr>
            <p:nvPr/>
          </p:nvGrpSpPr>
          <p:grpSpPr bwMode="auto">
            <a:xfrm>
              <a:off x="240" y="144"/>
              <a:ext cx="5376" cy="3744"/>
              <a:chOff x="240" y="288"/>
              <a:chExt cx="5376" cy="3744"/>
            </a:xfrm>
          </p:grpSpPr>
          <p:grpSp>
            <p:nvGrpSpPr>
              <p:cNvPr id="16412" name="Group 4">
                <a:extLst>
                  <a:ext uri="{FF2B5EF4-FFF2-40B4-BE49-F238E27FC236}">
                    <a16:creationId xmlns:a16="http://schemas.microsoft.com/office/drawing/2014/main" xmlns="" id="{6C20E6D1-AFB7-4A18-8332-117DFE92D2FC}"/>
                  </a:ext>
                </a:extLst>
              </p:cNvPr>
              <p:cNvGrpSpPr>
                <a:grpSpLocks/>
              </p:cNvGrpSpPr>
              <p:nvPr/>
            </p:nvGrpSpPr>
            <p:grpSpPr bwMode="auto">
              <a:xfrm>
                <a:off x="240" y="288"/>
                <a:ext cx="5376" cy="3744"/>
                <a:chOff x="192" y="576"/>
                <a:chExt cx="5376" cy="3744"/>
              </a:xfrm>
            </p:grpSpPr>
            <p:sp>
              <p:nvSpPr>
                <p:cNvPr id="16414" name="AutoShape 5">
                  <a:extLst>
                    <a:ext uri="{FF2B5EF4-FFF2-40B4-BE49-F238E27FC236}">
                      <a16:creationId xmlns:a16="http://schemas.microsoft.com/office/drawing/2014/main" xmlns="" id="{B61AD6F8-AEB6-4187-8118-D0AE9AD83F02}"/>
                    </a:ext>
                  </a:extLst>
                </p:cNvPr>
                <p:cNvSpPr>
                  <a:spLocks noChangeArrowheads="1"/>
                </p:cNvSpPr>
                <p:nvPr/>
              </p:nvSpPr>
              <p:spPr bwMode="auto">
                <a:xfrm>
                  <a:off x="428" y="722"/>
                  <a:ext cx="4873" cy="3398"/>
                </a:xfrm>
                <a:prstGeom prst="flowChartPunchedTape">
                  <a:avLst/>
                </a:prstGeom>
                <a:gradFill rotWithShape="1">
                  <a:gsLst>
                    <a:gs pos="0">
                      <a:srgbClr val="CC3300"/>
                    </a:gs>
                    <a:gs pos="100000">
                      <a:schemeClr val="bg1"/>
                    </a:gs>
                  </a:gsLst>
                  <a:lin ang="0" scaled="1"/>
                </a:gradFill>
                <a:ln w="57150">
                  <a:solidFill>
                    <a:schemeClr val="tx1"/>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eaLnBrk="1" hangingPunct="1">
                    <a:spcBef>
                      <a:spcPct val="0"/>
                    </a:spcBef>
                    <a:buFontTx/>
                    <a:buNone/>
                  </a:pPr>
                  <a:endParaRPr lang="vi-VN" altLang="vi-VN" sz="1800">
                    <a:solidFill>
                      <a:srgbClr val="009900"/>
                    </a:solidFill>
                    <a:latin typeface=".VnTime" panose="020B7200000000000000" pitchFamily="34" charset="0"/>
                  </a:endParaRPr>
                </a:p>
              </p:txBody>
            </p:sp>
            <p:sp>
              <p:nvSpPr>
                <p:cNvPr id="16415" name="AutoShape 6" descr="J0309705">
                  <a:extLst>
                    <a:ext uri="{FF2B5EF4-FFF2-40B4-BE49-F238E27FC236}">
                      <a16:creationId xmlns:a16="http://schemas.microsoft.com/office/drawing/2014/main" xmlns="" id="{8318CA18-2DB1-4B42-8CAC-943E774C4ACB}"/>
                    </a:ext>
                  </a:extLst>
                </p:cNvPr>
                <p:cNvSpPr>
                  <a:spLocks noChangeArrowheads="1"/>
                </p:cNvSpPr>
                <p:nvPr/>
              </p:nvSpPr>
              <p:spPr bwMode="auto">
                <a:xfrm>
                  <a:off x="228" y="622"/>
                  <a:ext cx="200" cy="3498"/>
                </a:xfrm>
                <a:prstGeom prst="flowChartTerminator">
                  <a:avLst/>
                </a:prstGeom>
                <a:blipFill dpi="0" rotWithShape="1">
                  <a:blip r:embed="rId7"/>
                  <a:srcRect/>
                  <a:stretch>
                    <a:fillRect/>
                  </a:stretch>
                </a:blipFill>
                <a:ln w="9525">
                  <a:solidFill>
                    <a:schemeClr val="tx1"/>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eaLnBrk="1" hangingPunct="1">
                    <a:spcBef>
                      <a:spcPct val="0"/>
                    </a:spcBef>
                    <a:buFontTx/>
                    <a:buNone/>
                  </a:pPr>
                  <a:endParaRPr lang="vi-VN" altLang="vi-VN" sz="1800">
                    <a:latin typeface=".VnTime" panose="020B7200000000000000" pitchFamily="34" charset="0"/>
                  </a:endParaRPr>
                </a:p>
              </p:txBody>
            </p:sp>
            <p:sp>
              <p:nvSpPr>
                <p:cNvPr id="16416" name="AutoShape 7" descr="J0309705">
                  <a:extLst>
                    <a:ext uri="{FF2B5EF4-FFF2-40B4-BE49-F238E27FC236}">
                      <a16:creationId xmlns:a16="http://schemas.microsoft.com/office/drawing/2014/main" xmlns="" id="{E51EC9EA-A521-4B10-96A4-9AA75BDD3D01}"/>
                    </a:ext>
                  </a:extLst>
                </p:cNvPr>
                <p:cNvSpPr>
                  <a:spLocks noChangeArrowheads="1"/>
                </p:cNvSpPr>
                <p:nvPr/>
              </p:nvSpPr>
              <p:spPr bwMode="auto">
                <a:xfrm>
                  <a:off x="5301" y="722"/>
                  <a:ext cx="200" cy="3498"/>
                </a:xfrm>
                <a:prstGeom prst="flowChartTerminator">
                  <a:avLst/>
                </a:prstGeom>
                <a:blipFill dpi="0" rotWithShape="1">
                  <a:blip r:embed="rId7"/>
                  <a:srcRect/>
                  <a:stretch>
                    <a:fillRect/>
                  </a:stretch>
                </a:blipFill>
                <a:ln w="9525">
                  <a:solidFill>
                    <a:schemeClr val="tx1"/>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eaLnBrk="1" hangingPunct="1">
                    <a:spcBef>
                      <a:spcPct val="0"/>
                    </a:spcBef>
                    <a:buFontTx/>
                    <a:buNone/>
                  </a:pPr>
                  <a:endParaRPr lang="vi-VN" altLang="vi-VN" sz="1800">
                    <a:latin typeface=".VnTime" panose="020B7200000000000000" pitchFamily="34" charset="0"/>
                  </a:endParaRPr>
                </a:p>
              </p:txBody>
            </p:sp>
            <p:sp>
              <p:nvSpPr>
                <p:cNvPr id="16417" name="AutoShape 8" descr="J0309705">
                  <a:extLst>
                    <a:ext uri="{FF2B5EF4-FFF2-40B4-BE49-F238E27FC236}">
                      <a16:creationId xmlns:a16="http://schemas.microsoft.com/office/drawing/2014/main" xmlns="" id="{EE0AF94A-8F6F-4250-9A9F-2BE9F86FE31D}"/>
                    </a:ext>
                  </a:extLst>
                </p:cNvPr>
                <p:cNvSpPr>
                  <a:spLocks noChangeArrowheads="1"/>
                </p:cNvSpPr>
                <p:nvPr/>
              </p:nvSpPr>
              <p:spPr bwMode="auto">
                <a:xfrm>
                  <a:off x="192" y="603"/>
                  <a:ext cx="267" cy="400"/>
                </a:xfrm>
                <a:prstGeom prst="flowChartConnector">
                  <a:avLst/>
                </a:prstGeom>
                <a:blipFill dpi="0" rotWithShape="1">
                  <a:blip r:embed="rId8"/>
                  <a:srcRect/>
                  <a:stretch>
                    <a:fillRect/>
                  </a:stretch>
                </a:blip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vi-VN" altLang="vi-VN" sz="1800"/>
                </a:p>
              </p:txBody>
            </p:sp>
            <p:sp>
              <p:nvSpPr>
                <p:cNvPr id="16418" name="AutoShape 9" descr="J0309705">
                  <a:extLst>
                    <a:ext uri="{FF2B5EF4-FFF2-40B4-BE49-F238E27FC236}">
                      <a16:creationId xmlns:a16="http://schemas.microsoft.com/office/drawing/2014/main" xmlns="" id="{968B1DE9-3E69-46F9-B3B9-600FA8984E49}"/>
                    </a:ext>
                  </a:extLst>
                </p:cNvPr>
                <p:cNvSpPr>
                  <a:spLocks noChangeArrowheads="1"/>
                </p:cNvSpPr>
                <p:nvPr/>
              </p:nvSpPr>
              <p:spPr bwMode="auto">
                <a:xfrm>
                  <a:off x="5301" y="576"/>
                  <a:ext cx="267" cy="400"/>
                </a:xfrm>
                <a:prstGeom prst="flowChartConnector">
                  <a:avLst/>
                </a:prstGeom>
                <a:blipFill dpi="0" rotWithShape="1">
                  <a:blip r:embed="rId8"/>
                  <a:srcRect/>
                  <a:stretch>
                    <a:fillRect/>
                  </a:stretch>
                </a:blip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vi-VN" altLang="vi-VN" sz="1800"/>
                </a:p>
              </p:txBody>
            </p:sp>
            <p:sp>
              <p:nvSpPr>
                <p:cNvPr id="16419" name="AutoShape 10" descr="J0309705">
                  <a:extLst>
                    <a:ext uri="{FF2B5EF4-FFF2-40B4-BE49-F238E27FC236}">
                      <a16:creationId xmlns:a16="http://schemas.microsoft.com/office/drawing/2014/main" xmlns="" id="{4687A0D2-E441-46B0-A15A-C78290DBEB10}"/>
                    </a:ext>
                  </a:extLst>
                </p:cNvPr>
                <p:cNvSpPr>
                  <a:spLocks noChangeArrowheads="1"/>
                </p:cNvSpPr>
                <p:nvPr/>
              </p:nvSpPr>
              <p:spPr bwMode="auto">
                <a:xfrm>
                  <a:off x="228" y="3920"/>
                  <a:ext cx="267" cy="400"/>
                </a:xfrm>
                <a:prstGeom prst="flowChartConnector">
                  <a:avLst/>
                </a:prstGeom>
                <a:blipFill dpi="0" rotWithShape="1">
                  <a:blip r:embed="rId8"/>
                  <a:srcRect/>
                  <a:stretch>
                    <a:fillRect/>
                  </a:stretch>
                </a:blip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vi-VN" altLang="vi-VN" sz="1800"/>
                </a:p>
              </p:txBody>
            </p:sp>
            <p:sp>
              <p:nvSpPr>
                <p:cNvPr id="16420" name="AutoShape 11" descr="J0309705">
                  <a:extLst>
                    <a:ext uri="{FF2B5EF4-FFF2-40B4-BE49-F238E27FC236}">
                      <a16:creationId xmlns:a16="http://schemas.microsoft.com/office/drawing/2014/main" xmlns="" id="{5DB462C1-AA29-45B0-8578-EE7E9EC8A716}"/>
                    </a:ext>
                  </a:extLst>
                </p:cNvPr>
                <p:cNvSpPr>
                  <a:spLocks noChangeArrowheads="1"/>
                </p:cNvSpPr>
                <p:nvPr/>
              </p:nvSpPr>
              <p:spPr bwMode="auto">
                <a:xfrm>
                  <a:off x="5270" y="3839"/>
                  <a:ext cx="267" cy="400"/>
                </a:xfrm>
                <a:prstGeom prst="flowChartConnector">
                  <a:avLst/>
                </a:prstGeom>
                <a:blipFill dpi="0" rotWithShape="1">
                  <a:blip r:embed="rId8"/>
                  <a:srcRect/>
                  <a:stretch>
                    <a:fillRect/>
                  </a:stretch>
                </a:blip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vi-VN" altLang="vi-VN" sz="1800"/>
                </a:p>
              </p:txBody>
            </p:sp>
          </p:grpSp>
          <p:pic>
            <p:nvPicPr>
              <p:cNvPr id="16413" name="Picture 12" descr="PH02738U">
                <a:extLst>
                  <a:ext uri="{FF2B5EF4-FFF2-40B4-BE49-F238E27FC236}">
                    <a16:creationId xmlns:a16="http://schemas.microsoft.com/office/drawing/2014/main" xmlns="" id="{D35A6F3B-A653-45D9-8FC6-18E270979D88}"/>
                  </a:ext>
                </a:extLst>
              </p:cNvPr>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4704" y="1872"/>
                <a:ext cx="528" cy="12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16409" name="Group 13">
              <a:extLst>
                <a:ext uri="{FF2B5EF4-FFF2-40B4-BE49-F238E27FC236}">
                  <a16:creationId xmlns:a16="http://schemas.microsoft.com/office/drawing/2014/main" xmlns="" id="{03D9E72E-AE03-4556-9D6C-DDE165411F80}"/>
                </a:ext>
              </a:extLst>
            </p:cNvPr>
            <p:cNvGrpSpPr>
              <a:grpSpLocks/>
            </p:cNvGrpSpPr>
            <p:nvPr/>
          </p:nvGrpSpPr>
          <p:grpSpPr bwMode="auto">
            <a:xfrm rot="-666890">
              <a:off x="-223" y="192"/>
              <a:ext cx="1135" cy="940"/>
              <a:chOff x="1457" y="2064"/>
              <a:chExt cx="1135" cy="940"/>
            </a:xfrm>
          </p:grpSpPr>
          <p:pic>
            <p:nvPicPr>
              <p:cNvPr id="16410" name="Picture 14" descr="SO00382_">
                <a:extLst>
                  <a:ext uri="{FF2B5EF4-FFF2-40B4-BE49-F238E27FC236}">
                    <a16:creationId xmlns:a16="http://schemas.microsoft.com/office/drawing/2014/main" xmlns="" id="{4288B901-1BED-49DC-BF0C-7167304575F0}"/>
                  </a:ext>
                </a:extLst>
              </p:cNvPr>
              <p:cNvPicPr>
                <a:picLocks noChangeAspect="1" noChangeArrowheads="1"/>
              </p:cNvPicPr>
              <p:nvPr/>
            </p:nvPicPr>
            <p:blipFill>
              <a:blip r:embed="rId10" cstate="print">
                <a:extLst>
                  <a:ext uri="{28A0092B-C50C-407E-A947-70E740481C1C}">
                    <a14:useLocalDpi xmlns:a14="http://schemas.microsoft.com/office/drawing/2010/main" val="0"/>
                  </a:ext>
                </a:extLst>
              </a:blip>
              <a:srcRect/>
              <a:stretch>
                <a:fillRect/>
              </a:stretch>
            </p:blipFill>
            <p:spPr bwMode="auto">
              <a:xfrm>
                <a:off x="1457" y="2064"/>
                <a:ext cx="1135" cy="9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6411" name="Oval 15">
                <a:extLst>
                  <a:ext uri="{FF2B5EF4-FFF2-40B4-BE49-F238E27FC236}">
                    <a16:creationId xmlns:a16="http://schemas.microsoft.com/office/drawing/2014/main" xmlns="" id="{842C5475-DC72-49EA-A057-9713A53E4389}"/>
                  </a:ext>
                </a:extLst>
              </p:cNvPr>
              <p:cNvSpPr>
                <a:spLocks noChangeArrowheads="1"/>
              </p:cNvSpPr>
              <p:nvPr/>
            </p:nvSpPr>
            <p:spPr bwMode="auto">
              <a:xfrm>
                <a:off x="2040" y="2328"/>
                <a:ext cx="96" cy="96"/>
              </a:xfrm>
              <a:prstGeom prst="ellipse">
                <a:avLst/>
              </a:prstGeom>
              <a:solidFill>
                <a:schemeClr val="accent1"/>
              </a:solidFill>
              <a:ln w="9525">
                <a:solidFill>
                  <a:schemeClr val="tx1"/>
                </a:solidFill>
                <a:round/>
                <a:headEnd/>
                <a:tailEnd/>
              </a:ln>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vi-VN" altLang="vi-VN" sz="1800"/>
              </a:p>
            </p:txBody>
          </p:sp>
        </p:grpSp>
      </p:grpSp>
      <p:sp>
        <p:nvSpPr>
          <p:cNvPr id="65552" name="Text Box 16">
            <a:extLst>
              <a:ext uri="{FF2B5EF4-FFF2-40B4-BE49-F238E27FC236}">
                <a16:creationId xmlns:a16="http://schemas.microsoft.com/office/drawing/2014/main" xmlns="" id="{4CC0CC65-4918-4C32-92EF-EC7656EDD449}"/>
              </a:ext>
            </a:extLst>
          </p:cNvPr>
          <p:cNvSpPr txBox="1">
            <a:spLocks noChangeArrowheads="1"/>
          </p:cNvSpPr>
          <p:nvPr/>
        </p:nvSpPr>
        <p:spPr bwMode="auto">
          <a:xfrm>
            <a:off x="609600" y="914400"/>
            <a:ext cx="7620000" cy="3292475"/>
          </a:xfrm>
          <a:prstGeom prst="rect">
            <a:avLst/>
          </a:prstGeom>
          <a:noFill/>
          <a:ln w="9525">
            <a:noFill/>
            <a:miter lim="800000"/>
            <a:headEnd/>
            <a:tailEnd/>
          </a:ln>
        </p:spPr>
        <p:txBody>
          <a:bodyPr>
            <a:spAutoFit/>
          </a:bodyPr>
          <a:lstStyle/>
          <a:p>
            <a:pPr marL="342900" indent="-342900">
              <a:spcBef>
                <a:spcPct val="50000"/>
              </a:spcBef>
              <a:defRPr/>
            </a:pPr>
            <a:r>
              <a:rPr lang="en-US" sz="3200" i="1" u="sng" dirty="0">
                <a:solidFill>
                  <a:schemeClr val="tx1">
                    <a:lumMod val="95000"/>
                    <a:lumOff val="5000"/>
                  </a:schemeClr>
                </a:solidFill>
                <a:latin typeface="Times New Roman" pitchFamily="18" charset="0"/>
                <a:cs typeface="Times New Roman" pitchFamily="18" charset="0"/>
              </a:rPr>
              <a:t>Câu3:</a:t>
            </a:r>
            <a:r>
              <a:rPr lang="en-US" sz="3200" i="1" dirty="0">
                <a:solidFill>
                  <a:schemeClr val="tx1">
                    <a:lumMod val="95000"/>
                    <a:lumOff val="5000"/>
                  </a:schemeClr>
                </a:solidFill>
                <a:latin typeface="Times New Roman" pitchFamily="18" charset="0"/>
                <a:cs typeface="Times New Roman" pitchFamily="18" charset="0"/>
              </a:rPr>
              <a:t> </a:t>
            </a:r>
            <a:r>
              <a:rPr lang="en-US" sz="3200" i="1" dirty="0" err="1">
                <a:solidFill>
                  <a:srgbClr val="0000FF"/>
                </a:solidFill>
                <a:latin typeface="Times New Roman" pitchFamily="18" charset="0"/>
                <a:cs typeface="Times New Roman" pitchFamily="18" charset="0"/>
              </a:rPr>
              <a:t>Cách</a:t>
            </a:r>
            <a:r>
              <a:rPr lang="en-US" sz="3200" i="1" dirty="0">
                <a:solidFill>
                  <a:srgbClr val="0000FF"/>
                </a:solidFill>
                <a:latin typeface="Times New Roman" pitchFamily="18" charset="0"/>
                <a:cs typeface="Times New Roman" pitchFamily="18" charset="0"/>
              </a:rPr>
              <a:t> </a:t>
            </a:r>
            <a:r>
              <a:rPr lang="en-US" sz="3200" i="1" err="1">
                <a:solidFill>
                  <a:srgbClr val="0000FF"/>
                </a:solidFill>
                <a:latin typeface="Times New Roman" pitchFamily="18" charset="0"/>
                <a:cs typeface="Times New Roman" pitchFamily="18" charset="0"/>
              </a:rPr>
              <a:t>nối</a:t>
            </a:r>
            <a:r>
              <a:rPr lang="en-US" sz="3200" i="1">
                <a:solidFill>
                  <a:srgbClr val="0000FF"/>
                </a:solidFill>
                <a:latin typeface="Times New Roman" pitchFamily="18" charset="0"/>
                <a:cs typeface="Times New Roman" pitchFamily="18" charset="0"/>
              </a:rPr>
              <a:t> các </a:t>
            </a:r>
            <a:r>
              <a:rPr lang="en-US" sz="3200" i="1" dirty="0" err="1">
                <a:solidFill>
                  <a:srgbClr val="0000FF"/>
                </a:solidFill>
                <a:latin typeface="Times New Roman" pitchFamily="18" charset="0"/>
                <a:cs typeface="Times New Roman" pitchFamily="18" charset="0"/>
              </a:rPr>
              <a:t>vế</a:t>
            </a:r>
            <a:r>
              <a:rPr lang="en-US" sz="3200" i="1" dirty="0">
                <a:solidFill>
                  <a:srgbClr val="0000FF"/>
                </a:solidFill>
                <a:latin typeface="Times New Roman" pitchFamily="18" charset="0"/>
                <a:cs typeface="Times New Roman" pitchFamily="18" charset="0"/>
              </a:rPr>
              <a:t> </a:t>
            </a:r>
            <a:r>
              <a:rPr lang="en-US" sz="3200" i="1" dirty="0" err="1">
                <a:solidFill>
                  <a:srgbClr val="0000FF"/>
                </a:solidFill>
                <a:latin typeface="Times New Roman" pitchFamily="18" charset="0"/>
                <a:cs typeface="Times New Roman" pitchFamily="18" charset="0"/>
              </a:rPr>
              <a:t>câu</a:t>
            </a:r>
            <a:r>
              <a:rPr lang="en-US" sz="3200" i="1" dirty="0">
                <a:solidFill>
                  <a:srgbClr val="0000FF"/>
                </a:solidFill>
                <a:latin typeface="Times New Roman" pitchFamily="18" charset="0"/>
                <a:cs typeface="Times New Roman" pitchFamily="18" charset="0"/>
              </a:rPr>
              <a:t> </a:t>
            </a:r>
            <a:r>
              <a:rPr lang="en-US" sz="3200" i="1" dirty="0" err="1">
                <a:solidFill>
                  <a:srgbClr val="0000FF"/>
                </a:solidFill>
                <a:latin typeface="Times New Roman" pitchFamily="18" charset="0"/>
                <a:cs typeface="Times New Roman" pitchFamily="18" charset="0"/>
              </a:rPr>
              <a:t>trong</a:t>
            </a:r>
            <a:r>
              <a:rPr lang="en-US" sz="3200" i="1" dirty="0">
                <a:solidFill>
                  <a:srgbClr val="0000FF"/>
                </a:solidFill>
                <a:latin typeface="Times New Roman" pitchFamily="18" charset="0"/>
                <a:cs typeface="Times New Roman" pitchFamily="18" charset="0"/>
              </a:rPr>
              <a:t> </a:t>
            </a:r>
            <a:r>
              <a:rPr lang="en-US" sz="3200" i="1" dirty="0" err="1">
                <a:solidFill>
                  <a:srgbClr val="0000FF"/>
                </a:solidFill>
                <a:latin typeface="Times New Roman" pitchFamily="18" charset="0"/>
                <a:cs typeface="Times New Roman" pitchFamily="18" charset="0"/>
              </a:rPr>
              <a:t>câu</a:t>
            </a:r>
            <a:r>
              <a:rPr lang="en-US" sz="3200" i="1" dirty="0">
                <a:solidFill>
                  <a:srgbClr val="0000FF"/>
                </a:solidFill>
                <a:latin typeface="Times New Roman" pitchFamily="18" charset="0"/>
                <a:cs typeface="Times New Roman" pitchFamily="18" charset="0"/>
              </a:rPr>
              <a:t> </a:t>
            </a:r>
            <a:r>
              <a:rPr lang="en-US" sz="3200" i="1" dirty="0" err="1">
                <a:solidFill>
                  <a:srgbClr val="0000FF"/>
                </a:solidFill>
                <a:latin typeface="Times New Roman" pitchFamily="18" charset="0"/>
                <a:cs typeface="Times New Roman" pitchFamily="18" charset="0"/>
              </a:rPr>
              <a:t>ghép</a:t>
            </a:r>
            <a:r>
              <a:rPr lang="en-US" sz="3200" i="1" dirty="0">
                <a:solidFill>
                  <a:srgbClr val="0000FF"/>
                </a:solidFill>
                <a:latin typeface="Times New Roman" pitchFamily="18" charset="0"/>
                <a:cs typeface="Times New Roman" pitchFamily="18" charset="0"/>
              </a:rPr>
              <a:t>, </a:t>
            </a:r>
            <a:r>
              <a:rPr lang="vi-VN" sz="3200" i="1" dirty="0">
                <a:solidFill>
                  <a:srgbClr val="0000FF"/>
                </a:solidFill>
                <a:latin typeface="Times New Roman" pitchFamily="18" charset="0"/>
                <a:cs typeface="Times New Roman" pitchFamily="18" charset="0"/>
              </a:rPr>
              <a:t>được</a:t>
            </a:r>
            <a:r>
              <a:rPr lang="en-US" sz="3200" i="1" dirty="0">
                <a:solidFill>
                  <a:srgbClr val="0000FF"/>
                </a:solidFill>
                <a:latin typeface="Times New Roman" pitchFamily="18" charset="0"/>
                <a:cs typeface="Times New Roman" pitchFamily="18" charset="0"/>
              </a:rPr>
              <a:t> </a:t>
            </a:r>
            <a:r>
              <a:rPr lang="en-US" sz="3200" i="1" dirty="0" err="1">
                <a:solidFill>
                  <a:srgbClr val="0000FF"/>
                </a:solidFill>
                <a:latin typeface="Times New Roman" pitchFamily="18" charset="0"/>
                <a:cs typeface="Times New Roman" pitchFamily="18" charset="0"/>
              </a:rPr>
              <a:t>nối</a:t>
            </a:r>
            <a:r>
              <a:rPr lang="en-US" sz="3200" i="1" dirty="0">
                <a:solidFill>
                  <a:srgbClr val="0000FF"/>
                </a:solidFill>
                <a:latin typeface="Times New Roman" pitchFamily="18" charset="0"/>
                <a:cs typeface="Times New Roman" pitchFamily="18" charset="0"/>
              </a:rPr>
              <a:t> </a:t>
            </a:r>
            <a:r>
              <a:rPr lang="en-US" sz="3200" i="1" dirty="0" err="1">
                <a:solidFill>
                  <a:srgbClr val="0000FF"/>
                </a:solidFill>
                <a:latin typeface="Times New Roman" pitchFamily="18" charset="0"/>
                <a:cs typeface="Times New Roman" pitchFamily="18" charset="0"/>
              </a:rPr>
              <a:t>bằng</a:t>
            </a:r>
            <a:r>
              <a:rPr lang="en-US" sz="3200" i="1" dirty="0">
                <a:solidFill>
                  <a:srgbClr val="0000FF"/>
                </a:solidFill>
                <a:latin typeface="Times New Roman" pitchFamily="18" charset="0"/>
                <a:cs typeface="Times New Roman" pitchFamily="18" charset="0"/>
              </a:rPr>
              <a:t> </a:t>
            </a:r>
            <a:r>
              <a:rPr lang="en-US" sz="3200" i="1" dirty="0" err="1">
                <a:solidFill>
                  <a:srgbClr val="0000FF"/>
                </a:solidFill>
                <a:latin typeface="Times New Roman" pitchFamily="18" charset="0"/>
                <a:cs typeface="Times New Roman" pitchFamily="18" charset="0"/>
              </a:rPr>
              <a:t>nh</a:t>
            </a:r>
            <a:r>
              <a:rPr lang="vi-VN" sz="3200" i="1" dirty="0">
                <a:solidFill>
                  <a:srgbClr val="0000FF"/>
                </a:solidFill>
                <a:latin typeface="Times New Roman" pitchFamily="18" charset="0"/>
                <a:cs typeface="Times New Roman" pitchFamily="18" charset="0"/>
              </a:rPr>
              <a:t>ững</a:t>
            </a:r>
            <a:r>
              <a:rPr lang="en-US" sz="3200" i="1" dirty="0">
                <a:solidFill>
                  <a:srgbClr val="0000FF"/>
                </a:solidFill>
                <a:latin typeface="Times New Roman" pitchFamily="18" charset="0"/>
                <a:cs typeface="Times New Roman" pitchFamily="18" charset="0"/>
              </a:rPr>
              <a:t> </a:t>
            </a:r>
            <a:r>
              <a:rPr lang="en-US" sz="3200" i="1" dirty="0" err="1">
                <a:solidFill>
                  <a:srgbClr val="0000FF"/>
                </a:solidFill>
                <a:latin typeface="Times New Roman" pitchFamily="18" charset="0"/>
                <a:cs typeface="Times New Roman" pitchFamily="18" charset="0"/>
              </a:rPr>
              <a:t>từ</a:t>
            </a:r>
            <a:r>
              <a:rPr lang="en-US" sz="3200" i="1" dirty="0">
                <a:solidFill>
                  <a:srgbClr val="0000FF"/>
                </a:solidFill>
                <a:latin typeface="Times New Roman" pitchFamily="18" charset="0"/>
                <a:cs typeface="Times New Roman" pitchFamily="18" charset="0"/>
              </a:rPr>
              <a:t> </a:t>
            </a:r>
            <a:r>
              <a:rPr lang="en-US" sz="3200" i="1" dirty="0" err="1">
                <a:solidFill>
                  <a:srgbClr val="0000FF"/>
                </a:solidFill>
                <a:latin typeface="Times New Roman" pitchFamily="18" charset="0"/>
                <a:cs typeface="Times New Roman" pitchFamily="18" charset="0"/>
              </a:rPr>
              <a:t>nào</a:t>
            </a:r>
            <a:r>
              <a:rPr lang="en-US" sz="3200" i="1" dirty="0">
                <a:solidFill>
                  <a:srgbClr val="0000FF"/>
                </a:solidFill>
                <a:latin typeface="Times New Roman" pitchFamily="18" charset="0"/>
                <a:cs typeface="Times New Roman" pitchFamily="18" charset="0"/>
              </a:rPr>
              <a:t>?</a:t>
            </a:r>
            <a:r>
              <a:rPr lang="en-US" sz="3200" i="1" dirty="0">
                <a:solidFill>
                  <a:schemeClr val="accent1">
                    <a:lumMod val="50000"/>
                  </a:schemeClr>
                </a:solidFill>
                <a:latin typeface="Times New Roman" pitchFamily="18" charset="0"/>
                <a:cs typeface="Times New Roman" pitchFamily="18" charset="0"/>
              </a:rPr>
              <a:t> </a:t>
            </a:r>
          </a:p>
          <a:p>
            <a:pPr marL="514350" indent="-514350">
              <a:spcBef>
                <a:spcPct val="50000"/>
              </a:spcBef>
              <a:buFontTx/>
              <a:buAutoNum type="alphaLcParenR"/>
              <a:defRPr/>
            </a:pPr>
            <a:r>
              <a:rPr lang="en-US" sz="3200" i="1" dirty="0">
                <a:solidFill>
                  <a:srgbClr val="0000FF"/>
                </a:solidFill>
                <a:latin typeface="Times New Roman" pitchFamily="18" charset="0"/>
                <a:cs typeface="Times New Roman" pitchFamily="18" charset="0"/>
              </a:rPr>
              <a:t> </a:t>
            </a:r>
            <a:r>
              <a:rPr lang="en-US" sz="3200" i="1" dirty="0" err="1">
                <a:solidFill>
                  <a:srgbClr val="0000FF"/>
                </a:solidFill>
                <a:latin typeface="Times New Roman" pitchFamily="18" charset="0"/>
                <a:cs typeface="Times New Roman" pitchFamily="18" charset="0"/>
              </a:rPr>
              <a:t>Những</a:t>
            </a:r>
            <a:r>
              <a:rPr lang="en-US" sz="3200" i="1" dirty="0">
                <a:solidFill>
                  <a:srgbClr val="0000FF"/>
                </a:solidFill>
                <a:latin typeface="Times New Roman" pitchFamily="18" charset="0"/>
                <a:cs typeface="Times New Roman" pitchFamily="18" charset="0"/>
              </a:rPr>
              <a:t> </a:t>
            </a:r>
            <a:r>
              <a:rPr lang="en-US" sz="3200" i="1" dirty="0" err="1">
                <a:solidFill>
                  <a:srgbClr val="0000FF"/>
                </a:solidFill>
                <a:latin typeface="Times New Roman" pitchFamily="18" charset="0"/>
                <a:cs typeface="Times New Roman" pitchFamily="18" charset="0"/>
              </a:rPr>
              <a:t>từ</a:t>
            </a:r>
            <a:r>
              <a:rPr lang="en-US" sz="3200" i="1" dirty="0">
                <a:solidFill>
                  <a:srgbClr val="0000FF"/>
                </a:solidFill>
                <a:latin typeface="Times New Roman" pitchFamily="18" charset="0"/>
                <a:cs typeface="Times New Roman" pitchFamily="18" charset="0"/>
              </a:rPr>
              <a:t> </a:t>
            </a:r>
            <a:r>
              <a:rPr lang="en-US" sz="3200" i="1" dirty="0" err="1">
                <a:solidFill>
                  <a:srgbClr val="0000FF"/>
                </a:solidFill>
                <a:latin typeface="Times New Roman" pitchFamily="18" charset="0"/>
                <a:cs typeface="Times New Roman" pitchFamily="18" charset="0"/>
              </a:rPr>
              <a:t>có</a:t>
            </a:r>
            <a:r>
              <a:rPr lang="en-US" sz="3200" i="1" dirty="0">
                <a:solidFill>
                  <a:srgbClr val="0000FF"/>
                </a:solidFill>
                <a:latin typeface="Times New Roman" pitchFamily="18" charset="0"/>
                <a:cs typeface="Times New Roman" pitchFamily="18" charset="0"/>
              </a:rPr>
              <a:t> </a:t>
            </a:r>
            <a:r>
              <a:rPr lang="en-US" sz="3200" i="1" dirty="0" err="1">
                <a:solidFill>
                  <a:srgbClr val="0000FF"/>
                </a:solidFill>
                <a:latin typeface="Times New Roman" pitchFamily="18" charset="0"/>
                <a:cs typeface="Times New Roman" pitchFamily="18" charset="0"/>
              </a:rPr>
              <a:t>tác</a:t>
            </a:r>
            <a:r>
              <a:rPr lang="en-US" sz="3200" i="1" dirty="0">
                <a:solidFill>
                  <a:srgbClr val="0000FF"/>
                </a:solidFill>
                <a:latin typeface="Times New Roman" pitchFamily="18" charset="0"/>
                <a:cs typeface="Times New Roman" pitchFamily="18" charset="0"/>
              </a:rPr>
              <a:t> </a:t>
            </a:r>
            <a:r>
              <a:rPr lang="en-US" sz="3200" i="1" dirty="0" err="1">
                <a:solidFill>
                  <a:srgbClr val="0000FF"/>
                </a:solidFill>
                <a:latin typeface="Times New Roman" pitchFamily="18" charset="0"/>
                <a:cs typeface="Times New Roman" pitchFamily="18" charset="0"/>
              </a:rPr>
              <a:t>dụng</a:t>
            </a:r>
            <a:r>
              <a:rPr lang="en-US" sz="3200" i="1" dirty="0">
                <a:solidFill>
                  <a:srgbClr val="0000FF"/>
                </a:solidFill>
                <a:latin typeface="Times New Roman" pitchFamily="18" charset="0"/>
                <a:cs typeface="Times New Roman" pitchFamily="18" charset="0"/>
              </a:rPr>
              <a:t> </a:t>
            </a:r>
            <a:r>
              <a:rPr lang="en-US" sz="3200" i="1" dirty="0" err="1">
                <a:solidFill>
                  <a:srgbClr val="0000FF"/>
                </a:solidFill>
                <a:latin typeface="Times New Roman" pitchFamily="18" charset="0"/>
                <a:cs typeface="Times New Roman" pitchFamily="18" charset="0"/>
              </a:rPr>
              <a:t>nối</a:t>
            </a:r>
            <a:r>
              <a:rPr lang="en-US" sz="3200" i="1" dirty="0">
                <a:solidFill>
                  <a:srgbClr val="0000FF"/>
                </a:solidFill>
                <a:latin typeface="Times New Roman" pitchFamily="18" charset="0"/>
                <a:cs typeface="Times New Roman" pitchFamily="18" charset="0"/>
              </a:rPr>
              <a:t>.</a:t>
            </a:r>
          </a:p>
          <a:p>
            <a:pPr marL="514350" indent="-514350">
              <a:spcBef>
                <a:spcPct val="50000"/>
              </a:spcBef>
              <a:defRPr/>
            </a:pPr>
            <a:r>
              <a:rPr lang="en-US" sz="3200" i="1" dirty="0">
                <a:solidFill>
                  <a:srgbClr val="0000FF"/>
                </a:solidFill>
                <a:latin typeface="Times New Roman" pitchFamily="18" charset="0"/>
                <a:cs typeface="Times New Roman" pitchFamily="18" charset="0"/>
              </a:rPr>
              <a:t>b) </a:t>
            </a:r>
            <a:r>
              <a:rPr lang="en-US" sz="3200" i="1" dirty="0" err="1">
                <a:solidFill>
                  <a:srgbClr val="0000FF"/>
                </a:solidFill>
                <a:latin typeface="Times New Roman" pitchFamily="18" charset="0"/>
                <a:cs typeface="Times New Roman" pitchFamily="18" charset="0"/>
              </a:rPr>
              <a:t>Những</a:t>
            </a:r>
            <a:r>
              <a:rPr lang="en-US" sz="3200" i="1" dirty="0">
                <a:solidFill>
                  <a:srgbClr val="0000FF"/>
                </a:solidFill>
                <a:latin typeface="Times New Roman" pitchFamily="18" charset="0"/>
                <a:cs typeface="Times New Roman" pitchFamily="18" charset="0"/>
              </a:rPr>
              <a:t> </a:t>
            </a:r>
            <a:r>
              <a:rPr lang="en-US" sz="3200" i="1" dirty="0" err="1">
                <a:solidFill>
                  <a:srgbClr val="0000FF"/>
                </a:solidFill>
                <a:latin typeface="Times New Roman" pitchFamily="18" charset="0"/>
                <a:cs typeface="Times New Roman" pitchFamily="18" charset="0"/>
              </a:rPr>
              <a:t>từ</a:t>
            </a:r>
            <a:r>
              <a:rPr lang="en-US" sz="3200" i="1" dirty="0">
                <a:solidFill>
                  <a:srgbClr val="0000FF"/>
                </a:solidFill>
                <a:latin typeface="Times New Roman" pitchFamily="18" charset="0"/>
                <a:cs typeface="Times New Roman" pitchFamily="18" charset="0"/>
              </a:rPr>
              <a:t> </a:t>
            </a:r>
            <a:r>
              <a:rPr lang="en-US" sz="3200" i="1" dirty="0" err="1">
                <a:solidFill>
                  <a:srgbClr val="0000FF"/>
                </a:solidFill>
                <a:latin typeface="Times New Roman" pitchFamily="18" charset="0"/>
                <a:cs typeface="Times New Roman" pitchFamily="18" charset="0"/>
              </a:rPr>
              <a:t>láy</a:t>
            </a:r>
            <a:r>
              <a:rPr lang="en-US" sz="3200" i="1" dirty="0">
                <a:solidFill>
                  <a:srgbClr val="0000FF"/>
                </a:solidFill>
                <a:latin typeface="Times New Roman" pitchFamily="18" charset="0"/>
                <a:cs typeface="Times New Roman" pitchFamily="18" charset="0"/>
              </a:rPr>
              <a:t> .</a:t>
            </a:r>
          </a:p>
          <a:p>
            <a:pPr marL="514350" indent="-514350">
              <a:spcBef>
                <a:spcPct val="50000"/>
              </a:spcBef>
              <a:defRPr/>
            </a:pPr>
            <a:r>
              <a:rPr lang="en-US" sz="3200" i="1" dirty="0">
                <a:solidFill>
                  <a:srgbClr val="0000FF"/>
                </a:solidFill>
                <a:latin typeface="Times New Roman" pitchFamily="18" charset="0"/>
                <a:cs typeface="Times New Roman" pitchFamily="18" charset="0"/>
              </a:rPr>
              <a:t>c) </a:t>
            </a:r>
            <a:r>
              <a:rPr lang="en-US" sz="3200" i="1" dirty="0" err="1">
                <a:solidFill>
                  <a:srgbClr val="0000FF"/>
                </a:solidFill>
                <a:latin typeface="Times New Roman" pitchFamily="18" charset="0"/>
                <a:cs typeface="Times New Roman" pitchFamily="18" charset="0"/>
              </a:rPr>
              <a:t>Những</a:t>
            </a:r>
            <a:r>
              <a:rPr lang="en-US" sz="3200" i="1" dirty="0">
                <a:solidFill>
                  <a:srgbClr val="0000FF"/>
                </a:solidFill>
                <a:latin typeface="Times New Roman" pitchFamily="18" charset="0"/>
                <a:cs typeface="Times New Roman" pitchFamily="18" charset="0"/>
              </a:rPr>
              <a:t> </a:t>
            </a:r>
            <a:r>
              <a:rPr lang="en-US" sz="3200" i="1" dirty="0" err="1">
                <a:solidFill>
                  <a:srgbClr val="0000FF"/>
                </a:solidFill>
                <a:latin typeface="Times New Roman" pitchFamily="18" charset="0"/>
                <a:cs typeface="Times New Roman" pitchFamily="18" charset="0"/>
              </a:rPr>
              <a:t>danh</a:t>
            </a:r>
            <a:r>
              <a:rPr lang="en-US" sz="3200" i="1" dirty="0">
                <a:solidFill>
                  <a:srgbClr val="0000FF"/>
                </a:solidFill>
                <a:latin typeface="Times New Roman" pitchFamily="18" charset="0"/>
                <a:cs typeface="Times New Roman" pitchFamily="18" charset="0"/>
              </a:rPr>
              <a:t> </a:t>
            </a:r>
            <a:r>
              <a:rPr lang="en-US" sz="3200" i="1" dirty="0" err="1">
                <a:solidFill>
                  <a:srgbClr val="0000FF"/>
                </a:solidFill>
                <a:latin typeface="Times New Roman" pitchFamily="18" charset="0"/>
                <a:cs typeface="Times New Roman" pitchFamily="18" charset="0"/>
              </a:rPr>
              <a:t>từ</a:t>
            </a:r>
            <a:r>
              <a:rPr lang="en-US" sz="3200" i="1" dirty="0">
                <a:solidFill>
                  <a:srgbClr val="0000FF"/>
                </a:solidFill>
                <a:latin typeface="Times New Roman" pitchFamily="18" charset="0"/>
                <a:cs typeface="Times New Roman" pitchFamily="18" charset="0"/>
              </a:rPr>
              <a:t>,</a:t>
            </a:r>
            <a:r>
              <a:rPr lang="vi-VN" sz="3200" i="1" dirty="0">
                <a:solidFill>
                  <a:srgbClr val="0000FF"/>
                </a:solidFill>
                <a:latin typeface="Times New Roman" pitchFamily="18" charset="0"/>
                <a:cs typeface="Times New Roman" pitchFamily="18" charset="0"/>
              </a:rPr>
              <a:t> động</a:t>
            </a:r>
            <a:r>
              <a:rPr lang="en-US" sz="3200" i="1" dirty="0">
                <a:solidFill>
                  <a:srgbClr val="0000FF"/>
                </a:solidFill>
                <a:latin typeface="Times New Roman" pitchFamily="18" charset="0"/>
                <a:cs typeface="Times New Roman" pitchFamily="18" charset="0"/>
              </a:rPr>
              <a:t> </a:t>
            </a:r>
            <a:r>
              <a:rPr lang="en-US" sz="3200" i="1" dirty="0" err="1">
                <a:solidFill>
                  <a:srgbClr val="0000FF"/>
                </a:solidFill>
                <a:latin typeface="Times New Roman" pitchFamily="18" charset="0"/>
                <a:cs typeface="Times New Roman" pitchFamily="18" charset="0"/>
              </a:rPr>
              <a:t>từ</a:t>
            </a:r>
            <a:r>
              <a:rPr lang="en-US" sz="3200" i="1" dirty="0">
                <a:solidFill>
                  <a:srgbClr val="0000FF"/>
                </a:solidFill>
                <a:latin typeface="Times New Roman" pitchFamily="18" charset="0"/>
                <a:cs typeface="Times New Roman" pitchFamily="18" charset="0"/>
              </a:rPr>
              <a:t> </a:t>
            </a:r>
            <a:r>
              <a:rPr lang="en-US" sz="3200" i="1" dirty="0" err="1">
                <a:solidFill>
                  <a:srgbClr val="0000FF"/>
                </a:solidFill>
                <a:latin typeface="Times New Roman" pitchFamily="18" charset="0"/>
                <a:cs typeface="Times New Roman" pitchFamily="18" charset="0"/>
              </a:rPr>
              <a:t>và</a:t>
            </a:r>
            <a:r>
              <a:rPr lang="en-US" sz="3200" i="1" dirty="0">
                <a:solidFill>
                  <a:srgbClr val="0000FF"/>
                </a:solidFill>
                <a:latin typeface="Times New Roman" pitchFamily="18" charset="0"/>
                <a:cs typeface="Times New Roman" pitchFamily="18" charset="0"/>
              </a:rPr>
              <a:t> </a:t>
            </a:r>
            <a:r>
              <a:rPr lang="en-US" sz="3200" i="1" dirty="0" err="1">
                <a:solidFill>
                  <a:srgbClr val="0000FF"/>
                </a:solidFill>
                <a:latin typeface="Times New Roman" pitchFamily="18" charset="0"/>
                <a:cs typeface="Times New Roman" pitchFamily="18" charset="0"/>
              </a:rPr>
              <a:t>tính</a:t>
            </a:r>
            <a:r>
              <a:rPr lang="en-US" sz="3200" i="1" dirty="0">
                <a:solidFill>
                  <a:srgbClr val="0000FF"/>
                </a:solidFill>
                <a:latin typeface="Times New Roman" pitchFamily="18" charset="0"/>
                <a:cs typeface="Times New Roman" pitchFamily="18" charset="0"/>
              </a:rPr>
              <a:t> </a:t>
            </a:r>
            <a:r>
              <a:rPr lang="en-US" sz="3200" i="1" dirty="0" err="1">
                <a:solidFill>
                  <a:srgbClr val="0000FF"/>
                </a:solidFill>
                <a:latin typeface="Times New Roman" pitchFamily="18" charset="0"/>
                <a:cs typeface="Times New Roman" pitchFamily="18" charset="0"/>
              </a:rPr>
              <a:t>từ</a:t>
            </a:r>
            <a:r>
              <a:rPr lang="en-US" sz="3200" i="1" dirty="0">
                <a:solidFill>
                  <a:srgbClr val="0000FF"/>
                </a:solidFill>
                <a:latin typeface="Times New Roman" pitchFamily="18" charset="0"/>
                <a:cs typeface="Times New Roman" pitchFamily="18" charset="0"/>
              </a:rPr>
              <a:t>.</a:t>
            </a:r>
            <a:endParaRPr lang="en-US" sz="3200" i="1" dirty="0">
              <a:solidFill>
                <a:srgbClr val="0000FF"/>
              </a:solidFill>
              <a:latin typeface="VNI-Times" pitchFamily="2" charset="0"/>
              <a:cs typeface="Arial" charset="0"/>
            </a:endParaRPr>
          </a:p>
        </p:txBody>
      </p:sp>
      <p:sp>
        <p:nvSpPr>
          <p:cNvPr id="65555" name="Text Box 19">
            <a:extLst>
              <a:ext uri="{FF2B5EF4-FFF2-40B4-BE49-F238E27FC236}">
                <a16:creationId xmlns:a16="http://schemas.microsoft.com/office/drawing/2014/main" xmlns="" id="{2716AD12-9B0E-4262-9DCB-C577A612DC54}"/>
              </a:ext>
            </a:extLst>
          </p:cNvPr>
          <p:cNvSpPr txBox="1">
            <a:spLocks noChangeArrowheads="1"/>
          </p:cNvSpPr>
          <p:nvPr/>
        </p:nvSpPr>
        <p:spPr bwMode="auto">
          <a:xfrm>
            <a:off x="6477000" y="5181600"/>
            <a:ext cx="1416050" cy="1198563"/>
          </a:xfrm>
          <a:prstGeom prst="rect">
            <a:avLst/>
          </a:prstGeom>
          <a:gradFill rotWithShape="1">
            <a:gsLst>
              <a:gs pos="0">
                <a:schemeClr val="accent1"/>
              </a:gs>
              <a:gs pos="100000">
                <a:schemeClr val="accent1">
                  <a:gamma/>
                  <a:shade val="46275"/>
                  <a:invGamma/>
                </a:schemeClr>
              </a:gs>
            </a:gsLst>
            <a:lin ang="5400000" scaled="1"/>
          </a:gradFill>
          <a:ln w="9525">
            <a:solidFill>
              <a:srgbClr val="FFCC00"/>
            </a:solidFill>
            <a:miter lim="800000"/>
            <a:headEnd/>
            <a:tailEnd/>
          </a:ln>
          <a:effectLst/>
        </p:spPr>
        <p:txBody>
          <a:bodyPr wrap="none">
            <a:spAutoFit/>
          </a:bodyPr>
          <a:lstStyle/>
          <a:p>
            <a:pPr eaLnBrk="1" hangingPunct="1">
              <a:defRPr/>
            </a:pPr>
            <a:r>
              <a:rPr lang="en-US" sz="7200">
                <a:solidFill>
                  <a:schemeClr val="tx2"/>
                </a:solidFill>
                <a:latin typeface=".VnBodoniH" pitchFamily="34" charset="0"/>
                <a:cs typeface="Arial" charset="0"/>
              </a:rPr>
              <a:t>00</a:t>
            </a:r>
          </a:p>
        </p:txBody>
      </p:sp>
      <p:sp>
        <p:nvSpPr>
          <p:cNvPr id="65556" name="Text Box 20">
            <a:extLst>
              <a:ext uri="{FF2B5EF4-FFF2-40B4-BE49-F238E27FC236}">
                <a16:creationId xmlns:a16="http://schemas.microsoft.com/office/drawing/2014/main" xmlns="" id="{573EF21C-75D0-4F19-89BD-022082D2364A}"/>
              </a:ext>
            </a:extLst>
          </p:cNvPr>
          <p:cNvSpPr txBox="1">
            <a:spLocks noChangeArrowheads="1"/>
          </p:cNvSpPr>
          <p:nvPr/>
        </p:nvSpPr>
        <p:spPr bwMode="auto">
          <a:xfrm>
            <a:off x="6477000" y="5181600"/>
            <a:ext cx="1416050" cy="1198563"/>
          </a:xfrm>
          <a:prstGeom prst="rect">
            <a:avLst/>
          </a:prstGeom>
          <a:gradFill rotWithShape="1">
            <a:gsLst>
              <a:gs pos="0">
                <a:schemeClr val="accent1"/>
              </a:gs>
              <a:gs pos="100000">
                <a:schemeClr val="accent1">
                  <a:gamma/>
                  <a:shade val="46275"/>
                  <a:invGamma/>
                </a:schemeClr>
              </a:gs>
            </a:gsLst>
            <a:lin ang="5400000" scaled="1"/>
          </a:gradFill>
          <a:ln w="9525">
            <a:solidFill>
              <a:srgbClr val="FFCC00"/>
            </a:solidFill>
            <a:miter lim="800000"/>
            <a:headEnd/>
            <a:tailEnd/>
          </a:ln>
          <a:effectLst/>
        </p:spPr>
        <p:txBody>
          <a:bodyPr wrap="none">
            <a:spAutoFit/>
          </a:bodyPr>
          <a:lstStyle/>
          <a:p>
            <a:pPr eaLnBrk="1" hangingPunct="1">
              <a:defRPr/>
            </a:pPr>
            <a:r>
              <a:rPr lang="en-US" sz="7200">
                <a:solidFill>
                  <a:schemeClr val="tx2"/>
                </a:solidFill>
                <a:latin typeface=".VnBodoniH" pitchFamily="34" charset="0"/>
                <a:cs typeface="Arial" charset="0"/>
              </a:rPr>
              <a:t>01</a:t>
            </a:r>
          </a:p>
        </p:txBody>
      </p:sp>
      <p:sp>
        <p:nvSpPr>
          <p:cNvPr id="65557" name="Text Box 21">
            <a:extLst>
              <a:ext uri="{FF2B5EF4-FFF2-40B4-BE49-F238E27FC236}">
                <a16:creationId xmlns:a16="http://schemas.microsoft.com/office/drawing/2014/main" xmlns="" id="{ECF581F1-6E7E-4E0D-8411-DFC603035C1B}"/>
              </a:ext>
            </a:extLst>
          </p:cNvPr>
          <p:cNvSpPr txBox="1">
            <a:spLocks noChangeArrowheads="1"/>
          </p:cNvSpPr>
          <p:nvPr/>
        </p:nvSpPr>
        <p:spPr bwMode="auto">
          <a:xfrm>
            <a:off x="6477000" y="5181600"/>
            <a:ext cx="1416050" cy="1198563"/>
          </a:xfrm>
          <a:prstGeom prst="rect">
            <a:avLst/>
          </a:prstGeom>
          <a:gradFill rotWithShape="1">
            <a:gsLst>
              <a:gs pos="0">
                <a:schemeClr val="accent1"/>
              </a:gs>
              <a:gs pos="100000">
                <a:schemeClr val="accent1">
                  <a:gamma/>
                  <a:shade val="46275"/>
                  <a:invGamma/>
                </a:schemeClr>
              </a:gs>
            </a:gsLst>
            <a:lin ang="5400000" scaled="1"/>
          </a:gradFill>
          <a:ln w="9525">
            <a:solidFill>
              <a:srgbClr val="FFCC00"/>
            </a:solidFill>
            <a:miter lim="800000"/>
            <a:headEnd/>
            <a:tailEnd/>
          </a:ln>
          <a:effectLst/>
        </p:spPr>
        <p:txBody>
          <a:bodyPr wrap="none">
            <a:spAutoFit/>
          </a:bodyPr>
          <a:lstStyle/>
          <a:p>
            <a:pPr eaLnBrk="1" hangingPunct="1">
              <a:defRPr/>
            </a:pPr>
            <a:r>
              <a:rPr lang="en-US" sz="7200">
                <a:solidFill>
                  <a:schemeClr val="tx2"/>
                </a:solidFill>
                <a:latin typeface=".VnBodoniH" pitchFamily="34" charset="0"/>
                <a:cs typeface="Arial" charset="0"/>
              </a:rPr>
              <a:t>02</a:t>
            </a:r>
          </a:p>
        </p:txBody>
      </p:sp>
      <p:sp>
        <p:nvSpPr>
          <p:cNvPr id="65558" name="Text Box 22">
            <a:extLst>
              <a:ext uri="{FF2B5EF4-FFF2-40B4-BE49-F238E27FC236}">
                <a16:creationId xmlns:a16="http://schemas.microsoft.com/office/drawing/2014/main" xmlns="" id="{7542C93E-636D-4A1D-A3C5-5333B80BC2AF}"/>
              </a:ext>
            </a:extLst>
          </p:cNvPr>
          <p:cNvSpPr txBox="1">
            <a:spLocks noChangeArrowheads="1"/>
          </p:cNvSpPr>
          <p:nvPr/>
        </p:nvSpPr>
        <p:spPr bwMode="auto">
          <a:xfrm>
            <a:off x="6477000" y="5181600"/>
            <a:ext cx="1416050" cy="1198563"/>
          </a:xfrm>
          <a:prstGeom prst="rect">
            <a:avLst/>
          </a:prstGeom>
          <a:gradFill rotWithShape="1">
            <a:gsLst>
              <a:gs pos="0">
                <a:schemeClr val="accent1"/>
              </a:gs>
              <a:gs pos="100000">
                <a:schemeClr val="accent1">
                  <a:gamma/>
                  <a:shade val="46275"/>
                  <a:invGamma/>
                </a:schemeClr>
              </a:gs>
            </a:gsLst>
            <a:lin ang="5400000" scaled="1"/>
          </a:gradFill>
          <a:ln w="9525">
            <a:solidFill>
              <a:srgbClr val="FFCC00"/>
            </a:solidFill>
            <a:miter lim="800000"/>
            <a:headEnd/>
            <a:tailEnd/>
          </a:ln>
          <a:effectLst/>
        </p:spPr>
        <p:txBody>
          <a:bodyPr wrap="none">
            <a:spAutoFit/>
          </a:bodyPr>
          <a:lstStyle/>
          <a:p>
            <a:pPr eaLnBrk="1" hangingPunct="1">
              <a:defRPr/>
            </a:pPr>
            <a:r>
              <a:rPr lang="en-US" sz="7200">
                <a:solidFill>
                  <a:schemeClr val="tx2"/>
                </a:solidFill>
                <a:latin typeface=".VnBodoniH" pitchFamily="34" charset="0"/>
                <a:cs typeface="Arial" charset="0"/>
              </a:rPr>
              <a:t>03</a:t>
            </a:r>
          </a:p>
        </p:txBody>
      </p:sp>
      <p:sp>
        <p:nvSpPr>
          <p:cNvPr id="65559" name="Text Box 23">
            <a:extLst>
              <a:ext uri="{FF2B5EF4-FFF2-40B4-BE49-F238E27FC236}">
                <a16:creationId xmlns:a16="http://schemas.microsoft.com/office/drawing/2014/main" xmlns="" id="{D5AD97E3-7E08-49E9-A3E0-C72BCC129AD1}"/>
              </a:ext>
            </a:extLst>
          </p:cNvPr>
          <p:cNvSpPr txBox="1">
            <a:spLocks noChangeArrowheads="1"/>
          </p:cNvSpPr>
          <p:nvPr/>
        </p:nvSpPr>
        <p:spPr bwMode="auto">
          <a:xfrm>
            <a:off x="6477000" y="5181600"/>
            <a:ext cx="1416050" cy="1198563"/>
          </a:xfrm>
          <a:prstGeom prst="rect">
            <a:avLst/>
          </a:prstGeom>
          <a:gradFill rotWithShape="1">
            <a:gsLst>
              <a:gs pos="0">
                <a:schemeClr val="accent1"/>
              </a:gs>
              <a:gs pos="100000">
                <a:schemeClr val="accent1">
                  <a:gamma/>
                  <a:shade val="46275"/>
                  <a:invGamma/>
                </a:schemeClr>
              </a:gs>
            </a:gsLst>
            <a:lin ang="5400000" scaled="1"/>
          </a:gradFill>
          <a:ln w="9525">
            <a:solidFill>
              <a:srgbClr val="FFCC00"/>
            </a:solidFill>
            <a:miter lim="800000"/>
            <a:headEnd/>
            <a:tailEnd/>
          </a:ln>
          <a:effectLst/>
        </p:spPr>
        <p:txBody>
          <a:bodyPr wrap="none">
            <a:spAutoFit/>
          </a:bodyPr>
          <a:lstStyle/>
          <a:p>
            <a:pPr eaLnBrk="1" hangingPunct="1">
              <a:defRPr/>
            </a:pPr>
            <a:r>
              <a:rPr lang="en-US" sz="7200">
                <a:solidFill>
                  <a:schemeClr val="tx2"/>
                </a:solidFill>
                <a:latin typeface=".VnBodoniH" pitchFamily="34" charset="0"/>
                <a:cs typeface="Arial" charset="0"/>
              </a:rPr>
              <a:t>04</a:t>
            </a:r>
          </a:p>
        </p:txBody>
      </p:sp>
      <p:sp>
        <p:nvSpPr>
          <p:cNvPr id="65560" name="Text Box 24">
            <a:extLst>
              <a:ext uri="{FF2B5EF4-FFF2-40B4-BE49-F238E27FC236}">
                <a16:creationId xmlns:a16="http://schemas.microsoft.com/office/drawing/2014/main" xmlns="" id="{B8C621C5-B42E-494D-9917-05744AC46CC1}"/>
              </a:ext>
            </a:extLst>
          </p:cNvPr>
          <p:cNvSpPr txBox="1">
            <a:spLocks noChangeArrowheads="1"/>
          </p:cNvSpPr>
          <p:nvPr/>
        </p:nvSpPr>
        <p:spPr bwMode="auto">
          <a:xfrm>
            <a:off x="6477000" y="5181600"/>
            <a:ext cx="1416050" cy="1198563"/>
          </a:xfrm>
          <a:prstGeom prst="rect">
            <a:avLst/>
          </a:prstGeom>
          <a:gradFill rotWithShape="1">
            <a:gsLst>
              <a:gs pos="0">
                <a:schemeClr val="accent1"/>
              </a:gs>
              <a:gs pos="100000">
                <a:schemeClr val="accent1">
                  <a:gamma/>
                  <a:shade val="46275"/>
                  <a:invGamma/>
                </a:schemeClr>
              </a:gs>
            </a:gsLst>
            <a:lin ang="5400000" scaled="1"/>
          </a:gradFill>
          <a:ln w="9525">
            <a:solidFill>
              <a:srgbClr val="FFCC00"/>
            </a:solidFill>
            <a:miter lim="800000"/>
            <a:headEnd/>
            <a:tailEnd/>
          </a:ln>
          <a:effectLst/>
        </p:spPr>
        <p:txBody>
          <a:bodyPr wrap="none">
            <a:spAutoFit/>
          </a:bodyPr>
          <a:lstStyle/>
          <a:p>
            <a:pPr eaLnBrk="1" hangingPunct="1">
              <a:defRPr/>
            </a:pPr>
            <a:r>
              <a:rPr lang="en-US" sz="7200" dirty="0">
                <a:solidFill>
                  <a:schemeClr val="tx2"/>
                </a:solidFill>
                <a:latin typeface=".VnBodoniH" pitchFamily="34" charset="0"/>
                <a:cs typeface="Arial" charset="0"/>
              </a:rPr>
              <a:t>05</a:t>
            </a:r>
          </a:p>
        </p:txBody>
      </p:sp>
      <p:sp>
        <p:nvSpPr>
          <p:cNvPr id="65567" name="WordArt 31">
            <a:extLst>
              <a:ext uri="{FF2B5EF4-FFF2-40B4-BE49-F238E27FC236}">
                <a16:creationId xmlns:a16="http://schemas.microsoft.com/office/drawing/2014/main" xmlns="" id="{D38E338D-79B8-4310-A28C-4E9FB2840C90}"/>
              </a:ext>
            </a:extLst>
          </p:cNvPr>
          <p:cNvSpPr>
            <a:spLocks noChangeArrowheads="1" noChangeShapeType="1" noTextEdit="1"/>
          </p:cNvSpPr>
          <p:nvPr/>
        </p:nvSpPr>
        <p:spPr bwMode="auto">
          <a:xfrm>
            <a:off x="3886200" y="0"/>
            <a:ext cx="381000" cy="381000"/>
          </a:xfrm>
          <a:prstGeom prst="rect">
            <a:avLst/>
          </a:prstGeom>
        </p:spPr>
        <p:txBody>
          <a:bodyPr wrap="none" fromWordArt="1">
            <a:prstTxWarp prst="textPlain">
              <a:avLst>
                <a:gd name="adj" fmla="val 50000"/>
              </a:avLst>
            </a:prstTxWarp>
          </a:bodyPr>
          <a:lstStyle/>
          <a:p>
            <a:pPr algn="ctr"/>
            <a:r>
              <a:rPr lang="en-US" sz="4400" kern="10">
                <a:ln w="9525">
                  <a:solidFill>
                    <a:srgbClr val="FF9900"/>
                  </a:solidFill>
                  <a:round/>
                  <a:headEnd/>
                  <a:tailEnd/>
                </a:ln>
                <a:gradFill rotWithShape="1">
                  <a:gsLst>
                    <a:gs pos="0">
                      <a:srgbClr val="800000"/>
                    </a:gs>
                    <a:gs pos="50000">
                      <a:srgbClr val="FF3300"/>
                    </a:gs>
                    <a:gs pos="100000">
                      <a:srgbClr val="800000"/>
                    </a:gs>
                  </a:gsLst>
                  <a:lin ang="5400000" scaled="1"/>
                </a:gradFill>
              </a:rPr>
              <a:t>4</a:t>
            </a:r>
          </a:p>
        </p:txBody>
      </p:sp>
      <p:sp>
        <p:nvSpPr>
          <p:cNvPr id="65568" name="WordArt 32">
            <a:extLst>
              <a:ext uri="{FF2B5EF4-FFF2-40B4-BE49-F238E27FC236}">
                <a16:creationId xmlns:a16="http://schemas.microsoft.com/office/drawing/2014/main" xmlns="" id="{211D87AC-52C3-4FFC-9B29-EBA4DF85FE98}"/>
              </a:ext>
            </a:extLst>
          </p:cNvPr>
          <p:cNvSpPr>
            <a:spLocks noChangeArrowheads="1" noChangeShapeType="1" noTextEdit="1"/>
          </p:cNvSpPr>
          <p:nvPr/>
        </p:nvSpPr>
        <p:spPr bwMode="auto">
          <a:xfrm>
            <a:off x="3886200" y="0"/>
            <a:ext cx="381000" cy="381000"/>
          </a:xfrm>
          <a:prstGeom prst="rect">
            <a:avLst/>
          </a:prstGeom>
        </p:spPr>
        <p:txBody>
          <a:bodyPr wrap="none" fromWordArt="1">
            <a:prstTxWarp prst="textPlain">
              <a:avLst>
                <a:gd name="adj" fmla="val 50000"/>
              </a:avLst>
            </a:prstTxWarp>
          </a:bodyPr>
          <a:lstStyle/>
          <a:p>
            <a:pPr algn="ctr"/>
            <a:r>
              <a:rPr lang="en-US" sz="4400" kern="10">
                <a:ln w="9525">
                  <a:solidFill>
                    <a:srgbClr val="FF9900"/>
                  </a:solidFill>
                  <a:round/>
                  <a:headEnd/>
                  <a:tailEnd/>
                </a:ln>
                <a:gradFill rotWithShape="1">
                  <a:gsLst>
                    <a:gs pos="0">
                      <a:srgbClr val="800000"/>
                    </a:gs>
                    <a:gs pos="50000">
                      <a:srgbClr val="FF3300"/>
                    </a:gs>
                    <a:gs pos="100000">
                      <a:srgbClr val="800000"/>
                    </a:gs>
                  </a:gsLst>
                  <a:lin ang="5400000" scaled="1"/>
                </a:gradFill>
              </a:rPr>
              <a:t>3</a:t>
            </a:r>
          </a:p>
        </p:txBody>
      </p:sp>
      <p:sp>
        <p:nvSpPr>
          <p:cNvPr id="65569" name="WordArt 33">
            <a:extLst>
              <a:ext uri="{FF2B5EF4-FFF2-40B4-BE49-F238E27FC236}">
                <a16:creationId xmlns:a16="http://schemas.microsoft.com/office/drawing/2014/main" xmlns="" id="{AFB7E04F-7B39-44F8-91A7-DF82238FBCD1}"/>
              </a:ext>
            </a:extLst>
          </p:cNvPr>
          <p:cNvSpPr>
            <a:spLocks noChangeArrowheads="1" noChangeShapeType="1" noTextEdit="1"/>
          </p:cNvSpPr>
          <p:nvPr/>
        </p:nvSpPr>
        <p:spPr bwMode="auto">
          <a:xfrm>
            <a:off x="3886200" y="0"/>
            <a:ext cx="381000" cy="381000"/>
          </a:xfrm>
          <a:prstGeom prst="rect">
            <a:avLst/>
          </a:prstGeom>
        </p:spPr>
        <p:txBody>
          <a:bodyPr wrap="none" fromWordArt="1">
            <a:prstTxWarp prst="textPlain">
              <a:avLst>
                <a:gd name="adj" fmla="val 50000"/>
              </a:avLst>
            </a:prstTxWarp>
          </a:bodyPr>
          <a:lstStyle/>
          <a:p>
            <a:pPr algn="ctr"/>
            <a:r>
              <a:rPr lang="en-US" sz="4400" kern="10">
                <a:ln w="9525">
                  <a:solidFill>
                    <a:srgbClr val="FF9900"/>
                  </a:solidFill>
                  <a:round/>
                  <a:headEnd/>
                  <a:tailEnd/>
                </a:ln>
                <a:gradFill rotWithShape="1">
                  <a:gsLst>
                    <a:gs pos="0">
                      <a:srgbClr val="800000"/>
                    </a:gs>
                    <a:gs pos="50000">
                      <a:srgbClr val="FF3300"/>
                    </a:gs>
                    <a:gs pos="100000">
                      <a:srgbClr val="800000"/>
                    </a:gs>
                  </a:gsLst>
                  <a:lin ang="5400000" scaled="1"/>
                </a:gradFill>
              </a:rPr>
              <a:t>2</a:t>
            </a:r>
          </a:p>
        </p:txBody>
      </p:sp>
      <p:sp>
        <p:nvSpPr>
          <p:cNvPr id="65570" name="WordArt 34">
            <a:extLst>
              <a:ext uri="{FF2B5EF4-FFF2-40B4-BE49-F238E27FC236}">
                <a16:creationId xmlns:a16="http://schemas.microsoft.com/office/drawing/2014/main" xmlns="" id="{8297201E-EB15-483B-BC7D-675A77160F5C}"/>
              </a:ext>
            </a:extLst>
          </p:cNvPr>
          <p:cNvSpPr>
            <a:spLocks noChangeArrowheads="1" noChangeShapeType="1" noTextEdit="1"/>
          </p:cNvSpPr>
          <p:nvPr/>
        </p:nvSpPr>
        <p:spPr bwMode="auto">
          <a:xfrm>
            <a:off x="3810000" y="0"/>
            <a:ext cx="381000" cy="381000"/>
          </a:xfrm>
          <a:prstGeom prst="rect">
            <a:avLst/>
          </a:prstGeom>
        </p:spPr>
        <p:txBody>
          <a:bodyPr wrap="none" fromWordArt="1">
            <a:prstTxWarp prst="textPlain">
              <a:avLst>
                <a:gd name="adj" fmla="val 50000"/>
              </a:avLst>
            </a:prstTxWarp>
          </a:bodyPr>
          <a:lstStyle/>
          <a:p>
            <a:pPr algn="ctr"/>
            <a:r>
              <a:rPr lang="en-US" sz="4400" kern="10">
                <a:ln w="9525">
                  <a:solidFill>
                    <a:srgbClr val="FF9900"/>
                  </a:solidFill>
                  <a:round/>
                  <a:headEnd/>
                  <a:tailEnd/>
                </a:ln>
                <a:gradFill rotWithShape="1">
                  <a:gsLst>
                    <a:gs pos="0">
                      <a:srgbClr val="800000"/>
                    </a:gs>
                    <a:gs pos="50000">
                      <a:srgbClr val="FF3300"/>
                    </a:gs>
                    <a:gs pos="100000">
                      <a:srgbClr val="800000"/>
                    </a:gs>
                  </a:gsLst>
                  <a:lin ang="5400000" scaled="1"/>
                </a:gradFill>
              </a:rPr>
              <a:t>1</a:t>
            </a:r>
          </a:p>
        </p:txBody>
      </p:sp>
      <p:sp>
        <p:nvSpPr>
          <p:cNvPr id="16399" name="WordArt 35">
            <a:extLst>
              <a:ext uri="{FF2B5EF4-FFF2-40B4-BE49-F238E27FC236}">
                <a16:creationId xmlns:a16="http://schemas.microsoft.com/office/drawing/2014/main" xmlns="" id="{FB2E591A-E37B-45E1-A9D6-022AF6C3A88A}"/>
              </a:ext>
            </a:extLst>
          </p:cNvPr>
          <p:cNvSpPr>
            <a:spLocks noChangeArrowheads="1" noChangeShapeType="1" noTextEdit="1"/>
          </p:cNvSpPr>
          <p:nvPr/>
        </p:nvSpPr>
        <p:spPr bwMode="auto">
          <a:xfrm>
            <a:off x="3886200" y="0"/>
            <a:ext cx="381000" cy="381000"/>
          </a:xfrm>
          <a:prstGeom prst="rect">
            <a:avLst/>
          </a:prstGeom>
        </p:spPr>
        <p:txBody>
          <a:bodyPr wrap="none" fromWordArt="1">
            <a:prstTxWarp prst="textPlain">
              <a:avLst>
                <a:gd name="adj" fmla="val 50000"/>
              </a:avLst>
            </a:prstTxWarp>
          </a:bodyPr>
          <a:lstStyle/>
          <a:p>
            <a:pPr algn="ctr"/>
            <a:r>
              <a:rPr lang="en-US" sz="4400" kern="10">
                <a:ln w="9525">
                  <a:solidFill>
                    <a:srgbClr val="FF9900"/>
                  </a:solidFill>
                  <a:round/>
                  <a:headEnd/>
                  <a:tailEnd/>
                </a:ln>
                <a:gradFill rotWithShape="1">
                  <a:gsLst>
                    <a:gs pos="0">
                      <a:srgbClr val="800000"/>
                    </a:gs>
                    <a:gs pos="50000">
                      <a:srgbClr val="FF3300"/>
                    </a:gs>
                    <a:gs pos="100000">
                      <a:srgbClr val="800000"/>
                    </a:gs>
                  </a:gsLst>
                  <a:lin ang="5400000" scaled="1"/>
                </a:gradFill>
              </a:rPr>
              <a:t>0</a:t>
            </a:r>
          </a:p>
        </p:txBody>
      </p:sp>
      <p:pic>
        <p:nvPicPr>
          <p:cNvPr id="32" name="j0214098.wav">
            <a:hlinkClick r:id="" action="ppaction://media"/>
            <a:extLst>
              <a:ext uri="{FF2B5EF4-FFF2-40B4-BE49-F238E27FC236}">
                <a16:creationId xmlns:a16="http://schemas.microsoft.com/office/drawing/2014/main" xmlns="" id="{C029E32C-7D15-408C-A2FA-B3E26140B969}"/>
              </a:ext>
            </a:extLst>
          </p:cNvPr>
          <p:cNvPicPr>
            <a:picLocks noRot="1" noChangeAspect="1"/>
          </p:cNvPicPr>
          <p:nvPr>
            <a:wavAudioFile r:embed="rId1" name="j0214098.wav"/>
          </p:nvPr>
        </p:nvPicPr>
        <p:blipFill>
          <a:blip r:embed="rId11">
            <a:extLst>
              <a:ext uri="{28A0092B-C50C-407E-A947-70E740481C1C}">
                <a14:useLocalDpi xmlns:a14="http://schemas.microsoft.com/office/drawing/2010/main" val="0"/>
              </a:ext>
            </a:extLst>
          </a:blip>
          <a:srcRect/>
          <a:stretch>
            <a:fillRect/>
          </a:stretch>
        </p:blipFill>
        <p:spPr bwMode="auto">
          <a:xfrm>
            <a:off x="8382000" y="6248400"/>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3" name="j0214098.wav">
            <a:hlinkClick r:id="" action="ppaction://media"/>
            <a:extLst>
              <a:ext uri="{FF2B5EF4-FFF2-40B4-BE49-F238E27FC236}">
                <a16:creationId xmlns:a16="http://schemas.microsoft.com/office/drawing/2014/main" xmlns="" id="{E37537B4-06EF-474B-B974-ECDC81C9F67E}"/>
              </a:ext>
            </a:extLst>
          </p:cNvPr>
          <p:cNvPicPr>
            <a:picLocks noRot="1" noChangeAspect="1"/>
          </p:cNvPicPr>
          <p:nvPr>
            <a:wavAudioFile r:embed="rId1" name="j0214098.wav"/>
          </p:nvPr>
        </p:nvPicPr>
        <p:blipFill>
          <a:blip r:embed="rId11">
            <a:extLst>
              <a:ext uri="{28A0092B-C50C-407E-A947-70E740481C1C}">
                <a14:useLocalDpi xmlns:a14="http://schemas.microsoft.com/office/drawing/2010/main" val="0"/>
              </a:ext>
            </a:extLst>
          </a:blip>
          <a:srcRect/>
          <a:stretch>
            <a:fillRect/>
          </a:stretch>
        </p:blipFill>
        <p:spPr bwMode="auto">
          <a:xfrm>
            <a:off x="8382000" y="6248400"/>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4" name="j0214098.wav">
            <a:hlinkClick r:id="" action="ppaction://media"/>
            <a:extLst>
              <a:ext uri="{FF2B5EF4-FFF2-40B4-BE49-F238E27FC236}">
                <a16:creationId xmlns:a16="http://schemas.microsoft.com/office/drawing/2014/main" xmlns="" id="{83C885C1-55D7-49B5-8FD8-3A38396A58E1}"/>
              </a:ext>
            </a:extLst>
          </p:cNvPr>
          <p:cNvPicPr>
            <a:picLocks noRot="1" noChangeAspect="1"/>
          </p:cNvPicPr>
          <p:nvPr>
            <a:wavAudioFile r:embed="rId1" name="j0214098.wav"/>
          </p:nvPr>
        </p:nvPicPr>
        <p:blipFill>
          <a:blip r:embed="rId12">
            <a:extLst>
              <a:ext uri="{28A0092B-C50C-407E-A947-70E740481C1C}">
                <a14:useLocalDpi xmlns:a14="http://schemas.microsoft.com/office/drawing/2010/main" val="0"/>
              </a:ext>
            </a:extLst>
          </a:blip>
          <a:srcRect/>
          <a:stretch>
            <a:fillRect/>
          </a:stretch>
        </p:blipFill>
        <p:spPr bwMode="auto">
          <a:xfrm>
            <a:off x="8382000" y="6248400"/>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5" name="Text Box 17">
            <a:extLst>
              <a:ext uri="{FF2B5EF4-FFF2-40B4-BE49-F238E27FC236}">
                <a16:creationId xmlns:a16="http://schemas.microsoft.com/office/drawing/2014/main" xmlns="" id="{C42212C5-23E3-4BFE-A851-121F3053FBD9}"/>
              </a:ext>
            </a:extLst>
          </p:cNvPr>
          <p:cNvSpPr txBox="1">
            <a:spLocks noChangeArrowheads="1"/>
          </p:cNvSpPr>
          <p:nvPr/>
        </p:nvSpPr>
        <p:spPr bwMode="auto">
          <a:xfrm>
            <a:off x="1981200" y="5791200"/>
            <a:ext cx="434340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a:spcBef>
                <a:spcPct val="50000"/>
              </a:spcBef>
              <a:buFontTx/>
              <a:buNone/>
            </a:pPr>
            <a:r>
              <a:rPr lang="en-US" altLang="vi-VN" sz="3600" i="1" u="sng">
                <a:solidFill>
                  <a:srgbClr val="FF0000"/>
                </a:solidFill>
                <a:latin typeface="Times New Roman" panose="02020603050405020304" pitchFamily="18" charset="0"/>
                <a:cs typeface="Times New Roman" panose="02020603050405020304" pitchFamily="18" charset="0"/>
              </a:rPr>
              <a:t>Đáp án</a:t>
            </a:r>
            <a:r>
              <a:rPr lang="en-US" altLang="vi-VN" sz="3600" i="1">
                <a:solidFill>
                  <a:srgbClr val="FF0000"/>
                </a:solidFill>
                <a:latin typeface="Times New Roman" panose="02020603050405020304" pitchFamily="18" charset="0"/>
                <a:cs typeface="Times New Roman" panose="02020603050405020304" pitchFamily="18" charset="0"/>
              </a:rPr>
              <a:t> : a</a:t>
            </a:r>
          </a:p>
        </p:txBody>
      </p:sp>
      <p:sp>
        <p:nvSpPr>
          <p:cNvPr id="36" name="AutoShape 41">
            <a:extLst>
              <a:ext uri="{FF2B5EF4-FFF2-40B4-BE49-F238E27FC236}">
                <a16:creationId xmlns:a16="http://schemas.microsoft.com/office/drawing/2014/main" xmlns="" id="{82FC26FE-538E-40E3-B1B5-456C8E0555ED}"/>
              </a:ext>
            </a:extLst>
          </p:cNvPr>
          <p:cNvSpPr>
            <a:spLocks noChangeArrowheads="1"/>
          </p:cNvSpPr>
          <p:nvPr/>
        </p:nvSpPr>
        <p:spPr bwMode="auto">
          <a:xfrm>
            <a:off x="533400" y="2133600"/>
            <a:ext cx="685800" cy="609600"/>
          </a:xfrm>
          <a:prstGeom prst="octagon">
            <a:avLst>
              <a:gd name="adj" fmla="val 29287"/>
            </a:avLst>
          </a:prstGeom>
          <a:solidFill>
            <a:schemeClr val="accent1"/>
          </a:solidFill>
          <a:ln w="9525">
            <a:solidFill>
              <a:srgbClr val="FF0000"/>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vi-VN" altLang="vi-VN" sz="1800"/>
          </a:p>
        </p:txBody>
      </p:sp>
      <p:sp>
        <p:nvSpPr>
          <p:cNvPr id="37" name="TextBox 36">
            <a:extLst>
              <a:ext uri="{FF2B5EF4-FFF2-40B4-BE49-F238E27FC236}">
                <a16:creationId xmlns:a16="http://schemas.microsoft.com/office/drawing/2014/main" xmlns="" id="{1A3E303D-6C62-4DB9-BB97-8E82ECAB73F9}"/>
              </a:ext>
            </a:extLst>
          </p:cNvPr>
          <p:cNvSpPr txBox="1">
            <a:spLocks noChangeArrowheads="1"/>
          </p:cNvSpPr>
          <p:nvPr/>
        </p:nvSpPr>
        <p:spPr bwMode="auto">
          <a:xfrm>
            <a:off x="609600" y="2082800"/>
            <a:ext cx="6858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vi-VN">
                <a:solidFill>
                  <a:srgbClr val="0000FF"/>
                </a:solidFill>
                <a:latin typeface="Times New Roman" panose="02020603050405020304" pitchFamily="18" charset="0"/>
                <a:cs typeface="Times New Roman" panose="02020603050405020304" pitchFamily="18" charset="0"/>
              </a:rPr>
              <a:t>a)</a:t>
            </a:r>
            <a:endParaRPr lang="en-US" altLang="vi-VN">
              <a:solidFill>
                <a:srgbClr val="0000FF"/>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7" presetClass="entr" presetSubtype="10" fill="hold"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fltVal val="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childTnLst>
                                </p:cTn>
                              </p:par>
                              <p:par>
                                <p:cTn id="9" presetID="27" presetClass="entr" presetSubtype="0" fill="hold" grpId="0" nodeType="withEffect">
                                  <p:stCondLst>
                                    <p:cond delay="0"/>
                                  </p:stCondLst>
                                  <p:iterate type="lt">
                                    <p:tmPct val="50000"/>
                                  </p:iterate>
                                  <p:childTnLst>
                                    <p:set>
                                      <p:cBhvr>
                                        <p:cTn id="10" dur="1" fill="hold">
                                          <p:stCondLst>
                                            <p:cond delay="0"/>
                                          </p:stCondLst>
                                        </p:cTn>
                                        <p:tgtEl>
                                          <p:spTgt spid="65552"/>
                                        </p:tgtEl>
                                        <p:attrNameLst>
                                          <p:attrName>style.visibility</p:attrName>
                                        </p:attrNameLst>
                                      </p:cBhvr>
                                      <p:to>
                                        <p:strVal val="visible"/>
                                      </p:to>
                                    </p:set>
                                    <p:anim calcmode="discrete" valueType="clr">
                                      <p:cBhvr override="childStyle">
                                        <p:cTn id="11" dur="200"/>
                                        <p:tgtEl>
                                          <p:spTgt spid="65552"/>
                                        </p:tgtEl>
                                        <p:attrNameLst>
                                          <p:attrName>style.color</p:attrName>
                                        </p:attrNameLst>
                                      </p:cBhvr>
                                      <p:tavLst>
                                        <p:tav tm="0">
                                          <p:val>
                                            <p:clrVal>
                                              <a:schemeClr val="accent2"/>
                                            </p:clrVal>
                                          </p:val>
                                        </p:tav>
                                        <p:tav tm="50000">
                                          <p:val>
                                            <p:clrVal>
                                              <a:schemeClr val="hlink"/>
                                            </p:clrVal>
                                          </p:val>
                                        </p:tav>
                                      </p:tavLst>
                                    </p:anim>
                                    <p:anim calcmode="discrete" valueType="clr">
                                      <p:cBhvr>
                                        <p:cTn id="12" dur="200"/>
                                        <p:tgtEl>
                                          <p:spTgt spid="65552"/>
                                        </p:tgtEl>
                                        <p:attrNameLst>
                                          <p:attrName>fillcolor</p:attrName>
                                        </p:attrNameLst>
                                      </p:cBhvr>
                                      <p:tavLst>
                                        <p:tav tm="0">
                                          <p:val>
                                            <p:clrVal>
                                              <a:schemeClr val="accent2"/>
                                            </p:clrVal>
                                          </p:val>
                                        </p:tav>
                                        <p:tav tm="50000">
                                          <p:val>
                                            <p:clrVal>
                                              <a:schemeClr val="hlink"/>
                                            </p:clrVal>
                                          </p:val>
                                        </p:tav>
                                      </p:tavLst>
                                    </p:anim>
                                    <p:set>
                                      <p:cBhvr>
                                        <p:cTn id="13" dur="200"/>
                                        <p:tgtEl>
                                          <p:spTgt spid="65552"/>
                                        </p:tgtEl>
                                        <p:attrNameLst>
                                          <p:attrName>fill.type</p:attrName>
                                        </p:attrNameLst>
                                      </p:cBhvr>
                                      <p:to>
                                        <p:strVal val="solid"/>
                                      </p:to>
                                    </p:set>
                                  </p:childTnLst>
                                </p:cTn>
                              </p:par>
                            </p:childTnLst>
                          </p:cTn>
                        </p:par>
                      </p:childTnLst>
                    </p:cTn>
                  </p:par>
                  <p:par>
                    <p:cTn id="14" fill="hold" nodeType="clickPar">
                      <p:stCondLst>
                        <p:cond delay="indefinite"/>
                      </p:stCondLst>
                      <p:childTnLst>
                        <p:par>
                          <p:cTn id="15" fill="hold" nodeType="withGroup">
                            <p:stCondLst>
                              <p:cond delay="0"/>
                            </p:stCondLst>
                            <p:childTnLst>
                              <p:par>
                                <p:cTn id="16" presetID="12" presetClass="entr" presetSubtype="4" fill="hold" grpId="1" nodeType="clickEffect">
                                  <p:stCondLst>
                                    <p:cond delay="0"/>
                                  </p:stCondLst>
                                  <p:childTnLst>
                                    <p:set>
                                      <p:cBhvr>
                                        <p:cTn id="17" dur="1" fill="hold">
                                          <p:stCondLst>
                                            <p:cond delay="0"/>
                                          </p:stCondLst>
                                        </p:cTn>
                                        <p:tgtEl>
                                          <p:spTgt spid="65555"/>
                                        </p:tgtEl>
                                        <p:attrNameLst>
                                          <p:attrName>style.visibility</p:attrName>
                                        </p:attrNameLst>
                                      </p:cBhvr>
                                      <p:to>
                                        <p:strVal val="visible"/>
                                      </p:to>
                                    </p:set>
                                    <p:animEffect transition="in" filter="slide(fromBottom)">
                                      <p:cBhvr>
                                        <p:cTn id="18" dur="500"/>
                                        <p:tgtEl>
                                          <p:spTgt spid="65555"/>
                                        </p:tgtEl>
                                      </p:cBhvr>
                                    </p:animEffect>
                                  </p:childTnLst>
                                </p:cTn>
                              </p:par>
                              <p:par>
                                <p:cTn id="19" presetID="12" presetClass="entr" presetSubtype="4" fill="hold" grpId="1" nodeType="withEffect">
                                  <p:stCondLst>
                                    <p:cond delay="0"/>
                                  </p:stCondLst>
                                  <p:childTnLst>
                                    <p:set>
                                      <p:cBhvr>
                                        <p:cTn id="20" dur="1" fill="hold">
                                          <p:stCondLst>
                                            <p:cond delay="0"/>
                                          </p:stCondLst>
                                        </p:cTn>
                                        <p:tgtEl>
                                          <p:spTgt spid="65556"/>
                                        </p:tgtEl>
                                        <p:attrNameLst>
                                          <p:attrName>style.visibility</p:attrName>
                                        </p:attrNameLst>
                                      </p:cBhvr>
                                      <p:to>
                                        <p:strVal val="visible"/>
                                      </p:to>
                                    </p:set>
                                    <p:animEffect transition="in" filter="slide(fromBottom)">
                                      <p:cBhvr>
                                        <p:cTn id="21" dur="500"/>
                                        <p:tgtEl>
                                          <p:spTgt spid="65556"/>
                                        </p:tgtEl>
                                      </p:cBhvr>
                                    </p:animEffect>
                                  </p:childTnLst>
                                </p:cTn>
                              </p:par>
                              <p:par>
                                <p:cTn id="22" presetID="12" presetClass="entr" presetSubtype="4" fill="hold" grpId="1" nodeType="withEffect">
                                  <p:stCondLst>
                                    <p:cond delay="0"/>
                                  </p:stCondLst>
                                  <p:childTnLst>
                                    <p:set>
                                      <p:cBhvr>
                                        <p:cTn id="23" dur="1" fill="hold">
                                          <p:stCondLst>
                                            <p:cond delay="0"/>
                                          </p:stCondLst>
                                        </p:cTn>
                                        <p:tgtEl>
                                          <p:spTgt spid="65557"/>
                                        </p:tgtEl>
                                        <p:attrNameLst>
                                          <p:attrName>style.visibility</p:attrName>
                                        </p:attrNameLst>
                                      </p:cBhvr>
                                      <p:to>
                                        <p:strVal val="visible"/>
                                      </p:to>
                                    </p:set>
                                    <p:animEffect transition="in" filter="slide(fromBottom)">
                                      <p:cBhvr>
                                        <p:cTn id="24" dur="500"/>
                                        <p:tgtEl>
                                          <p:spTgt spid="65557"/>
                                        </p:tgtEl>
                                      </p:cBhvr>
                                    </p:animEffect>
                                  </p:childTnLst>
                                </p:cTn>
                              </p:par>
                              <p:par>
                                <p:cTn id="25" presetID="12" presetClass="entr" presetSubtype="4" fill="hold" grpId="1" nodeType="withEffect">
                                  <p:stCondLst>
                                    <p:cond delay="0"/>
                                  </p:stCondLst>
                                  <p:childTnLst>
                                    <p:set>
                                      <p:cBhvr>
                                        <p:cTn id="26" dur="1" fill="hold">
                                          <p:stCondLst>
                                            <p:cond delay="0"/>
                                          </p:stCondLst>
                                        </p:cTn>
                                        <p:tgtEl>
                                          <p:spTgt spid="65558"/>
                                        </p:tgtEl>
                                        <p:attrNameLst>
                                          <p:attrName>style.visibility</p:attrName>
                                        </p:attrNameLst>
                                      </p:cBhvr>
                                      <p:to>
                                        <p:strVal val="visible"/>
                                      </p:to>
                                    </p:set>
                                    <p:animEffect transition="in" filter="slide(fromBottom)">
                                      <p:cBhvr>
                                        <p:cTn id="27" dur="500"/>
                                        <p:tgtEl>
                                          <p:spTgt spid="65558"/>
                                        </p:tgtEl>
                                      </p:cBhvr>
                                    </p:animEffect>
                                  </p:childTnLst>
                                </p:cTn>
                              </p:par>
                              <p:par>
                                <p:cTn id="28" presetID="12" presetClass="entr" presetSubtype="4" fill="hold" grpId="1" nodeType="withEffect">
                                  <p:stCondLst>
                                    <p:cond delay="0"/>
                                  </p:stCondLst>
                                  <p:childTnLst>
                                    <p:set>
                                      <p:cBhvr>
                                        <p:cTn id="29" dur="1" fill="hold">
                                          <p:stCondLst>
                                            <p:cond delay="0"/>
                                          </p:stCondLst>
                                        </p:cTn>
                                        <p:tgtEl>
                                          <p:spTgt spid="65559"/>
                                        </p:tgtEl>
                                        <p:attrNameLst>
                                          <p:attrName>style.visibility</p:attrName>
                                        </p:attrNameLst>
                                      </p:cBhvr>
                                      <p:to>
                                        <p:strVal val="visible"/>
                                      </p:to>
                                    </p:set>
                                    <p:animEffect transition="in" filter="slide(fromBottom)">
                                      <p:cBhvr>
                                        <p:cTn id="30" dur="500"/>
                                        <p:tgtEl>
                                          <p:spTgt spid="65559"/>
                                        </p:tgtEl>
                                      </p:cBhvr>
                                    </p:animEffect>
                                  </p:childTnLst>
                                </p:cTn>
                              </p:par>
                              <p:par>
                                <p:cTn id="31" presetID="12" presetClass="entr" presetSubtype="4" fill="hold" grpId="1" nodeType="withEffect">
                                  <p:stCondLst>
                                    <p:cond delay="0"/>
                                  </p:stCondLst>
                                  <p:childTnLst>
                                    <p:set>
                                      <p:cBhvr>
                                        <p:cTn id="32" dur="1" fill="hold">
                                          <p:stCondLst>
                                            <p:cond delay="0"/>
                                          </p:stCondLst>
                                        </p:cTn>
                                        <p:tgtEl>
                                          <p:spTgt spid="65560"/>
                                        </p:tgtEl>
                                        <p:attrNameLst>
                                          <p:attrName>style.visibility</p:attrName>
                                        </p:attrNameLst>
                                      </p:cBhvr>
                                      <p:to>
                                        <p:strVal val="visible"/>
                                      </p:to>
                                    </p:set>
                                    <p:animEffect transition="in" filter="slide(fromBottom)">
                                      <p:cBhvr>
                                        <p:cTn id="33" dur="500"/>
                                        <p:tgtEl>
                                          <p:spTgt spid="65560"/>
                                        </p:tgtEl>
                                      </p:cBhvr>
                                    </p:animEffect>
                                  </p:childTnLst>
                                </p:cTn>
                              </p:par>
                            </p:childTnLst>
                          </p:cTn>
                        </p:par>
                        <p:par>
                          <p:cTn id="34" fill="hold" nodeType="afterGroup">
                            <p:stCondLst>
                              <p:cond delay="500"/>
                            </p:stCondLst>
                            <p:childTnLst>
                              <p:par>
                                <p:cTn id="35" presetID="1" presetClass="exit" presetSubtype="0" fill="hold" grpId="0" nodeType="afterEffect">
                                  <p:stCondLst>
                                    <p:cond delay="1000"/>
                                  </p:stCondLst>
                                  <p:childTnLst>
                                    <p:set>
                                      <p:cBhvr>
                                        <p:cTn id="36" dur="1" fill="hold">
                                          <p:stCondLst>
                                            <p:cond delay="0"/>
                                          </p:stCondLst>
                                        </p:cTn>
                                        <p:tgtEl>
                                          <p:spTgt spid="65560"/>
                                        </p:tgtEl>
                                        <p:attrNameLst>
                                          <p:attrName>style.visibility</p:attrName>
                                        </p:attrNameLst>
                                      </p:cBhvr>
                                      <p:to>
                                        <p:strVal val="hidden"/>
                                      </p:to>
                                    </p:set>
                                  </p:childTnLst>
                                  <p:subTnLst>
                                    <p:audio>
                                      <p:cMediaNode>
                                        <p:cTn display="0" masterRel="sameClick">
                                          <p:stCondLst>
                                            <p:cond evt="begin" delay="0">
                                              <p:tn val="35"/>
                                            </p:cond>
                                          </p:stCondLst>
                                          <p:endCondLst>
                                            <p:cond evt="onStopAudio" delay="0">
                                              <p:tgtEl>
                                                <p:sldTgt/>
                                              </p:tgtEl>
                                            </p:cond>
                                          </p:endCondLst>
                                        </p:cTn>
                                        <p:tgtEl>
                                          <p:sndTgt r:embed="rId3" name="start.wav"/>
                                        </p:tgtEl>
                                      </p:cMediaNode>
                                    </p:audio>
                                  </p:subTnLst>
                                </p:cTn>
                              </p:par>
                            </p:childTnLst>
                          </p:cTn>
                        </p:par>
                        <p:par>
                          <p:cTn id="37" fill="hold" nodeType="afterGroup">
                            <p:stCondLst>
                              <p:cond delay="1500"/>
                            </p:stCondLst>
                            <p:childTnLst>
                              <p:par>
                                <p:cTn id="38" presetID="1" presetClass="exit" presetSubtype="0" fill="hold" grpId="0" nodeType="afterEffect">
                                  <p:stCondLst>
                                    <p:cond delay="1000"/>
                                  </p:stCondLst>
                                  <p:childTnLst>
                                    <p:set>
                                      <p:cBhvr>
                                        <p:cTn id="39" dur="1" fill="hold">
                                          <p:stCondLst>
                                            <p:cond delay="0"/>
                                          </p:stCondLst>
                                        </p:cTn>
                                        <p:tgtEl>
                                          <p:spTgt spid="65559"/>
                                        </p:tgtEl>
                                        <p:attrNameLst>
                                          <p:attrName>style.visibility</p:attrName>
                                        </p:attrNameLst>
                                      </p:cBhvr>
                                      <p:to>
                                        <p:strVal val="hidden"/>
                                      </p:to>
                                    </p:set>
                                  </p:childTnLst>
                                  <p:subTnLst>
                                    <p:audio>
                                      <p:cMediaNode>
                                        <p:cTn display="0" masterRel="sameClick">
                                          <p:stCondLst>
                                            <p:cond evt="begin" delay="0">
                                              <p:tn val="38"/>
                                            </p:cond>
                                          </p:stCondLst>
                                          <p:endCondLst>
                                            <p:cond evt="onStopAudio" delay="0">
                                              <p:tgtEl>
                                                <p:sldTgt/>
                                              </p:tgtEl>
                                            </p:cond>
                                          </p:endCondLst>
                                        </p:cTn>
                                        <p:tgtEl>
                                          <p:sndTgt r:embed="rId3" name="start.wav"/>
                                        </p:tgtEl>
                                      </p:cMediaNode>
                                    </p:audio>
                                  </p:subTnLst>
                                </p:cTn>
                              </p:par>
                            </p:childTnLst>
                          </p:cTn>
                        </p:par>
                        <p:par>
                          <p:cTn id="40" fill="hold" nodeType="afterGroup">
                            <p:stCondLst>
                              <p:cond delay="2500"/>
                            </p:stCondLst>
                            <p:childTnLst>
                              <p:par>
                                <p:cTn id="41" presetID="1" presetClass="exit" presetSubtype="0" fill="hold" grpId="0" nodeType="afterEffect">
                                  <p:stCondLst>
                                    <p:cond delay="1000"/>
                                  </p:stCondLst>
                                  <p:childTnLst>
                                    <p:set>
                                      <p:cBhvr>
                                        <p:cTn id="42" dur="1" fill="hold">
                                          <p:stCondLst>
                                            <p:cond delay="0"/>
                                          </p:stCondLst>
                                        </p:cTn>
                                        <p:tgtEl>
                                          <p:spTgt spid="65558"/>
                                        </p:tgtEl>
                                        <p:attrNameLst>
                                          <p:attrName>style.visibility</p:attrName>
                                        </p:attrNameLst>
                                      </p:cBhvr>
                                      <p:to>
                                        <p:strVal val="hidden"/>
                                      </p:to>
                                    </p:set>
                                  </p:childTnLst>
                                  <p:subTnLst>
                                    <p:audio>
                                      <p:cMediaNode>
                                        <p:cTn display="0" masterRel="sameClick">
                                          <p:stCondLst>
                                            <p:cond evt="begin" delay="0">
                                              <p:tn val="41"/>
                                            </p:cond>
                                          </p:stCondLst>
                                          <p:endCondLst>
                                            <p:cond evt="onStopAudio" delay="0">
                                              <p:tgtEl>
                                                <p:sldTgt/>
                                              </p:tgtEl>
                                            </p:cond>
                                          </p:endCondLst>
                                        </p:cTn>
                                        <p:tgtEl>
                                          <p:sndTgt r:embed="rId3" name="start.wav"/>
                                        </p:tgtEl>
                                      </p:cMediaNode>
                                    </p:audio>
                                  </p:subTnLst>
                                </p:cTn>
                              </p:par>
                            </p:childTnLst>
                          </p:cTn>
                        </p:par>
                        <p:par>
                          <p:cTn id="43" fill="hold" nodeType="afterGroup">
                            <p:stCondLst>
                              <p:cond delay="3500"/>
                            </p:stCondLst>
                            <p:childTnLst>
                              <p:par>
                                <p:cTn id="44" presetID="1" presetClass="exit" presetSubtype="0" fill="hold" grpId="0" nodeType="afterEffect">
                                  <p:stCondLst>
                                    <p:cond delay="1000"/>
                                  </p:stCondLst>
                                  <p:childTnLst>
                                    <p:set>
                                      <p:cBhvr>
                                        <p:cTn id="45" dur="1" fill="hold">
                                          <p:stCondLst>
                                            <p:cond delay="0"/>
                                          </p:stCondLst>
                                        </p:cTn>
                                        <p:tgtEl>
                                          <p:spTgt spid="65557"/>
                                        </p:tgtEl>
                                        <p:attrNameLst>
                                          <p:attrName>style.visibility</p:attrName>
                                        </p:attrNameLst>
                                      </p:cBhvr>
                                      <p:to>
                                        <p:strVal val="hidden"/>
                                      </p:to>
                                    </p:set>
                                  </p:childTnLst>
                                  <p:subTnLst>
                                    <p:audio>
                                      <p:cMediaNode>
                                        <p:cTn display="0" masterRel="sameClick">
                                          <p:stCondLst>
                                            <p:cond evt="begin" delay="0">
                                              <p:tn val="44"/>
                                            </p:cond>
                                          </p:stCondLst>
                                          <p:endCondLst>
                                            <p:cond evt="onStopAudio" delay="0">
                                              <p:tgtEl>
                                                <p:sldTgt/>
                                              </p:tgtEl>
                                            </p:cond>
                                          </p:endCondLst>
                                        </p:cTn>
                                        <p:tgtEl>
                                          <p:sndTgt r:embed="rId3" name="start.wav"/>
                                        </p:tgtEl>
                                      </p:cMediaNode>
                                    </p:audio>
                                  </p:subTnLst>
                                </p:cTn>
                              </p:par>
                            </p:childTnLst>
                          </p:cTn>
                        </p:par>
                        <p:par>
                          <p:cTn id="46" fill="hold" nodeType="afterGroup">
                            <p:stCondLst>
                              <p:cond delay="4500"/>
                            </p:stCondLst>
                            <p:childTnLst>
                              <p:par>
                                <p:cTn id="47" presetID="1" presetClass="exit" presetSubtype="0" fill="hold" grpId="0" nodeType="afterEffect">
                                  <p:stCondLst>
                                    <p:cond delay="1000"/>
                                  </p:stCondLst>
                                  <p:childTnLst>
                                    <p:set>
                                      <p:cBhvr>
                                        <p:cTn id="48" dur="1" fill="hold">
                                          <p:stCondLst>
                                            <p:cond delay="0"/>
                                          </p:stCondLst>
                                        </p:cTn>
                                        <p:tgtEl>
                                          <p:spTgt spid="65556"/>
                                        </p:tgtEl>
                                        <p:attrNameLst>
                                          <p:attrName>style.visibility</p:attrName>
                                        </p:attrNameLst>
                                      </p:cBhvr>
                                      <p:to>
                                        <p:strVal val="hidden"/>
                                      </p:to>
                                    </p:set>
                                  </p:childTnLst>
                                  <p:subTnLst>
                                    <p:audio>
                                      <p:cMediaNode>
                                        <p:cTn display="0" masterRel="sameClick">
                                          <p:stCondLst>
                                            <p:cond evt="begin" delay="0">
                                              <p:tn val="47"/>
                                            </p:cond>
                                          </p:stCondLst>
                                          <p:endCondLst>
                                            <p:cond evt="onStopAudio" delay="0">
                                              <p:tgtEl>
                                                <p:sldTgt/>
                                              </p:tgtEl>
                                            </p:cond>
                                          </p:endCondLst>
                                        </p:cTn>
                                        <p:tgtEl>
                                          <p:sndTgt r:embed="rId3" name="start.wav"/>
                                        </p:tgtEl>
                                      </p:cMediaNode>
                                    </p:audio>
                                  </p:subTnLst>
                                </p:cTn>
                              </p:par>
                            </p:childTnLst>
                          </p:cTn>
                        </p:par>
                        <p:par>
                          <p:cTn id="49" fill="hold" nodeType="afterGroup">
                            <p:stCondLst>
                              <p:cond delay="5500"/>
                            </p:stCondLst>
                            <p:childTnLst>
                              <p:par>
                                <p:cTn id="50" presetID="1" presetClass="exit" presetSubtype="0" fill="hold" grpId="0" nodeType="afterEffect">
                                  <p:stCondLst>
                                    <p:cond delay="1000"/>
                                  </p:stCondLst>
                                  <p:childTnLst>
                                    <p:set>
                                      <p:cBhvr>
                                        <p:cTn id="51" dur="1" fill="hold">
                                          <p:stCondLst>
                                            <p:cond delay="0"/>
                                          </p:stCondLst>
                                        </p:cTn>
                                        <p:tgtEl>
                                          <p:spTgt spid="65555"/>
                                        </p:tgtEl>
                                        <p:attrNameLst>
                                          <p:attrName>style.visibility</p:attrName>
                                        </p:attrNameLst>
                                      </p:cBhvr>
                                      <p:to>
                                        <p:strVal val="hidden"/>
                                      </p:to>
                                    </p:set>
                                  </p:childTnLst>
                                  <p:subTnLst>
                                    <p:audio>
                                      <p:cMediaNode>
                                        <p:cTn display="0" masterRel="sameClick">
                                          <p:stCondLst>
                                            <p:cond evt="begin" delay="0">
                                              <p:tn val="50"/>
                                            </p:cond>
                                          </p:stCondLst>
                                          <p:endCondLst>
                                            <p:cond evt="onStopAudio" delay="0">
                                              <p:tgtEl>
                                                <p:sldTgt/>
                                              </p:tgtEl>
                                            </p:cond>
                                          </p:endCondLst>
                                        </p:cTn>
                                        <p:tgtEl>
                                          <p:sndTgt r:embed="rId4" name="trompette.wav"/>
                                        </p:tgtEl>
                                      </p:cMediaNode>
                                    </p:audio>
                                  </p:subTnLst>
                                </p:cTn>
                              </p:par>
                            </p:childTnLst>
                          </p:cTn>
                        </p:par>
                      </p:childTnLst>
                    </p:cTn>
                  </p:par>
                  <p:par>
                    <p:cTn id="52" fill="hold" nodeType="clickPar">
                      <p:stCondLst>
                        <p:cond delay="indefinite"/>
                      </p:stCondLst>
                      <p:childTnLst>
                        <p:par>
                          <p:cTn id="53" fill="hold" nodeType="withGroup">
                            <p:stCondLst>
                              <p:cond delay="0"/>
                            </p:stCondLst>
                            <p:childTnLst>
                              <p:par>
                                <p:cTn id="54" presetID="10" presetClass="entr" presetSubtype="0" fill="hold" nodeType="clickEffect">
                                  <p:stCondLst>
                                    <p:cond delay="0"/>
                                  </p:stCondLst>
                                  <p:childTnLst>
                                    <p:set>
                                      <p:cBhvr>
                                        <p:cTn id="55" dur="1" fill="hold">
                                          <p:stCondLst>
                                            <p:cond delay="0"/>
                                          </p:stCondLst>
                                        </p:cTn>
                                        <p:tgtEl>
                                          <p:spTgt spid="36"/>
                                        </p:tgtEl>
                                        <p:attrNameLst>
                                          <p:attrName>style.visibility</p:attrName>
                                        </p:attrNameLst>
                                      </p:cBhvr>
                                      <p:to>
                                        <p:strVal val="visible"/>
                                      </p:to>
                                    </p:set>
                                    <p:animEffect transition="in" filter="fade">
                                      <p:cBhvr>
                                        <p:cTn id="56" dur="2000"/>
                                        <p:tgtEl>
                                          <p:spTgt spid="36"/>
                                        </p:tgtEl>
                                      </p:cBhvr>
                                    </p:animEffect>
                                  </p:childTnLst>
                                </p:cTn>
                              </p:par>
                              <p:par>
                                <p:cTn id="57" presetID="10" presetClass="entr" presetSubtype="0" fill="hold" grpId="0" nodeType="withEffect">
                                  <p:stCondLst>
                                    <p:cond delay="0"/>
                                  </p:stCondLst>
                                  <p:childTnLst>
                                    <p:set>
                                      <p:cBhvr>
                                        <p:cTn id="58" dur="1" fill="hold">
                                          <p:stCondLst>
                                            <p:cond delay="0"/>
                                          </p:stCondLst>
                                        </p:cTn>
                                        <p:tgtEl>
                                          <p:spTgt spid="37"/>
                                        </p:tgtEl>
                                        <p:attrNameLst>
                                          <p:attrName>style.visibility</p:attrName>
                                        </p:attrNameLst>
                                      </p:cBhvr>
                                      <p:to>
                                        <p:strVal val="visible"/>
                                      </p:to>
                                    </p:set>
                                    <p:animEffect transition="in" filter="fade">
                                      <p:cBhvr>
                                        <p:cTn id="59" dur="2000"/>
                                        <p:tgtEl>
                                          <p:spTgt spid="37"/>
                                        </p:tgtEl>
                                      </p:cBhvr>
                                    </p:animEffect>
                                  </p:childTnLst>
                                </p:cTn>
                              </p:par>
                              <p:par>
                                <p:cTn id="60" presetID="10" presetClass="entr" presetSubtype="0" fill="hold" grpId="0" nodeType="withEffect">
                                  <p:stCondLst>
                                    <p:cond delay="0"/>
                                  </p:stCondLst>
                                  <p:childTnLst>
                                    <p:set>
                                      <p:cBhvr>
                                        <p:cTn id="61" dur="1" fill="hold">
                                          <p:stCondLst>
                                            <p:cond delay="0"/>
                                          </p:stCondLst>
                                        </p:cTn>
                                        <p:tgtEl>
                                          <p:spTgt spid="35"/>
                                        </p:tgtEl>
                                        <p:attrNameLst>
                                          <p:attrName>style.visibility</p:attrName>
                                        </p:attrNameLst>
                                      </p:cBhvr>
                                      <p:to>
                                        <p:strVal val="visible"/>
                                      </p:to>
                                    </p:set>
                                    <p:animEffect transition="in" filter="fade">
                                      <p:cBhvr>
                                        <p:cTn id="62" dur="2000"/>
                                        <p:tgtEl>
                                          <p:spTgt spid="35"/>
                                        </p:tgtEl>
                                      </p:cBhvr>
                                    </p:animEffect>
                                  </p:childTnLst>
                                  <p:subTnLst>
                                    <p:audio>
                                      <p:cMediaNode>
                                        <p:cTn display="0" masterRel="sameClick">
                                          <p:stCondLst>
                                            <p:cond evt="begin" delay="0">
                                              <p:tn val="60"/>
                                            </p:cond>
                                          </p:stCondLst>
                                          <p:endCondLst>
                                            <p:cond evt="onStopAudio" delay="0">
                                              <p:tgtEl>
                                                <p:sldTgt/>
                                              </p:tgtEl>
                                            </p:cond>
                                          </p:endCondLst>
                                        </p:cTn>
                                        <p:tgtEl>
                                          <p:sndTgt r:embed="rId5" name="applause.wav"/>
                                        </p:tgtEl>
                                      </p:cMediaNode>
                                    </p:audio>
                                  </p:subTnLst>
                                </p:cTn>
                              </p:par>
                            </p:childTnLst>
                          </p:cTn>
                        </p:par>
                        <p:par>
                          <p:cTn id="63" fill="hold" nodeType="afterGroup">
                            <p:stCondLst>
                              <p:cond delay="2000"/>
                            </p:stCondLst>
                            <p:childTnLst>
                              <p:par>
                                <p:cTn id="64" presetID="3" presetClass="entr" presetSubtype="0" fill="hold" nodeType="afterEffect">
                                  <p:stCondLst>
                                    <p:cond delay="0"/>
                                  </p:stCondLst>
                                  <p:childTnLst>
                                    <p:set>
                                      <p:cBhvr>
                                        <p:cTn id="65" dur="1" fill="hold">
                                          <p:stCondLst>
                                            <p:cond delay="0"/>
                                          </p:stCondLst>
                                        </p:cTn>
                                        <p:tgtEl>
                                          <p:spTgt spid="65567"/>
                                        </p:tgtEl>
                                        <p:attrNameLst>
                                          <p:attrName>style.visibility</p:attrName>
                                        </p:attrNameLst>
                                      </p:cBhvr>
                                      <p:to>
                                        <p:strVal val="visible"/>
                                      </p:to>
                                    </p:set>
                                  </p:childTnLst>
                                  <p:subTnLst>
                                    <p:audio>
                                      <p:cMediaNode>
                                        <p:cTn display="0" masterRel="sameClick">
                                          <p:stCondLst>
                                            <p:cond evt="begin" delay="0">
                                              <p:tn val="64"/>
                                            </p:cond>
                                          </p:stCondLst>
                                          <p:endCondLst>
                                            <p:cond evt="onStopAudio" delay="0">
                                              <p:tgtEl>
                                                <p:sldTgt/>
                                              </p:tgtEl>
                                            </p:cond>
                                          </p:endCondLst>
                                        </p:cTn>
                                        <p:tgtEl>
                                          <p:sndTgt r:embed="rId6" name="am thanh 1.wav"/>
                                        </p:tgtEl>
                                      </p:cMediaNode>
                                    </p:audio>
                                  </p:subTnLst>
                                </p:cTn>
                              </p:par>
                            </p:childTnLst>
                          </p:cTn>
                        </p:par>
                        <p:par>
                          <p:cTn id="66" fill="hold" nodeType="afterGroup">
                            <p:stCondLst>
                              <p:cond delay="2000"/>
                            </p:stCondLst>
                            <p:childTnLst>
                              <p:par>
                                <p:cTn id="67" presetID="10" presetClass="exit" presetSubtype="0" fill="hold" nodeType="afterEffect">
                                  <p:stCondLst>
                                    <p:cond delay="0"/>
                                  </p:stCondLst>
                                  <p:childTnLst>
                                    <p:animEffect transition="out" filter="fade">
                                      <p:cBhvr>
                                        <p:cTn id="68" dur="2000"/>
                                        <p:tgtEl>
                                          <p:spTgt spid="65567"/>
                                        </p:tgtEl>
                                      </p:cBhvr>
                                    </p:animEffect>
                                    <p:set>
                                      <p:cBhvr>
                                        <p:cTn id="69" dur="1" fill="hold">
                                          <p:stCondLst>
                                            <p:cond delay="1999"/>
                                          </p:stCondLst>
                                        </p:cTn>
                                        <p:tgtEl>
                                          <p:spTgt spid="65567"/>
                                        </p:tgtEl>
                                        <p:attrNameLst>
                                          <p:attrName>style.visibility</p:attrName>
                                        </p:attrNameLst>
                                      </p:cBhvr>
                                      <p:to>
                                        <p:strVal val="hidden"/>
                                      </p:to>
                                    </p:set>
                                  </p:childTnLst>
                                </p:cTn>
                              </p:par>
                            </p:childTnLst>
                          </p:cTn>
                        </p:par>
                        <p:par>
                          <p:cTn id="70" fill="hold" nodeType="afterGroup">
                            <p:stCondLst>
                              <p:cond delay="4000"/>
                            </p:stCondLst>
                            <p:childTnLst>
                              <p:par>
                                <p:cTn id="71" presetID="3" presetClass="entr" presetSubtype="0" fill="hold" nodeType="afterEffect">
                                  <p:stCondLst>
                                    <p:cond delay="0"/>
                                  </p:stCondLst>
                                  <p:childTnLst>
                                    <p:set>
                                      <p:cBhvr>
                                        <p:cTn id="72" dur="1" fill="hold">
                                          <p:stCondLst>
                                            <p:cond delay="0"/>
                                          </p:stCondLst>
                                        </p:cTn>
                                        <p:tgtEl>
                                          <p:spTgt spid="65568"/>
                                        </p:tgtEl>
                                        <p:attrNameLst>
                                          <p:attrName>style.visibility</p:attrName>
                                        </p:attrNameLst>
                                      </p:cBhvr>
                                      <p:to>
                                        <p:strVal val="visible"/>
                                      </p:to>
                                    </p:set>
                                  </p:childTnLst>
                                  <p:subTnLst>
                                    <p:audio>
                                      <p:cMediaNode>
                                        <p:cTn display="0" masterRel="sameClick">
                                          <p:stCondLst>
                                            <p:cond evt="begin" delay="0">
                                              <p:tn val="71"/>
                                            </p:cond>
                                          </p:stCondLst>
                                          <p:endCondLst>
                                            <p:cond evt="onStopAudio" delay="0">
                                              <p:tgtEl>
                                                <p:sldTgt/>
                                              </p:tgtEl>
                                            </p:cond>
                                          </p:endCondLst>
                                        </p:cTn>
                                        <p:tgtEl>
                                          <p:sndTgt r:embed="rId6" name="am thanh 1.wav"/>
                                        </p:tgtEl>
                                      </p:cMediaNode>
                                    </p:audio>
                                  </p:subTnLst>
                                </p:cTn>
                              </p:par>
                            </p:childTnLst>
                          </p:cTn>
                        </p:par>
                        <p:par>
                          <p:cTn id="73" fill="hold" nodeType="afterGroup">
                            <p:stCondLst>
                              <p:cond delay="4000"/>
                            </p:stCondLst>
                            <p:childTnLst>
                              <p:par>
                                <p:cTn id="74" presetID="10" presetClass="exit" presetSubtype="0" fill="hold" nodeType="afterEffect">
                                  <p:stCondLst>
                                    <p:cond delay="0"/>
                                  </p:stCondLst>
                                  <p:childTnLst>
                                    <p:animEffect transition="out" filter="fade">
                                      <p:cBhvr>
                                        <p:cTn id="75" dur="2000"/>
                                        <p:tgtEl>
                                          <p:spTgt spid="65568"/>
                                        </p:tgtEl>
                                      </p:cBhvr>
                                    </p:animEffect>
                                    <p:set>
                                      <p:cBhvr>
                                        <p:cTn id="76" dur="1" fill="hold">
                                          <p:stCondLst>
                                            <p:cond delay="1999"/>
                                          </p:stCondLst>
                                        </p:cTn>
                                        <p:tgtEl>
                                          <p:spTgt spid="65568"/>
                                        </p:tgtEl>
                                        <p:attrNameLst>
                                          <p:attrName>style.visibility</p:attrName>
                                        </p:attrNameLst>
                                      </p:cBhvr>
                                      <p:to>
                                        <p:strVal val="hidden"/>
                                      </p:to>
                                    </p:set>
                                  </p:childTnLst>
                                </p:cTn>
                              </p:par>
                            </p:childTnLst>
                          </p:cTn>
                        </p:par>
                        <p:par>
                          <p:cTn id="77" fill="hold" nodeType="afterGroup">
                            <p:stCondLst>
                              <p:cond delay="6000"/>
                            </p:stCondLst>
                            <p:childTnLst>
                              <p:par>
                                <p:cTn id="78" presetID="3" presetClass="entr" presetSubtype="0" fill="hold" nodeType="afterEffect">
                                  <p:stCondLst>
                                    <p:cond delay="0"/>
                                  </p:stCondLst>
                                  <p:childTnLst>
                                    <p:set>
                                      <p:cBhvr>
                                        <p:cTn id="79" dur="1" fill="hold">
                                          <p:stCondLst>
                                            <p:cond delay="0"/>
                                          </p:stCondLst>
                                        </p:cTn>
                                        <p:tgtEl>
                                          <p:spTgt spid="65569"/>
                                        </p:tgtEl>
                                        <p:attrNameLst>
                                          <p:attrName>style.visibility</p:attrName>
                                        </p:attrNameLst>
                                      </p:cBhvr>
                                      <p:to>
                                        <p:strVal val="visible"/>
                                      </p:to>
                                    </p:set>
                                  </p:childTnLst>
                                  <p:subTnLst>
                                    <p:audio>
                                      <p:cMediaNode>
                                        <p:cTn display="0" masterRel="sameClick">
                                          <p:stCondLst>
                                            <p:cond evt="begin" delay="0">
                                              <p:tn val="78"/>
                                            </p:cond>
                                          </p:stCondLst>
                                          <p:endCondLst>
                                            <p:cond evt="onStopAudio" delay="0">
                                              <p:tgtEl>
                                                <p:sldTgt/>
                                              </p:tgtEl>
                                            </p:cond>
                                          </p:endCondLst>
                                        </p:cTn>
                                        <p:tgtEl>
                                          <p:sndTgt r:embed="rId6" name="am thanh 1.wav"/>
                                        </p:tgtEl>
                                      </p:cMediaNode>
                                    </p:audio>
                                  </p:subTnLst>
                                </p:cTn>
                              </p:par>
                            </p:childTnLst>
                          </p:cTn>
                        </p:par>
                        <p:par>
                          <p:cTn id="80" fill="hold" nodeType="afterGroup">
                            <p:stCondLst>
                              <p:cond delay="6000"/>
                            </p:stCondLst>
                            <p:childTnLst>
                              <p:par>
                                <p:cTn id="81" presetID="10" presetClass="exit" presetSubtype="0" fill="hold" nodeType="afterEffect">
                                  <p:stCondLst>
                                    <p:cond delay="0"/>
                                  </p:stCondLst>
                                  <p:childTnLst>
                                    <p:animEffect transition="out" filter="fade">
                                      <p:cBhvr>
                                        <p:cTn id="82" dur="2000"/>
                                        <p:tgtEl>
                                          <p:spTgt spid="65569"/>
                                        </p:tgtEl>
                                      </p:cBhvr>
                                    </p:animEffect>
                                    <p:set>
                                      <p:cBhvr>
                                        <p:cTn id="83" dur="1" fill="hold">
                                          <p:stCondLst>
                                            <p:cond delay="1999"/>
                                          </p:stCondLst>
                                        </p:cTn>
                                        <p:tgtEl>
                                          <p:spTgt spid="65569"/>
                                        </p:tgtEl>
                                        <p:attrNameLst>
                                          <p:attrName>style.visibility</p:attrName>
                                        </p:attrNameLst>
                                      </p:cBhvr>
                                      <p:to>
                                        <p:strVal val="hidden"/>
                                      </p:to>
                                    </p:set>
                                  </p:childTnLst>
                                </p:cTn>
                              </p:par>
                            </p:childTnLst>
                          </p:cTn>
                        </p:par>
                        <p:par>
                          <p:cTn id="84" fill="hold" nodeType="afterGroup">
                            <p:stCondLst>
                              <p:cond delay="8000"/>
                            </p:stCondLst>
                            <p:childTnLst>
                              <p:par>
                                <p:cTn id="85" presetID="3" presetClass="entr" presetSubtype="0" fill="hold" nodeType="afterEffect">
                                  <p:stCondLst>
                                    <p:cond delay="0"/>
                                  </p:stCondLst>
                                  <p:childTnLst>
                                    <p:set>
                                      <p:cBhvr>
                                        <p:cTn id="86" dur="1" fill="hold">
                                          <p:stCondLst>
                                            <p:cond delay="0"/>
                                          </p:stCondLst>
                                        </p:cTn>
                                        <p:tgtEl>
                                          <p:spTgt spid="65570"/>
                                        </p:tgtEl>
                                        <p:attrNameLst>
                                          <p:attrName>style.visibility</p:attrName>
                                        </p:attrNameLst>
                                      </p:cBhvr>
                                      <p:to>
                                        <p:strVal val="visible"/>
                                      </p:to>
                                    </p:set>
                                  </p:childTnLst>
                                  <p:subTnLst>
                                    <p:audio>
                                      <p:cMediaNode>
                                        <p:cTn display="0" masterRel="sameClick">
                                          <p:stCondLst>
                                            <p:cond evt="begin" delay="0">
                                              <p:tn val="85"/>
                                            </p:cond>
                                          </p:stCondLst>
                                          <p:endCondLst>
                                            <p:cond evt="onStopAudio" delay="0">
                                              <p:tgtEl>
                                                <p:sldTgt/>
                                              </p:tgtEl>
                                            </p:cond>
                                          </p:endCondLst>
                                        </p:cTn>
                                        <p:tgtEl>
                                          <p:sndTgt r:embed="rId6" name="am thanh 1.wav"/>
                                        </p:tgtEl>
                                      </p:cMediaNode>
                                    </p:audio>
                                  </p:subTnLst>
                                </p:cTn>
                              </p:par>
                            </p:childTnLst>
                          </p:cTn>
                        </p:par>
                        <p:par>
                          <p:cTn id="87" fill="hold" nodeType="afterGroup">
                            <p:stCondLst>
                              <p:cond delay="8000"/>
                            </p:stCondLst>
                            <p:childTnLst>
                              <p:par>
                                <p:cTn id="88" presetID="10" presetClass="exit" presetSubtype="0" fill="hold" nodeType="afterEffect">
                                  <p:stCondLst>
                                    <p:cond delay="0"/>
                                  </p:stCondLst>
                                  <p:childTnLst>
                                    <p:animEffect transition="out" filter="fade">
                                      <p:cBhvr>
                                        <p:cTn id="89" dur="2000"/>
                                        <p:tgtEl>
                                          <p:spTgt spid="65570"/>
                                        </p:tgtEl>
                                      </p:cBhvr>
                                    </p:animEffect>
                                    <p:set>
                                      <p:cBhvr>
                                        <p:cTn id="90" dur="1" fill="hold">
                                          <p:stCondLst>
                                            <p:cond delay="1999"/>
                                          </p:stCondLst>
                                        </p:cTn>
                                        <p:tgtEl>
                                          <p:spTgt spid="65570"/>
                                        </p:tgtEl>
                                        <p:attrNameLst>
                                          <p:attrName>style.visibility</p:attrName>
                                        </p:attrNameLst>
                                      </p:cBhvr>
                                      <p:to>
                                        <p:strVal val="hidden"/>
                                      </p:to>
                                    </p:set>
                                  </p:childTnLst>
                                </p:cTn>
                              </p:par>
                              <p:par>
                                <p:cTn id="91" presetID="4" presetClass="exit" presetSubtype="16" fill="hold" nodeType="withEffect">
                                  <p:stCondLst>
                                    <p:cond delay="0"/>
                                  </p:stCondLst>
                                  <p:iterate type="lt">
                                    <p:tmPct val="0"/>
                                  </p:iterate>
                                  <p:childTnLst>
                                    <p:animEffect transition="out" filter="box(in)">
                                      <p:cBhvr>
                                        <p:cTn id="92" dur="500"/>
                                        <p:tgtEl>
                                          <p:spTgt spid="65552"/>
                                        </p:tgtEl>
                                      </p:cBhvr>
                                    </p:animEffect>
                                    <p:set>
                                      <p:cBhvr>
                                        <p:cTn id="93" dur="1" fill="hold">
                                          <p:stCondLst>
                                            <p:cond delay="499"/>
                                          </p:stCondLst>
                                        </p:cTn>
                                        <p:tgtEl>
                                          <p:spTgt spid="65552"/>
                                        </p:tgtEl>
                                        <p:attrNameLst>
                                          <p:attrName>style.visibility</p:attrName>
                                        </p:attrNameLst>
                                      </p:cBhvr>
                                      <p:to>
                                        <p:strVal val="hidden"/>
                                      </p:to>
                                    </p:set>
                                  </p:childTnLst>
                                </p:cTn>
                              </p:par>
                            </p:childTnLst>
                          </p:cTn>
                        </p:par>
                        <p:par>
                          <p:cTn id="94" fill="hold" nodeType="afterGroup">
                            <p:stCondLst>
                              <p:cond delay="10000"/>
                            </p:stCondLst>
                            <p:childTnLst>
                              <p:par>
                                <p:cTn id="95" presetID="1" presetClass="mediacall" presetSubtype="0" fill="hold" nodeType="afterEffect">
                                  <p:stCondLst>
                                    <p:cond delay="0"/>
                                  </p:stCondLst>
                                  <p:childTnLst>
                                    <p:cmd type="call" cmd="playFrom(0.0)">
                                      <p:cBhvr>
                                        <p:cTn id="96" dur="4745" fill="hold"/>
                                        <p:tgtEl>
                                          <p:spTgt spid="32"/>
                                        </p:tgtEl>
                                      </p:cBhvr>
                                    </p:cmd>
                                  </p:childTnLst>
                                </p:cTn>
                              </p:par>
                            </p:childTnLst>
                          </p:cTn>
                        </p:par>
                        <p:par>
                          <p:cTn id="97" fill="hold" nodeType="afterGroup">
                            <p:stCondLst>
                              <p:cond delay="14745"/>
                            </p:stCondLst>
                            <p:childTnLst>
                              <p:par>
                                <p:cTn id="98" presetID="1" presetClass="mediacall" presetSubtype="0" fill="hold" nodeType="afterEffect">
                                  <p:stCondLst>
                                    <p:cond delay="0"/>
                                  </p:stCondLst>
                                  <p:childTnLst>
                                    <p:cmd type="call" cmd="playFrom(0.0)">
                                      <p:cBhvr>
                                        <p:cTn id="99" dur="4745" fill="hold"/>
                                        <p:tgtEl>
                                          <p:spTgt spid="34"/>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p:cTn id="100" fill="hold" display="0">
                  <p:stCondLst>
                    <p:cond delay="indefinite"/>
                  </p:stCondLst>
                  <p:endCondLst>
                    <p:cond evt="onNext" delay="0">
                      <p:tgtEl>
                        <p:sldTgt/>
                      </p:tgtEl>
                    </p:cond>
                    <p:cond evt="onPrev" delay="0">
                      <p:tgtEl>
                        <p:sldTgt/>
                      </p:tgtEl>
                    </p:cond>
                    <p:cond evt="onStopAudio" delay="0">
                      <p:tgtEl>
                        <p:sldTgt/>
                      </p:tgtEl>
                    </p:cond>
                  </p:endCondLst>
                </p:cTn>
                <p:tgtEl>
                  <p:spTgt spid="32"/>
                </p:tgtEl>
              </p:cMediaNode>
            </p:audio>
            <p:seq concurrent="1" nextAc="seek">
              <p:cTn id="101" restart="whenNotActive" fill="hold" evtFilter="cancelBubble" nodeType="interactiveSeq">
                <p:stCondLst>
                  <p:cond evt="onClick" delay="0">
                    <p:tgtEl>
                      <p:spTgt spid="33"/>
                    </p:tgtEl>
                  </p:cond>
                </p:stCondLst>
                <p:endSync evt="end" delay="0">
                  <p:rtn val="all"/>
                </p:endSync>
                <p:childTnLst>
                  <p:par>
                    <p:cTn id="102" fill="hold" nodeType="clickPar">
                      <p:stCondLst>
                        <p:cond delay="0"/>
                      </p:stCondLst>
                      <p:childTnLst>
                        <p:par>
                          <p:cTn id="103" fill="hold" nodeType="withGroup">
                            <p:stCondLst>
                              <p:cond delay="0"/>
                            </p:stCondLst>
                            <p:childTnLst>
                              <p:par>
                                <p:cTn id="104" presetID="1" presetClass="mediacall" presetSubtype="0" fill="hold" nodeType="clickEffect">
                                  <p:stCondLst>
                                    <p:cond delay="0"/>
                                  </p:stCondLst>
                                  <p:childTnLst>
                                    <p:cmd type="call" cmd="playFrom(0.0)">
                                      <p:cBhvr>
                                        <p:cTn id="105" dur="4745" fill="hold"/>
                                        <p:tgtEl>
                                          <p:spTgt spid="33"/>
                                        </p:tgtEl>
                                      </p:cBhvr>
                                    </p:cmd>
                                  </p:childTnLst>
                                </p:cTn>
                              </p:par>
                            </p:childTnLst>
                          </p:cTn>
                        </p:par>
                      </p:childTnLst>
                    </p:cTn>
                  </p:par>
                </p:childTnLst>
              </p:cTn>
              <p:nextCondLst>
                <p:cond evt="onClick" delay="0">
                  <p:tgtEl>
                    <p:spTgt spid="33"/>
                  </p:tgtEl>
                </p:cond>
              </p:nextCondLst>
            </p:seq>
            <p:audio>
              <p:cMediaNode>
                <p:cTn id="106" fill="hold" display="0">
                  <p:stCondLst>
                    <p:cond delay="indefinite"/>
                  </p:stCondLst>
                  <p:endCondLst>
                    <p:cond evt="onNext" delay="0">
                      <p:tgtEl>
                        <p:sldTgt/>
                      </p:tgtEl>
                    </p:cond>
                    <p:cond evt="onPrev" delay="0">
                      <p:tgtEl>
                        <p:sldTgt/>
                      </p:tgtEl>
                    </p:cond>
                    <p:cond evt="onStopAudio" delay="0">
                      <p:tgtEl>
                        <p:sldTgt/>
                      </p:tgtEl>
                    </p:cond>
                  </p:endCondLst>
                </p:cTn>
                <p:tgtEl>
                  <p:spTgt spid="33"/>
                </p:tgtEl>
              </p:cMediaNode>
            </p:audio>
            <p:audio>
              <p:cMediaNode>
                <p:cTn id="107" fill="hold" display="0">
                  <p:stCondLst>
                    <p:cond delay="indefinite"/>
                  </p:stCondLst>
                  <p:endCondLst>
                    <p:cond evt="onNext" delay="0">
                      <p:tgtEl>
                        <p:sldTgt/>
                      </p:tgtEl>
                    </p:cond>
                    <p:cond evt="onPrev" delay="0">
                      <p:tgtEl>
                        <p:sldTgt/>
                      </p:tgtEl>
                    </p:cond>
                    <p:cond evt="onStopAudio" delay="0">
                      <p:tgtEl>
                        <p:sldTgt/>
                      </p:tgtEl>
                    </p:cond>
                  </p:endCondLst>
                </p:cTn>
                <p:tgtEl>
                  <p:spTgt spid="34"/>
                </p:tgtEl>
              </p:cMediaNode>
            </p:audio>
          </p:childTnLst>
        </p:cTn>
      </p:par>
    </p:tnLst>
    <p:bldLst>
      <p:bldP spid="65552" grpId="0"/>
      <p:bldP spid="65555" grpId="0" animBg="1"/>
      <p:bldP spid="65555" grpId="1" animBg="1"/>
      <p:bldP spid="65556" grpId="0" animBg="1"/>
      <p:bldP spid="65556" grpId="1" animBg="1"/>
      <p:bldP spid="65557" grpId="0" animBg="1"/>
      <p:bldP spid="65557" grpId="1" animBg="1"/>
      <p:bldP spid="65558" grpId="0" animBg="1"/>
      <p:bldP spid="65558" grpId="1" animBg="1"/>
      <p:bldP spid="65559" grpId="0" animBg="1"/>
      <p:bldP spid="65559" grpId="1" animBg="1"/>
      <p:bldP spid="65560" grpId="0" animBg="1"/>
      <p:bldP spid="65560" grpId="1" animBg="1"/>
      <p:bldP spid="35" grpId="0"/>
      <p:bldP spid="37"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2">
            <a:extLst>
              <a:ext uri="{FF2B5EF4-FFF2-40B4-BE49-F238E27FC236}">
                <a16:creationId xmlns:a16="http://schemas.microsoft.com/office/drawing/2014/main" xmlns="" id="{779E4D49-24A3-47C8-A8EC-812B946C730C}"/>
              </a:ext>
            </a:extLst>
          </p:cNvPr>
          <p:cNvGrpSpPr>
            <a:grpSpLocks/>
          </p:cNvGrpSpPr>
          <p:nvPr/>
        </p:nvGrpSpPr>
        <p:grpSpPr bwMode="auto">
          <a:xfrm>
            <a:off x="304800" y="1819275"/>
            <a:ext cx="8686800" cy="4810125"/>
            <a:chOff x="304800" y="1571625"/>
            <a:chExt cx="8686800" cy="4810304"/>
          </a:xfrm>
        </p:grpSpPr>
        <p:sp>
          <p:nvSpPr>
            <p:cNvPr id="4102" name="Rectangle 13">
              <a:extLst>
                <a:ext uri="{FF2B5EF4-FFF2-40B4-BE49-F238E27FC236}">
                  <a16:creationId xmlns:a16="http://schemas.microsoft.com/office/drawing/2014/main" xmlns="" id="{A0869C2D-1342-4635-85A0-0BCB7D128CB8}"/>
                </a:ext>
              </a:extLst>
            </p:cNvPr>
            <p:cNvSpPr>
              <a:spLocks noChangeArrowheads="1"/>
            </p:cNvSpPr>
            <p:nvPr/>
          </p:nvSpPr>
          <p:spPr bwMode="auto">
            <a:xfrm>
              <a:off x="381000" y="1571625"/>
              <a:ext cx="8610600" cy="15697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vi-VN" sz="2400">
                  <a:solidFill>
                    <a:srgbClr val="0000FF"/>
                  </a:solidFill>
                  <a:latin typeface="Times New Roman" panose="02020603050405020304" pitchFamily="18" charset="0"/>
                </a:rPr>
                <a:t>a)  Súng kíp của ta mới bắn một phát thì súng của họ đã bắn    được năm, sáu mươi phát. Quan ta lạy súng thần công bốn lạy rồi mới bắn, trong khi ấy đại bác của họ đã bắn được hai mươi viên.           </a:t>
              </a:r>
            </a:p>
          </p:txBody>
        </p:sp>
        <p:sp>
          <p:nvSpPr>
            <p:cNvPr id="4103" name="Rectangle 14">
              <a:extLst>
                <a:ext uri="{FF2B5EF4-FFF2-40B4-BE49-F238E27FC236}">
                  <a16:creationId xmlns:a16="http://schemas.microsoft.com/office/drawing/2014/main" xmlns="" id="{01E86D6E-2B08-4382-B952-1FE13255FB6D}"/>
                </a:ext>
              </a:extLst>
            </p:cNvPr>
            <p:cNvSpPr>
              <a:spLocks noChangeArrowheads="1"/>
            </p:cNvSpPr>
            <p:nvPr/>
          </p:nvSpPr>
          <p:spPr bwMode="auto">
            <a:xfrm>
              <a:off x="304800" y="3733800"/>
              <a:ext cx="8229600" cy="1200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vi-VN" sz="2400">
                  <a:solidFill>
                    <a:srgbClr val="0000FF"/>
                  </a:solidFill>
                  <a:latin typeface="Times New Roman" panose="02020603050405020304" pitchFamily="18" charset="0"/>
                </a:rPr>
                <a:t>b) Cảnh vật xung quanh tôi đang có sự thay đổi lớn : hôm </a:t>
              </a:r>
            </a:p>
            <a:p>
              <a:pPr eaLnBrk="1" hangingPunct="1">
                <a:spcBef>
                  <a:spcPct val="0"/>
                </a:spcBef>
                <a:buFontTx/>
                <a:buNone/>
              </a:pPr>
              <a:r>
                <a:rPr lang="en-US" altLang="vi-VN" sz="2400">
                  <a:solidFill>
                    <a:srgbClr val="0000FF"/>
                  </a:solidFill>
                  <a:latin typeface="Times New Roman" panose="02020603050405020304" pitchFamily="18" charset="0"/>
                </a:rPr>
                <a:t>    nay tôi đi học .                           </a:t>
              </a:r>
            </a:p>
            <a:p>
              <a:pPr eaLnBrk="1" hangingPunct="1">
                <a:spcBef>
                  <a:spcPct val="0"/>
                </a:spcBef>
                <a:buFontTx/>
                <a:buNone/>
              </a:pPr>
              <a:r>
                <a:rPr lang="en-US" altLang="vi-VN" sz="2400">
                  <a:solidFill>
                    <a:srgbClr val="0000FF"/>
                  </a:solidFill>
                  <a:latin typeface="Times New Roman" panose="02020603050405020304" pitchFamily="18" charset="0"/>
                </a:rPr>
                <a:t>                                                  </a:t>
              </a:r>
              <a:endParaRPr lang="en-US" altLang="vi-VN" sz="2400" b="0" i="1">
                <a:solidFill>
                  <a:srgbClr val="0000FF"/>
                </a:solidFill>
                <a:latin typeface="Times New Roman" panose="02020603050405020304" pitchFamily="18" charset="0"/>
              </a:endParaRPr>
            </a:p>
          </p:txBody>
        </p:sp>
        <p:sp>
          <p:nvSpPr>
            <p:cNvPr id="4104" name="Rectangle 15">
              <a:extLst>
                <a:ext uri="{FF2B5EF4-FFF2-40B4-BE49-F238E27FC236}">
                  <a16:creationId xmlns:a16="http://schemas.microsoft.com/office/drawing/2014/main" xmlns="" id="{A292CFCF-D027-43C6-B65C-E85D03B01580}"/>
                </a:ext>
              </a:extLst>
            </p:cNvPr>
            <p:cNvSpPr>
              <a:spLocks noChangeArrowheads="1"/>
            </p:cNvSpPr>
            <p:nvPr/>
          </p:nvSpPr>
          <p:spPr bwMode="auto">
            <a:xfrm>
              <a:off x="304800" y="5181600"/>
              <a:ext cx="8077200" cy="1200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vi-VN" sz="2400">
                  <a:solidFill>
                    <a:srgbClr val="0000FF"/>
                  </a:solidFill>
                  <a:latin typeface="Times New Roman" panose="02020603050405020304" pitchFamily="18" charset="0"/>
                </a:rPr>
                <a:t> c) Kia là những mái nhà đứng sau lũy tre; đây là mái đình </a:t>
              </a:r>
            </a:p>
            <a:p>
              <a:pPr eaLnBrk="1" hangingPunct="1">
                <a:spcBef>
                  <a:spcPct val="0"/>
                </a:spcBef>
                <a:buFontTx/>
                <a:buNone/>
              </a:pPr>
              <a:r>
                <a:rPr lang="en-US" altLang="vi-VN" sz="2400">
                  <a:solidFill>
                    <a:srgbClr val="0000FF"/>
                  </a:solidFill>
                  <a:latin typeface="Times New Roman" panose="02020603050405020304" pitchFamily="18" charset="0"/>
                </a:rPr>
                <a:t>     cong cong; kia nữa là sân phơi.               </a:t>
              </a:r>
            </a:p>
            <a:p>
              <a:pPr eaLnBrk="1" hangingPunct="1">
                <a:spcBef>
                  <a:spcPct val="0"/>
                </a:spcBef>
                <a:buFontTx/>
                <a:buNone/>
              </a:pPr>
              <a:r>
                <a:rPr lang="en-US" altLang="vi-VN" sz="2400">
                  <a:solidFill>
                    <a:srgbClr val="0000FF"/>
                  </a:solidFill>
                  <a:latin typeface="Times New Roman" panose="02020603050405020304" pitchFamily="18" charset="0"/>
                </a:rPr>
                <a:t>                                                        </a:t>
              </a:r>
              <a:endParaRPr lang="en-US" altLang="vi-VN" sz="2400" b="0" i="1">
                <a:solidFill>
                  <a:srgbClr val="0000FF"/>
                </a:solidFill>
                <a:latin typeface="Times New Roman" panose="02020603050405020304" pitchFamily="18" charset="0"/>
              </a:endParaRPr>
            </a:p>
          </p:txBody>
        </p:sp>
      </p:grpSp>
      <p:sp>
        <p:nvSpPr>
          <p:cNvPr id="8" name="Rectangle 2">
            <a:extLst>
              <a:ext uri="{FF2B5EF4-FFF2-40B4-BE49-F238E27FC236}">
                <a16:creationId xmlns:a16="http://schemas.microsoft.com/office/drawing/2014/main" xmlns="" id="{A402E9F1-C001-4531-87E6-491D6362B9FA}"/>
              </a:ext>
            </a:extLst>
          </p:cNvPr>
          <p:cNvSpPr txBox="1">
            <a:spLocks noChangeArrowheads="1"/>
          </p:cNvSpPr>
          <p:nvPr/>
        </p:nvSpPr>
        <p:spPr bwMode="auto">
          <a:xfrm>
            <a:off x="2144713" y="1168400"/>
            <a:ext cx="9144000"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cs typeface="Arial" charset="0"/>
              </a:defRPr>
            </a:lvl2pPr>
            <a:lvl3pPr algn="ctr" rtl="0" eaLnBrk="0" fontAlgn="base" hangingPunct="0">
              <a:spcBef>
                <a:spcPct val="0"/>
              </a:spcBef>
              <a:spcAft>
                <a:spcPct val="0"/>
              </a:spcAft>
              <a:defRPr sz="4400">
                <a:solidFill>
                  <a:schemeClr val="tx2"/>
                </a:solidFill>
                <a:latin typeface="Arial" charset="0"/>
                <a:cs typeface="Arial" charset="0"/>
              </a:defRPr>
            </a:lvl3pPr>
            <a:lvl4pPr algn="ctr" rtl="0" eaLnBrk="0" fontAlgn="base" hangingPunct="0">
              <a:spcBef>
                <a:spcPct val="0"/>
              </a:spcBef>
              <a:spcAft>
                <a:spcPct val="0"/>
              </a:spcAft>
              <a:defRPr sz="4400">
                <a:solidFill>
                  <a:schemeClr val="tx2"/>
                </a:solidFill>
                <a:latin typeface="Arial" charset="0"/>
                <a:cs typeface="Arial" charset="0"/>
              </a:defRPr>
            </a:lvl4pPr>
            <a:lvl5pPr algn="ctr" rtl="0" eaLnBrk="0" fontAlgn="base" hangingPunct="0">
              <a:spcBef>
                <a:spcPct val="0"/>
              </a:spcBef>
              <a:spcAft>
                <a:spcPct val="0"/>
              </a:spcAft>
              <a:defRPr sz="4400">
                <a:solidFill>
                  <a:schemeClr val="tx2"/>
                </a:solidFill>
                <a:latin typeface="Arial" charset="0"/>
                <a:cs typeface="Arial" charset="0"/>
              </a:defRPr>
            </a:lvl5pPr>
            <a:lvl6pPr marL="457200" algn="ctr" rtl="0" fontAlgn="base">
              <a:spcBef>
                <a:spcPct val="0"/>
              </a:spcBef>
              <a:spcAft>
                <a:spcPct val="0"/>
              </a:spcAft>
              <a:defRPr sz="4400">
                <a:solidFill>
                  <a:schemeClr val="tx2"/>
                </a:solidFill>
                <a:latin typeface="Arial" charset="0"/>
                <a:cs typeface="Arial" charset="0"/>
              </a:defRPr>
            </a:lvl6pPr>
            <a:lvl7pPr marL="914400" algn="ctr" rtl="0" fontAlgn="base">
              <a:spcBef>
                <a:spcPct val="0"/>
              </a:spcBef>
              <a:spcAft>
                <a:spcPct val="0"/>
              </a:spcAft>
              <a:defRPr sz="4400">
                <a:solidFill>
                  <a:schemeClr val="tx2"/>
                </a:solidFill>
                <a:latin typeface="Arial" charset="0"/>
                <a:cs typeface="Arial" charset="0"/>
              </a:defRPr>
            </a:lvl7pPr>
            <a:lvl8pPr marL="1371600" algn="ctr" rtl="0" fontAlgn="base">
              <a:spcBef>
                <a:spcPct val="0"/>
              </a:spcBef>
              <a:spcAft>
                <a:spcPct val="0"/>
              </a:spcAft>
              <a:defRPr sz="4400">
                <a:solidFill>
                  <a:schemeClr val="tx2"/>
                </a:solidFill>
                <a:latin typeface="Arial" charset="0"/>
                <a:cs typeface="Arial" charset="0"/>
              </a:defRPr>
            </a:lvl8pPr>
            <a:lvl9pPr marL="1828800" algn="ctr" rtl="0" fontAlgn="base">
              <a:spcBef>
                <a:spcPct val="0"/>
              </a:spcBef>
              <a:spcAft>
                <a:spcPct val="0"/>
              </a:spcAft>
              <a:defRPr sz="4400">
                <a:solidFill>
                  <a:schemeClr val="tx2"/>
                </a:solidFill>
                <a:latin typeface="Arial" charset="0"/>
                <a:cs typeface="Arial" charset="0"/>
              </a:defRPr>
            </a:lvl9pPr>
          </a:lstStyle>
          <a:p>
            <a:pPr algn="l">
              <a:defRPr/>
            </a:pPr>
            <a:r>
              <a:rPr lang="en-US" sz="2400" i="1" kern="0" dirty="0" err="1">
                <a:solidFill>
                  <a:srgbClr val="FF6600"/>
                </a:solidFill>
                <a:latin typeface="Times New Roman" panose="02020603050405020304" pitchFamily="18" charset="0"/>
              </a:rPr>
              <a:t>Bài</a:t>
            </a:r>
            <a:r>
              <a:rPr lang="en-US" sz="2400" i="1" kern="0" dirty="0">
                <a:solidFill>
                  <a:srgbClr val="FF6600"/>
                </a:solidFill>
                <a:latin typeface="Times New Roman" panose="02020603050405020304" pitchFamily="18" charset="0"/>
              </a:rPr>
              <a:t> 1: </a:t>
            </a:r>
            <a:r>
              <a:rPr lang="en-US" sz="2400" i="1" kern="0" dirty="0" err="1">
                <a:solidFill>
                  <a:srgbClr val="FF6600"/>
                </a:solidFill>
                <a:latin typeface="Times New Roman" panose="02020603050405020304" pitchFamily="18" charset="0"/>
              </a:rPr>
              <a:t>Tìm</a:t>
            </a:r>
            <a:r>
              <a:rPr lang="en-US" sz="2400" i="1" kern="0" dirty="0">
                <a:solidFill>
                  <a:srgbClr val="FF6600"/>
                </a:solidFill>
                <a:latin typeface="Times New Roman" panose="02020603050405020304" pitchFamily="18" charset="0"/>
              </a:rPr>
              <a:t> </a:t>
            </a:r>
            <a:r>
              <a:rPr lang="en-US" sz="2400" i="1" kern="0" dirty="0" err="1">
                <a:solidFill>
                  <a:srgbClr val="FF6600"/>
                </a:solidFill>
                <a:latin typeface="Times New Roman" panose="02020603050405020304" pitchFamily="18" charset="0"/>
              </a:rPr>
              <a:t>các</a:t>
            </a:r>
            <a:r>
              <a:rPr lang="en-US" sz="2400" i="1" kern="0" dirty="0">
                <a:solidFill>
                  <a:srgbClr val="FF6600"/>
                </a:solidFill>
                <a:latin typeface="Times New Roman" panose="02020603050405020304" pitchFamily="18" charset="0"/>
              </a:rPr>
              <a:t> </a:t>
            </a:r>
            <a:r>
              <a:rPr lang="en-US" sz="2400" i="1" kern="0" dirty="0" err="1">
                <a:solidFill>
                  <a:srgbClr val="FF6600"/>
                </a:solidFill>
                <a:latin typeface="Times New Roman" panose="02020603050405020304" pitchFamily="18" charset="0"/>
              </a:rPr>
              <a:t>vế</a:t>
            </a:r>
            <a:r>
              <a:rPr lang="en-US" sz="2400" i="1" kern="0" dirty="0">
                <a:solidFill>
                  <a:srgbClr val="FF6600"/>
                </a:solidFill>
                <a:latin typeface="Times New Roman" panose="02020603050405020304" pitchFamily="18" charset="0"/>
              </a:rPr>
              <a:t> </a:t>
            </a:r>
            <a:r>
              <a:rPr lang="en-US" sz="2400" i="1" kern="0" dirty="0" err="1">
                <a:solidFill>
                  <a:srgbClr val="FF6600"/>
                </a:solidFill>
                <a:latin typeface="Times New Roman" panose="02020603050405020304" pitchFamily="18" charset="0"/>
              </a:rPr>
              <a:t>câu</a:t>
            </a:r>
            <a:r>
              <a:rPr lang="en-US" sz="2400" i="1" kern="0" dirty="0">
                <a:solidFill>
                  <a:srgbClr val="FF6600"/>
                </a:solidFill>
                <a:latin typeface="Times New Roman" panose="02020603050405020304" pitchFamily="18" charset="0"/>
              </a:rPr>
              <a:t> </a:t>
            </a:r>
            <a:r>
              <a:rPr lang="en-US" sz="2400" i="1" kern="0" dirty="0" err="1">
                <a:solidFill>
                  <a:srgbClr val="FF6600"/>
                </a:solidFill>
                <a:latin typeface="Times New Roman" panose="02020603050405020304" pitchFamily="18" charset="0"/>
              </a:rPr>
              <a:t>trong</a:t>
            </a:r>
            <a:r>
              <a:rPr lang="en-US" sz="2400" i="1" kern="0" dirty="0">
                <a:solidFill>
                  <a:srgbClr val="FF6600"/>
                </a:solidFill>
                <a:latin typeface="Times New Roman" panose="02020603050405020304" pitchFamily="18" charset="0"/>
              </a:rPr>
              <a:t> </a:t>
            </a:r>
            <a:r>
              <a:rPr lang="en-US" sz="2400" i="1" kern="0" dirty="0" err="1">
                <a:solidFill>
                  <a:srgbClr val="FF6600"/>
                </a:solidFill>
                <a:latin typeface="Times New Roman" panose="02020603050405020304" pitchFamily="18" charset="0"/>
              </a:rPr>
              <a:t>mỗi</a:t>
            </a:r>
            <a:r>
              <a:rPr lang="en-US" sz="2400" i="1" kern="0" dirty="0">
                <a:solidFill>
                  <a:srgbClr val="FF6600"/>
                </a:solidFill>
                <a:latin typeface="Times New Roman" panose="02020603050405020304" pitchFamily="18" charset="0"/>
              </a:rPr>
              <a:t> </a:t>
            </a:r>
            <a:r>
              <a:rPr lang="en-US" sz="2400" i="1" kern="0" dirty="0" err="1">
                <a:solidFill>
                  <a:srgbClr val="FF6600"/>
                </a:solidFill>
                <a:latin typeface="Times New Roman" panose="02020603050405020304" pitchFamily="18" charset="0"/>
              </a:rPr>
              <a:t>câu</a:t>
            </a:r>
            <a:r>
              <a:rPr lang="en-US" sz="2400" i="1" kern="0" dirty="0">
                <a:solidFill>
                  <a:srgbClr val="FF6600"/>
                </a:solidFill>
                <a:latin typeface="Times New Roman" panose="02020603050405020304" pitchFamily="18" charset="0"/>
              </a:rPr>
              <a:t> </a:t>
            </a:r>
            <a:r>
              <a:rPr lang="en-US" sz="2400" i="1" kern="0" dirty="0" err="1">
                <a:solidFill>
                  <a:srgbClr val="FF6600"/>
                </a:solidFill>
                <a:latin typeface="Times New Roman" panose="02020603050405020304" pitchFamily="18" charset="0"/>
              </a:rPr>
              <a:t>ghép</a:t>
            </a:r>
            <a:r>
              <a:rPr lang="en-US" sz="2400" i="1" kern="0" dirty="0">
                <a:solidFill>
                  <a:srgbClr val="FF6600"/>
                </a:solidFill>
                <a:latin typeface="Times New Roman" panose="02020603050405020304" pitchFamily="18" charset="0"/>
              </a:rPr>
              <a:t> </a:t>
            </a:r>
            <a:r>
              <a:rPr lang="en-US" sz="2400" i="1" kern="0" dirty="0" err="1">
                <a:solidFill>
                  <a:srgbClr val="FF6600"/>
                </a:solidFill>
                <a:latin typeface="Times New Roman" panose="02020603050405020304" pitchFamily="18" charset="0"/>
              </a:rPr>
              <a:t>dưới</a:t>
            </a:r>
            <a:r>
              <a:rPr lang="en-US" sz="2400" i="1" kern="0" dirty="0">
                <a:solidFill>
                  <a:srgbClr val="FF6600"/>
                </a:solidFill>
                <a:latin typeface="Times New Roman" panose="02020603050405020304" pitchFamily="18" charset="0"/>
              </a:rPr>
              <a:t> </a:t>
            </a:r>
            <a:r>
              <a:rPr lang="en-US" sz="2400" i="1" kern="0" dirty="0" err="1">
                <a:solidFill>
                  <a:srgbClr val="FF6600"/>
                </a:solidFill>
                <a:latin typeface="Times New Roman" panose="02020603050405020304" pitchFamily="18" charset="0"/>
              </a:rPr>
              <a:t>đây</a:t>
            </a:r>
            <a:endParaRPr lang="en-US" sz="2400" i="1" kern="0" dirty="0">
              <a:solidFill>
                <a:srgbClr val="FF6600"/>
              </a:solidFill>
              <a:latin typeface="Times New Roman" panose="02020603050405020304" pitchFamily="18" charset="0"/>
            </a:endParaRPr>
          </a:p>
        </p:txBody>
      </p:sp>
      <p:sp>
        <p:nvSpPr>
          <p:cNvPr id="9" name="Rectangle 5">
            <a:extLst>
              <a:ext uri="{FF2B5EF4-FFF2-40B4-BE49-F238E27FC236}">
                <a16:creationId xmlns:a16="http://schemas.microsoft.com/office/drawing/2014/main" xmlns="" id="{537F5845-8939-4143-A7BF-4CFD15598CD0}"/>
              </a:ext>
            </a:extLst>
          </p:cNvPr>
          <p:cNvSpPr>
            <a:spLocks noChangeArrowheads="1"/>
          </p:cNvSpPr>
          <p:nvPr/>
        </p:nvSpPr>
        <p:spPr bwMode="auto">
          <a:xfrm>
            <a:off x="152400" y="1146175"/>
            <a:ext cx="2005013" cy="523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ct val="0"/>
              </a:spcBef>
              <a:buFontTx/>
              <a:buNone/>
            </a:pPr>
            <a:r>
              <a:rPr lang="en-US" altLang="en-US" sz="2800" i="1" u="sng">
                <a:solidFill>
                  <a:schemeClr val="tx2"/>
                </a:solidFill>
                <a:latin typeface="Times New Roman" panose="02020603050405020304" pitchFamily="18" charset="0"/>
              </a:rPr>
              <a:t>I. Nhận xét</a:t>
            </a:r>
            <a:r>
              <a:rPr lang="en-US" altLang="en-US" sz="1600" i="1" u="sng">
                <a:solidFill>
                  <a:schemeClr val="tx2"/>
                </a:solidFill>
                <a:latin typeface="Times New Roman" panose="02020603050405020304" pitchFamily="18" charset="0"/>
              </a:rPr>
              <a:t> :</a:t>
            </a:r>
          </a:p>
        </p:txBody>
      </p:sp>
      <p:sp>
        <p:nvSpPr>
          <p:cNvPr id="10" name="Rectangle 2">
            <a:extLst>
              <a:ext uri="{FF2B5EF4-FFF2-40B4-BE49-F238E27FC236}">
                <a16:creationId xmlns:a16="http://schemas.microsoft.com/office/drawing/2014/main" xmlns="" id="{CD5D38FE-C205-4EE1-B7D6-D200879E445D}"/>
              </a:ext>
            </a:extLst>
          </p:cNvPr>
          <p:cNvSpPr txBox="1">
            <a:spLocks noChangeArrowheads="1"/>
          </p:cNvSpPr>
          <p:nvPr/>
        </p:nvSpPr>
        <p:spPr bwMode="auto">
          <a:xfrm>
            <a:off x="-131763" y="244475"/>
            <a:ext cx="9144001"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cs typeface="Arial" charset="0"/>
              </a:defRPr>
            </a:lvl2pPr>
            <a:lvl3pPr algn="ctr" rtl="0" eaLnBrk="0" fontAlgn="base" hangingPunct="0">
              <a:spcBef>
                <a:spcPct val="0"/>
              </a:spcBef>
              <a:spcAft>
                <a:spcPct val="0"/>
              </a:spcAft>
              <a:defRPr sz="4400">
                <a:solidFill>
                  <a:schemeClr val="tx2"/>
                </a:solidFill>
                <a:latin typeface="Arial" charset="0"/>
                <a:cs typeface="Arial" charset="0"/>
              </a:defRPr>
            </a:lvl3pPr>
            <a:lvl4pPr algn="ctr" rtl="0" eaLnBrk="0" fontAlgn="base" hangingPunct="0">
              <a:spcBef>
                <a:spcPct val="0"/>
              </a:spcBef>
              <a:spcAft>
                <a:spcPct val="0"/>
              </a:spcAft>
              <a:defRPr sz="4400">
                <a:solidFill>
                  <a:schemeClr val="tx2"/>
                </a:solidFill>
                <a:latin typeface="Arial" charset="0"/>
                <a:cs typeface="Arial" charset="0"/>
              </a:defRPr>
            </a:lvl4pPr>
            <a:lvl5pPr algn="ctr" rtl="0" eaLnBrk="0" fontAlgn="base" hangingPunct="0">
              <a:spcBef>
                <a:spcPct val="0"/>
              </a:spcBef>
              <a:spcAft>
                <a:spcPct val="0"/>
              </a:spcAft>
              <a:defRPr sz="4400">
                <a:solidFill>
                  <a:schemeClr val="tx2"/>
                </a:solidFill>
                <a:latin typeface="Arial" charset="0"/>
                <a:cs typeface="Arial" charset="0"/>
              </a:defRPr>
            </a:lvl5pPr>
            <a:lvl6pPr marL="457200" algn="ctr" rtl="0" fontAlgn="base">
              <a:spcBef>
                <a:spcPct val="0"/>
              </a:spcBef>
              <a:spcAft>
                <a:spcPct val="0"/>
              </a:spcAft>
              <a:defRPr sz="4400">
                <a:solidFill>
                  <a:schemeClr val="tx2"/>
                </a:solidFill>
                <a:latin typeface="Arial" charset="0"/>
                <a:cs typeface="Arial" charset="0"/>
              </a:defRPr>
            </a:lvl6pPr>
            <a:lvl7pPr marL="914400" algn="ctr" rtl="0" fontAlgn="base">
              <a:spcBef>
                <a:spcPct val="0"/>
              </a:spcBef>
              <a:spcAft>
                <a:spcPct val="0"/>
              </a:spcAft>
              <a:defRPr sz="4400">
                <a:solidFill>
                  <a:schemeClr val="tx2"/>
                </a:solidFill>
                <a:latin typeface="Arial" charset="0"/>
                <a:cs typeface="Arial" charset="0"/>
              </a:defRPr>
            </a:lvl7pPr>
            <a:lvl8pPr marL="1371600" algn="ctr" rtl="0" fontAlgn="base">
              <a:spcBef>
                <a:spcPct val="0"/>
              </a:spcBef>
              <a:spcAft>
                <a:spcPct val="0"/>
              </a:spcAft>
              <a:defRPr sz="4400">
                <a:solidFill>
                  <a:schemeClr val="tx2"/>
                </a:solidFill>
                <a:latin typeface="Arial" charset="0"/>
                <a:cs typeface="Arial" charset="0"/>
              </a:defRPr>
            </a:lvl8pPr>
            <a:lvl9pPr marL="1828800" algn="ctr" rtl="0" fontAlgn="base">
              <a:spcBef>
                <a:spcPct val="0"/>
              </a:spcBef>
              <a:spcAft>
                <a:spcPct val="0"/>
              </a:spcAft>
              <a:defRPr sz="4400">
                <a:solidFill>
                  <a:schemeClr val="tx2"/>
                </a:solidFill>
                <a:latin typeface="Arial" charset="0"/>
                <a:cs typeface="Arial" charset="0"/>
              </a:defRPr>
            </a:lvl9pPr>
          </a:lstStyle>
          <a:p>
            <a:pPr>
              <a:defRPr/>
            </a:pPr>
            <a:r>
              <a:rPr lang="en-US" sz="2400" i="1" kern="0" dirty="0" err="1">
                <a:solidFill>
                  <a:srgbClr val="0070C0"/>
                </a:solidFill>
                <a:latin typeface="Times New Roman" panose="02020603050405020304" pitchFamily="18" charset="0"/>
              </a:rPr>
              <a:t>Luyện</a:t>
            </a:r>
            <a:r>
              <a:rPr lang="en-US" sz="2400" i="1" kern="0" dirty="0">
                <a:solidFill>
                  <a:srgbClr val="0070C0"/>
                </a:solidFill>
                <a:latin typeface="Times New Roman" panose="02020603050405020304" pitchFamily="18" charset="0"/>
              </a:rPr>
              <a:t> </a:t>
            </a:r>
            <a:r>
              <a:rPr lang="en-US" sz="2400" i="1" kern="0" dirty="0" err="1">
                <a:solidFill>
                  <a:srgbClr val="0070C0"/>
                </a:solidFill>
                <a:latin typeface="Times New Roman" panose="02020603050405020304" pitchFamily="18" charset="0"/>
              </a:rPr>
              <a:t>từ</a:t>
            </a:r>
            <a:r>
              <a:rPr lang="en-US" sz="2400" i="1" kern="0" dirty="0">
                <a:solidFill>
                  <a:srgbClr val="0070C0"/>
                </a:solidFill>
                <a:latin typeface="Times New Roman" panose="02020603050405020304" pitchFamily="18" charset="0"/>
              </a:rPr>
              <a:t> </a:t>
            </a:r>
            <a:r>
              <a:rPr lang="en-US" sz="2400" i="1" kern="0" dirty="0" err="1">
                <a:solidFill>
                  <a:srgbClr val="0070C0"/>
                </a:solidFill>
                <a:latin typeface="Times New Roman" panose="02020603050405020304" pitchFamily="18" charset="0"/>
              </a:rPr>
              <a:t>và</a:t>
            </a:r>
            <a:r>
              <a:rPr lang="en-US" sz="2400" i="1" kern="0" dirty="0">
                <a:solidFill>
                  <a:srgbClr val="0070C0"/>
                </a:solidFill>
                <a:latin typeface="Times New Roman" panose="02020603050405020304" pitchFamily="18" charset="0"/>
              </a:rPr>
              <a:t> </a:t>
            </a:r>
            <a:r>
              <a:rPr lang="en-US" sz="2400" i="1" kern="0" dirty="0" err="1">
                <a:solidFill>
                  <a:srgbClr val="0070C0"/>
                </a:solidFill>
                <a:latin typeface="Times New Roman" panose="02020603050405020304" pitchFamily="18" charset="0"/>
              </a:rPr>
              <a:t>câu</a:t>
            </a:r>
            <a:endParaRPr lang="en-US" sz="2400" i="1" kern="0" dirty="0">
              <a:solidFill>
                <a:srgbClr val="0070C0"/>
              </a:solidFill>
              <a:latin typeface="Times New Roman" panose="02020603050405020304" pitchFamily="18" charset="0"/>
            </a:endParaRPr>
          </a:p>
          <a:p>
            <a:pPr>
              <a:defRPr/>
            </a:pPr>
            <a:r>
              <a:rPr lang="en-US" sz="3200" i="1" kern="0" dirty="0" err="1">
                <a:solidFill>
                  <a:srgbClr val="FF0000"/>
                </a:solidFill>
                <a:latin typeface="Times New Roman" panose="02020603050405020304" pitchFamily="18" charset="0"/>
              </a:rPr>
              <a:t>Cách</a:t>
            </a:r>
            <a:r>
              <a:rPr lang="en-US" sz="3200" i="1" kern="0" dirty="0">
                <a:solidFill>
                  <a:srgbClr val="FF0000"/>
                </a:solidFill>
                <a:latin typeface="Times New Roman" panose="02020603050405020304" pitchFamily="18" charset="0"/>
              </a:rPr>
              <a:t> </a:t>
            </a:r>
            <a:r>
              <a:rPr lang="en-US" sz="3200" i="1" kern="0" dirty="0" err="1">
                <a:solidFill>
                  <a:srgbClr val="FF0000"/>
                </a:solidFill>
                <a:latin typeface="Times New Roman" panose="02020603050405020304" pitchFamily="18" charset="0"/>
              </a:rPr>
              <a:t>nối</a:t>
            </a:r>
            <a:r>
              <a:rPr lang="en-US" sz="3200" i="1" kern="0" dirty="0">
                <a:solidFill>
                  <a:srgbClr val="FF0000"/>
                </a:solidFill>
                <a:latin typeface="Times New Roman" panose="02020603050405020304" pitchFamily="18" charset="0"/>
              </a:rPr>
              <a:t> </a:t>
            </a:r>
            <a:r>
              <a:rPr lang="en-US" sz="3200" i="1" kern="0" dirty="0" err="1">
                <a:solidFill>
                  <a:srgbClr val="FF0000"/>
                </a:solidFill>
                <a:latin typeface="Times New Roman" panose="02020603050405020304" pitchFamily="18" charset="0"/>
              </a:rPr>
              <a:t>các</a:t>
            </a:r>
            <a:r>
              <a:rPr lang="en-US" sz="3200" i="1" kern="0" dirty="0">
                <a:solidFill>
                  <a:srgbClr val="FF0000"/>
                </a:solidFill>
                <a:latin typeface="Times New Roman" panose="02020603050405020304" pitchFamily="18" charset="0"/>
              </a:rPr>
              <a:t> </a:t>
            </a:r>
            <a:r>
              <a:rPr lang="en-US" sz="3200" i="1" kern="0" dirty="0" err="1">
                <a:solidFill>
                  <a:srgbClr val="FF0000"/>
                </a:solidFill>
                <a:latin typeface="Times New Roman" panose="02020603050405020304" pitchFamily="18" charset="0"/>
              </a:rPr>
              <a:t>vế</a:t>
            </a:r>
            <a:r>
              <a:rPr lang="en-US" sz="3200" i="1" kern="0" dirty="0">
                <a:solidFill>
                  <a:srgbClr val="FF0000"/>
                </a:solidFill>
                <a:latin typeface="Times New Roman" panose="02020603050405020304" pitchFamily="18" charset="0"/>
              </a:rPr>
              <a:t> </a:t>
            </a:r>
            <a:r>
              <a:rPr lang="en-US" sz="3200" i="1" kern="0" dirty="0" err="1">
                <a:solidFill>
                  <a:srgbClr val="FF0000"/>
                </a:solidFill>
                <a:latin typeface="Times New Roman" panose="02020603050405020304" pitchFamily="18" charset="0"/>
              </a:rPr>
              <a:t>câu</a:t>
            </a:r>
            <a:r>
              <a:rPr lang="en-US" sz="3200" i="1" kern="0" dirty="0">
                <a:solidFill>
                  <a:srgbClr val="FF0000"/>
                </a:solidFill>
                <a:latin typeface="Times New Roman" panose="02020603050405020304" pitchFamily="18" charset="0"/>
              </a:rPr>
              <a:t> </a:t>
            </a:r>
            <a:r>
              <a:rPr lang="en-US" sz="3200" i="1" kern="0" dirty="0" err="1">
                <a:solidFill>
                  <a:srgbClr val="FF0000"/>
                </a:solidFill>
                <a:latin typeface="Times New Roman" panose="02020603050405020304" pitchFamily="18" charset="0"/>
              </a:rPr>
              <a:t>ghép</a:t>
            </a:r>
            <a:endParaRPr lang="en-US" sz="3200" i="1" kern="0" dirty="0">
              <a:solidFill>
                <a:srgbClr val="FF0000"/>
              </a:solidFill>
              <a:latin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barn(inVertical)">
                                      <p:cBhvr>
                                        <p:cTn id="7" dur="500"/>
                                        <p:tgtEl>
                                          <p:spTgt spid="9"/>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8"/>
                                        </p:tgtEl>
                                        <p:attrNameLst>
                                          <p:attrName>style.visibility</p:attrName>
                                        </p:attrNameLst>
                                      </p:cBhvr>
                                      <p:to>
                                        <p:strVal val="visible"/>
                                      </p:to>
                                    </p:set>
                                    <p:animEffect transition="in" filter="barn(inVertical)">
                                      <p:cBhvr>
                                        <p:cTn id="10" dur="500"/>
                                        <p:tgtEl>
                                          <p:spTgt spid="8"/>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22" presetClass="entr" presetSubtype="4" fill="hold" nodeType="clickEffect">
                                  <p:stCondLst>
                                    <p:cond delay="0"/>
                                  </p:stCondLst>
                                  <p:childTnLst>
                                    <p:set>
                                      <p:cBhvr>
                                        <p:cTn id="14" dur="1" fill="hold">
                                          <p:stCondLst>
                                            <p:cond delay="0"/>
                                          </p:stCondLst>
                                        </p:cTn>
                                        <p:tgtEl>
                                          <p:spTgt spid="2"/>
                                        </p:tgtEl>
                                        <p:attrNameLst>
                                          <p:attrName>style.visibility</p:attrName>
                                        </p:attrNameLst>
                                      </p:cBhvr>
                                      <p:to>
                                        <p:strVal val="visible"/>
                                      </p:to>
                                    </p:set>
                                    <p:animEffect transition="in" filter="wipe(down)">
                                      <p:cBhvr>
                                        <p:cTn id="15"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64" name="Oval 44">
            <a:extLst>
              <a:ext uri="{FF2B5EF4-FFF2-40B4-BE49-F238E27FC236}">
                <a16:creationId xmlns:a16="http://schemas.microsoft.com/office/drawing/2014/main" xmlns="" id="{9BD65959-46BF-4D7A-A4CC-100F0A558BDE}"/>
              </a:ext>
            </a:extLst>
          </p:cNvPr>
          <p:cNvSpPr>
            <a:spLocks noChangeArrowheads="1"/>
          </p:cNvSpPr>
          <p:nvPr/>
        </p:nvSpPr>
        <p:spPr bwMode="auto">
          <a:xfrm>
            <a:off x="5426075" y="5384800"/>
            <a:ext cx="304800" cy="304800"/>
          </a:xfrm>
          <a:prstGeom prst="ellipse">
            <a:avLst/>
          </a:prstGeom>
          <a:solidFill>
            <a:schemeClr val="accent1"/>
          </a:solidFill>
          <a:ln w="9525">
            <a:solidFill>
              <a:srgbClr val="FF0000"/>
            </a:solidFill>
            <a:round/>
            <a:headEnd/>
            <a:tailEnd/>
          </a:ln>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vi-VN" altLang="vi-VN" sz="1800">
              <a:latin typeface="Times New Roman" panose="02020603050405020304" pitchFamily="18" charset="0"/>
              <a:cs typeface="Times New Roman" panose="02020603050405020304" pitchFamily="18" charset="0"/>
            </a:endParaRPr>
          </a:p>
        </p:txBody>
      </p:sp>
      <p:sp>
        <p:nvSpPr>
          <p:cNvPr id="5165" name="Oval 45">
            <a:extLst>
              <a:ext uri="{FF2B5EF4-FFF2-40B4-BE49-F238E27FC236}">
                <a16:creationId xmlns:a16="http://schemas.microsoft.com/office/drawing/2014/main" xmlns="" id="{940D7CD7-8EC1-44D5-A5FC-71CE31395A74}"/>
              </a:ext>
            </a:extLst>
          </p:cNvPr>
          <p:cNvSpPr>
            <a:spLocks noChangeArrowheads="1"/>
          </p:cNvSpPr>
          <p:nvPr/>
        </p:nvSpPr>
        <p:spPr bwMode="auto">
          <a:xfrm>
            <a:off x="2589213" y="5956300"/>
            <a:ext cx="304800" cy="284163"/>
          </a:xfrm>
          <a:prstGeom prst="ellipse">
            <a:avLst/>
          </a:prstGeom>
          <a:solidFill>
            <a:schemeClr val="accent1"/>
          </a:solidFill>
          <a:ln w="9525">
            <a:solidFill>
              <a:srgbClr val="FF0000"/>
            </a:solidFill>
            <a:round/>
            <a:headEnd/>
            <a:tailEnd/>
          </a:ln>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vi-VN" altLang="vi-VN" sz="1800">
              <a:latin typeface="Times New Roman" panose="02020603050405020304" pitchFamily="18" charset="0"/>
              <a:cs typeface="Times New Roman" panose="02020603050405020304" pitchFamily="18" charset="0"/>
            </a:endParaRPr>
          </a:p>
        </p:txBody>
      </p:sp>
      <p:sp>
        <p:nvSpPr>
          <p:cNvPr id="5163" name="Oval 43">
            <a:extLst>
              <a:ext uri="{FF2B5EF4-FFF2-40B4-BE49-F238E27FC236}">
                <a16:creationId xmlns:a16="http://schemas.microsoft.com/office/drawing/2014/main" xmlns="" id="{09021B1E-6FA2-438D-9F34-8F2524E94041}"/>
              </a:ext>
            </a:extLst>
          </p:cNvPr>
          <p:cNvSpPr>
            <a:spLocks noChangeArrowheads="1"/>
          </p:cNvSpPr>
          <p:nvPr/>
        </p:nvSpPr>
        <p:spPr bwMode="auto">
          <a:xfrm>
            <a:off x="617538" y="4724400"/>
            <a:ext cx="304800" cy="330200"/>
          </a:xfrm>
          <a:prstGeom prst="ellipse">
            <a:avLst/>
          </a:prstGeom>
          <a:solidFill>
            <a:schemeClr val="accent1"/>
          </a:solidFill>
          <a:ln w="9525">
            <a:solidFill>
              <a:srgbClr val="FF0000"/>
            </a:solidFill>
            <a:round/>
            <a:headEnd/>
            <a:tailEnd/>
          </a:ln>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vi-VN" altLang="vi-VN" sz="1800">
              <a:latin typeface="Times New Roman" panose="02020603050405020304" pitchFamily="18" charset="0"/>
              <a:cs typeface="Times New Roman" panose="02020603050405020304" pitchFamily="18" charset="0"/>
            </a:endParaRPr>
          </a:p>
        </p:txBody>
      </p:sp>
      <p:sp>
        <p:nvSpPr>
          <p:cNvPr id="5162" name="Oval 42">
            <a:extLst>
              <a:ext uri="{FF2B5EF4-FFF2-40B4-BE49-F238E27FC236}">
                <a16:creationId xmlns:a16="http://schemas.microsoft.com/office/drawing/2014/main" xmlns="" id="{7A5F23C5-FB57-43E0-AC06-55A5AB1EC4DE}"/>
              </a:ext>
            </a:extLst>
          </p:cNvPr>
          <p:cNvSpPr>
            <a:spLocks noChangeArrowheads="1"/>
          </p:cNvSpPr>
          <p:nvPr/>
        </p:nvSpPr>
        <p:spPr bwMode="auto">
          <a:xfrm>
            <a:off x="973138" y="3033713"/>
            <a:ext cx="228600" cy="381000"/>
          </a:xfrm>
          <a:prstGeom prst="ellipse">
            <a:avLst/>
          </a:prstGeom>
          <a:solidFill>
            <a:schemeClr val="accent1"/>
          </a:solidFill>
          <a:ln w="9525">
            <a:solidFill>
              <a:srgbClr val="FF0000"/>
            </a:solidFill>
            <a:round/>
            <a:headEnd/>
            <a:tailEnd/>
          </a:ln>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vi-VN" altLang="vi-VN" sz="1800">
              <a:latin typeface="Times New Roman" panose="02020603050405020304" pitchFamily="18" charset="0"/>
              <a:cs typeface="Times New Roman" panose="02020603050405020304" pitchFamily="18" charset="0"/>
            </a:endParaRPr>
          </a:p>
        </p:txBody>
      </p:sp>
      <p:sp>
        <p:nvSpPr>
          <p:cNvPr id="5161" name="AutoShape 41">
            <a:extLst>
              <a:ext uri="{FF2B5EF4-FFF2-40B4-BE49-F238E27FC236}">
                <a16:creationId xmlns:a16="http://schemas.microsoft.com/office/drawing/2014/main" xmlns="" id="{41A72D53-D1FA-49CF-8265-79E35DADF7D7}"/>
              </a:ext>
            </a:extLst>
          </p:cNvPr>
          <p:cNvSpPr>
            <a:spLocks noChangeArrowheads="1"/>
          </p:cNvSpPr>
          <p:nvPr/>
        </p:nvSpPr>
        <p:spPr bwMode="auto">
          <a:xfrm>
            <a:off x="5486400" y="1290638"/>
            <a:ext cx="533400" cy="381000"/>
          </a:xfrm>
          <a:prstGeom prst="octagon">
            <a:avLst>
              <a:gd name="adj" fmla="val 29287"/>
            </a:avLst>
          </a:prstGeom>
          <a:solidFill>
            <a:schemeClr val="accent1"/>
          </a:solidFill>
          <a:ln w="9525">
            <a:solidFill>
              <a:srgbClr val="FF0000"/>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vi-VN" altLang="vi-VN" sz="1800">
              <a:latin typeface="Times New Roman" panose="02020603050405020304" pitchFamily="18" charset="0"/>
              <a:cs typeface="Times New Roman" panose="02020603050405020304" pitchFamily="18" charset="0"/>
            </a:endParaRPr>
          </a:p>
        </p:txBody>
      </p:sp>
      <p:sp>
        <p:nvSpPr>
          <p:cNvPr id="5129" name="Line 9">
            <a:extLst>
              <a:ext uri="{FF2B5EF4-FFF2-40B4-BE49-F238E27FC236}">
                <a16:creationId xmlns:a16="http://schemas.microsoft.com/office/drawing/2014/main" xmlns="" id="{00D94FCE-D692-410E-A1DB-13ECBCD28EF1}"/>
              </a:ext>
            </a:extLst>
          </p:cNvPr>
          <p:cNvSpPr>
            <a:spLocks noChangeShapeType="1"/>
          </p:cNvSpPr>
          <p:nvPr/>
        </p:nvSpPr>
        <p:spPr bwMode="auto">
          <a:xfrm flipH="1">
            <a:off x="5375275" y="1228725"/>
            <a:ext cx="155575" cy="349250"/>
          </a:xfrm>
          <a:prstGeom prst="line">
            <a:avLst/>
          </a:prstGeom>
          <a:ln>
            <a:solidFill>
              <a:srgbClr val="FF0000"/>
            </a:solidFill>
            <a:headEnd/>
            <a:tailEnd/>
          </a:ln>
        </p:spPr>
        <p:style>
          <a:lnRef idx="2">
            <a:schemeClr val="accent4"/>
          </a:lnRef>
          <a:fillRef idx="0">
            <a:schemeClr val="accent4"/>
          </a:fillRef>
          <a:effectRef idx="1">
            <a:schemeClr val="accent4"/>
          </a:effectRef>
          <a:fontRef idx="minor">
            <a:schemeClr val="tx1"/>
          </a:fontRef>
        </p:style>
        <p:txBody>
          <a:bodyPr/>
          <a:lstStyle/>
          <a:p>
            <a:pPr marL="342900" indent="-342900" eaLnBrk="1" hangingPunct="1">
              <a:buFont typeface="Arial" pitchFamily="34" charset="0"/>
              <a:buChar char="•"/>
              <a:defRPr/>
            </a:pPr>
            <a:endParaRPr lang="en-US">
              <a:latin typeface="Times New Roman" panose="02020603050405020304" pitchFamily="18" charset="0"/>
              <a:cs typeface="Times New Roman" panose="02020603050405020304" pitchFamily="18" charset="0"/>
            </a:endParaRPr>
          </a:p>
        </p:txBody>
      </p:sp>
      <p:sp>
        <p:nvSpPr>
          <p:cNvPr id="5131" name="Text Box 11">
            <a:extLst>
              <a:ext uri="{FF2B5EF4-FFF2-40B4-BE49-F238E27FC236}">
                <a16:creationId xmlns:a16="http://schemas.microsoft.com/office/drawing/2014/main" xmlns="" id="{8BECB5AC-8373-4F36-9445-F000C92C3A22}"/>
              </a:ext>
            </a:extLst>
          </p:cNvPr>
          <p:cNvSpPr txBox="1">
            <a:spLocks noChangeArrowheads="1"/>
          </p:cNvSpPr>
          <p:nvPr/>
        </p:nvSpPr>
        <p:spPr bwMode="auto">
          <a:xfrm>
            <a:off x="7186613" y="1246188"/>
            <a:ext cx="114300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vi-VN" sz="1800">
                <a:latin typeface="Times New Roman" panose="02020603050405020304" pitchFamily="18" charset="0"/>
                <a:cs typeface="Times New Roman" panose="02020603050405020304" pitchFamily="18" charset="0"/>
              </a:rPr>
              <a:t> </a:t>
            </a:r>
            <a:r>
              <a:rPr lang="en-US" altLang="vi-VN" sz="1800">
                <a:solidFill>
                  <a:srgbClr val="0000FF"/>
                </a:solidFill>
                <a:latin typeface="Times New Roman" panose="02020603050405020304" pitchFamily="18" charset="0"/>
                <a:cs typeface="Times New Roman" panose="02020603050405020304" pitchFamily="18" charset="0"/>
              </a:rPr>
              <a:t>Từ</a:t>
            </a:r>
            <a:r>
              <a:rPr lang="en-US" altLang="vi-VN" sz="1800">
                <a:latin typeface="Times New Roman" panose="02020603050405020304" pitchFamily="18" charset="0"/>
                <a:cs typeface="Times New Roman" panose="02020603050405020304" pitchFamily="18" charset="0"/>
              </a:rPr>
              <a:t>  </a:t>
            </a:r>
            <a:r>
              <a:rPr lang="en-US" altLang="vi-VN" sz="1800" i="1" u="sng">
                <a:solidFill>
                  <a:srgbClr val="FF0000"/>
                </a:solidFill>
                <a:latin typeface="Times New Roman" panose="02020603050405020304" pitchFamily="18" charset="0"/>
                <a:cs typeface="Times New Roman" panose="02020603050405020304" pitchFamily="18" charset="0"/>
              </a:rPr>
              <a:t>thì</a:t>
            </a:r>
          </a:p>
        </p:txBody>
      </p:sp>
      <p:grpSp>
        <p:nvGrpSpPr>
          <p:cNvPr id="2" name="Group 30">
            <a:extLst>
              <a:ext uri="{FF2B5EF4-FFF2-40B4-BE49-F238E27FC236}">
                <a16:creationId xmlns:a16="http://schemas.microsoft.com/office/drawing/2014/main" xmlns="" id="{B9DBCE90-1D0F-4FD6-9F28-ADD9C7FC5C97}"/>
              </a:ext>
            </a:extLst>
          </p:cNvPr>
          <p:cNvGrpSpPr>
            <a:grpSpLocks/>
          </p:cNvGrpSpPr>
          <p:nvPr/>
        </p:nvGrpSpPr>
        <p:grpSpPr bwMode="auto">
          <a:xfrm>
            <a:off x="-117475" y="1073150"/>
            <a:ext cx="7058025" cy="2917825"/>
            <a:chOff x="-357981" y="1138480"/>
            <a:chExt cx="7395170" cy="2916947"/>
          </a:xfrm>
        </p:grpSpPr>
        <p:sp>
          <p:nvSpPr>
            <p:cNvPr id="5128" name="Text Box 8">
              <a:extLst>
                <a:ext uri="{FF2B5EF4-FFF2-40B4-BE49-F238E27FC236}">
                  <a16:creationId xmlns:a16="http://schemas.microsoft.com/office/drawing/2014/main" xmlns="" id="{3224C8BD-C632-4DB2-B951-23F35B67D5CA}"/>
                </a:ext>
              </a:extLst>
            </p:cNvPr>
            <p:cNvSpPr txBox="1">
              <a:spLocks noChangeArrowheads="1"/>
            </p:cNvSpPr>
            <p:nvPr/>
          </p:nvSpPr>
          <p:spPr bwMode="auto">
            <a:xfrm>
              <a:off x="-357981" y="1138480"/>
              <a:ext cx="7238817" cy="1199789"/>
            </a:xfrm>
            <a:prstGeom prst="rect">
              <a:avLst/>
            </a:prstGeom>
            <a:noFill/>
            <a:ln w="9525">
              <a:noFill/>
              <a:miter lim="800000"/>
              <a:headEnd/>
              <a:tailEnd/>
            </a:ln>
            <a:effectLst/>
          </p:spPr>
          <p:txBody>
            <a:bodyPr>
              <a:spAutoFit/>
            </a:bodyPr>
            <a:lstStyle/>
            <a:p>
              <a:pPr marL="342900" indent="-342900" algn="ctr" eaLnBrk="1" hangingPunct="1">
                <a:lnSpc>
                  <a:spcPct val="150000"/>
                </a:lnSpc>
                <a:spcBef>
                  <a:spcPct val="50000"/>
                </a:spcBef>
                <a:buFontTx/>
                <a:buAutoNum type="alphaLcParenR"/>
                <a:defRPr/>
              </a:pPr>
              <a:r>
                <a:rPr lang="en-US" sz="2400" b="0" dirty="0" err="1">
                  <a:solidFill>
                    <a:schemeClr val="tx1">
                      <a:lumMod val="95000"/>
                      <a:lumOff val="5000"/>
                    </a:schemeClr>
                  </a:solidFill>
                  <a:latin typeface="Times New Roman" panose="02020603050405020304" pitchFamily="18" charset="0"/>
                  <a:cs typeface="Times New Roman" panose="02020603050405020304" pitchFamily="18" charset="0"/>
                </a:rPr>
                <a:t>Câu</a:t>
              </a:r>
              <a:r>
                <a:rPr lang="en-US" sz="2400" b="0" dirty="0">
                  <a:solidFill>
                    <a:schemeClr val="tx1">
                      <a:lumMod val="95000"/>
                      <a:lumOff val="5000"/>
                    </a:schemeClr>
                  </a:solidFill>
                  <a:latin typeface="Times New Roman" panose="02020603050405020304" pitchFamily="18" charset="0"/>
                  <a:cs typeface="Times New Roman" panose="02020603050405020304" pitchFamily="18" charset="0"/>
                </a:rPr>
                <a:t> 1</a:t>
              </a:r>
              <a:r>
                <a:rPr lang="en-US" sz="2400" b="0" dirty="0">
                  <a:solidFill>
                    <a:srgbClr val="0000FF"/>
                  </a:solidFill>
                  <a:latin typeface="Times New Roman" panose="02020603050405020304" pitchFamily="18" charset="0"/>
                  <a:cs typeface="Times New Roman" panose="02020603050405020304" pitchFamily="18" charset="0"/>
                </a:rPr>
                <a:t>: </a:t>
              </a:r>
              <a:r>
                <a:rPr lang="en-US" sz="2400" b="0" dirty="0" err="1">
                  <a:solidFill>
                    <a:srgbClr val="0000FF"/>
                  </a:solidFill>
                  <a:latin typeface="Times New Roman" panose="02020603050405020304" pitchFamily="18" charset="0"/>
                  <a:cs typeface="Times New Roman" panose="02020603050405020304" pitchFamily="18" charset="0"/>
                </a:rPr>
                <a:t>Súng</a:t>
              </a:r>
              <a:r>
                <a:rPr lang="en-US" sz="2400" b="0" dirty="0">
                  <a:solidFill>
                    <a:srgbClr val="0000FF"/>
                  </a:solidFill>
                  <a:latin typeface="Times New Roman" panose="02020603050405020304" pitchFamily="18" charset="0"/>
                  <a:cs typeface="Times New Roman" panose="02020603050405020304" pitchFamily="18" charset="0"/>
                </a:rPr>
                <a:t> </a:t>
              </a:r>
              <a:r>
                <a:rPr lang="en-US" sz="2400" b="0" dirty="0" err="1">
                  <a:solidFill>
                    <a:srgbClr val="0000FF"/>
                  </a:solidFill>
                  <a:latin typeface="Times New Roman" panose="02020603050405020304" pitchFamily="18" charset="0"/>
                  <a:cs typeface="Times New Roman" panose="02020603050405020304" pitchFamily="18" charset="0"/>
                </a:rPr>
                <a:t>kíp</a:t>
              </a:r>
              <a:r>
                <a:rPr lang="en-US" sz="2400" b="0" dirty="0">
                  <a:solidFill>
                    <a:srgbClr val="0000FF"/>
                  </a:solidFill>
                  <a:latin typeface="Times New Roman" panose="02020603050405020304" pitchFamily="18" charset="0"/>
                  <a:cs typeface="Times New Roman" panose="02020603050405020304" pitchFamily="18" charset="0"/>
                </a:rPr>
                <a:t> </a:t>
              </a:r>
              <a:r>
                <a:rPr lang="en-US" sz="2400" b="0" dirty="0" err="1">
                  <a:solidFill>
                    <a:srgbClr val="0000FF"/>
                  </a:solidFill>
                  <a:latin typeface="Times New Roman" panose="02020603050405020304" pitchFamily="18" charset="0"/>
                  <a:cs typeface="Times New Roman" panose="02020603050405020304" pitchFamily="18" charset="0"/>
                </a:rPr>
                <a:t>của</a:t>
              </a:r>
              <a:r>
                <a:rPr lang="en-US" sz="2400" b="0" dirty="0">
                  <a:solidFill>
                    <a:srgbClr val="0000FF"/>
                  </a:solidFill>
                  <a:latin typeface="Times New Roman" panose="02020603050405020304" pitchFamily="18" charset="0"/>
                  <a:cs typeface="Times New Roman" panose="02020603050405020304" pitchFamily="18" charset="0"/>
                </a:rPr>
                <a:t> </a:t>
              </a:r>
              <a:r>
                <a:rPr lang="en-US" sz="2400" b="0" dirty="0" err="1">
                  <a:solidFill>
                    <a:srgbClr val="0000FF"/>
                  </a:solidFill>
                  <a:latin typeface="Times New Roman" panose="02020603050405020304" pitchFamily="18" charset="0"/>
                  <a:cs typeface="Times New Roman" panose="02020603050405020304" pitchFamily="18" charset="0"/>
                </a:rPr>
                <a:t>ta</a:t>
              </a:r>
              <a:r>
                <a:rPr lang="en-US" sz="2400" b="0" dirty="0">
                  <a:solidFill>
                    <a:srgbClr val="0000FF"/>
                  </a:solidFill>
                  <a:latin typeface="Times New Roman" panose="02020603050405020304" pitchFamily="18" charset="0"/>
                  <a:cs typeface="Times New Roman" panose="02020603050405020304" pitchFamily="18" charset="0"/>
                </a:rPr>
                <a:t> </a:t>
              </a:r>
              <a:r>
                <a:rPr lang="en-US" sz="2400" b="0" dirty="0" err="1">
                  <a:solidFill>
                    <a:srgbClr val="0000FF"/>
                  </a:solidFill>
                  <a:latin typeface="Times New Roman" panose="02020603050405020304" pitchFamily="18" charset="0"/>
                  <a:cs typeface="Times New Roman" panose="02020603050405020304" pitchFamily="18" charset="0"/>
                </a:rPr>
                <a:t>mới</a:t>
              </a:r>
              <a:r>
                <a:rPr lang="en-US" sz="2400" b="0" dirty="0">
                  <a:solidFill>
                    <a:srgbClr val="0000FF"/>
                  </a:solidFill>
                  <a:latin typeface="Times New Roman" panose="02020603050405020304" pitchFamily="18" charset="0"/>
                  <a:cs typeface="Times New Roman" panose="02020603050405020304" pitchFamily="18" charset="0"/>
                </a:rPr>
                <a:t> </a:t>
              </a:r>
              <a:r>
                <a:rPr lang="en-US" sz="2400" b="0" dirty="0" err="1">
                  <a:solidFill>
                    <a:srgbClr val="0000FF"/>
                  </a:solidFill>
                  <a:latin typeface="Times New Roman" panose="02020603050405020304" pitchFamily="18" charset="0"/>
                  <a:cs typeface="Times New Roman" panose="02020603050405020304" pitchFamily="18" charset="0"/>
                </a:rPr>
                <a:t>bắn</a:t>
              </a:r>
              <a:r>
                <a:rPr lang="en-US" sz="2400" b="0" dirty="0">
                  <a:solidFill>
                    <a:srgbClr val="0000FF"/>
                  </a:solidFill>
                  <a:latin typeface="Times New Roman" panose="02020603050405020304" pitchFamily="18" charset="0"/>
                  <a:cs typeface="Times New Roman" panose="02020603050405020304" pitchFamily="18" charset="0"/>
                </a:rPr>
                <a:t> </a:t>
              </a:r>
              <a:r>
                <a:rPr lang="en-US" sz="2400" b="0" dirty="0" err="1">
                  <a:solidFill>
                    <a:srgbClr val="0000FF"/>
                  </a:solidFill>
                  <a:latin typeface="Times New Roman" panose="02020603050405020304" pitchFamily="18" charset="0"/>
                  <a:cs typeface="Times New Roman" panose="02020603050405020304" pitchFamily="18" charset="0"/>
                </a:rPr>
                <a:t>một</a:t>
              </a:r>
              <a:r>
                <a:rPr lang="en-US" sz="2400" b="0" dirty="0">
                  <a:solidFill>
                    <a:srgbClr val="0000FF"/>
                  </a:solidFill>
                  <a:latin typeface="Times New Roman" panose="02020603050405020304" pitchFamily="18" charset="0"/>
                  <a:cs typeface="Times New Roman" panose="02020603050405020304" pitchFamily="18" charset="0"/>
                </a:rPr>
                <a:t> </a:t>
              </a:r>
              <a:r>
                <a:rPr lang="en-US" sz="2400" b="0" dirty="0" err="1">
                  <a:solidFill>
                    <a:srgbClr val="0000FF"/>
                  </a:solidFill>
                  <a:latin typeface="Times New Roman" panose="02020603050405020304" pitchFamily="18" charset="0"/>
                  <a:cs typeface="Times New Roman" panose="02020603050405020304" pitchFamily="18" charset="0"/>
                </a:rPr>
                <a:t>phát</a:t>
              </a:r>
              <a:r>
                <a:rPr lang="en-US" sz="2400" b="0" dirty="0">
                  <a:solidFill>
                    <a:srgbClr val="0000FF"/>
                  </a:solidFill>
                  <a:latin typeface="Times New Roman" panose="02020603050405020304" pitchFamily="18" charset="0"/>
                  <a:cs typeface="Times New Roman" panose="02020603050405020304" pitchFamily="18" charset="0"/>
                </a:rPr>
                <a:t>   </a:t>
              </a:r>
              <a:r>
                <a:rPr lang="en-US" sz="2400" b="0" dirty="0" err="1">
                  <a:solidFill>
                    <a:srgbClr val="0000FF"/>
                  </a:solidFill>
                  <a:latin typeface="Times New Roman" panose="02020603050405020304" pitchFamily="18" charset="0"/>
                  <a:cs typeface="Times New Roman" panose="02020603050405020304" pitchFamily="18" charset="0"/>
                </a:rPr>
                <a:t>thì</a:t>
              </a:r>
              <a:r>
                <a:rPr lang="en-US" sz="2400" b="0" dirty="0">
                  <a:solidFill>
                    <a:srgbClr val="0000FF"/>
                  </a:solidFill>
                  <a:latin typeface="Times New Roman" panose="02020603050405020304" pitchFamily="18" charset="0"/>
                  <a:cs typeface="Times New Roman" panose="02020603050405020304" pitchFamily="18" charset="0"/>
                </a:rPr>
                <a:t>  </a:t>
              </a:r>
              <a:r>
                <a:rPr lang="en-US" sz="2400" b="0" dirty="0" err="1">
                  <a:solidFill>
                    <a:srgbClr val="0000FF"/>
                  </a:solidFill>
                  <a:latin typeface="Times New Roman" panose="02020603050405020304" pitchFamily="18" charset="0"/>
                  <a:cs typeface="Times New Roman" panose="02020603050405020304" pitchFamily="18" charset="0"/>
                </a:rPr>
                <a:t>súng</a:t>
              </a:r>
              <a:r>
                <a:rPr lang="en-US" sz="2400" b="0" dirty="0">
                  <a:solidFill>
                    <a:srgbClr val="0000FF"/>
                  </a:solidFill>
                  <a:latin typeface="Times New Roman" panose="02020603050405020304" pitchFamily="18" charset="0"/>
                  <a:cs typeface="Times New Roman" panose="02020603050405020304" pitchFamily="18" charset="0"/>
                </a:rPr>
                <a:t>  </a:t>
              </a:r>
              <a:r>
                <a:rPr lang="en-US" sz="2400" b="0" dirty="0" err="1">
                  <a:solidFill>
                    <a:srgbClr val="0000FF"/>
                  </a:solidFill>
                  <a:latin typeface="Times New Roman" panose="02020603050405020304" pitchFamily="18" charset="0"/>
                  <a:cs typeface="Times New Roman" panose="02020603050405020304" pitchFamily="18" charset="0"/>
                </a:rPr>
                <a:t>của</a:t>
              </a:r>
              <a:r>
                <a:rPr lang="en-US" sz="2400" b="0" dirty="0">
                  <a:solidFill>
                    <a:srgbClr val="0000FF"/>
                  </a:solidFill>
                  <a:latin typeface="Times New Roman" panose="02020603050405020304" pitchFamily="18" charset="0"/>
                  <a:cs typeface="Times New Roman" panose="02020603050405020304" pitchFamily="18" charset="0"/>
                </a:rPr>
                <a:t> </a:t>
              </a:r>
              <a:r>
                <a:rPr lang="en-US" sz="2400" b="0" dirty="0" err="1">
                  <a:solidFill>
                    <a:srgbClr val="0000FF"/>
                  </a:solidFill>
                  <a:latin typeface="Times New Roman" panose="02020603050405020304" pitchFamily="18" charset="0"/>
                  <a:cs typeface="Times New Roman" panose="02020603050405020304" pitchFamily="18" charset="0"/>
                </a:rPr>
                <a:t>họ</a:t>
              </a:r>
              <a:r>
                <a:rPr lang="en-US" sz="2400" b="0" dirty="0">
                  <a:solidFill>
                    <a:srgbClr val="0000FF"/>
                  </a:solidFill>
                  <a:latin typeface="Times New Roman" panose="02020603050405020304" pitchFamily="18" charset="0"/>
                  <a:cs typeface="Times New Roman" panose="02020603050405020304" pitchFamily="18" charset="0"/>
                </a:rPr>
                <a:t> </a:t>
              </a:r>
              <a:r>
                <a:rPr lang="en-US" sz="2400" b="0" dirty="0" err="1">
                  <a:solidFill>
                    <a:srgbClr val="0000FF"/>
                  </a:solidFill>
                  <a:latin typeface="Times New Roman" panose="02020603050405020304" pitchFamily="18" charset="0"/>
                  <a:cs typeface="Times New Roman" panose="02020603050405020304" pitchFamily="18" charset="0"/>
                </a:rPr>
                <a:t>đã</a:t>
              </a:r>
              <a:r>
                <a:rPr lang="en-US" sz="2400" b="0" dirty="0">
                  <a:solidFill>
                    <a:srgbClr val="0000FF"/>
                  </a:solidFill>
                  <a:latin typeface="Times New Roman" panose="02020603050405020304" pitchFamily="18" charset="0"/>
                  <a:cs typeface="Times New Roman" panose="02020603050405020304" pitchFamily="18" charset="0"/>
                </a:rPr>
                <a:t> </a:t>
              </a:r>
              <a:r>
                <a:rPr lang="en-US" sz="2400" b="0" dirty="0" err="1">
                  <a:solidFill>
                    <a:srgbClr val="0000FF"/>
                  </a:solidFill>
                  <a:latin typeface="Times New Roman" panose="02020603050405020304" pitchFamily="18" charset="0"/>
                  <a:cs typeface="Times New Roman" panose="02020603050405020304" pitchFamily="18" charset="0"/>
                </a:rPr>
                <a:t>bắn</a:t>
              </a:r>
              <a:r>
                <a:rPr lang="en-US" sz="2400" b="0" dirty="0">
                  <a:solidFill>
                    <a:srgbClr val="0000FF"/>
                  </a:solidFill>
                  <a:latin typeface="Times New Roman" panose="02020603050405020304" pitchFamily="18" charset="0"/>
                  <a:cs typeface="Times New Roman" panose="02020603050405020304" pitchFamily="18" charset="0"/>
                </a:rPr>
                <a:t> </a:t>
              </a:r>
              <a:r>
                <a:rPr lang="en-US" sz="2400" b="0" dirty="0" err="1">
                  <a:solidFill>
                    <a:srgbClr val="0000FF"/>
                  </a:solidFill>
                  <a:latin typeface="Times New Roman" panose="02020603050405020304" pitchFamily="18" charset="0"/>
                  <a:cs typeface="Times New Roman" panose="02020603050405020304" pitchFamily="18" charset="0"/>
                </a:rPr>
                <a:t>được</a:t>
              </a:r>
              <a:r>
                <a:rPr lang="en-US" sz="2400" b="0" dirty="0">
                  <a:solidFill>
                    <a:srgbClr val="0000FF"/>
                  </a:solidFill>
                  <a:latin typeface="Times New Roman" panose="02020603050405020304" pitchFamily="18" charset="0"/>
                  <a:cs typeface="Times New Roman" panose="02020603050405020304" pitchFamily="18" charset="0"/>
                </a:rPr>
                <a:t> </a:t>
              </a:r>
              <a:r>
                <a:rPr lang="en-US" sz="2400" b="0" dirty="0" err="1">
                  <a:solidFill>
                    <a:srgbClr val="0000FF"/>
                  </a:solidFill>
                  <a:latin typeface="Times New Roman" panose="02020603050405020304" pitchFamily="18" charset="0"/>
                  <a:cs typeface="Times New Roman" panose="02020603050405020304" pitchFamily="18" charset="0"/>
                </a:rPr>
                <a:t>năm</a:t>
              </a:r>
              <a:r>
                <a:rPr lang="en-US" sz="2400" b="0" dirty="0">
                  <a:solidFill>
                    <a:srgbClr val="0000FF"/>
                  </a:solidFill>
                  <a:latin typeface="Times New Roman" panose="02020603050405020304" pitchFamily="18" charset="0"/>
                  <a:cs typeface="Times New Roman" panose="02020603050405020304" pitchFamily="18" charset="0"/>
                </a:rPr>
                <a:t>, </a:t>
              </a:r>
              <a:r>
                <a:rPr lang="en-US" sz="2400" b="0" dirty="0" err="1">
                  <a:solidFill>
                    <a:srgbClr val="0000FF"/>
                  </a:solidFill>
                  <a:latin typeface="Times New Roman" panose="02020603050405020304" pitchFamily="18" charset="0"/>
                  <a:cs typeface="Times New Roman" panose="02020603050405020304" pitchFamily="18" charset="0"/>
                </a:rPr>
                <a:t>sáu</a:t>
              </a:r>
              <a:r>
                <a:rPr lang="en-US" sz="2400" b="0" dirty="0">
                  <a:solidFill>
                    <a:srgbClr val="0000FF"/>
                  </a:solidFill>
                  <a:latin typeface="Times New Roman" panose="02020603050405020304" pitchFamily="18" charset="0"/>
                  <a:cs typeface="Times New Roman" panose="02020603050405020304" pitchFamily="18" charset="0"/>
                </a:rPr>
                <a:t> </a:t>
              </a:r>
              <a:r>
                <a:rPr lang="en-US" sz="2400" b="0" dirty="0" err="1">
                  <a:solidFill>
                    <a:srgbClr val="0000FF"/>
                  </a:solidFill>
                  <a:latin typeface="Times New Roman" panose="02020603050405020304" pitchFamily="18" charset="0"/>
                  <a:cs typeface="Times New Roman" panose="02020603050405020304" pitchFamily="18" charset="0"/>
                </a:rPr>
                <a:t>mươi</a:t>
              </a:r>
              <a:r>
                <a:rPr lang="en-US" sz="2400" b="0" dirty="0">
                  <a:solidFill>
                    <a:srgbClr val="0000FF"/>
                  </a:solidFill>
                  <a:latin typeface="Times New Roman" panose="02020603050405020304" pitchFamily="18" charset="0"/>
                  <a:cs typeface="Times New Roman" panose="02020603050405020304" pitchFamily="18" charset="0"/>
                </a:rPr>
                <a:t> </a:t>
              </a:r>
              <a:r>
                <a:rPr lang="en-US" sz="2400" b="0" dirty="0" err="1">
                  <a:solidFill>
                    <a:srgbClr val="0000FF"/>
                  </a:solidFill>
                  <a:latin typeface="Times New Roman" panose="02020603050405020304" pitchFamily="18" charset="0"/>
                  <a:cs typeface="Times New Roman" panose="02020603050405020304" pitchFamily="18" charset="0"/>
                </a:rPr>
                <a:t>phát</a:t>
              </a:r>
              <a:r>
                <a:rPr lang="en-US" sz="2400" b="0" dirty="0">
                  <a:solidFill>
                    <a:srgbClr val="0000FF"/>
                  </a:solidFill>
                  <a:latin typeface="Times New Roman" panose="02020603050405020304" pitchFamily="18" charset="0"/>
                  <a:cs typeface="Times New Roman" panose="02020603050405020304" pitchFamily="18" charset="0"/>
                </a:rPr>
                <a:t>. </a:t>
              </a:r>
            </a:p>
          </p:txBody>
        </p:sp>
        <p:sp>
          <p:nvSpPr>
            <p:cNvPr id="5132" name="Text Box 12">
              <a:extLst>
                <a:ext uri="{FF2B5EF4-FFF2-40B4-BE49-F238E27FC236}">
                  <a16:creationId xmlns:a16="http://schemas.microsoft.com/office/drawing/2014/main" xmlns="" id="{AFE49999-12D2-4476-9761-02C052D1AC92}"/>
                </a:ext>
              </a:extLst>
            </p:cNvPr>
            <p:cNvSpPr txBox="1">
              <a:spLocks noChangeArrowheads="1"/>
            </p:cNvSpPr>
            <p:nvPr/>
          </p:nvSpPr>
          <p:spPr bwMode="auto">
            <a:xfrm>
              <a:off x="179275" y="1562215"/>
              <a:ext cx="6857914" cy="2493212"/>
            </a:xfrm>
            <a:prstGeom prst="rect">
              <a:avLst/>
            </a:prstGeom>
            <a:noFill/>
            <a:ln w="9525">
              <a:noFill/>
              <a:miter lim="800000"/>
              <a:headEnd/>
              <a:tailEnd/>
            </a:ln>
            <a:effectLst/>
          </p:spPr>
          <p:txBody>
            <a:bodyPr>
              <a:spAutoFit/>
            </a:bodyPr>
            <a:lstStyle/>
            <a:p>
              <a:pPr algn="just" eaLnBrk="1" hangingPunct="1">
                <a:lnSpc>
                  <a:spcPct val="150000"/>
                </a:lnSpc>
                <a:spcBef>
                  <a:spcPct val="50000"/>
                </a:spcBef>
                <a:defRPr/>
              </a:pPr>
              <a:r>
                <a:rPr lang="en-US" sz="2400" b="0" dirty="0">
                  <a:solidFill>
                    <a:srgbClr val="0000FF"/>
                  </a:solidFill>
                  <a:latin typeface="Times New Roman" panose="02020603050405020304" pitchFamily="18" charset="0"/>
                  <a:cs typeface="Times New Roman" panose="02020603050405020304" pitchFamily="18" charset="0"/>
                </a:rPr>
                <a:t>    </a:t>
              </a:r>
            </a:p>
            <a:p>
              <a:pPr algn="just" eaLnBrk="1" hangingPunct="1">
                <a:lnSpc>
                  <a:spcPct val="150000"/>
                </a:lnSpc>
                <a:spcBef>
                  <a:spcPct val="50000"/>
                </a:spcBef>
                <a:defRPr/>
              </a:pPr>
              <a:r>
                <a:rPr lang="en-US" sz="2400" b="0" dirty="0">
                  <a:solidFill>
                    <a:srgbClr val="0000FF"/>
                  </a:solidFill>
                  <a:latin typeface="Times New Roman" panose="02020603050405020304" pitchFamily="18" charset="0"/>
                  <a:cs typeface="Times New Roman" panose="02020603050405020304" pitchFamily="18" charset="0"/>
                </a:rPr>
                <a:t> </a:t>
              </a:r>
              <a:r>
                <a:rPr lang="en-US" sz="2400" b="0" dirty="0" err="1">
                  <a:solidFill>
                    <a:schemeClr val="tx1">
                      <a:lumMod val="95000"/>
                      <a:lumOff val="5000"/>
                    </a:schemeClr>
                  </a:solidFill>
                  <a:latin typeface="Times New Roman" panose="02020603050405020304" pitchFamily="18" charset="0"/>
                  <a:cs typeface="Times New Roman" panose="02020603050405020304" pitchFamily="18" charset="0"/>
                </a:rPr>
                <a:t>Câu</a:t>
              </a:r>
              <a:r>
                <a:rPr lang="en-US" sz="2400" b="0" dirty="0">
                  <a:solidFill>
                    <a:schemeClr val="tx1">
                      <a:lumMod val="95000"/>
                      <a:lumOff val="5000"/>
                    </a:schemeClr>
                  </a:solidFill>
                  <a:latin typeface="Times New Roman" panose="02020603050405020304" pitchFamily="18" charset="0"/>
                  <a:cs typeface="Times New Roman" panose="02020603050405020304" pitchFamily="18" charset="0"/>
                </a:rPr>
                <a:t> 2</a:t>
              </a:r>
              <a:r>
                <a:rPr lang="en-US" sz="2400" b="0" dirty="0">
                  <a:solidFill>
                    <a:srgbClr val="0000FF"/>
                  </a:solidFill>
                  <a:latin typeface="Times New Roman" panose="02020603050405020304" pitchFamily="18" charset="0"/>
                  <a:cs typeface="Times New Roman" panose="02020603050405020304" pitchFamily="18" charset="0"/>
                </a:rPr>
                <a:t>: </a:t>
              </a:r>
              <a:r>
                <a:rPr lang="en-US" sz="2400" b="0" dirty="0" err="1">
                  <a:solidFill>
                    <a:srgbClr val="0000FF"/>
                  </a:solidFill>
                  <a:latin typeface="Times New Roman" panose="02020603050405020304" pitchFamily="18" charset="0"/>
                  <a:cs typeface="Times New Roman" panose="02020603050405020304" pitchFamily="18" charset="0"/>
                </a:rPr>
                <a:t>Quan</a:t>
              </a:r>
              <a:r>
                <a:rPr lang="en-US" sz="2400" b="0" dirty="0">
                  <a:solidFill>
                    <a:srgbClr val="0000FF"/>
                  </a:solidFill>
                  <a:latin typeface="Times New Roman" panose="02020603050405020304" pitchFamily="18" charset="0"/>
                  <a:cs typeface="Times New Roman" panose="02020603050405020304" pitchFamily="18" charset="0"/>
                </a:rPr>
                <a:t> ta </a:t>
              </a:r>
              <a:r>
                <a:rPr lang="en-US" sz="2400" b="0" dirty="0" err="1">
                  <a:solidFill>
                    <a:srgbClr val="0000FF"/>
                  </a:solidFill>
                  <a:latin typeface="Times New Roman" panose="02020603050405020304" pitchFamily="18" charset="0"/>
                  <a:cs typeface="Times New Roman" panose="02020603050405020304" pitchFamily="18" charset="0"/>
                </a:rPr>
                <a:t>lạy</a:t>
              </a:r>
              <a:r>
                <a:rPr lang="en-US" sz="2400" b="0" dirty="0">
                  <a:solidFill>
                    <a:srgbClr val="0000FF"/>
                  </a:solidFill>
                  <a:latin typeface="Times New Roman" panose="02020603050405020304" pitchFamily="18" charset="0"/>
                  <a:cs typeface="Times New Roman" panose="02020603050405020304" pitchFamily="18" charset="0"/>
                </a:rPr>
                <a:t> </a:t>
              </a:r>
              <a:r>
                <a:rPr lang="en-US" sz="2400" b="0" dirty="0" err="1">
                  <a:solidFill>
                    <a:srgbClr val="0000FF"/>
                  </a:solidFill>
                  <a:latin typeface="Times New Roman" panose="02020603050405020304" pitchFamily="18" charset="0"/>
                  <a:cs typeface="Times New Roman" panose="02020603050405020304" pitchFamily="18" charset="0"/>
                </a:rPr>
                <a:t>súng</a:t>
              </a:r>
              <a:r>
                <a:rPr lang="en-US" sz="2400" b="0" dirty="0">
                  <a:solidFill>
                    <a:srgbClr val="0000FF"/>
                  </a:solidFill>
                  <a:latin typeface="Times New Roman" panose="02020603050405020304" pitchFamily="18" charset="0"/>
                  <a:cs typeface="Times New Roman" panose="02020603050405020304" pitchFamily="18" charset="0"/>
                </a:rPr>
                <a:t> </a:t>
              </a:r>
              <a:r>
                <a:rPr lang="en-US" sz="2400" b="0" dirty="0" err="1">
                  <a:solidFill>
                    <a:srgbClr val="0000FF"/>
                  </a:solidFill>
                  <a:latin typeface="Times New Roman" panose="02020603050405020304" pitchFamily="18" charset="0"/>
                  <a:cs typeface="Times New Roman" panose="02020603050405020304" pitchFamily="18" charset="0"/>
                </a:rPr>
                <a:t>thần</a:t>
              </a:r>
              <a:r>
                <a:rPr lang="en-US" sz="2400" b="0" dirty="0">
                  <a:solidFill>
                    <a:srgbClr val="0000FF"/>
                  </a:solidFill>
                  <a:latin typeface="Times New Roman" panose="02020603050405020304" pitchFamily="18" charset="0"/>
                  <a:cs typeface="Times New Roman" panose="02020603050405020304" pitchFamily="18" charset="0"/>
                </a:rPr>
                <a:t> </a:t>
              </a:r>
              <a:r>
                <a:rPr lang="en-US" sz="2400" b="0" dirty="0" err="1">
                  <a:solidFill>
                    <a:srgbClr val="0000FF"/>
                  </a:solidFill>
                  <a:latin typeface="Times New Roman" panose="02020603050405020304" pitchFamily="18" charset="0"/>
                  <a:cs typeface="Times New Roman" panose="02020603050405020304" pitchFamily="18" charset="0"/>
                </a:rPr>
                <a:t>công</a:t>
              </a:r>
              <a:r>
                <a:rPr lang="en-US" sz="2400" b="0" dirty="0">
                  <a:solidFill>
                    <a:srgbClr val="0000FF"/>
                  </a:solidFill>
                  <a:latin typeface="Times New Roman" panose="02020603050405020304" pitchFamily="18" charset="0"/>
                  <a:cs typeface="Times New Roman" panose="02020603050405020304" pitchFamily="18" charset="0"/>
                </a:rPr>
                <a:t> </a:t>
              </a:r>
              <a:r>
                <a:rPr lang="en-US" sz="2400" b="0" dirty="0" err="1">
                  <a:solidFill>
                    <a:srgbClr val="0000FF"/>
                  </a:solidFill>
                  <a:latin typeface="Times New Roman" panose="02020603050405020304" pitchFamily="18" charset="0"/>
                  <a:cs typeface="Times New Roman" panose="02020603050405020304" pitchFamily="18" charset="0"/>
                </a:rPr>
                <a:t>bốn</a:t>
              </a:r>
              <a:r>
                <a:rPr lang="en-US" sz="2400" b="0" dirty="0">
                  <a:solidFill>
                    <a:srgbClr val="0000FF"/>
                  </a:solidFill>
                  <a:latin typeface="Times New Roman" panose="02020603050405020304" pitchFamily="18" charset="0"/>
                  <a:cs typeface="Times New Roman" panose="02020603050405020304" pitchFamily="18" charset="0"/>
                </a:rPr>
                <a:t> </a:t>
              </a:r>
              <a:r>
                <a:rPr lang="en-US" sz="2400" b="0" dirty="0" err="1">
                  <a:solidFill>
                    <a:srgbClr val="0000FF"/>
                  </a:solidFill>
                  <a:latin typeface="Times New Roman" panose="02020603050405020304" pitchFamily="18" charset="0"/>
                  <a:cs typeface="Times New Roman" panose="02020603050405020304" pitchFamily="18" charset="0"/>
                </a:rPr>
                <a:t>lạy</a:t>
              </a:r>
              <a:r>
                <a:rPr lang="en-US" sz="2400" b="0" dirty="0">
                  <a:solidFill>
                    <a:srgbClr val="0000FF"/>
                  </a:solidFill>
                  <a:latin typeface="Times New Roman" panose="02020603050405020304" pitchFamily="18" charset="0"/>
                  <a:cs typeface="Times New Roman" panose="02020603050405020304" pitchFamily="18" charset="0"/>
                </a:rPr>
                <a:t> </a:t>
              </a:r>
              <a:r>
                <a:rPr lang="en-US" sz="2400" b="0" dirty="0" err="1">
                  <a:solidFill>
                    <a:srgbClr val="0000FF"/>
                  </a:solidFill>
                  <a:latin typeface="Times New Roman" panose="02020603050405020304" pitchFamily="18" charset="0"/>
                  <a:cs typeface="Times New Roman" panose="02020603050405020304" pitchFamily="18" charset="0"/>
                </a:rPr>
                <a:t>rồi</a:t>
              </a:r>
              <a:r>
                <a:rPr lang="en-US" sz="2400" b="0" dirty="0">
                  <a:solidFill>
                    <a:srgbClr val="0000FF"/>
                  </a:solidFill>
                  <a:latin typeface="Times New Roman" panose="02020603050405020304" pitchFamily="18" charset="0"/>
                  <a:cs typeface="Times New Roman" panose="02020603050405020304" pitchFamily="18" charset="0"/>
                </a:rPr>
                <a:t> </a:t>
              </a:r>
              <a:r>
                <a:rPr lang="en-US" sz="2400" b="0" dirty="0" err="1">
                  <a:solidFill>
                    <a:srgbClr val="0000FF"/>
                  </a:solidFill>
                  <a:latin typeface="Times New Roman" panose="02020603050405020304" pitchFamily="18" charset="0"/>
                  <a:cs typeface="Times New Roman" panose="02020603050405020304" pitchFamily="18" charset="0"/>
                </a:rPr>
                <a:t>mới</a:t>
              </a:r>
              <a:r>
                <a:rPr lang="en-US" sz="2400" b="0" dirty="0">
                  <a:solidFill>
                    <a:srgbClr val="0000FF"/>
                  </a:solidFill>
                  <a:latin typeface="Times New Roman" panose="02020603050405020304" pitchFamily="18" charset="0"/>
                  <a:cs typeface="Times New Roman" panose="02020603050405020304" pitchFamily="18" charset="0"/>
                </a:rPr>
                <a:t> </a:t>
              </a:r>
              <a:r>
                <a:rPr lang="en-US" sz="2400" b="0" dirty="0" err="1">
                  <a:solidFill>
                    <a:srgbClr val="0000FF"/>
                  </a:solidFill>
                  <a:latin typeface="Times New Roman" panose="02020603050405020304" pitchFamily="18" charset="0"/>
                  <a:cs typeface="Times New Roman" panose="02020603050405020304" pitchFamily="18" charset="0"/>
                </a:rPr>
                <a:t>bắn</a:t>
              </a:r>
              <a:r>
                <a:rPr lang="en-US" sz="2400" b="0" dirty="0">
                  <a:solidFill>
                    <a:srgbClr val="0000FF"/>
                  </a:solidFill>
                  <a:latin typeface="Times New Roman" panose="02020603050405020304" pitchFamily="18" charset="0"/>
                  <a:cs typeface="Times New Roman" panose="02020603050405020304" pitchFamily="18" charset="0"/>
                </a:rPr>
                <a:t> , </a:t>
              </a:r>
              <a:r>
                <a:rPr lang="en-US" sz="2400" b="0" dirty="0" err="1">
                  <a:solidFill>
                    <a:srgbClr val="0000FF"/>
                  </a:solidFill>
                  <a:latin typeface="Times New Roman" panose="02020603050405020304" pitchFamily="18" charset="0"/>
                  <a:cs typeface="Times New Roman" panose="02020603050405020304" pitchFamily="18" charset="0"/>
                </a:rPr>
                <a:t>trong</a:t>
              </a:r>
              <a:r>
                <a:rPr lang="en-US" sz="2400" b="0" dirty="0">
                  <a:solidFill>
                    <a:srgbClr val="0000FF"/>
                  </a:solidFill>
                  <a:latin typeface="Times New Roman" panose="02020603050405020304" pitchFamily="18" charset="0"/>
                  <a:cs typeface="Times New Roman" panose="02020603050405020304" pitchFamily="18" charset="0"/>
                </a:rPr>
                <a:t> </a:t>
              </a:r>
              <a:r>
                <a:rPr lang="en-US" sz="2400" b="0" dirty="0" err="1">
                  <a:solidFill>
                    <a:srgbClr val="0000FF"/>
                  </a:solidFill>
                  <a:latin typeface="Times New Roman" panose="02020603050405020304" pitchFamily="18" charset="0"/>
                  <a:cs typeface="Times New Roman" panose="02020603050405020304" pitchFamily="18" charset="0"/>
                </a:rPr>
                <a:t>khi</a:t>
              </a:r>
              <a:r>
                <a:rPr lang="en-US" sz="2400" b="0" dirty="0">
                  <a:solidFill>
                    <a:srgbClr val="0000FF"/>
                  </a:solidFill>
                  <a:latin typeface="Times New Roman" panose="02020603050405020304" pitchFamily="18" charset="0"/>
                  <a:cs typeface="Times New Roman" panose="02020603050405020304" pitchFamily="18" charset="0"/>
                </a:rPr>
                <a:t> </a:t>
              </a:r>
              <a:r>
                <a:rPr lang="en-US" sz="2400" b="0" dirty="0" err="1">
                  <a:solidFill>
                    <a:srgbClr val="0000FF"/>
                  </a:solidFill>
                  <a:latin typeface="Times New Roman" panose="02020603050405020304" pitchFamily="18" charset="0"/>
                  <a:cs typeface="Times New Roman" panose="02020603050405020304" pitchFamily="18" charset="0"/>
                </a:rPr>
                <a:t>ấy</a:t>
              </a:r>
              <a:r>
                <a:rPr lang="en-US" sz="2400" b="0" dirty="0">
                  <a:solidFill>
                    <a:srgbClr val="0000FF"/>
                  </a:solidFill>
                  <a:latin typeface="Times New Roman" panose="02020603050405020304" pitchFamily="18" charset="0"/>
                  <a:cs typeface="Times New Roman" panose="02020603050405020304" pitchFamily="18" charset="0"/>
                </a:rPr>
                <a:t> </a:t>
              </a:r>
              <a:r>
                <a:rPr lang="en-US" sz="2400" b="0" dirty="0" err="1">
                  <a:solidFill>
                    <a:srgbClr val="0000FF"/>
                  </a:solidFill>
                  <a:latin typeface="Times New Roman" panose="02020603050405020304" pitchFamily="18" charset="0"/>
                  <a:cs typeface="Times New Roman" panose="02020603050405020304" pitchFamily="18" charset="0"/>
                </a:rPr>
                <a:t>đại</a:t>
              </a:r>
              <a:r>
                <a:rPr lang="en-US" sz="2400" b="0" dirty="0">
                  <a:solidFill>
                    <a:srgbClr val="0000FF"/>
                  </a:solidFill>
                  <a:latin typeface="Times New Roman" panose="02020603050405020304" pitchFamily="18" charset="0"/>
                  <a:cs typeface="Times New Roman" panose="02020603050405020304" pitchFamily="18" charset="0"/>
                </a:rPr>
                <a:t> </a:t>
              </a:r>
              <a:r>
                <a:rPr lang="en-US" sz="2400" b="0" dirty="0" err="1">
                  <a:solidFill>
                    <a:srgbClr val="0000FF"/>
                  </a:solidFill>
                  <a:latin typeface="Times New Roman" panose="02020603050405020304" pitchFamily="18" charset="0"/>
                  <a:cs typeface="Times New Roman" panose="02020603050405020304" pitchFamily="18" charset="0"/>
                </a:rPr>
                <a:t>bác</a:t>
              </a:r>
              <a:r>
                <a:rPr lang="en-US" sz="2400" b="0" dirty="0">
                  <a:solidFill>
                    <a:srgbClr val="0000FF"/>
                  </a:solidFill>
                  <a:latin typeface="Times New Roman" panose="02020603050405020304" pitchFamily="18" charset="0"/>
                  <a:cs typeface="Times New Roman" panose="02020603050405020304" pitchFamily="18" charset="0"/>
                </a:rPr>
                <a:t> </a:t>
              </a:r>
              <a:r>
                <a:rPr lang="en-US" sz="2400" b="0" dirty="0" err="1">
                  <a:solidFill>
                    <a:srgbClr val="0000FF"/>
                  </a:solidFill>
                  <a:latin typeface="Times New Roman" panose="02020603050405020304" pitchFamily="18" charset="0"/>
                  <a:cs typeface="Times New Roman" panose="02020603050405020304" pitchFamily="18" charset="0"/>
                </a:rPr>
                <a:t>của</a:t>
              </a:r>
              <a:r>
                <a:rPr lang="en-US" sz="2400" b="0" dirty="0">
                  <a:solidFill>
                    <a:srgbClr val="0000FF"/>
                  </a:solidFill>
                  <a:latin typeface="Times New Roman" panose="02020603050405020304" pitchFamily="18" charset="0"/>
                  <a:cs typeface="Times New Roman" panose="02020603050405020304" pitchFamily="18" charset="0"/>
                </a:rPr>
                <a:t> </a:t>
              </a:r>
              <a:r>
                <a:rPr lang="en-US" sz="2400" b="0" dirty="0" err="1">
                  <a:solidFill>
                    <a:srgbClr val="0000FF"/>
                  </a:solidFill>
                  <a:latin typeface="Times New Roman" panose="02020603050405020304" pitchFamily="18" charset="0"/>
                  <a:cs typeface="Times New Roman" panose="02020603050405020304" pitchFamily="18" charset="0"/>
                </a:rPr>
                <a:t>họ</a:t>
              </a:r>
              <a:r>
                <a:rPr lang="en-US" sz="2400" b="0" dirty="0">
                  <a:solidFill>
                    <a:srgbClr val="0000FF"/>
                  </a:solidFill>
                  <a:latin typeface="Times New Roman" panose="02020603050405020304" pitchFamily="18" charset="0"/>
                  <a:cs typeface="Times New Roman" panose="02020603050405020304" pitchFamily="18" charset="0"/>
                </a:rPr>
                <a:t> </a:t>
              </a:r>
              <a:r>
                <a:rPr lang="en-US" sz="2400" b="0" dirty="0" err="1">
                  <a:solidFill>
                    <a:srgbClr val="0000FF"/>
                  </a:solidFill>
                  <a:latin typeface="Times New Roman" panose="02020603050405020304" pitchFamily="18" charset="0"/>
                  <a:cs typeface="Times New Roman" panose="02020603050405020304" pitchFamily="18" charset="0"/>
                </a:rPr>
                <a:t>đã</a:t>
              </a:r>
              <a:r>
                <a:rPr lang="en-US" sz="2400" b="0" dirty="0">
                  <a:solidFill>
                    <a:srgbClr val="0000FF"/>
                  </a:solidFill>
                  <a:latin typeface="Times New Roman" panose="02020603050405020304" pitchFamily="18" charset="0"/>
                  <a:cs typeface="Times New Roman" panose="02020603050405020304" pitchFamily="18" charset="0"/>
                </a:rPr>
                <a:t> </a:t>
              </a:r>
              <a:r>
                <a:rPr lang="en-US" sz="2400" b="0" dirty="0" err="1">
                  <a:solidFill>
                    <a:srgbClr val="0000FF"/>
                  </a:solidFill>
                  <a:latin typeface="Times New Roman" panose="02020603050405020304" pitchFamily="18" charset="0"/>
                  <a:cs typeface="Times New Roman" panose="02020603050405020304" pitchFamily="18" charset="0"/>
                </a:rPr>
                <a:t>bắn</a:t>
              </a:r>
              <a:r>
                <a:rPr lang="en-US" sz="2400" b="0" dirty="0">
                  <a:solidFill>
                    <a:srgbClr val="0000FF"/>
                  </a:solidFill>
                  <a:latin typeface="Times New Roman" panose="02020603050405020304" pitchFamily="18" charset="0"/>
                  <a:cs typeface="Times New Roman" panose="02020603050405020304" pitchFamily="18" charset="0"/>
                </a:rPr>
                <a:t> </a:t>
              </a:r>
              <a:r>
                <a:rPr lang="en-US" sz="2400" b="0" dirty="0" err="1">
                  <a:solidFill>
                    <a:srgbClr val="0000FF"/>
                  </a:solidFill>
                  <a:latin typeface="Times New Roman" panose="02020603050405020304" pitchFamily="18" charset="0"/>
                  <a:cs typeface="Times New Roman" panose="02020603050405020304" pitchFamily="18" charset="0"/>
                </a:rPr>
                <a:t>được</a:t>
              </a:r>
              <a:r>
                <a:rPr lang="en-US" sz="2400" b="0" dirty="0">
                  <a:solidFill>
                    <a:srgbClr val="0000FF"/>
                  </a:solidFill>
                  <a:latin typeface="Times New Roman" panose="02020603050405020304" pitchFamily="18" charset="0"/>
                  <a:cs typeface="Times New Roman" panose="02020603050405020304" pitchFamily="18" charset="0"/>
                </a:rPr>
                <a:t> </a:t>
              </a:r>
              <a:r>
                <a:rPr lang="en-US" sz="2400" b="0" dirty="0" err="1">
                  <a:solidFill>
                    <a:srgbClr val="0000FF"/>
                  </a:solidFill>
                  <a:latin typeface="Times New Roman" panose="02020603050405020304" pitchFamily="18" charset="0"/>
                  <a:cs typeface="Times New Roman" panose="02020603050405020304" pitchFamily="18" charset="0"/>
                </a:rPr>
                <a:t>hai</a:t>
              </a:r>
              <a:r>
                <a:rPr lang="en-US" sz="2400" b="0" dirty="0">
                  <a:solidFill>
                    <a:srgbClr val="0000FF"/>
                  </a:solidFill>
                  <a:latin typeface="Times New Roman" panose="02020603050405020304" pitchFamily="18" charset="0"/>
                  <a:cs typeface="Times New Roman" panose="02020603050405020304" pitchFamily="18" charset="0"/>
                </a:rPr>
                <a:t> </a:t>
              </a:r>
              <a:r>
                <a:rPr lang="en-US" sz="2400" b="0" dirty="0" err="1">
                  <a:solidFill>
                    <a:srgbClr val="0000FF"/>
                  </a:solidFill>
                  <a:latin typeface="Times New Roman" panose="02020603050405020304" pitchFamily="18" charset="0"/>
                  <a:cs typeface="Times New Roman" panose="02020603050405020304" pitchFamily="18" charset="0"/>
                </a:rPr>
                <a:t>mươi</a:t>
              </a:r>
              <a:r>
                <a:rPr lang="en-US" sz="2400" b="0" dirty="0">
                  <a:solidFill>
                    <a:srgbClr val="0000FF"/>
                  </a:solidFill>
                  <a:latin typeface="Times New Roman" panose="02020603050405020304" pitchFamily="18" charset="0"/>
                  <a:cs typeface="Times New Roman" panose="02020603050405020304" pitchFamily="18" charset="0"/>
                </a:rPr>
                <a:t> </a:t>
              </a:r>
              <a:r>
                <a:rPr lang="en-US" sz="2400" b="0" dirty="0" err="1">
                  <a:solidFill>
                    <a:srgbClr val="0000FF"/>
                  </a:solidFill>
                  <a:latin typeface="Times New Roman" panose="02020603050405020304" pitchFamily="18" charset="0"/>
                  <a:cs typeface="Times New Roman" panose="02020603050405020304" pitchFamily="18" charset="0"/>
                </a:rPr>
                <a:t>viên</a:t>
              </a:r>
              <a:r>
                <a:rPr lang="en-US" sz="2400" b="0" dirty="0">
                  <a:solidFill>
                    <a:srgbClr val="0000FF"/>
                  </a:solidFill>
                  <a:latin typeface="Times New Roman" panose="02020603050405020304" pitchFamily="18" charset="0"/>
                  <a:cs typeface="Times New Roman" panose="02020603050405020304" pitchFamily="18" charset="0"/>
                </a:rPr>
                <a:t>.</a:t>
              </a:r>
            </a:p>
          </p:txBody>
        </p:sp>
      </p:grpSp>
      <p:sp>
        <p:nvSpPr>
          <p:cNvPr id="5134" name="Line 14">
            <a:extLst>
              <a:ext uri="{FF2B5EF4-FFF2-40B4-BE49-F238E27FC236}">
                <a16:creationId xmlns:a16="http://schemas.microsoft.com/office/drawing/2014/main" xmlns="" id="{6B7F8595-80CC-4F63-887E-767CE9B7B936}"/>
              </a:ext>
            </a:extLst>
          </p:cNvPr>
          <p:cNvSpPr>
            <a:spLocks noChangeShapeType="1"/>
          </p:cNvSpPr>
          <p:nvPr/>
        </p:nvSpPr>
        <p:spPr bwMode="auto">
          <a:xfrm flipH="1">
            <a:off x="917575" y="2936875"/>
            <a:ext cx="98425" cy="346075"/>
          </a:xfrm>
          <a:prstGeom prst="line">
            <a:avLst/>
          </a:prstGeom>
          <a:noFill/>
          <a:ln w="28575">
            <a:solidFill>
              <a:srgbClr val="FF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135" name="Text Box 15">
            <a:extLst>
              <a:ext uri="{FF2B5EF4-FFF2-40B4-BE49-F238E27FC236}">
                <a16:creationId xmlns:a16="http://schemas.microsoft.com/office/drawing/2014/main" xmlns="" id="{CB8ED458-13C7-4A46-BAEC-77D8EC409715}"/>
              </a:ext>
            </a:extLst>
          </p:cNvPr>
          <p:cNvSpPr txBox="1">
            <a:spLocks noChangeArrowheads="1"/>
          </p:cNvSpPr>
          <p:nvPr/>
        </p:nvSpPr>
        <p:spPr bwMode="auto">
          <a:xfrm>
            <a:off x="6781800" y="2667000"/>
            <a:ext cx="20574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buFontTx/>
              <a:buNone/>
            </a:pPr>
            <a:r>
              <a:rPr lang="en-US" altLang="vi-VN" sz="1800">
                <a:solidFill>
                  <a:srgbClr val="0000FF"/>
                </a:solidFill>
                <a:latin typeface="Times New Roman" panose="02020603050405020304" pitchFamily="18" charset="0"/>
                <a:cs typeface="Times New Roman" panose="02020603050405020304" pitchFamily="18" charset="0"/>
              </a:rPr>
              <a:t>Dấu</a:t>
            </a:r>
            <a:r>
              <a:rPr lang="en-US" altLang="vi-VN" sz="1800">
                <a:latin typeface="Times New Roman" panose="02020603050405020304" pitchFamily="18" charset="0"/>
                <a:cs typeface="Times New Roman" panose="02020603050405020304" pitchFamily="18" charset="0"/>
              </a:rPr>
              <a:t> </a:t>
            </a:r>
            <a:r>
              <a:rPr lang="en-US" altLang="vi-VN" sz="1800" u="sng">
                <a:solidFill>
                  <a:srgbClr val="FF0000"/>
                </a:solidFill>
                <a:latin typeface="Times New Roman" panose="02020603050405020304" pitchFamily="18" charset="0"/>
                <a:cs typeface="Times New Roman" panose="02020603050405020304" pitchFamily="18" charset="0"/>
              </a:rPr>
              <a:t>phẩy</a:t>
            </a:r>
          </a:p>
        </p:txBody>
      </p:sp>
      <p:sp>
        <p:nvSpPr>
          <p:cNvPr id="5136" name="Text Box 16">
            <a:extLst>
              <a:ext uri="{FF2B5EF4-FFF2-40B4-BE49-F238E27FC236}">
                <a16:creationId xmlns:a16="http://schemas.microsoft.com/office/drawing/2014/main" xmlns="" id="{86E0730F-EF60-41B0-8EFC-60A99D967B4C}"/>
              </a:ext>
            </a:extLst>
          </p:cNvPr>
          <p:cNvSpPr txBox="1">
            <a:spLocks noChangeArrowheads="1"/>
          </p:cNvSpPr>
          <p:nvPr/>
        </p:nvSpPr>
        <p:spPr bwMode="auto">
          <a:xfrm>
            <a:off x="144463" y="3935413"/>
            <a:ext cx="6400800"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just" eaLnBrk="1" hangingPunct="1">
              <a:lnSpc>
                <a:spcPct val="150000"/>
              </a:lnSpc>
              <a:spcBef>
                <a:spcPct val="50000"/>
              </a:spcBef>
              <a:buFontTx/>
              <a:buNone/>
            </a:pPr>
            <a:r>
              <a:rPr lang="en-US" altLang="vi-VN" sz="2400" b="0">
                <a:solidFill>
                  <a:srgbClr val="0000FF"/>
                </a:solidFill>
                <a:latin typeface="Times New Roman" panose="02020603050405020304" pitchFamily="18" charset="0"/>
                <a:cs typeface="Times New Roman" panose="02020603050405020304" pitchFamily="18" charset="0"/>
              </a:rPr>
              <a:t>b) Cảnh vật xung quanh tôi đang có sự thay đổi lớn :    hôm nay tôi đi học. </a:t>
            </a:r>
          </a:p>
        </p:txBody>
      </p:sp>
      <p:sp>
        <p:nvSpPr>
          <p:cNvPr id="5137" name="Line 17">
            <a:extLst>
              <a:ext uri="{FF2B5EF4-FFF2-40B4-BE49-F238E27FC236}">
                <a16:creationId xmlns:a16="http://schemas.microsoft.com/office/drawing/2014/main" xmlns="" id="{A7D4213A-84DC-4D49-B880-4049B0947AA3}"/>
              </a:ext>
            </a:extLst>
          </p:cNvPr>
          <p:cNvSpPr>
            <a:spLocks noChangeShapeType="1"/>
          </p:cNvSpPr>
          <p:nvPr/>
        </p:nvSpPr>
        <p:spPr bwMode="auto">
          <a:xfrm flipH="1">
            <a:off x="884238" y="4614863"/>
            <a:ext cx="152400" cy="457200"/>
          </a:xfrm>
          <a:prstGeom prst="line">
            <a:avLst/>
          </a:prstGeom>
          <a:noFill/>
          <a:ln w="28575">
            <a:solidFill>
              <a:srgbClr val="FF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138" name="Text Box 18">
            <a:extLst>
              <a:ext uri="{FF2B5EF4-FFF2-40B4-BE49-F238E27FC236}">
                <a16:creationId xmlns:a16="http://schemas.microsoft.com/office/drawing/2014/main" xmlns="" id="{7751E3F7-C5DC-4AD9-BA44-F455B320319E}"/>
              </a:ext>
            </a:extLst>
          </p:cNvPr>
          <p:cNvSpPr txBox="1">
            <a:spLocks noChangeArrowheads="1"/>
          </p:cNvSpPr>
          <p:nvPr/>
        </p:nvSpPr>
        <p:spPr bwMode="auto">
          <a:xfrm>
            <a:off x="6553200" y="4510088"/>
            <a:ext cx="259080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buFontTx/>
              <a:buNone/>
            </a:pPr>
            <a:r>
              <a:rPr lang="en-US" altLang="vi-VN" sz="1800">
                <a:solidFill>
                  <a:srgbClr val="0000FF"/>
                </a:solidFill>
                <a:latin typeface="Times New Roman" panose="02020603050405020304" pitchFamily="18" charset="0"/>
                <a:cs typeface="Times New Roman" panose="02020603050405020304" pitchFamily="18" charset="0"/>
              </a:rPr>
              <a:t>Dấu</a:t>
            </a:r>
            <a:r>
              <a:rPr lang="en-US" altLang="vi-VN" sz="1800">
                <a:latin typeface="Times New Roman" panose="02020603050405020304" pitchFamily="18" charset="0"/>
                <a:cs typeface="Times New Roman" panose="02020603050405020304" pitchFamily="18" charset="0"/>
              </a:rPr>
              <a:t> </a:t>
            </a:r>
            <a:r>
              <a:rPr lang="en-US" altLang="vi-VN" sz="1800" u="sng">
                <a:solidFill>
                  <a:srgbClr val="FF0000"/>
                </a:solidFill>
                <a:latin typeface="Times New Roman" panose="02020603050405020304" pitchFamily="18" charset="0"/>
                <a:cs typeface="Times New Roman" panose="02020603050405020304" pitchFamily="18" charset="0"/>
              </a:rPr>
              <a:t>hai chấm</a:t>
            </a:r>
          </a:p>
        </p:txBody>
      </p:sp>
      <p:sp>
        <p:nvSpPr>
          <p:cNvPr id="5139" name="Text Box 19">
            <a:extLst>
              <a:ext uri="{FF2B5EF4-FFF2-40B4-BE49-F238E27FC236}">
                <a16:creationId xmlns:a16="http://schemas.microsoft.com/office/drawing/2014/main" xmlns="" id="{38765226-89E7-4009-8574-7135B70C1F09}"/>
              </a:ext>
            </a:extLst>
          </p:cNvPr>
          <p:cNvSpPr txBox="1">
            <a:spLocks noChangeArrowheads="1"/>
          </p:cNvSpPr>
          <p:nvPr/>
        </p:nvSpPr>
        <p:spPr bwMode="auto">
          <a:xfrm>
            <a:off x="123825" y="5151438"/>
            <a:ext cx="6629400"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just" eaLnBrk="1" hangingPunct="1">
              <a:lnSpc>
                <a:spcPct val="150000"/>
              </a:lnSpc>
              <a:spcBef>
                <a:spcPct val="50000"/>
              </a:spcBef>
              <a:buFontTx/>
              <a:buNone/>
            </a:pPr>
            <a:r>
              <a:rPr lang="en-US" altLang="vi-VN" sz="2400" b="0">
                <a:solidFill>
                  <a:srgbClr val="0000FF"/>
                </a:solidFill>
                <a:latin typeface="Times New Roman" panose="02020603050405020304" pitchFamily="18" charset="0"/>
                <a:cs typeface="Times New Roman" panose="02020603050405020304" pitchFamily="18" charset="0"/>
              </a:rPr>
              <a:t>c) Kia là những mái nhà đứng sau luỹ tre ;   đây là mái đình cong cong ;   kia nữa là sân phơi.</a:t>
            </a:r>
          </a:p>
        </p:txBody>
      </p:sp>
      <p:sp>
        <p:nvSpPr>
          <p:cNvPr id="5140" name="Line 20">
            <a:extLst>
              <a:ext uri="{FF2B5EF4-FFF2-40B4-BE49-F238E27FC236}">
                <a16:creationId xmlns:a16="http://schemas.microsoft.com/office/drawing/2014/main" xmlns="" id="{CF1CC084-DA3D-422D-B402-FB518A56539D}"/>
              </a:ext>
            </a:extLst>
          </p:cNvPr>
          <p:cNvSpPr>
            <a:spLocks noChangeShapeType="1"/>
          </p:cNvSpPr>
          <p:nvPr/>
        </p:nvSpPr>
        <p:spPr bwMode="auto">
          <a:xfrm flipH="1">
            <a:off x="5749925" y="5353050"/>
            <a:ext cx="133350" cy="381000"/>
          </a:xfrm>
          <a:prstGeom prst="line">
            <a:avLst/>
          </a:prstGeom>
          <a:noFill/>
          <a:ln w="28575">
            <a:solidFill>
              <a:srgbClr val="FF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141" name="Line 21">
            <a:extLst>
              <a:ext uri="{FF2B5EF4-FFF2-40B4-BE49-F238E27FC236}">
                <a16:creationId xmlns:a16="http://schemas.microsoft.com/office/drawing/2014/main" xmlns="" id="{60D4D824-6056-4A37-9670-C0338314CE81}"/>
              </a:ext>
            </a:extLst>
          </p:cNvPr>
          <p:cNvSpPr>
            <a:spLocks noChangeShapeType="1"/>
          </p:cNvSpPr>
          <p:nvPr/>
        </p:nvSpPr>
        <p:spPr bwMode="auto">
          <a:xfrm flipH="1">
            <a:off x="2919413" y="5932488"/>
            <a:ext cx="55562" cy="255587"/>
          </a:xfrm>
          <a:prstGeom prst="line">
            <a:avLst/>
          </a:prstGeom>
          <a:noFill/>
          <a:ln w="28575">
            <a:solidFill>
              <a:srgbClr val="FF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142" name="Text Box 22">
            <a:extLst>
              <a:ext uri="{FF2B5EF4-FFF2-40B4-BE49-F238E27FC236}">
                <a16:creationId xmlns:a16="http://schemas.microsoft.com/office/drawing/2014/main" xmlns="" id="{2B4637B4-519A-4247-8FE3-D74ED5F111CD}"/>
              </a:ext>
            </a:extLst>
          </p:cNvPr>
          <p:cNvSpPr txBox="1">
            <a:spLocks noChangeArrowheads="1"/>
          </p:cNvSpPr>
          <p:nvPr/>
        </p:nvSpPr>
        <p:spPr bwMode="auto">
          <a:xfrm>
            <a:off x="6553200" y="5562600"/>
            <a:ext cx="27432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buFontTx/>
              <a:buNone/>
            </a:pPr>
            <a:r>
              <a:rPr lang="en-US" altLang="vi-VN" sz="1800">
                <a:solidFill>
                  <a:srgbClr val="0000FF"/>
                </a:solidFill>
                <a:latin typeface="Times New Roman" panose="02020603050405020304" pitchFamily="18" charset="0"/>
                <a:cs typeface="Times New Roman" panose="02020603050405020304" pitchFamily="18" charset="0"/>
              </a:rPr>
              <a:t>Các dấu </a:t>
            </a:r>
            <a:r>
              <a:rPr lang="en-US" altLang="vi-VN" sz="1800" u="sng">
                <a:solidFill>
                  <a:srgbClr val="FF0000"/>
                </a:solidFill>
                <a:latin typeface="Times New Roman" panose="02020603050405020304" pitchFamily="18" charset="0"/>
                <a:cs typeface="Times New Roman" panose="02020603050405020304" pitchFamily="18" charset="0"/>
              </a:rPr>
              <a:t>chấm phẩy</a:t>
            </a:r>
          </a:p>
        </p:txBody>
      </p:sp>
      <p:sp>
        <p:nvSpPr>
          <p:cNvPr id="3" name="Line 24">
            <a:extLst>
              <a:ext uri="{FF2B5EF4-FFF2-40B4-BE49-F238E27FC236}">
                <a16:creationId xmlns:a16="http://schemas.microsoft.com/office/drawing/2014/main" xmlns="" id="{7383F36A-515E-49E4-90D1-D8B6B72F2E01}"/>
              </a:ext>
            </a:extLst>
          </p:cNvPr>
          <p:cNvSpPr>
            <a:spLocks noChangeShapeType="1"/>
          </p:cNvSpPr>
          <p:nvPr/>
        </p:nvSpPr>
        <p:spPr bwMode="auto">
          <a:xfrm flipH="1">
            <a:off x="6858000" y="914400"/>
            <a:ext cx="46038" cy="51054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3" name="Rectangle 12">
            <a:extLst>
              <a:ext uri="{FF2B5EF4-FFF2-40B4-BE49-F238E27FC236}">
                <a16:creationId xmlns:a16="http://schemas.microsoft.com/office/drawing/2014/main" xmlns="" id="{16C7934F-41BE-495C-99F6-4CDE1D44C507}"/>
              </a:ext>
            </a:extLst>
          </p:cNvPr>
          <p:cNvSpPr>
            <a:spLocks noChangeArrowheads="1"/>
          </p:cNvSpPr>
          <p:nvPr/>
        </p:nvSpPr>
        <p:spPr bwMode="auto">
          <a:xfrm>
            <a:off x="533400" y="152400"/>
            <a:ext cx="7010400"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vi-VN" sz="2400">
                <a:solidFill>
                  <a:srgbClr val="0000FF"/>
                </a:solidFill>
                <a:latin typeface="Times New Roman" panose="02020603050405020304" pitchFamily="18" charset="0"/>
                <a:cs typeface="Times New Roman" panose="02020603050405020304" pitchFamily="18" charset="0"/>
              </a:rPr>
              <a:t>1. Tìm các vế câu trong mỗi câu ghép dưới đây:</a:t>
            </a:r>
          </a:p>
        </p:txBody>
      </p:sp>
      <p:sp>
        <p:nvSpPr>
          <p:cNvPr id="24" name="Rectangle 2">
            <a:extLst>
              <a:ext uri="{FF2B5EF4-FFF2-40B4-BE49-F238E27FC236}">
                <a16:creationId xmlns:a16="http://schemas.microsoft.com/office/drawing/2014/main" xmlns="" id="{6D2ACF77-7C72-4F33-926C-B5FC076B1EFB}"/>
              </a:ext>
            </a:extLst>
          </p:cNvPr>
          <p:cNvSpPr txBox="1">
            <a:spLocks noChangeArrowheads="1"/>
          </p:cNvSpPr>
          <p:nvPr/>
        </p:nvSpPr>
        <p:spPr>
          <a:xfrm>
            <a:off x="369888" y="411163"/>
            <a:ext cx="8686800" cy="762000"/>
          </a:xfrm>
          <a:prstGeom prst="rect">
            <a:avLst/>
          </a:prstGeom>
        </p:spPr>
        <p:txBody>
          <a:bodyPr/>
          <a:lstStyle/>
          <a:p>
            <a:pPr>
              <a:lnSpc>
                <a:spcPct val="110000"/>
              </a:lnSpc>
              <a:defRPr/>
            </a:pPr>
            <a:r>
              <a:rPr lang="en-US" sz="2400" kern="0" dirty="0">
                <a:solidFill>
                  <a:srgbClr val="FF0000"/>
                </a:solidFill>
                <a:latin typeface="Times New Roman" panose="02020603050405020304" pitchFamily="18" charset="0"/>
                <a:ea typeface="+mj-ea"/>
                <a:cs typeface="Times New Roman" panose="02020603050405020304" pitchFamily="18" charset="0"/>
              </a:rPr>
              <a:t>2. </a:t>
            </a:r>
            <a:r>
              <a:rPr lang="en-US" sz="2400" kern="0" dirty="0" err="1">
                <a:solidFill>
                  <a:srgbClr val="FF0000"/>
                </a:solidFill>
                <a:latin typeface="Times New Roman" pitchFamily="18" charset="0"/>
                <a:ea typeface="+mj-ea"/>
                <a:cs typeface="Times New Roman" panose="02020603050405020304" pitchFamily="18" charset="0"/>
              </a:rPr>
              <a:t>Các</a:t>
            </a:r>
            <a:r>
              <a:rPr lang="en-US" sz="2400" kern="0" dirty="0">
                <a:solidFill>
                  <a:srgbClr val="FF0000"/>
                </a:solidFill>
                <a:latin typeface="Times New Roman" pitchFamily="18" charset="0"/>
                <a:ea typeface="+mj-ea"/>
                <a:cs typeface="Times New Roman" panose="02020603050405020304" pitchFamily="18" charset="0"/>
              </a:rPr>
              <a:t> </a:t>
            </a:r>
            <a:r>
              <a:rPr lang="en-US" sz="2400" kern="0" dirty="0" err="1">
                <a:solidFill>
                  <a:srgbClr val="FF0000"/>
                </a:solidFill>
                <a:latin typeface="Times New Roman" pitchFamily="18" charset="0"/>
                <a:ea typeface="+mj-ea"/>
                <a:cs typeface="Times New Roman" panose="02020603050405020304" pitchFamily="18" charset="0"/>
              </a:rPr>
              <a:t>vế</a:t>
            </a:r>
            <a:r>
              <a:rPr lang="en-US" sz="2400" kern="0" dirty="0">
                <a:solidFill>
                  <a:srgbClr val="FF0000"/>
                </a:solidFill>
                <a:latin typeface="Times New Roman" pitchFamily="18" charset="0"/>
                <a:ea typeface="+mj-ea"/>
                <a:cs typeface="Times New Roman" panose="02020603050405020304" pitchFamily="18" charset="0"/>
              </a:rPr>
              <a:t> </a:t>
            </a:r>
            <a:r>
              <a:rPr lang="en-US" sz="2400" kern="0" dirty="0" err="1">
                <a:solidFill>
                  <a:srgbClr val="FF0000"/>
                </a:solidFill>
                <a:latin typeface="Times New Roman" pitchFamily="18" charset="0"/>
                <a:ea typeface="+mj-ea"/>
                <a:cs typeface="Times New Roman" panose="02020603050405020304" pitchFamily="18" charset="0"/>
              </a:rPr>
              <a:t>câu</a:t>
            </a:r>
            <a:r>
              <a:rPr lang="en-US" sz="2400" kern="0" dirty="0">
                <a:solidFill>
                  <a:srgbClr val="FF0000"/>
                </a:solidFill>
                <a:latin typeface="Times New Roman" pitchFamily="18" charset="0"/>
                <a:ea typeface="+mj-ea"/>
                <a:cs typeface="Times New Roman" panose="02020603050405020304" pitchFamily="18" charset="0"/>
              </a:rPr>
              <a:t> </a:t>
            </a:r>
            <a:r>
              <a:rPr lang="en-US" sz="2400" kern="0" dirty="0" err="1">
                <a:solidFill>
                  <a:srgbClr val="FF0000"/>
                </a:solidFill>
                <a:latin typeface="Times New Roman" pitchFamily="18" charset="0"/>
                <a:ea typeface="+mj-ea"/>
                <a:cs typeface="Times New Roman" panose="02020603050405020304" pitchFamily="18" charset="0"/>
              </a:rPr>
              <a:t>trong</a:t>
            </a:r>
            <a:r>
              <a:rPr lang="en-US" sz="2400" kern="0" dirty="0">
                <a:solidFill>
                  <a:srgbClr val="FF0000"/>
                </a:solidFill>
                <a:latin typeface="Times New Roman" pitchFamily="18" charset="0"/>
                <a:ea typeface="+mj-ea"/>
                <a:cs typeface="Times New Roman" panose="02020603050405020304" pitchFamily="18" charset="0"/>
              </a:rPr>
              <a:t> </a:t>
            </a:r>
            <a:r>
              <a:rPr lang="en-US" sz="2400" kern="0" dirty="0" err="1">
                <a:solidFill>
                  <a:srgbClr val="FF0000"/>
                </a:solidFill>
                <a:latin typeface="Times New Roman" pitchFamily="18" charset="0"/>
                <a:ea typeface="+mj-ea"/>
                <a:cs typeface="Times New Roman" panose="02020603050405020304" pitchFamily="18" charset="0"/>
              </a:rPr>
              <a:t>câu</a:t>
            </a:r>
            <a:r>
              <a:rPr lang="en-US" sz="2400" kern="0" dirty="0">
                <a:solidFill>
                  <a:srgbClr val="FF0000"/>
                </a:solidFill>
                <a:latin typeface="Times New Roman" pitchFamily="18" charset="0"/>
                <a:ea typeface="+mj-ea"/>
                <a:cs typeface="Times New Roman" panose="02020603050405020304" pitchFamily="18" charset="0"/>
              </a:rPr>
              <a:t> </a:t>
            </a:r>
            <a:r>
              <a:rPr lang="en-US" sz="2400" kern="0" dirty="0" err="1">
                <a:solidFill>
                  <a:srgbClr val="FF0000"/>
                </a:solidFill>
                <a:latin typeface="Times New Roman" pitchFamily="18" charset="0"/>
                <a:ea typeface="+mj-ea"/>
                <a:cs typeface="Times New Roman" panose="02020603050405020304" pitchFamily="18" charset="0"/>
              </a:rPr>
              <a:t>ghép</a:t>
            </a:r>
            <a:r>
              <a:rPr lang="en-US" sz="2400" kern="0" dirty="0">
                <a:solidFill>
                  <a:srgbClr val="FF0000"/>
                </a:solidFill>
                <a:latin typeface="Times New Roman" pitchFamily="18" charset="0"/>
                <a:ea typeface="+mj-ea"/>
                <a:cs typeface="Times New Roman" panose="02020603050405020304" pitchFamily="18" charset="0"/>
              </a:rPr>
              <a:t> </a:t>
            </a:r>
            <a:r>
              <a:rPr lang="en-US" sz="2400" kern="0" dirty="0" err="1">
                <a:solidFill>
                  <a:srgbClr val="FF0000"/>
                </a:solidFill>
                <a:latin typeface="Times New Roman" pitchFamily="18" charset="0"/>
                <a:ea typeface="+mj-ea"/>
                <a:cs typeface="Times New Roman" panose="02020603050405020304" pitchFamily="18" charset="0"/>
              </a:rPr>
              <a:t>được</a:t>
            </a:r>
            <a:r>
              <a:rPr lang="en-US" sz="2400" kern="0" dirty="0">
                <a:solidFill>
                  <a:srgbClr val="FF0000"/>
                </a:solidFill>
                <a:latin typeface="Times New Roman" pitchFamily="18" charset="0"/>
                <a:ea typeface="+mj-ea"/>
                <a:cs typeface="Times New Roman" panose="02020603050405020304" pitchFamily="18" charset="0"/>
              </a:rPr>
              <a:t> </a:t>
            </a:r>
            <a:r>
              <a:rPr lang="en-US" sz="2400" kern="0" dirty="0" err="1">
                <a:solidFill>
                  <a:srgbClr val="FF0000"/>
                </a:solidFill>
                <a:latin typeface="Times New Roman" pitchFamily="18" charset="0"/>
                <a:ea typeface="+mj-ea"/>
                <a:cs typeface="Times New Roman" panose="02020603050405020304" pitchFamily="18" charset="0"/>
              </a:rPr>
              <a:t>nối</a:t>
            </a:r>
            <a:r>
              <a:rPr lang="en-US" sz="2400" kern="0" dirty="0">
                <a:solidFill>
                  <a:srgbClr val="FF0000"/>
                </a:solidFill>
                <a:latin typeface="Times New Roman" pitchFamily="18" charset="0"/>
                <a:ea typeface="+mj-ea"/>
                <a:cs typeface="Times New Roman" panose="02020603050405020304" pitchFamily="18" charset="0"/>
              </a:rPr>
              <a:t> </a:t>
            </a:r>
            <a:r>
              <a:rPr lang="en-US" sz="2400" kern="0" dirty="0" err="1">
                <a:solidFill>
                  <a:srgbClr val="FF0000"/>
                </a:solidFill>
                <a:latin typeface="Times New Roman" pitchFamily="18" charset="0"/>
                <a:ea typeface="+mj-ea"/>
                <a:cs typeface="Times New Roman" panose="02020603050405020304" pitchFamily="18" charset="0"/>
              </a:rPr>
              <a:t>bằng</a:t>
            </a:r>
            <a:r>
              <a:rPr lang="en-US" sz="2400" kern="0" dirty="0">
                <a:solidFill>
                  <a:srgbClr val="FF0000"/>
                </a:solidFill>
                <a:latin typeface="Times New Roman" pitchFamily="18" charset="0"/>
                <a:ea typeface="+mj-ea"/>
                <a:cs typeface="Times New Roman" panose="02020603050405020304" pitchFamily="18" charset="0"/>
              </a:rPr>
              <a:t> </a:t>
            </a:r>
            <a:r>
              <a:rPr lang="en-US" sz="2400" kern="0" dirty="0" err="1">
                <a:solidFill>
                  <a:srgbClr val="FF0000"/>
                </a:solidFill>
                <a:latin typeface="Times New Roman" pitchFamily="18" charset="0"/>
                <a:ea typeface="+mj-ea"/>
                <a:cs typeface="Times New Roman" panose="02020603050405020304" pitchFamily="18" charset="0"/>
              </a:rPr>
              <a:t>những</a:t>
            </a:r>
            <a:r>
              <a:rPr lang="en-US" sz="2400" kern="0" dirty="0">
                <a:solidFill>
                  <a:srgbClr val="FF0000"/>
                </a:solidFill>
                <a:latin typeface="Times New Roman" pitchFamily="18" charset="0"/>
                <a:ea typeface="+mj-ea"/>
                <a:cs typeface="Times New Roman" panose="02020603050405020304" pitchFamily="18" charset="0"/>
              </a:rPr>
              <a:t> </a:t>
            </a:r>
            <a:r>
              <a:rPr lang="en-US" sz="2400" kern="0" dirty="0" err="1">
                <a:solidFill>
                  <a:srgbClr val="FF0000"/>
                </a:solidFill>
                <a:latin typeface="Times New Roman" pitchFamily="18" charset="0"/>
                <a:ea typeface="+mj-ea"/>
                <a:cs typeface="Times New Roman" panose="02020603050405020304" pitchFamily="18" charset="0"/>
              </a:rPr>
              <a:t>cách</a:t>
            </a:r>
            <a:r>
              <a:rPr lang="en-US" sz="2400" kern="0" dirty="0">
                <a:solidFill>
                  <a:srgbClr val="FF0000"/>
                </a:solidFill>
                <a:latin typeface="Times New Roman" pitchFamily="18" charset="0"/>
                <a:ea typeface="+mj-ea"/>
                <a:cs typeface="Times New Roman" panose="02020603050405020304" pitchFamily="18" charset="0"/>
              </a:rPr>
              <a:t> </a:t>
            </a:r>
            <a:r>
              <a:rPr lang="en-US" sz="2400" kern="0" dirty="0" err="1">
                <a:solidFill>
                  <a:srgbClr val="FF0000"/>
                </a:solidFill>
                <a:latin typeface="Times New Roman" pitchFamily="18" charset="0"/>
                <a:ea typeface="+mj-ea"/>
                <a:cs typeface="Times New Roman" panose="02020603050405020304" pitchFamily="18" charset="0"/>
              </a:rPr>
              <a:t>nào</a:t>
            </a:r>
            <a:r>
              <a:rPr lang="en-US" sz="2400" kern="0" dirty="0">
                <a:solidFill>
                  <a:srgbClr val="FF0000"/>
                </a:solidFill>
                <a:latin typeface="Times New Roman" pitchFamily="18" charset="0"/>
                <a:ea typeface="+mj-ea"/>
                <a:cs typeface="Times New Roman" panose="02020603050405020304" pitchFamily="18" charset="0"/>
              </a:rPr>
              <a:t>?</a:t>
            </a:r>
          </a:p>
        </p:txBody>
      </p:sp>
      <p:sp>
        <p:nvSpPr>
          <p:cNvPr id="25" name="TextBox 24">
            <a:extLst>
              <a:ext uri="{FF2B5EF4-FFF2-40B4-BE49-F238E27FC236}">
                <a16:creationId xmlns:a16="http://schemas.microsoft.com/office/drawing/2014/main" xmlns="" id="{7B06F4C6-2234-4DEE-8753-FDE1B2E1469C}"/>
              </a:ext>
            </a:extLst>
          </p:cNvPr>
          <p:cNvSpPr txBox="1">
            <a:spLocks noChangeArrowheads="1"/>
          </p:cNvSpPr>
          <p:nvPr/>
        </p:nvSpPr>
        <p:spPr bwMode="auto">
          <a:xfrm>
            <a:off x="2751138" y="1493838"/>
            <a:ext cx="61912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vi-VN" sz="2000">
                <a:solidFill>
                  <a:srgbClr val="FF0000"/>
                </a:solidFill>
                <a:latin typeface="Times New Roman" panose="02020603050405020304" pitchFamily="18" charset="0"/>
                <a:cs typeface="Times New Roman" panose="02020603050405020304" pitchFamily="18" charset="0"/>
              </a:rPr>
              <a:t>vế 1</a:t>
            </a:r>
          </a:p>
        </p:txBody>
      </p:sp>
      <p:sp>
        <p:nvSpPr>
          <p:cNvPr id="28" name="TextBox 27">
            <a:extLst>
              <a:ext uri="{FF2B5EF4-FFF2-40B4-BE49-F238E27FC236}">
                <a16:creationId xmlns:a16="http://schemas.microsoft.com/office/drawing/2014/main" xmlns="" id="{FBE8290E-80E0-4404-93CA-F48B4748BD47}"/>
              </a:ext>
            </a:extLst>
          </p:cNvPr>
          <p:cNvSpPr txBox="1">
            <a:spLocks noChangeArrowheads="1"/>
          </p:cNvSpPr>
          <p:nvPr/>
        </p:nvSpPr>
        <p:spPr bwMode="auto">
          <a:xfrm>
            <a:off x="2943225" y="2073275"/>
            <a:ext cx="61912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vi-VN" sz="2000">
                <a:solidFill>
                  <a:srgbClr val="FF0000"/>
                </a:solidFill>
                <a:latin typeface="Times New Roman" panose="02020603050405020304" pitchFamily="18" charset="0"/>
                <a:cs typeface="Times New Roman" panose="02020603050405020304" pitchFamily="18" charset="0"/>
              </a:rPr>
              <a:t>vế 2</a:t>
            </a:r>
          </a:p>
        </p:txBody>
      </p:sp>
      <p:sp>
        <p:nvSpPr>
          <p:cNvPr id="29" name="TextBox 28">
            <a:extLst>
              <a:ext uri="{FF2B5EF4-FFF2-40B4-BE49-F238E27FC236}">
                <a16:creationId xmlns:a16="http://schemas.microsoft.com/office/drawing/2014/main" xmlns="" id="{459538EA-B045-4448-99D3-F291A42344C2}"/>
              </a:ext>
            </a:extLst>
          </p:cNvPr>
          <p:cNvSpPr txBox="1">
            <a:spLocks noChangeArrowheads="1"/>
          </p:cNvSpPr>
          <p:nvPr/>
        </p:nvSpPr>
        <p:spPr bwMode="auto">
          <a:xfrm>
            <a:off x="3357563" y="2709863"/>
            <a:ext cx="61912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vi-VN" sz="2000">
                <a:solidFill>
                  <a:srgbClr val="FF0000"/>
                </a:solidFill>
                <a:latin typeface="Times New Roman" panose="02020603050405020304" pitchFamily="18" charset="0"/>
                <a:cs typeface="Times New Roman" panose="02020603050405020304" pitchFamily="18" charset="0"/>
              </a:rPr>
              <a:t>vế 1</a:t>
            </a:r>
            <a:endParaRPr lang="en-US" altLang="vi-VN" sz="2400">
              <a:solidFill>
                <a:srgbClr val="FF0000"/>
              </a:solidFill>
              <a:latin typeface="Times New Roman" panose="02020603050405020304" pitchFamily="18" charset="0"/>
              <a:cs typeface="Times New Roman" panose="02020603050405020304" pitchFamily="18" charset="0"/>
            </a:endParaRPr>
          </a:p>
        </p:txBody>
      </p:sp>
      <p:sp>
        <p:nvSpPr>
          <p:cNvPr id="30" name="TextBox 29">
            <a:extLst>
              <a:ext uri="{FF2B5EF4-FFF2-40B4-BE49-F238E27FC236}">
                <a16:creationId xmlns:a16="http://schemas.microsoft.com/office/drawing/2014/main" xmlns="" id="{4923FE60-0434-4CE9-871B-A98D1EDD9982}"/>
              </a:ext>
            </a:extLst>
          </p:cNvPr>
          <p:cNvSpPr txBox="1">
            <a:spLocks noChangeArrowheads="1"/>
          </p:cNvSpPr>
          <p:nvPr/>
        </p:nvSpPr>
        <p:spPr bwMode="auto">
          <a:xfrm>
            <a:off x="3505200" y="3227388"/>
            <a:ext cx="61912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vi-VN" sz="2000">
                <a:solidFill>
                  <a:srgbClr val="FF0000"/>
                </a:solidFill>
                <a:latin typeface="Times New Roman" panose="02020603050405020304" pitchFamily="18" charset="0"/>
                <a:cs typeface="Times New Roman" panose="02020603050405020304" pitchFamily="18" charset="0"/>
              </a:rPr>
              <a:t>vế 2</a:t>
            </a:r>
          </a:p>
        </p:txBody>
      </p:sp>
      <p:sp>
        <p:nvSpPr>
          <p:cNvPr id="32" name="TextBox 31">
            <a:extLst>
              <a:ext uri="{FF2B5EF4-FFF2-40B4-BE49-F238E27FC236}">
                <a16:creationId xmlns:a16="http://schemas.microsoft.com/office/drawing/2014/main" xmlns="" id="{591E6FC8-3FAE-42F6-B065-A2884402C596}"/>
              </a:ext>
            </a:extLst>
          </p:cNvPr>
          <p:cNvSpPr txBox="1">
            <a:spLocks noChangeArrowheads="1"/>
          </p:cNvSpPr>
          <p:nvPr/>
        </p:nvSpPr>
        <p:spPr bwMode="auto">
          <a:xfrm>
            <a:off x="3167063" y="4414838"/>
            <a:ext cx="61912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vi-VN" sz="2000">
                <a:solidFill>
                  <a:srgbClr val="FF0000"/>
                </a:solidFill>
                <a:latin typeface="Times New Roman" panose="02020603050405020304" pitchFamily="18" charset="0"/>
                <a:cs typeface="Times New Roman" panose="02020603050405020304" pitchFamily="18" charset="0"/>
              </a:rPr>
              <a:t>vế 1</a:t>
            </a:r>
          </a:p>
        </p:txBody>
      </p:sp>
      <p:sp>
        <p:nvSpPr>
          <p:cNvPr id="33" name="TextBox 32">
            <a:extLst>
              <a:ext uri="{FF2B5EF4-FFF2-40B4-BE49-F238E27FC236}">
                <a16:creationId xmlns:a16="http://schemas.microsoft.com/office/drawing/2014/main" xmlns="" id="{7A055500-716C-401B-A78B-C66F7FD7C36D}"/>
              </a:ext>
            </a:extLst>
          </p:cNvPr>
          <p:cNvSpPr txBox="1">
            <a:spLocks noChangeArrowheads="1"/>
          </p:cNvSpPr>
          <p:nvPr/>
        </p:nvSpPr>
        <p:spPr bwMode="auto">
          <a:xfrm>
            <a:off x="3881438" y="5578475"/>
            <a:ext cx="61912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vi-VN" sz="2000">
                <a:solidFill>
                  <a:srgbClr val="FF0000"/>
                </a:solidFill>
                <a:latin typeface="Times New Roman" panose="02020603050405020304" pitchFamily="18" charset="0"/>
                <a:cs typeface="Times New Roman" panose="02020603050405020304" pitchFamily="18" charset="0"/>
              </a:rPr>
              <a:t>vế 1</a:t>
            </a:r>
          </a:p>
        </p:txBody>
      </p:sp>
      <p:sp>
        <p:nvSpPr>
          <p:cNvPr id="34" name="TextBox 33">
            <a:extLst>
              <a:ext uri="{FF2B5EF4-FFF2-40B4-BE49-F238E27FC236}">
                <a16:creationId xmlns:a16="http://schemas.microsoft.com/office/drawing/2014/main" xmlns="" id="{F04C937C-523E-4BC2-B386-D9215626DA48}"/>
              </a:ext>
            </a:extLst>
          </p:cNvPr>
          <p:cNvSpPr txBox="1">
            <a:spLocks noChangeArrowheads="1"/>
          </p:cNvSpPr>
          <p:nvPr/>
        </p:nvSpPr>
        <p:spPr bwMode="auto">
          <a:xfrm>
            <a:off x="2438400" y="4953000"/>
            <a:ext cx="61912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vi-VN" sz="2000">
                <a:solidFill>
                  <a:srgbClr val="FF0000"/>
                </a:solidFill>
                <a:latin typeface="Times New Roman" panose="02020603050405020304" pitchFamily="18" charset="0"/>
                <a:cs typeface="Times New Roman" panose="02020603050405020304" pitchFamily="18" charset="0"/>
              </a:rPr>
              <a:t>vế 2</a:t>
            </a:r>
          </a:p>
        </p:txBody>
      </p:sp>
      <p:sp>
        <p:nvSpPr>
          <p:cNvPr id="35" name="TextBox 34">
            <a:extLst>
              <a:ext uri="{FF2B5EF4-FFF2-40B4-BE49-F238E27FC236}">
                <a16:creationId xmlns:a16="http://schemas.microsoft.com/office/drawing/2014/main" xmlns="" id="{48202D59-E883-4CED-AD0F-30CD68A9AB7F}"/>
              </a:ext>
            </a:extLst>
          </p:cNvPr>
          <p:cNvSpPr txBox="1">
            <a:spLocks noChangeArrowheads="1"/>
          </p:cNvSpPr>
          <p:nvPr/>
        </p:nvSpPr>
        <p:spPr bwMode="auto">
          <a:xfrm>
            <a:off x="1592263" y="6218238"/>
            <a:ext cx="61912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vi-VN" sz="2000">
                <a:solidFill>
                  <a:srgbClr val="FF0000"/>
                </a:solidFill>
                <a:latin typeface="Times New Roman" panose="02020603050405020304" pitchFamily="18" charset="0"/>
                <a:cs typeface="Times New Roman" panose="02020603050405020304" pitchFamily="18" charset="0"/>
              </a:rPr>
              <a:t>vế 2</a:t>
            </a:r>
          </a:p>
        </p:txBody>
      </p:sp>
      <p:sp>
        <p:nvSpPr>
          <p:cNvPr id="36" name="TextBox 35">
            <a:extLst>
              <a:ext uri="{FF2B5EF4-FFF2-40B4-BE49-F238E27FC236}">
                <a16:creationId xmlns:a16="http://schemas.microsoft.com/office/drawing/2014/main" xmlns="" id="{28867234-A20F-490D-B56F-5C535D2E84DF}"/>
              </a:ext>
            </a:extLst>
          </p:cNvPr>
          <p:cNvSpPr txBox="1">
            <a:spLocks noChangeArrowheads="1"/>
          </p:cNvSpPr>
          <p:nvPr/>
        </p:nvSpPr>
        <p:spPr bwMode="auto">
          <a:xfrm>
            <a:off x="4019550" y="6242050"/>
            <a:ext cx="61912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vi-VN" sz="2000">
                <a:solidFill>
                  <a:srgbClr val="FF0000"/>
                </a:solidFill>
                <a:latin typeface="Times New Roman" panose="02020603050405020304" pitchFamily="18" charset="0"/>
                <a:cs typeface="Times New Roman" panose="02020603050405020304" pitchFamily="18" charset="0"/>
              </a:rPr>
              <a:t>vế 3</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12"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strips(downLeft)">
                                      <p:cBhvr>
                                        <p:cTn id="7" dur="500"/>
                                        <p:tgtEl>
                                          <p:spTgt spid="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12" fill="hold" nodeType="clickEffect">
                                  <p:stCondLst>
                                    <p:cond delay="0"/>
                                  </p:stCondLst>
                                  <p:childTnLst>
                                    <p:set>
                                      <p:cBhvr>
                                        <p:cTn id="11" dur="1" fill="hold">
                                          <p:stCondLst>
                                            <p:cond delay="0"/>
                                          </p:stCondLst>
                                        </p:cTn>
                                        <p:tgtEl>
                                          <p:spTgt spid="5129"/>
                                        </p:tgtEl>
                                        <p:attrNameLst>
                                          <p:attrName>style.visibility</p:attrName>
                                        </p:attrNameLst>
                                      </p:cBhvr>
                                      <p:to>
                                        <p:strVal val="visible"/>
                                      </p:to>
                                    </p:set>
                                    <p:animEffect transition="in" filter="strips(downLeft)">
                                      <p:cBhvr>
                                        <p:cTn id="12" dur="500"/>
                                        <p:tgtEl>
                                          <p:spTgt spid="5129"/>
                                        </p:tgtEl>
                                      </p:cBhvr>
                                    </p:animEffect>
                                  </p:childTnLst>
                                  <p:subTnLst>
                                    <p:audio>
                                      <p:cMediaNode>
                                        <p:cTn display="0" masterRel="sameClick">
                                          <p:stCondLst>
                                            <p:cond evt="begin" delay="0">
                                              <p:tn val="10"/>
                                            </p:cond>
                                          </p:stCondLst>
                                          <p:endCondLst>
                                            <p:cond evt="onStopAudio" delay="0">
                                              <p:tgtEl>
                                                <p:sldTgt/>
                                              </p:tgtEl>
                                            </p:cond>
                                          </p:endCondLst>
                                        </p:cTn>
                                        <p:tgtEl>
                                          <p:sndTgt r:embed="rId3" name="chimes.wav"/>
                                        </p:tgtEl>
                                      </p:cMediaNode>
                                    </p:audio>
                                  </p:subTnLst>
                                </p:cTn>
                              </p:par>
                            </p:childTnLst>
                          </p:cTn>
                        </p:par>
                      </p:childTnLst>
                    </p:cTn>
                  </p:par>
                  <p:par>
                    <p:cTn id="13" fill="hold" nodeType="clickPar">
                      <p:stCondLst>
                        <p:cond delay="indefinite"/>
                      </p:stCondLst>
                      <p:childTnLst>
                        <p:par>
                          <p:cTn id="14" fill="hold" nodeType="withGroup">
                            <p:stCondLst>
                              <p:cond delay="0"/>
                            </p:stCondLst>
                            <p:childTnLst>
                              <p:par>
                                <p:cTn id="15" presetID="53" presetClass="entr" presetSubtype="0" fill="hold" grpId="0" nodeType="clickEffect">
                                  <p:stCondLst>
                                    <p:cond delay="0"/>
                                  </p:stCondLst>
                                  <p:childTnLst>
                                    <p:set>
                                      <p:cBhvr>
                                        <p:cTn id="16" dur="1" fill="hold">
                                          <p:stCondLst>
                                            <p:cond delay="0"/>
                                          </p:stCondLst>
                                        </p:cTn>
                                        <p:tgtEl>
                                          <p:spTgt spid="25"/>
                                        </p:tgtEl>
                                        <p:attrNameLst>
                                          <p:attrName>style.visibility</p:attrName>
                                        </p:attrNameLst>
                                      </p:cBhvr>
                                      <p:to>
                                        <p:strVal val="visible"/>
                                      </p:to>
                                    </p:set>
                                    <p:anim calcmode="lin" valueType="num">
                                      <p:cBhvr>
                                        <p:cTn id="17" dur="500" fill="hold"/>
                                        <p:tgtEl>
                                          <p:spTgt spid="25"/>
                                        </p:tgtEl>
                                        <p:attrNameLst>
                                          <p:attrName>ppt_w</p:attrName>
                                        </p:attrNameLst>
                                      </p:cBhvr>
                                      <p:tavLst>
                                        <p:tav tm="0">
                                          <p:val>
                                            <p:fltVal val="0"/>
                                          </p:val>
                                        </p:tav>
                                        <p:tav tm="100000">
                                          <p:val>
                                            <p:strVal val="#ppt_w"/>
                                          </p:val>
                                        </p:tav>
                                      </p:tavLst>
                                    </p:anim>
                                    <p:anim calcmode="lin" valueType="num">
                                      <p:cBhvr>
                                        <p:cTn id="18" dur="500" fill="hold"/>
                                        <p:tgtEl>
                                          <p:spTgt spid="25"/>
                                        </p:tgtEl>
                                        <p:attrNameLst>
                                          <p:attrName>ppt_h</p:attrName>
                                        </p:attrNameLst>
                                      </p:cBhvr>
                                      <p:tavLst>
                                        <p:tav tm="0">
                                          <p:val>
                                            <p:fltVal val="0"/>
                                          </p:val>
                                        </p:tav>
                                        <p:tav tm="100000">
                                          <p:val>
                                            <p:strVal val="#ppt_h"/>
                                          </p:val>
                                        </p:tav>
                                      </p:tavLst>
                                    </p:anim>
                                    <p:animEffect transition="in" filter="fade">
                                      <p:cBhvr>
                                        <p:cTn id="19" dur="500"/>
                                        <p:tgtEl>
                                          <p:spTgt spid="25"/>
                                        </p:tgtEl>
                                      </p:cBhvr>
                                    </p:animEffect>
                                  </p:childTnLst>
                                  <p:subTnLst>
                                    <p:audio>
                                      <p:cMediaNode>
                                        <p:cTn display="0" masterRel="sameClick">
                                          <p:stCondLst>
                                            <p:cond evt="begin" delay="0">
                                              <p:tn val="15"/>
                                            </p:cond>
                                          </p:stCondLst>
                                          <p:endCondLst>
                                            <p:cond evt="onStopAudio" delay="0">
                                              <p:tgtEl>
                                                <p:sldTgt/>
                                              </p:tgtEl>
                                            </p:cond>
                                          </p:endCondLst>
                                        </p:cTn>
                                        <p:tgtEl>
                                          <p:sndTgt r:embed="rId3" name="chimes.wav"/>
                                        </p:tgtEl>
                                      </p:cMediaNode>
                                    </p:audio>
                                  </p:subTnLst>
                                </p:cTn>
                              </p:par>
                              <p:par>
                                <p:cTn id="20" presetID="53" presetClass="entr" presetSubtype="0" fill="hold" grpId="0" nodeType="withEffect">
                                  <p:stCondLst>
                                    <p:cond delay="0"/>
                                  </p:stCondLst>
                                  <p:childTnLst>
                                    <p:set>
                                      <p:cBhvr>
                                        <p:cTn id="21" dur="1" fill="hold">
                                          <p:stCondLst>
                                            <p:cond delay="0"/>
                                          </p:stCondLst>
                                        </p:cTn>
                                        <p:tgtEl>
                                          <p:spTgt spid="28"/>
                                        </p:tgtEl>
                                        <p:attrNameLst>
                                          <p:attrName>style.visibility</p:attrName>
                                        </p:attrNameLst>
                                      </p:cBhvr>
                                      <p:to>
                                        <p:strVal val="visible"/>
                                      </p:to>
                                    </p:set>
                                    <p:anim calcmode="lin" valueType="num">
                                      <p:cBhvr>
                                        <p:cTn id="22" dur="500" fill="hold"/>
                                        <p:tgtEl>
                                          <p:spTgt spid="28"/>
                                        </p:tgtEl>
                                        <p:attrNameLst>
                                          <p:attrName>ppt_w</p:attrName>
                                        </p:attrNameLst>
                                      </p:cBhvr>
                                      <p:tavLst>
                                        <p:tav tm="0">
                                          <p:val>
                                            <p:fltVal val="0"/>
                                          </p:val>
                                        </p:tav>
                                        <p:tav tm="100000">
                                          <p:val>
                                            <p:strVal val="#ppt_w"/>
                                          </p:val>
                                        </p:tav>
                                      </p:tavLst>
                                    </p:anim>
                                    <p:anim calcmode="lin" valueType="num">
                                      <p:cBhvr>
                                        <p:cTn id="23" dur="500" fill="hold"/>
                                        <p:tgtEl>
                                          <p:spTgt spid="28"/>
                                        </p:tgtEl>
                                        <p:attrNameLst>
                                          <p:attrName>ppt_h</p:attrName>
                                        </p:attrNameLst>
                                      </p:cBhvr>
                                      <p:tavLst>
                                        <p:tav tm="0">
                                          <p:val>
                                            <p:fltVal val="0"/>
                                          </p:val>
                                        </p:tav>
                                        <p:tav tm="100000">
                                          <p:val>
                                            <p:strVal val="#ppt_h"/>
                                          </p:val>
                                        </p:tav>
                                      </p:tavLst>
                                    </p:anim>
                                    <p:animEffect transition="in" filter="fade">
                                      <p:cBhvr>
                                        <p:cTn id="24" dur="500"/>
                                        <p:tgtEl>
                                          <p:spTgt spid="28"/>
                                        </p:tgtEl>
                                      </p:cBhvr>
                                    </p:animEffect>
                                  </p:childTnLst>
                                </p:cTn>
                              </p:par>
                            </p:childTnLst>
                          </p:cTn>
                        </p:par>
                      </p:childTnLst>
                    </p:cTn>
                  </p:par>
                  <p:par>
                    <p:cTn id="25" fill="hold" nodeType="clickPar">
                      <p:stCondLst>
                        <p:cond delay="indefinite"/>
                      </p:stCondLst>
                      <p:childTnLst>
                        <p:par>
                          <p:cTn id="26" fill="hold" nodeType="withGroup">
                            <p:stCondLst>
                              <p:cond delay="0"/>
                            </p:stCondLst>
                            <p:childTnLst>
                              <p:par>
                                <p:cTn id="27" presetID="18" presetClass="entr" presetSubtype="12" fill="hold" nodeType="clickEffect">
                                  <p:stCondLst>
                                    <p:cond delay="0"/>
                                  </p:stCondLst>
                                  <p:childTnLst>
                                    <p:set>
                                      <p:cBhvr>
                                        <p:cTn id="28" dur="1" fill="hold">
                                          <p:stCondLst>
                                            <p:cond delay="0"/>
                                          </p:stCondLst>
                                        </p:cTn>
                                        <p:tgtEl>
                                          <p:spTgt spid="5134"/>
                                        </p:tgtEl>
                                        <p:attrNameLst>
                                          <p:attrName>style.visibility</p:attrName>
                                        </p:attrNameLst>
                                      </p:cBhvr>
                                      <p:to>
                                        <p:strVal val="visible"/>
                                      </p:to>
                                    </p:set>
                                    <p:animEffect transition="in" filter="strips(downLeft)">
                                      <p:cBhvr>
                                        <p:cTn id="29" dur="500"/>
                                        <p:tgtEl>
                                          <p:spTgt spid="5134"/>
                                        </p:tgtEl>
                                      </p:cBhvr>
                                    </p:animEffect>
                                  </p:childTnLst>
                                  <p:subTnLst>
                                    <p:audio>
                                      <p:cMediaNode>
                                        <p:cTn display="0" masterRel="sameClick">
                                          <p:stCondLst>
                                            <p:cond evt="begin" delay="0">
                                              <p:tn val="27"/>
                                            </p:cond>
                                          </p:stCondLst>
                                          <p:endCondLst>
                                            <p:cond evt="onStopAudio" delay="0">
                                              <p:tgtEl>
                                                <p:sldTgt/>
                                              </p:tgtEl>
                                            </p:cond>
                                          </p:endCondLst>
                                        </p:cTn>
                                        <p:tgtEl>
                                          <p:sndTgt r:embed="rId3" name="chimes.wav"/>
                                        </p:tgtEl>
                                      </p:cMediaNode>
                                    </p:audio>
                                  </p:subTnLst>
                                </p:cTn>
                              </p:par>
                            </p:childTnLst>
                          </p:cTn>
                        </p:par>
                      </p:childTnLst>
                    </p:cTn>
                  </p:par>
                  <p:par>
                    <p:cTn id="30" fill="hold" nodeType="clickPar">
                      <p:stCondLst>
                        <p:cond delay="indefinite"/>
                      </p:stCondLst>
                      <p:childTnLst>
                        <p:par>
                          <p:cTn id="31" fill="hold" nodeType="withGroup">
                            <p:stCondLst>
                              <p:cond delay="0"/>
                            </p:stCondLst>
                            <p:childTnLst>
                              <p:par>
                                <p:cTn id="32" presetID="53" presetClass="entr" presetSubtype="0" fill="hold" grpId="0" nodeType="clickEffect">
                                  <p:stCondLst>
                                    <p:cond delay="0"/>
                                  </p:stCondLst>
                                  <p:childTnLst>
                                    <p:set>
                                      <p:cBhvr>
                                        <p:cTn id="33" dur="1" fill="hold">
                                          <p:stCondLst>
                                            <p:cond delay="0"/>
                                          </p:stCondLst>
                                        </p:cTn>
                                        <p:tgtEl>
                                          <p:spTgt spid="29"/>
                                        </p:tgtEl>
                                        <p:attrNameLst>
                                          <p:attrName>style.visibility</p:attrName>
                                        </p:attrNameLst>
                                      </p:cBhvr>
                                      <p:to>
                                        <p:strVal val="visible"/>
                                      </p:to>
                                    </p:set>
                                    <p:anim calcmode="lin" valueType="num">
                                      <p:cBhvr>
                                        <p:cTn id="34" dur="500" fill="hold"/>
                                        <p:tgtEl>
                                          <p:spTgt spid="29"/>
                                        </p:tgtEl>
                                        <p:attrNameLst>
                                          <p:attrName>ppt_w</p:attrName>
                                        </p:attrNameLst>
                                      </p:cBhvr>
                                      <p:tavLst>
                                        <p:tav tm="0">
                                          <p:val>
                                            <p:fltVal val="0"/>
                                          </p:val>
                                        </p:tav>
                                        <p:tav tm="100000">
                                          <p:val>
                                            <p:strVal val="#ppt_w"/>
                                          </p:val>
                                        </p:tav>
                                      </p:tavLst>
                                    </p:anim>
                                    <p:anim calcmode="lin" valueType="num">
                                      <p:cBhvr>
                                        <p:cTn id="35" dur="500" fill="hold"/>
                                        <p:tgtEl>
                                          <p:spTgt spid="29"/>
                                        </p:tgtEl>
                                        <p:attrNameLst>
                                          <p:attrName>ppt_h</p:attrName>
                                        </p:attrNameLst>
                                      </p:cBhvr>
                                      <p:tavLst>
                                        <p:tav tm="0">
                                          <p:val>
                                            <p:fltVal val="0"/>
                                          </p:val>
                                        </p:tav>
                                        <p:tav tm="100000">
                                          <p:val>
                                            <p:strVal val="#ppt_h"/>
                                          </p:val>
                                        </p:tav>
                                      </p:tavLst>
                                    </p:anim>
                                    <p:animEffect transition="in" filter="fade">
                                      <p:cBhvr>
                                        <p:cTn id="36" dur="500"/>
                                        <p:tgtEl>
                                          <p:spTgt spid="29"/>
                                        </p:tgtEl>
                                      </p:cBhvr>
                                    </p:animEffect>
                                  </p:childTnLst>
                                  <p:subTnLst>
                                    <p:audio>
                                      <p:cMediaNode>
                                        <p:cTn display="0" masterRel="sameClick">
                                          <p:stCondLst>
                                            <p:cond evt="begin" delay="0">
                                              <p:tn val="32"/>
                                            </p:cond>
                                          </p:stCondLst>
                                          <p:endCondLst>
                                            <p:cond evt="onStopAudio" delay="0">
                                              <p:tgtEl>
                                                <p:sldTgt/>
                                              </p:tgtEl>
                                            </p:cond>
                                          </p:endCondLst>
                                        </p:cTn>
                                        <p:tgtEl>
                                          <p:sndTgt r:embed="rId3" name="chimes.wav"/>
                                        </p:tgtEl>
                                      </p:cMediaNode>
                                    </p:audio>
                                  </p:subTnLst>
                                </p:cTn>
                              </p:par>
                              <p:par>
                                <p:cTn id="37" presetID="53" presetClass="entr" presetSubtype="0" fill="hold" grpId="0" nodeType="withEffect">
                                  <p:stCondLst>
                                    <p:cond delay="0"/>
                                  </p:stCondLst>
                                  <p:childTnLst>
                                    <p:set>
                                      <p:cBhvr>
                                        <p:cTn id="38" dur="1" fill="hold">
                                          <p:stCondLst>
                                            <p:cond delay="0"/>
                                          </p:stCondLst>
                                        </p:cTn>
                                        <p:tgtEl>
                                          <p:spTgt spid="30"/>
                                        </p:tgtEl>
                                        <p:attrNameLst>
                                          <p:attrName>style.visibility</p:attrName>
                                        </p:attrNameLst>
                                      </p:cBhvr>
                                      <p:to>
                                        <p:strVal val="visible"/>
                                      </p:to>
                                    </p:set>
                                    <p:anim calcmode="lin" valueType="num">
                                      <p:cBhvr>
                                        <p:cTn id="39" dur="500" fill="hold"/>
                                        <p:tgtEl>
                                          <p:spTgt spid="30"/>
                                        </p:tgtEl>
                                        <p:attrNameLst>
                                          <p:attrName>ppt_w</p:attrName>
                                        </p:attrNameLst>
                                      </p:cBhvr>
                                      <p:tavLst>
                                        <p:tav tm="0">
                                          <p:val>
                                            <p:fltVal val="0"/>
                                          </p:val>
                                        </p:tav>
                                        <p:tav tm="100000">
                                          <p:val>
                                            <p:strVal val="#ppt_w"/>
                                          </p:val>
                                        </p:tav>
                                      </p:tavLst>
                                    </p:anim>
                                    <p:anim calcmode="lin" valueType="num">
                                      <p:cBhvr>
                                        <p:cTn id="40" dur="500" fill="hold"/>
                                        <p:tgtEl>
                                          <p:spTgt spid="30"/>
                                        </p:tgtEl>
                                        <p:attrNameLst>
                                          <p:attrName>ppt_h</p:attrName>
                                        </p:attrNameLst>
                                      </p:cBhvr>
                                      <p:tavLst>
                                        <p:tav tm="0">
                                          <p:val>
                                            <p:fltVal val="0"/>
                                          </p:val>
                                        </p:tav>
                                        <p:tav tm="100000">
                                          <p:val>
                                            <p:strVal val="#ppt_h"/>
                                          </p:val>
                                        </p:tav>
                                      </p:tavLst>
                                    </p:anim>
                                    <p:animEffect transition="in" filter="fade">
                                      <p:cBhvr>
                                        <p:cTn id="41" dur="500"/>
                                        <p:tgtEl>
                                          <p:spTgt spid="30"/>
                                        </p:tgtEl>
                                      </p:cBhvr>
                                    </p:animEffect>
                                  </p:childTnLst>
                                </p:cTn>
                              </p:par>
                            </p:childTnLst>
                          </p:cTn>
                        </p:par>
                      </p:childTnLst>
                    </p:cTn>
                  </p:par>
                  <p:par>
                    <p:cTn id="42" fill="hold" nodeType="clickPar">
                      <p:stCondLst>
                        <p:cond delay="indefinite"/>
                      </p:stCondLst>
                      <p:childTnLst>
                        <p:par>
                          <p:cTn id="43" fill="hold" nodeType="withGroup">
                            <p:stCondLst>
                              <p:cond delay="0"/>
                            </p:stCondLst>
                            <p:childTnLst>
                              <p:par>
                                <p:cTn id="44" presetID="18" presetClass="entr" presetSubtype="12" fill="hold" grpId="0" nodeType="clickEffect">
                                  <p:stCondLst>
                                    <p:cond delay="0"/>
                                  </p:stCondLst>
                                  <p:childTnLst>
                                    <p:set>
                                      <p:cBhvr>
                                        <p:cTn id="45" dur="1" fill="hold">
                                          <p:stCondLst>
                                            <p:cond delay="0"/>
                                          </p:stCondLst>
                                        </p:cTn>
                                        <p:tgtEl>
                                          <p:spTgt spid="5136"/>
                                        </p:tgtEl>
                                        <p:attrNameLst>
                                          <p:attrName>style.visibility</p:attrName>
                                        </p:attrNameLst>
                                      </p:cBhvr>
                                      <p:to>
                                        <p:strVal val="visible"/>
                                      </p:to>
                                    </p:set>
                                    <p:animEffect transition="in" filter="strips(downLeft)">
                                      <p:cBhvr>
                                        <p:cTn id="46" dur="500"/>
                                        <p:tgtEl>
                                          <p:spTgt spid="5136"/>
                                        </p:tgtEl>
                                      </p:cBhvr>
                                    </p:animEffect>
                                  </p:childTnLst>
                                </p:cTn>
                              </p:par>
                            </p:childTnLst>
                          </p:cTn>
                        </p:par>
                      </p:childTnLst>
                    </p:cTn>
                  </p:par>
                  <p:par>
                    <p:cTn id="47" fill="hold" nodeType="clickPar">
                      <p:stCondLst>
                        <p:cond delay="indefinite"/>
                      </p:stCondLst>
                      <p:childTnLst>
                        <p:par>
                          <p:cTn id="48" fill="hold" nodeType="withGroup">
                            <p:stCondLst>
                              <p:cond delay="0"/>
                            </p:stCondLst>
                            <p:childTnLst>
                              <p:par>
                                <p:cTn id="49" presetID="23" presetClass="entr" presetSubtype="16" fill="hold" nodeType="clickEffect">
                                  <p:stCondLst>
                                    <p:cond delay="0"/>
                                  </p:stCondLst>
                                  <p:childTnLst>
                                    <p:set>
                                      <p:cBhvr>
                                        <p:cTn id="50" dur="1" fill="hold">
                                          <p:stCondLst>
                                            <p:cond delay="0"/>
                                          </p:stCondLst>
                                        </p:cTn>
                                        <p:tgtEl>
                                          <p:spTgt spid="5137"/>
                                        </p:tgtEl>
                                        <p:attrNameLst>
                                          <p:attrName>style.visibility</p:attrName>
                                        </p:attrNameLst>
                                      </p:cBhvr>
                                      <p:to>
                                        <p:strVal val="visible"/>
                                      </p:to>
                                    </p:set>
                                    <p:anim calcmode="lin" valueType="num">
                                      <p:cBhvr>
                                        <p:cTn id="51" dur="500" fill="hold"/>
                                        <p:tgtEl>
                                          <p:spTgt spid="5137"/>
                                        </p:tgtEl>
                                        <p:attrNameLst>
                                          <p:attrName>ppt_w</p:attrName>
                                        </p:attrNameLst>
                                      </p:cBhvr>
                                      <p:tavLst>
                                        <p:tav tm="0">
                                          <p:val>
                                            <p:fltVal val="0"/>
                                          </p:val>
                                        </p:tav>
                                        <p:tav tm="100000">
                                          <p:val>
                                            <p:strVal val="#ppt_w"/>
                                          </p:val>
                                        </p:tav>
                                      </p:tavLst>
                                    </p:anim>
                                    <p:anim calcmode="lin" valueType="num">
                                      <p:cBhvr>
                                        <p:cTn id="52" dur="500" fill="hold"/>
                                        <p:tgtEl>
                                          <p:spTgt spid="5137"/>
                                        </p:tgtEl>
                                        <p:attrNameLst>
                                          <p:attrName>ppt_h</p:attrName>
                                        </p:attrNameLst>
                                      </p:cBhvr>
                                      <p:tavLst>
                                        <p:tav tm="0">
                                          <p:val>
                                            <p:fltVal val="0"/>
                                          </p:val>
                                        </p:tav>
                                        <p:tav tm="100000">
                                          <p:val>
                                            <p:strVal val="#ppt_h"/>
                                          </p:val>
                                        </p:tav>
                                      </p:tavLst>
                                    </p:anim>
                                  </p:childTnLst>
                                  <p:subTnLst>
                                    <p:audio>
                                      <p:cMediaNode>
                                        <p:cTn display="0" masterRel="sameClick">
                                          <p:stCondLst>
                                            <p:cond evt="begin" delay="0">
                                              <p:tn val="49"/>
                                            </p:cond>
                                          </p:stCondLst>
                                          <p:endCondLst>
                                            <p:cond evt="onStopAudio" delay="0">
                                              <p:tgtEl>
                                                <p:sldTgt/>
                                              </p:tgtEl>
                                            </p:cond>
                                          </p:endCondLst>
                                        </p:cTn>
                                        <p:tgtEl>
                                          <p:sndTgt r:embed="rId3" name="chimes.wav"/>
                                        </p:tgtEl>
                                      </p:cMediaNode>
                                    </p:audio>
                                  </p:subTnLst>
                                </p:cTn>
                              </p:par>
                            </p:childTnLst>
                          </p:cTn>
                        </p:par>
                      </p:childTnLst>
                    </p:cTn>
                  </p:par>
                  <p:par>
                    <p:cTn id="53" fill="hold" nodeType="clickPar">
                      <p:stCondLst>
                        <p:cond delay="indefinite"/>
                      </p:stCondLst>
                      <p:childTnLst>
                        <p:par>
                          <p:cTn id="54" fill="hold" nodeType="withGroup">
                            <p:stCondLst>
                              <p:cond delay="0"/>
                            </p:stCondLst>
                            <p:childTnLst>
                              <p:par>
                                <p:cTn id="55" presetID="23" presetClass="entr" presetSubtype="16" fill="hold" grpId="0" nodeType="clickEffect">
                                  <p:stCondLst>
                                    <p:cond delay="0"/>
                                  </p:stCondLst>
                                  <p:childTnLst>
                                    <p:set>
                                      <p:cBhvr>
                                        <p:cTn id="56" dur="1" fill="hold">
                                          <p:stCondLst>
                                            <p:cond delay="0"/>
                                          </p:stCondLst>
                                        </p:cTn>
                                        <p:tgtEl>
                                          <p:spTgt spid="32"/>
                                        </p:tgtEl>
                                        <p:attrNameLst>
                                          <p:attrName>style.visibility</p:attrName>
                                        </p:attrNameLst>
                                      </p:cBhvr>
                                      <p:to>
                                        <p:strVal val="visible"/>
                                      </p:to>
                                    </p:set>
                                    <p:anim calcmode="lin" valueType="num">
                                      <p:cBhvr>
                                        <p:cTn id="57" dur="500" fill="hold"/>
                                        <p:tgtEl>
                                          <p:spTgt spid="32"/>
                                        </p:tgtEl>
                                        <p:attrNameLst>
                                          <p:attrName>ppt_w</p:attrName>
                                        </p:attrNameLst>
                                      </p:cBhvr>
                                      <p:tavLst>
                                        <p:tav tm="0">
                                          <p:val>
                                            <p:fltVal val="0"/>
                                          </p:val>
                                        </p:tav>
                                        <p:tav tm="100000">
                                          <p:val>
                                            <p:strVal val="#ppt_w"/>
                                          </p:val>
                                        </p:tav>
                                      </p:tavLst>
                                    </p:anim>
                                    <p:anim calcmode="lin" valueType="num">
                                      <p:cBhvr>
                                        <p:cTn id="58" dur="500" fill="hold"/>
                                        <p:tgtEl>
                                          <p:spTgt spid="32"/>
                                        </p:tgtEl>
                                        <p:attrNameLst>
                                          <p:attrName>ppt_h</p:attrName>
                                        </p:attrNameLst>
                                      </p:cBhvr>
                                      <p:tavLst>
                                        <p:tav tm="0">
                                          <p:val>
                                            <p:fltVal val="0"/>
                                          </p:val>
                                        </p:tav>
                                        <p:tav tm="100000">
                                          <p:val>
                                            <p:strVal val="#ppt_h"/>
                                          </p:val>
                                        </p:tav>
                                      </p:tavLst>
                                    </p:anim>
                                  </p:childTnLst>
                                  <p:subTnLst>
                                    <p:audio>
                                      <p:cMediaNode>
                                        <p:cTn display="0" masterRel="sameClick">
                                          <p:stCondLst>
                                            <p:cond evt="begin" delay="0">
                                              <p:tn val="55"/>
                                            </p:cond>
                                          </p:stCondLst>
                                          <p:endCondLst>
                                            <p:cond evt="onStopAudio" delay="0">
                                              <p:tgtEl>
                                                <p:sldTgt/>
                                              </p:tgtEl>
                                            </p:cond>
                                          </p:endCondLst>
                                        </p:cTn>
                                        <p:tgtEl>
                                          <p:sndTgt r:embed="rId3" name="chimes.wav"/>
                                        </p:tgtEl>
                                      </p:cMediaNode>
                                    </p:audio>
                                  </p:subTnLst>
                                </p:cTn>
                              </p:par>
                              <p:par>
                                <p:cTn id="59" presetID="23" presetClass="entr" presetSubtype="16" fill="hold" grpId="0" nodeType="withEffect">
                                  <p:stCondLst>
                                    <p:cond delay="0"/>
                                  </p:stCondLst>
                                  <p:childTnLst>
                                    <p:set>
                                      <p:cBhvr>
                                        <p:cTn id="60" dur="1" fill="hold">
                                          <p:stCondLst>
                                            <p:cond delay="0"/>
                                          </p:stCondLst>
                                        </p:cTn>
                                        <p:tgtEl>
                                          <p:spTgt spid="34"/>
                                        </p:tgtEl>
                                        <p:attrNameLst>
                                          <p:attrName>style.visibility</p:attrName>
                                        </p:attrNameLst>
                                      </p:cBhvr>
                                      <p:to>
                                        <p:strVal val="visible"/>
                                      </p:to>
                                    </p:set>
                                    <p:anim calcmode="lin" valueType="num">
                                      <p:cBhvr>
                                        <p:cTn id="61" dur="500" fill="hold"/>
                                        <p:tgtEl>
                                          <p:spTgt spid="34"/>
                                        </p:tgtEl>
                                        <p:attrNameLst>
                                          <p:attrName>ppt_w</p:attrName>
                                        </p:attrNameLst>
                                      </p:cBhvr>
                                      <p:tavLst>
                                        <p:tav tm="0">
                                          <p:val>
                                            <p:fltVal val="0"/>
                                          </p:val>
                                        </p:tav>
                                        <p:tav tm="100000">
                                          <p:val>
                                            <p:strVal val="#ppt_w"/>
                                          </p:val>
                                        </p:tav>
                                      </p:tavLst>
                                    </p:anim>
                                    <p:anim calcmode="lin" valueType="num">
                                      <p:cBhvr>
                                        <p:cTn id="62" dur="500" fill="hold"/>
                                        <p:tgtEl>
                                          <p:spTgt spid="34"/>
                                        </p:tgtEl>
                                        <p:attrNameLst>
                                          <p:attrName>ppt_h</p:attrName>
                                        </p:attrNameLst>
                                      </p:cBhvr>
                                      <p:tavLst>
                                        <p:tav tm="0">
                                          <p:val>
                                            <p:fltVal val="0"/>
                                          </p:val>
                                        </p:tav>
                                        <p:tav tm="100000">
                                          <p:val>
                                            <p:strVal val="#ppt_h"/>
                                          </p:val>
                                        </p:tav>
                                      </p:tavLst>
                                    </p:anim>
                                  </p:childTnLst>
                                </p:cTn>
                              </p:par>
                            </p:childTnLst>
                          </p:cTn>
                        </p:par>
                      </p:childTnLst>
                    </p:cTn>
                  </p:par>
                  <p:par>
                    <p:cTn id="63" fill="hold" nodeType="clickPar">
                      <p:stCondLst>
                        <p:cond delay="indefinite"/>
                      </p:stCondLst>
                      <p:childTnLst>
                        <p:par>
                          <p:cTn id="64" fill="hold" nodeType="withGroup">
                            <p:stCondLst>
                              <p:cond delay="0"/>
                            </p:stCondLst>
                            <p:childTnLst>
                              <p:par>
                                <p:cTn id="65" presetID="18" presetClass="entr" presetSubtype="12" fill="hold" grpId="0" nodeType="clickEffect">
                                  <p:stCondLst>
                                    <p:cond delay="0"/>
                                  </p:stCondLst>
                                  <p:childTnLst>
                                    <p:set>
                                      <p:cBhvr>
                                        <p:cTn id="66" dur="1" fill="hold">
                                          <p:stCondLst>
                                            <p:cond delay="0"/>
                                          </p:stCondLst>
                                        </p:cTn>
                                        <p:tgtEl>
                                          <p:spTgt spid="5139"/>
                                        </p:tgtEl>
                                        <p:attrNameLst>
                                          <p:attrName>style.visibility</p:attrName>
                                        </p:attrNameLst>
                                      </p:cBhvr>
                                      <p:to>
                                        <p:strVal val="visible"/>
                                      </p:to>
                                    </p:set>
                                    <p:animEffect transition="in" filter="strips(downLeft)">
                                      <p:cBhvr>
                                        <p:cTn id="67" dur="500"/>
                                        <p:tgtEl>
                                          <p:spTgt spid="5139"/>
                                        </p:tgtEl>
                                      </p:cBhvr>
                                    </p:animEffect>
                                  </p:childTnLst>
                                </p:cTn>
                              </p:par>
                            </p:childTnLst>
                          </p:cTn>
                        </p:par>
                      </p:childTnLst>
                    </p:cTn>
                  </p:par>
                  <p:par>
                    <p:cTn id="68" fill="hold" nodeType="clickPar">
                      <p:stCondLst>
                        <p:cond delay="indefinite"/>
                      </p:stCondLst>
                      <p:childTnLst>
                        <p:par>
                          <p:cTn id="69" fill="hold" nodeType="withGroup">
                            <p:stCondLst>
                              <p:cond delay="0"/>
                            </p:stCondLst>
                            <p:childTnLst>
                              <p:par>
                                <p:cTn id="70" presetID="23" presetClass="entr" presetSubtype="16" fill="hold" nodeType="clickEffect">
                                  <p:stCondLst>
                                    <p:cond delay="0"/>
                                  </p:stCondLst>
                                  <p:childTnLst>
                                    <p:set>
                                      <p:cBhvr>
                                        <p:cTn id="71" dur="1" fill="hold">
                                          <p:stCondLst>
                                            <p:cond delay="0"/>
                                          </p:stCondLst>
                                        </p:cTn>
                                        <p:tgtEl>
                                          <p:spTgt spid="5140"/>
                                        </p:tgtEl>
                                        <p:attrNameLst>
                                          <p:attrName>style.visibility</p:attrName>
                                        </p:attrNameLst>
                                      </p:cBhvr>
                                      <p:to>
                                        <p:strVal val="visible"/>
                                      </p:to>
                                    </p:set>
                                    <p:anim calcmode="lin" valueType="num">
                                      <p:cBhvr>
                                        <p:cTn id="72" dur="500" fill="hold"/>
                                        <p:tgtEl>
                                          <p:spTgt spid="5140"/>
                                        </p:tgtEl>
                                        <p:attrNameLst>
                                          <p:attrName>ppt_w</p:attrName>
                                        </p:attrNameLst>
                                      </p:cBhvr>
                                      <p:tavLst>
                                        <p:tav tm="0">
                                          <p:val>
                                            <p:fltVal val="0"/>
                                          </p:val>
                                        </p:tav>
                                        <p:tav tm="100000">
                                          <p:val>
                                            <p:strVal val="#ppt_w"/>
                                          </p:val>
                                        </p:tav>
                                      </p:tavLst>
                                    </p:anim>
                                    <p:anim calcmode="lin" valueType="num">
                                      <p:cBhvr>
                                        <p:cTn id="73" dur="500" fill="hold"/>
                                        <p:tgtEl>
                                          <p:spTgt spid="5140"/>
                                        </p:tgtEl>
                                        <p:attrNameLst>
                                          <p:attrName>ppt_h</p:attrName>
                                        </p:attrNameLst>
                                      </p:cBhvr>
                                      <p:tavLst>
                                        <p:tav tm="0">
                                          <p:val>
                                            <p:fltVal val="0"/>
                                          </p:val>
                                        </p:tav>
                                        <p:tav tm="100000">
                                          <p:val>
                                            <p:strVal val="#ppt_h"/>
                                          </p:val>
                                        </p:tav>
                                      </p:tavLst>
                                    </p:anim>
                                  </p:childTnLst>
                                  <p:subTnLst>
                                    <p:audio>
                                      <p:cMediaNode>
                                        <p:cTn display="0" masterRel="sameClick">
                                          <p:stCondLst>
                                            <p:cond evt="begin" delay="0">
                                              <p:tn val="70"/>
                                            </p:cond>
                                          </p:stCondLst>
                                          <p:endCondLst>
                                            <p:cond evt="onStopAudio" delay="0">
                                              <p:tgtEl>
                                                <p:sldTgt/>
                                              </p:tgtEl>
                                            </p:cond>
                                          </p:endCondLst>
                                        </p:cTn>
                                        <p:tgtEl>
                                          <p:sndTgt r:embed="rId3" name="chimes.wav"/>
                                        </p:tgtEl>
                                      </p:cMediaNode>
                                    </p:audio>
                                  </p:subTnLst>
                                </p:cTn>
                              </p:par>
                            </p:childTnLst>
                          </p:cTn>
                        </p:par>
                      </p:childTnLst>
                    </p:cTn>
                  </p:par>
                  <p:par>
                    <p:cTn id="74" fill="hold" nodeType="clickPar">
                      <p:stCondLst>
                        <p:cond delay="indefinite"/>
                      </p:stCondLst>
                      <p:childTnLst>
                        <p:par>
                          <p:cTn id="75" fill="hold" nodeType="withGroup">
                            <p:stCondLst>
                              <p:cond delay="0"/>
                            </p:stCondLst>
                            <p:childTnLst>
                              <p:par>
                                <p:cTn id="76" presetID="23" presetClass="entr" presetSubtype="16" fill="hold" nodeType="clickEffect">
                                  <p:stCondLst>
                                    <p:cond delay="0"/>
                                  </p:stCondLst>
                                  <p:childTnLst>
                                    <p:set>
                                      <p:cBhvr>
                                        <p:cTn id="77" dur="1" fill="hold">
                                          <p:stCondLst>
                                            <p:cond delay="0"/>
                                          </p:stCondLst>
                                        </p:cTn>
                                        <p:tgtEl>
                                          <p:spTgt spid="5141"/>
                                        </p:tgtEl>
                                        <p:attrNameLst>
                                          <p:attrName>style.visibility</p:attrName>
                                        </p:attrNameLst>
                                      </p:cBhvr>
                                      <p:to>
                                        <p:strVal val="visible"/>
                                      </p:to>
                                    </p:set>
                                    <p:anim calcmode="lin" valueType="num">
                                      <p:cBhvr>
                                        <p:cTn id="78" dur="500" fill="hold"/>
                                        <p:tgtEl>
                                          <p:spTgt spid="5141"/>
                                        </p:tgtEl>
                                        <p:attrNameLst>
                                          <p:attrName>ppt_w</p:attrName>
                                        </p:attrNameLst>
                                      </p:cBhvr>
                                      <p:tavLst>
                                        <p:tav tm="0">
                                          <p:val>
                                            <p:fltVal val="0"/>
                                          </p:val>
                                        </p:tav>
                                        <p:tav tm="100000">
                                          <p:val>
                                            <p:strVal val="#ppt_w"/>
                                          </p:val>
                                        </p:tav>
                                      </p:tavLst>
                                    </p:anim>
                                    <p:anim calcmode="lin" valueType="num">
                                      <p:cBhvr>
                                        <p:cTn id="79" dur="500" fill="hold"/>
                                        <p:tgtEl>
                                          <p:spTgt spid="5141"/>
                                        </p:tgtEl>
                                        <p:attrNameLst>
                                          <p:attrName>ppt_h</p:attrName>
                                        </p:attrNameLst>
                                      </p:cBhvr>
                                      <p:tavLst>
                                        <p:tav tm="0">
                                          <p:val>
                                            <p:fltVal val="0"/>
                                          </p:val>
                                        </p:tav>
                                        <p:tav tm="100000">
                                          <p:val>
                                            <p:strVal val="#ppt_h"/>
                                          </p:val>
                                        </p:tav>
                                      </p:tavLst>
                                    </p:anim>
                                  </p:childTnLst>
                                  <p:subTnLst>
                                    <p:audio>
                                      <p:cMediaNode>
                                        <p:cTn display="0" masterRel="sameClick">
                                          <p:stCondLst>
                                            <p:cond evt="begin" delay="0">
                                              <p:tn val="76"/>
                                            </p:cond>
                                          </p:stCondLst>
                                          <p:endCondLst>
                                            <p:cond evt="onStopAudio" delay="0">
                                              <p:tgtEl>
                                                <p:sldTgt/>
                                              </p:tgtEl>
                                            </p:cond>
                                          </p:endCondLst>
                                        </p:cTn>
                                        <p:tgtEl>
                                          <p:sndTgt r:embed="rId3" name="chimes.wav"/>
                                        </p:tgtEl>
                                      </p:cMediaNode>
                                    </p:audio>
                                  </p:subTnLst>
                                </p:cTn>
                              </p:par>
                            </p:childTnLst>
                          </p:cTn>
                        </p:par>
                      </p:childTnLst>
                    </p:cTn>
                  </p:par>
                  <p:par>
                    <p:cTn id="80" fill="hold" nodeType="clickPar">
                      <p:stCondLst>
                        <p:cond delay="indefinite"/>
                      </p:stCondLst>
                      <p:childTnLst>
                        <p:par>
                          <p:cTn id="81" fill="hold" nodeType="withGroup">
                            <p:stCondLst>
                              <p:cond delay="0"/>
                            </p:stCondLst>
                            <p:childTnLst>
                              <p:par>
                                <p:cTn id="82" presetID="18" presetClass="entr" presetSubtype="12" fill="hold" grpId="0" nodeType="clickEffect">
                                  <p:stCondLst>
                                    <p:cond delay="0"/>
                                  </p:stCondLst>
                                  <p:childTnLst>
                                    <p:set>
                                      <p:cBhvr>
                                        <p:cTn id="83" dur="1" fill="hold">
                                          <p:stCondLst>
                                            <p:cond delay="0"/>
                                          </p:stCondLst>
                                        </p:cTn>
                                        <p:tgtEl>
                                          <p:spTgt spid="33"/>
                                        </p:tgtEl>
                                        <p:attrNameLst>
                                          <p:attrName>style.visibility</p:attrName>
                                        </p:attrNameLst>
                                      </p:cBhvr>
                                      <p:to>
                                        <p:strVal val="visible"/>
                                      </p:to>
                                    </p:set>
                                    <p:animEffect transition="in" filter="strips(downLeft)">
                                      <p:cBhvr>
                                        <p:cTn id="84" dur="500"/>
                                        <p:tgtEl>
                                          <p:spTgt spid="33"/>
                                        </p:tgtEl>
                                      </p:cBhvr>
                                    </p:animEffect>
                                  </p:childTnLst>
                                  <p:subTnLst>
                                    <p:audio>
                                      <p:cMediaNode>
                                        <p:cTn display="0" masterRel="sameClick">
                                          <p:stCondLst>
                                            <p:cond evt="begin" delay="0">
                                              <p:tn val="82"/>
                                            </p:cond>
                                          </p:stCondLst>
                                          <p:endCondLst>
                                            <p:cond evt="onStopAudio" delay="0">
                                              <p:tgtEl>
                                                <p:sldTgt/>
                                              </p:tgtEl>
                                            </p:cond>
                                          </p:endCondLst>
                                        </p:cTn>
                                        <p:tgtEl>
                                          <p:sndTgt r:embed="rId3" name="chimes.wav"/>
                                        </p:tgtEl>
                                      </p:cMediaNode>
                                    </p:audio>
                                  </p:subTnLst>
                                </p:cTn>
                              </p:par>
                              <p:par>
                                <p:cTn id="85" presetID="18" presetClass="entr" presetSubtype="12" fill="hold" grpId="0" nodeType="withEffect">
                                  <p:stCondLst>
                                    <p:cond delay="0"/>
                                  </p:stCondLst>
                                  <p:childTnLst>
                                    <p:set>
                                      <p:cBhvr>
                                        <p:cTn id="86" dur="1" fill="hold">
                                          <p:stCondLst>
                                            <p:cond delay="0"/>
                                          </p:stCondLst>
                                        </p:cTn>
                                        <p:tgtEl>
                                          <p:spTgt spid="35"/>
                                        </p:tgtEl>
                                        <p:attrNameLst>
                                          <p:attrName>style.visibility</p:attrName>
                                        </p:attrNameLst>
                                      </p:cBhvr>
                                      <p:to>
                                        <p:strVal val="visible"/>
                                      </p:to>
                                    </p:set>
                                    <p:animEffect transition="in" filter="strips(downLeft)">
                                      <p:cBhvr>
                                        <p:cTn id="87" dur="500"/>
                                        <p:tgtEl>
                                          <p:spTgt spid="35"/>
                                        </p:tgtEl>
                                      </p:cBhvr>
                                    </p:animEffect>
                                  </p:childTnLst>
                                </p:cTn>
                              </p:par>
                              <p:par>
                                <p:cTn id="88" presetID="18" presetClass="entr" presetSubtype="12" fill="hold" grpId="0" nodeType="withEffect">
                                  <p:stCondLst>
                                    <p:cond delay="0"/>
                                  </p:stCondLst>
                                  <p:childTnLst>
                                    <p:set>
                                      <p:cBhvr>
                                        <p:cTn id="89" dur="1" fill="hold">
                                          <p:stCondLst>
                                            <p:cond delay="0"/>
                                          </p:stCondLst>
                                        </p:cTn>
                                        <p:tgtEl>
                                          <p:spTgt spid="36"/>
                                        </p:tgtEl>
                                        <p:attrNameLst>
                                          <p:attrName>style.visibility</p:attrName>
                                        </p:attrNameLst>
                                      </p:cBhvr>
                                      <p:to>
                                        <p:strVal val="visible"/>
                                      </p:to>
                                    </p:set>
                                    <p:animEffect transition="in" filter="strips(downLeft)">
                                      <p:cBhvr>
                                        <p:cTn id="90" dur="500"/>
                                        <p:tgtEl>
                                          <p:spTgt spid="36"/>
                                        </p:tgtEl>
                                      </p:cBhvr>
                                    </p:animEffect>
                                  </p:childTnLst>
                                </p:cTn>
                              </p:par>
                            </p:childTnLst>
                          </p:cTn>
                        </p:par>
                      </p:childTnLst>
                    </p:cTn>
                  </p:par>
                  <p:par>
                    <p:cTn id="91" fill="hold" nodeType="clickPar">
                      <p:stCondLst>
                        <p:cond delay="indefinite"/>
                      </p:stCondLst>
                      <p:childTnLst>
                        <p:par>
                          <p:cTn id="92" fill="hold" nodeType="withGroup">
                            <p:stCondLst>
                              <p:cond delay="0"/>
                            </p:stCondLst>
                            <p:childTnLst>
                              <p:par>
                                <p:cTn id="93" presetID="18" presetClass="exit" presetSubtype="12" fill="hold" grpId="0" nodeType="clickEffect">
                                  <p:stCondLst>
                                    <p:cond delay="0"/>
                                  </p:stCondLst>
                                  <p:childTnLst>
                                    <p:animEffect transition="out" filter="strips(downLeft)">
                                      <p:cBhvr>
                                        <p:cTn id="94" dur="500"/>
                                        <p:tgtEl>
                                          <p:spTgt spid="23"/>
                                        </p:tgtEl>
                                      </p:cBhvr>
                                    </p:animEffect>
                                    <p:set>
                                      <p:cBhvr>
                                        <p:cTn id="95" dur="1" fill="hold">
                                          <p:stCondLst>
                                            <p:cond delay="499"/>
                                          </p:stCondLst>
                                        </p:cTn>
                                        <p:tgtEl>
                                          <p:spTgt spid="23"/>
                                        </p:tgtEl>
                                        <p:attrNameLst>
                                          <p:attrName>style.visibility</p:attrName>
                                        </p:attrNameLst>
                                      </p:cBhvr>
                                      <p:to>
                                        <p:strVal val="hidden"/>
                                      </p:to>
                                    </p:set>
                                  </p:childTnLst>
                                </p:cTn>
                              </p:par>
                            </p:childTnLst>
                          </p:cTn>
                        </p:par>
                      </p:childTnLst>
                    </p:cTn>
                  </p:par>
                  <p:par>
                    <p:cTn id="96" fill="hold" nodeType="clickPar">
                      <p:stCondLst>
                        <p:cond delay="indefinite"/>
                      </p:stCondLst>
                      <p:childTnLst>
                        <p:par>
                          <p:cTn id="97" fill="hold" nodeType="withGroup">
                            <p:stCondLst>
                              <p:cond delay="0"/>
                            </p:stCondLst>
                            <p:childTnLst>
                              <p:par>
                                <p:cTn id="98" presetID="16" presetClass="entr" presetSubtype="26" fill="hold" grpId="0" nodeType="clickEffect">
                                  <p:stCondLst>
                                    <p:cond delay="0"/>
                                  </p:stCondLst>
                                  <p:childTnLst>
                                    <p:set>
                                      <p:cBhvr>
                                        <p:cTn id="99" dur="1" fill="hold">
                                          <p:stCondLst>
                                            <p:cond delay="0"/>
                                          </p:stCondLst>
                                        </p:cTn>
                                        <p:tgtEl>
                                          <p:spTgt spid="24"/>
                                        </p:tgtEl>
                                        <p:attrNameLst>
                                          <p:attrName>style.visibility</p:attrName>
                                        </p:attrNameLst>
                                      </p:cBhvr>
                                      <p:to>
                                        <p:strVal val="visible"/>
                                      </p:to>
                                    </p:set>
                                    <p:animEffect transition="in" filter="barn(inHorizontal)">
                                      <p:cBhvr>
                                        <p:cTn id="100" dur="500"/>
                                        <p:tgtEl>
                                          <p:spTgt spid="24"/>
                                        </p:tgtEl>
                                      </p:cBhvr>
                                    </p:animEffect>
                                  </p:childTnLst>
                                  <p:subTnLst>
                                    <p:audio>
                                      <p:cMediaNode>
                                        <p:cTn display="0" masterRel="sameClick">
                                          <p:stCondLst>
                                            <p:cond evt="begin" delay="0">
                                              <p:tn val="98"/>
                                            </p:cond>
                                          </p:stCondLst>
                                          <p:endCondLst>
                                            <p:cond evt="onStopAudio" delay="0">
                                              <p:tgtEl>
                                                <p:sldTgt/>
                                              </p:tgtEl>
                                            </p:cond>
                                          </p:endCondLst>
                                        </p:cTn>
                                        <p:tgtEl>
                                          <p:sndTgt r:embed="rId3" name="chimes.wav"/>
                                        </p:tgtEl>
                                      </p:cMediaNode>
                                    </p:audio>
                                  </p:subTnLst>
                                </p:cTn>
                              </p:par>
                            </p:childTnLst>
                          </p:cTn>
                        </p:par>
                      </p:childTnLst>
                    </p:cTn>
                  </p:par>
                  <p:par>
                    <p:cTn id="101" fill="hold" nodeType="clickPar">
                      <p:stCondLst>
                        <p:cond delay="indefinite"/>
                      </p:stCondLst>
                      <p:childTnLst>
                        <p:par>
                          <p:cTn id="102" fill="hold" nodeType="withGroup">
                            <p:stCondLst>
                              <p:cond delay="0"/>
                            </p:stCondLst>
                            <p:childTnLst>
                              <p:par>
                                <p:cTn id="103" presetID="23" presetClass="entr" presetSubtype="16" repeatCount="3000" fill="hold" grpId="0" nodeType="clickEffect">
                                  <p:stCondLst>
                                    <p:cond delay="0"/>
                                  </p:stCondLst>
                                  <p:childTnLst>
                                    <p:set>
                                      <p:cBhvr>
                                        <p:cTn id="104" dur="1" fill="hold">
                                          <p:stCondLst>
                                            <p:cond delay="0"/>
                                          </p:stCondLst>
                                        </p:cTn>
                                        <p:tgtEl>
                                          <p:spTgt spid="5161"/>
                                        </p:tgtEl>
                                        <p:attrNameLst>
                                          <p:attrName>style.visibility</p:attrName>
                                        </p:attrNameLst>
                                      </p:cBhvr>
                                      <p:to>
                                        <p:strVal val="visible"/>
                                      </p:to>
                                    </p:set>
                                    <p:anim calcmode="lin" valueType="num">
                                      <p:cBhvr>
                                        <p:cTn id="105" dur="500" fill="hold"/>
                                        <p:tgtEl>
                                          <p:spTgt spid="5161"/>
                                        </p:tgtEl>
                                        <p:attrNameLst>
                                          <p:attrName>ppt_w</p:attrName>
                                        </p:attrNameLst>
                                      </p:cBhvr>
                                      <p:tavLst>
                                        <p:tav tm="0">
                                          <p:val>
                                            <p:fltVal val="0"/>
                                          </p:val>
                                        </p:tav>
                                        <p:tav tm="100000">
                                          <p:val>
                                            <p:strVal val="#ppt_w"/>
                                          </p:val>
                                        </p:tav>
                                      </p:tavLst>
                                    </p:anim>
                                    <p:anim calcmode="lin" valueType="num">
                                      <p:cBhvr>
                                        <p:cTn id="106" dur="500" fill="hold"/>
                                        <p:tgtEl>
                                          <p:spTgt spid="5161"/>
                                        </p:tgtEl>
                                        <p:attrNameLst>
                                          <p:attrName>ppt_h</p:attrName>
                                        </p:attrNameLst>
                                      </p:cBhvr>
                                      <p:tavLst>
                                        <p:tav tm="0">
                                          <p:val>
                                            <p:fltVal val="0"/>
                                          </p:val>
                                        </p:tav>
                                        <p:tav tm="100000">
                                          <p:val>
                                            <p:strVal val="#ppt_h"/>
                                          </p:val>
                                        </p:tav>
                                      </p:tavLst>
                                    </p:anim>
                                  </p:childTnLst>
                                </p:cTn>
                              </p:par>
                              <p:par>
                                <p:cTn id="107" presetID="23" presetClass="entr" presetSubtype="16" repeatCount="3000" fill="hold" grpId="0" nodeType="withEffect">
                                  <p:stCondLst>
                                    <p:cond delay="0"/>
                                  </p:stCondLst>
                                  <p:childTnLst>
                                    <p:set>
                                      <p:cBhvr>
                                        <p:cTn id="108" dur="1" fill="hold">
                                          <p:stCondLst>
                                            <p:cond delay="0"/>
                                          </p:stCondLst>
                                        </p:cTn>
                                        <p:tgtEl>
                                          <p:spTgt spid="5131"/>
                                        </p:tgtEl>
                                        <p:attrNameLst>
                                          <p:attrName>style.visibility</p:attrName>
                                        </p:attrNameLst>
                                      </p:cBhvr>
                                      <p:to>
                                        <p:strVal val="visible"/>
                                      </p:to>
                                    </p:set>
                                    <p:anim calcmode="lin" valueType="num">
                                      <p:cBhvr>
                                        <p:cTn id="109" dur="500" fill="hold"/>
                                        <p:tgtEl>
                                          <p:spTgt spid="5131"/>
                                        </p:tgtEl>
                                        <p:attrNameLst>
                                          <p:attrName>ppt_w</p:attrName>
                                        </p:attrNameLst>
                                      </p:cBhvr>
                                      <p:tavLst>
                                        <p:tav tm="0">
                                          <p:val>
                                            <p:fltVal val="0"/>
                                          </p:val>
                                        </p:tav>
                                        <p:tav tm="100000">
                                          <p:val>
                                            <p:strVal val="#ppt_w"/>
                                          </p:val>
                                        </p:tav>
                                      </p:tavLst>
                                    </p:anim>
                                    <p:anim calcmode="lin" valueType="num">
                                      <p:cBhvr>
                                        <p:cTn id="110" dur="500" fill="hold"/>
                                        <p:tgtEl>
                                          <p:spTgt spid="5131"/>
                                        </p:tgtEl>
                                        <p:attrNameLst>
                                          <p:attrName>ppt_h</p:attrName>
                                        </p:attrNameLst>
                                      </p:cBhvr>
                                      <p:tavLst>
                                        <p:tav tm="0">
                                          <p:val>
                                            <p:fltVal val="0"/>
                                          </p:val>
                                        </p:tav>
                                        <p:tav tm="100000">
                                          <p:val>
                                            <p:strVal val="#ppt_h"/>
                                          </p:val>
                                        </p:tav>
                                      </p:tavLst>
                                    </p:anim>
                                  </p:childTnLst>
                                  <p:subTnLst>
                                    <p:audio>
                                      <p:cMediaNode>
                                        <p:cTn display="0" masterRel="sameClick">
                                          <p:stCondLst>
                                            <p:cond evt="begin" delay="0">
                                              <p:tn val="107"/>
                                            </p:cond>
                                          </p:stCondLst>
                                          <p:endCondLst>
                                            <p:cond evt="onStopAudio" delay="0">
                                              <p:tgtEl>
                                                <p:sldTgt/>
                                              </p:tgtEl>
                                            </p:cond>
                                          </p:endCondLst>
                                        </p:cTn>
                                        <p:tgtEl>
                                          <p:sndTgt r:embed="rId4" name="camera.wav"/>
                                        </p:tgtEl>
                                      </p:cMediaNode>
                                    </p:audio>
                                  </p:subTnLst>
                                </p:cTn>
                              </p:par>
                            </p:childTnLst>
                          </p:cTn>
                        </p:par>
                      </p:childTnLst>
                    </p:cTn>
                  </p:par>
                  <p:par>
                    <p:cTn id="111" fill="hold" nodeType="clickPar">
                      <p:stCondLst>
                        <p:cond delay="indefinite"/>
                      </p:stCondLst>
                      <p:childTnLst>
                        <p:par>
                          <p:cTn id="112" fill="hold" nodeType="withGroup">
                            <p:stCondLst>
                              <p:cond delay="0"/>
                            </p:stCondLst>
                            <p:childTnLst>
                              <p:par>
                                <p:cTn id="113" presetID="23" presetClass="entr" presetSubtype="16" repeatCount="3000" fill="hold" grpId="0" nodeType="clickEffect">
                                  <p:stCondLst>
                                    <p:cond delay="0"/>
                                  </p:stCondLst>
                                  <p:childTnLst>
                                    <p:set>
                                      <p:cBhvr>
                                        <p:cTn id="114" dur="1" fill="hold">
                                          <p:stCondLst>
                                            <p:cond delay="0"/>
                                          </p:stCondLst>
                                        </p:cTn>
                                        <p:tgtEl>
                                          <p:spTgt spid="5135"/>
                                        </p:tgtEl>
                                        <p:attrNameLst>
                                          <p:attrName>style.visibility</p:attrName>
                                        </p:attrNameLst>
                                      </p:cBhvr>
                                      <p:to>
                                        <p:strVal val="visible"/>
                                      </p:to>
                                    </p:set>
                                    <p:anim calcmode="lin" valueType="num">
                                      <p:cBhvr>
                                        <p:cTn id="115" dur="500" fill="hold"/>
                                        <p:tgtEl>
                                          <p:spTgt spid="5135"/>
                                        </p:tgtEl>
                                        <p:attrNameLst>
                                          <p:attrName>ppt_w</p:attrName>
                                        </p:attrNameLst>
                                      </p:cBhvr>
                                      <p:tavLst>
                                        <p:tav tm="0">
                                          <p:val>
                                            <p:fltVal val="0"/>
                                          </p:val>
                                        </p:tav>
                                        <p:tav tm="100000">
                                          <p:val>
                                            <p:strVal val="#ppt_w"/>
                                          </p:val>
                                        </p:tav>
                                      </p:tavLst>
                                    </p:anim>
                                    <p:anim calcmode="lin" valueType="num">
                                      <p:cBhvr>
                                        <p:cTn id="116" dur="500" fill="hold"/>
                                        <p:tgtEl>
                                          <p:spTgt spid="5135"/>
                                        </p:tgtEl>
                                        <p:attrNameLst>
                                          <p:attrName>ppt_h</p:attrName>
                                        </p:attrNameLst>
                                      </p:cBhvr>
                                      <p:tavLst>
                                        <p:tav tm="0">
                                          <p:val>
                                            <p:fltVal val="0"/>
                                          </p:val>
                                        </p:tav>
                                        <p:tav tm="100000">
                                          <p:val>
                                            <p:strVal val="#ppt_h"/>
                                          </p:val>
                                        </p:tav>
                                      </p:tavLst>
                                    </p:anim>
                                  </p:childTnLst>
                                  <p:subTnLst>
                                    <p:audio>
                                      <p:cMediaNode>
                                        <p:cTn display="0" masterRel="sameClick">
                                          <p:stCondLst>
                                            <p:cond evt="begin" delay="0">
                                              <p:tn val="113"/>
                                            </p:cond>
                                          </p:stCondLst>
                                          <p:endCondLst>
                                            <p:cond evt="onStopAudio" delay="0">
                                              <p:tgtEl>
                                                <p:sldTgt/>
                                              </p:tgtEl>
                                            </p:cond>
                                          </p:endCondLst>
                                        </p:cTn>
                                        <p:tgtEl>
                                          <p:sndTgt r:embed="rId4" name="camera.wav"/>
                                        </p:tgtEl>
                                      </p:cMediaNode>
                                    </p:audio>
                                  </p:subTnLst>
                                </p:cTn>
                              </p:par>
                              <p:par>
                                <p:cTn id="117" presetID="23" presetClass="entr" presetSubtype="16" repeatCount="3000" fill="hold" grpId="0" nodeType="withEffect">
                                  <p:stCondLst>
                                    <p:cond delay="0"/>
                                  </p:stCondLst>
                                  <p:childTnLst>
                                    <p:set>
                                      <p:cBhvr>
                                        <p:cTn id="118" dur="1" fill="hold">
                                          <p:stCondLst>
                                            <p:cond delay="0"/>
                                          </p:stCondLst>
                                        </p:cTn>
                                        <p:tgtEl>
                                          <p:spTgt spid="5162"/>
                                        </p:tgtEl>
                                        <p:attrNameLst>
                                          <p:attrName>style.visibility</p:attrName>
                                        </p:attrNameLst>
                                      </p:cBhvr>
                                      <p:to>
                                        <p:strVal val="visible"/>
                                      </p:to>
                                    </p:set>
                                    <p:anim calcmode="lin" valueType="num">
                                      <p:cBhvr>
                                        <p:cTn id="119" dur="500" fill="hold"/>
                                        <p:tgtEl>
                                          <p:spTgt spid="5162"/>
                                        </p:tgtEl>
                                        <p:attrNameLst>
                                          <p:attrName>ppt_w</p:attrName>
                                        </p:attrNameLst>
                                      </p:cBhvr>
                                      <p:tavLst>
                                        <p:tav tm="0">
                                          <p:val>
                                            <p:fltVal val="0"/>
                                          </p:val>
                                        </p:tav>
                                        <p:tav tm="100000">
                                          <p:val>
                                            <p:strVal val="#ppt_w"/>
                                          </p:val>
                                        </p:tav>
                                      </p:tavLst>
                                    </p:anim>
                                    <p:anim calcmode="lin" valueType="num">
                                      <p:cBhvr>
                                        <p:cTn id="120" dur="500" fill="hold"/>
                                        <p:tgtEl>
                                          <p:spTgt spid="5162"/>
                                        </p:tgtEl>
                                        <p:attrNameLst>
                                          <p:attrName>ppt_h</p:attrName>
                                        </p:attrNameLst>
                                      </p:cBhvr>
                                      <p:tavLst>
                                        <p:tav tm="0">
                                          <p:val>
                                            <p:fltVal val="0"/>
                                          </p:val>
                                        </p:tav>
                                        <p:tav tm="100000">
                                          <p:val>
                                            <p:strVal val="#ppt_h"/>
                                          </p:val>
                                        </p:tav>
                                      </p:tavLst>
                                    </p:anim>
                                  </p:childTnLst>
                                </p:cTn>
                              </p:par>
                            </p:childTnLst>
                          </p:cTn>
                        </p:par>
                      </p:childTnLst>
                    </p:cTn>
                  </p:par>
                  <p:par>
                    <p:cTn id="121" fill="hold" nodeType="clickPar">
                      <p:stCondLst>
                        <p:cond delay="indefinite"/>
                      </p:stCondLst>
                      <p:childTnLst>
                        <p:par>
                          <p:cTn id="122" fill="hold" nodeType="withGroup">
                            <p:stCondLst>
                              <p:cond delay="0"/>
                            </p:stCondLst>
                            <p:childTnLst>
                              <p:par>
                                <p:cTn id="123" presetID="23" presetClass="entr" presetSubtype="16" repeatCount="3000" fill="hold" grpId="0" nodeType="clickEffect">
                                  <p:stCondLst>
                                    <p:cond delay="0"/>
                                  </p:stCondLst>
                                  <p:childTnLst>
                                    <p:set>
                                      <p:cBhvr>
                                        <p:cTn id="124" dur="1" fill="hold">
                                          <p:stCondLst>
                                            <p:cond delay="0"/>
                                          </p:stCondLst>
                                        </p:cTn>
                                        <p:tgtEl>
                                          <p:spTgt spid="5138"/>
                                        </p:tgtEl>
                                        <p:attrNameLst>
                                          <p:attrName>style.visibility</p:attrName>
                                        </p:attrNameLst>
                                      </p:cBhvr>
                                      <p:to>
                                        <p:strVal val="visible"/>
                                      </p:to>
                                    </p:set>
                                    <p:anim calcmode="lin" valueType="num">
                                      <p:cBhvr>
                                        <p:cTn id="125" dur="500" fill="hold"/>
                                        <p:tgtEl>
                                          <p:spTgt spid="5138"/>
                                        </p:tgtEl>
                                        <p:attrNameLst>
                                          <p:attrName>ppt_w</p:attrName>
                                        </p:attrNameLst>
                                      </p:cBhvr>
                                      <p:tavLst>
                                        <p:tav tm="0">
                                          <p:val>
                                            <p:fltVal val="0"/>
                                          </p:val>
                                        </p:tav>
                                        <p:tav tm="100000">
                                          <p:val>
                                            <p:strVal val="#ppt_w"/>
                                          </p:val>
                                        </p:tav>
                                      </p:tavLst>
                                    </p:anim>
                                    <p:anim calcmode="lin" valueType="num">
                                      <p:cBhvr>
                                        <p:cTn id="126" dur="500" fill="hold"/>
                                        <p:tgtEl>
                                          <p:spTgt spid="5138"/>
                                        </p:tgtEl>
                                        <p:attrNameLst>
                                          <p:attrName>ppt_h</p:attrName>
                                        </p:attrNameLst>
                                      </p:cBhvr>
                                      <p:tavLst>
                                        <p:tav tm="0">
                                          <p:val>
                                            <p:fltVal val="0"/>
                                          </p:val>
                                        </p:tav>
                                        <p:tav tm="100000">
                                          <p:val>
                                            <p:strVal val="#ppt_h"/>
                                          </p:val>
                                        </p:tav>
                                      </p:tavLst>
                                    </p:anim>
                                  </p:childTnLst>
                                  <p:subTnLst>
                                    <p:audio>
                                      <p:cMediaNode>
                                        <p:cTn display="0" masterRel="sameClick">
                                          <p:stCondLst>
                                            <p:cond evt="begin" delay="0">
                                              <p:tn val="123"/>
                                            </p:cond>
                                          </p:stCondLst>
                                          <p:endCondLst>
                                            <p:cond evt="onStopAudio" delay="0">
                                              <p:tgtEl>
                                                <p:sldTgt/>
                                              </p:tgtEl>
                                            </p:cond>
                                          </p:endCondLst>
                                        </p:cTn>
                                        <p:tgtEl>
                                          <p:sndTgt r:embed="rId4" name="camera.wav"/>
                                        </p:tgtEl>
                                      </p:cMediaNode>
                                    </p:audio>
                                  </p:subTnLst>
                                </p:cTn>
                              </p:par>
                              <p:par>
                                <p:cTn id="127" presetID="23" presetClass="entr" presetSubtype="16" repeatCount="3000" fill="hold" grpId="0" nodeType="withEffect">
                                  <p:stCondLst>
                                    <p:cond delay="0"/>
                                  </p:stCondLst>
                                  <p:childTnLst>
                                    <p:set>
                                      <p:cBhvr>
                                        <p:cTn id="128" dur="1" fill="hold">
                                          <p:stCondLst>
                                            <p:cond delay="0"/>
                                          </p:stCondLst>
                                        </p:cTn>
                                        <p:tgtEl>
                                          <p:spTgt spid="5163"/>
                                        </p:tgtEl>
                                        <p:attrNameLst>
                                          <p:attrName>style.visibility</p:attrName>
                                        </p:attrNameLst>
                                      </p:cBhvr>
                                      <p:to>
                                        <p:strVal val="visible"/>
                                      </p:to>
                                    </p:set>
                                    <p:anim calcmode="lin" valueType="num">
                                      <p:cBhvr>
                                        <p:cTn id="129" dur="500" fill="hold"/>
                                        <p:tgtEl>
                                          <p:spTgt spid="5163"/>
                                        </p:tgtEl>
                                        <p:attrNameLst>
                                          <p:attrName>ppt_w</p:attrName>
                                        </p:attrNameLst>
                                      </p:cBhvr>
                                      <p:tavLst>
                                        <p:tav tm="0">
                                          <p:val>
                                            <p:fltVal val="0"/>
                                          </p:val>
                                        </p:tav>
                                        <p:tav tm="100000">
                                          <p:val>
                                            <p:strVal val="#ppt_w"/>
                                          </p:val>
                                        </p:tav>
                                      </p:tavLst>
                                    </p:anim>
                                    <p:anim calcmode="lin" valueType="num">
                                      <p:cBhvr>
                                        <p:cTn id="130" dur="500" fill="hold"/>
                                        <p:tgtEl>
                                          <p:spTgt spid="5163"/>
                                        </p:tgtEl>
                                        <p:attrNameLst>
                                          <p:attrName>ppt_h</p:attrName>
                                        </p:attrNameLst>
                                      </p:cBhvr>
                                      <p:tavLst>
                                        <p:tav tm="0">
                                          <p:val>
                                            <p:fltVal val="0"/>
                                          </p:val>
                                        </p:tav>
                                        <p:tav tm="100000">
                                          <p:val>
                                            <p:strVal val="#ppt_h"/>
                                          </p:val>
                                        </p:tav>
                                      </p:tavLst>
                                    </p:anim>
                                  </p:childTnLst>
                                </p:cTn>
                              </p:par>
                            </p:childTnLst>
                          </p:cTn>
                        </p:par>
                      </p:childTnLst>
                    </p:cTn>
                  </p:par>
                  <p:par>
                    <p:cTn id="131" fill="hold" nodeType="clickPar">
                      <p:stCondLst>
                        <p:cond delay="indefinite"/>
                      </p:stCondLst>
                      <p:childTnLst>
                        <p:par>
                          <p:cTn id="132" fill="hold" nodeType="withGroup">
                            <p:stCondLst>
                              <p:cond delay="0"/>
                            </p:stCondLst>
                            <p:childTnLst>
                              <p:par>
                                <p:cTn id="133" presetID="23" presetClass="entr" presetSubtype="16" repeatCount="3000" fill="hold" grpId="0" nodeType="clickEffect">
                                  <p:stCondLst>
                                    <p:cond delay="0"/>
                                  </p:stCondLst>
                                  <p:childTnLst>
                                    <p:set>
                                      <p:cBhvr>
                                        <p:cTn id="134" dur="1" fill="hold">
                                          <p:stCondLst>
                                            <p:cond delay="0"/>
                                          </p:stCondLst>
                                        </p:cTn>
                                        <p:tgtEl>
                                          <p:spTgt spid="5165"/>
                                        </p:tgtEl>
                                        <p:attrNameLst>
                                          <p:attrName>style.visibility</p:attrName>
                                        </p:attrNameLst>
                                      </p:cBhvr>
                                      <p:to>
                                        <p:strVal val="visible"/>
                                      </p:to>
                                    </p:set>
                                    <p:anim calcmode="lin" valueType="num">
                                      <p:cBhvr>
                                        <p:cTn id="135" dur="500" fill="hold"/>
                                        <p:tgtEl>
                                          <p:spTgt spid="5165"/>
                                        </p:tgtEl>
                                        <p:attrNameLst>
                                          <p:attrName>ppt_w</p:attrName>
                                        </p:attrNameLst>
                                      </p:cBhvr>
                                      <p:tavLst>
                                        <p:tav tm="0">
                                          <p:val>
                                            <p:fltVal val="0"/>
                                          </p:val>
                                        </p:tav>
                                        <p:tav tm="100000">
                                          <p:val>
                                            <p:strVal val="#ppt_w"/>
                                          </p:val>
                                        </p:tav>
                                      </p:tavLst>
                                    </p:anim>
                                    <p:anim calcmode="lin" valueType="num">
                                      <p:cBhvr>
                                        <p:cTn id="136" dur="500" fill="hold"/>
                                        <p:tgtEl>
                                          <p:spTgt spid="5165"/>
                                        </p:tgtEl>
                                        <p:attrNameLst>
                                          <p:attrName>ppt_h</p:attrName>
                                        </p:attrNameLst>
                                      </p:cBhvr>
                                      <p:tavLst>
                                        <p:tav tm="0">
                                          <p:val>
                                            <p:fltVal val="0"/>
                                          </p:val>
                                        </p:tav>
                                        <p:tav tm="100000">
                                          <p:val>
                                            <p:strVal val="#ppt_h"/>
                                          </p:val>
                                        </p:tav>
                                      </p:tavLst>
                                    </p:anim>
                                  </p:childTnLst>
                                </p:cTn>
                              </p:par>
                              <p:par>
                                <p:cTn id="137" presetID="23" presetClass="entr" presetSubtype="16" repeatCount="3000" fill="hold" grpId="0" nodeType="withEffect">
                                  <p:stCondLst>
                                    <p:cond delay="0"/>
                                  </p:stCondLst>
                                  <p:childTnLst>
                                    <p:set>
                                      <p:cBhvr>
                                        <p:cTn id="138" dur="1" fill="hold">
                                          <p:stCondLst>
                                            <p:cond delay="0"/>
                                          </p:stCondLst>
                                        </p:cTn>
                                        <p:tgtEl>
                                          <p:spTgt spid="5164"/>
                                        </p:tgtEl>
                                        <p:attrNameLst>
                                          <p:attrName>style.visibility</p:attrName>
                                        </p:attrNameLst>
                                      </p:cBhvr>
                                      <p:to>
                                        <p:strVal val="visible"/>
                                      </p:to>
                                    </p:set>
                                    <p:anim calcmode="lin" valueType="num">
                                      <p:cBhvr>
                                        <p:cTn id="139" dur="500" fill="hold"/>
                                        <p:tgtEl>
                                          <p:spTgt spid="5164"/>
                                        </p:tgtEl>
                                        <p:attrNameLst>
                                          <p:attrName>ppt_w</p:attrName>
                                        </p:attrNameLst>
                                      </p:cBhvr>
                                      <p:tavLst>
                                        <p:tav tm="0">
                                          <p:val>
                                            <p:fltVal val="0"/>
                                          </p:val>
                                        </p:tav>
                                        <p:tav tm="100000">
                                          <p:val>
                                            <p:strVal val="#ppt_w"/>
                                          </p:val>
                                        </p:tav>
                                      </p:tavLst>
                                    </p:anim>
                                    <p:anim calcmode="lin" valueType="num">
                                      <p:cBhvr>
                                        <p:cTn id="140" dur="500" fill="hold"/>
                                        <p:tgtEl>
                                          <p:spTgt spid="5164"/>
                                        </p:tgtEl>
                                        <p:attrNameLst>
                                          <p:attrName>ppt_h</p:attrName>
                                        </p:attrNameLst>
                                      </p:cBhvr>
                                      <p:tavLst>
                                        <p:tav tm="0">
                                          <p:val>
                                            <p:fltVal val="0"/>
                                          </p:val>
                                        </p:tav>
                                        <p:tav tm="100000">
                                          <p:val>
                                            <p:strVal val="#ppt_h"/>
                                          </p:val>
                                        </p:tav>
                                      </p:tavLst>
                                    </p:anim>
                                  </p:childTnLst>
                                </p:cTn>
                              </p:par>
                              <p:par>
                                <p:cTn id="141" presetID="23" presetClass="entr" presetSubtype="16" repeatCount="3000" fill="hold" grpId="0" nodeType="withEffect">
                                  <p:stCondLst>
                                    <p:cond delay="0"/>
                                  </p:stCondLst>
                                  <p:childTnLst>
                                    <p:set>
                                      <p:cBhvr>
                                        <p:cTn id="142" dur="1" fill="hold">
                                          <p:stCondLst>
                                            <p:cond delay="0"/>
                                          </p:stCondLst>
                                        </p:cTn>
                                        <p:tgtEl>
                                          <p:spTgt spid="5142"/>
                                        </p:tgtEl>
                                        <p:attrNameLst>
                                          <p:attrName>style.visibility</p:attrName>
                                        </p:attrNameLst>
                                      </p:cBhvr>
                                      <p:to>
                                        <p:strVal val="visible"/>
                                      </p:to>
                                    </p:set>
                                    <p:anim calcmode="lin" valueType="num">
                                      <p:cBhvr>
                                        <p:cTn id="143" dur="500" fill="hold"/>
                                        <p:tgtEl>
                                          <p:spTgt spid="5142"/>
                                        </p:tgtEl>
                                        <p:attrNameLst>
                                          <p:attrName>ppt_w</p:attrName>
                                        </p:attrNameLst>
                                      </p:cBhvr>
                                      <p:tavLst>
                                        <p:tav tm="0">
                                          <p:val>
                                            <p:fltVal val="0"/>
                                          </p:val>
                                        </p:tav>
                                        <p:tav tm="100000">
                                          <p:val>
                                            <p:strVal val="#ppt_w"/>
                                          </p:val>
                                        </p:tav>
                                      </p:tavLst>
                                    </p:anim>
                                    <p:anim calcmode="lin" valueType="num">
                                      <p:cBhvr>
                                        <p:cTn id="144" dur="500" fill="hold"/>
                                        <p:tgtEl>
                                          <p:spTgt spid="5142"/>
                                        </p:tgtEl>
                                        <p:attrNameLst>
                                          <p:attrName>ppt_h</p:attrName>
                                        </p:attrNameLst>
                                      </p:cBhvr>
                                      <p:tavLst>
                                        <p:tav tm="0">
                                          <p:val>
                                            <p:fltVal val="0"/>
                                          </p:val>
                                        </p:tav>
                                        <p:tav tm="100000">
                                          <p:val>
                                            <p:strVal val="#ppt_h"/>
                                          </p:val>
                                        </p:tav>
                                      </p:tavLst>
                                    </p:anim>
                                  </p:childTnLst>
                                  <p:subTnLst>
                                    <p:audio>
                                      <p:cMediaNode>
                                        <p:cTn display="0" masterRel="sameClick">
                                          <p:stCondLst>
                                            <p:cond evt="begin" delay="0">
                                              <p:tn val="141"/>
                                            </p:cond>
                                          </p:stCondLst>
                                          <p:endCondLst>
                                            <p:cond evt="onStopAudio" delay="0">
                                              <p:tgtEl>
                                                <p:sldTgt/>
                                              </p:tgtEl>
                                            </p:cond>
                                          </p:endCondLst>
                                        </p:cTn>
                                        <p:tgtEl>
                                          <p:sndTgt r:embed="rId4" name="camera.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64" grpId="0" animBg="1"/>
      <p:bldP spid="5165" grpId="0" animBg="1"/>
      <p:bldP spid="5163" grpId="0" animBg="1"/>
      <p:bldP spid="5162" grpId="0" animBg="1"/>
      <p:bldP spid="5161" grpId="0" animBg="1"/>
      <p:bldP spid="5131" grpId="0"/>
      <p:bldP spid="5135" grpId="0"/>
      <p:bldP spid="5136" grpId="0"/>
      <p:bldP spid="5138" grpId="0"/>
      <p:bldP spid="5139" grpId="0"/>
      <p:bldP spid="5142" grpId="0"/>
      <p:bldP spid="23" grpId="0"/>
      <p:bldP spid="24" grpId="0"/>
      <p:bldP spid="25" grpId="0"/>
      <p:bldP spid="28" grpId="0"/>
      <p:bldP spid="29" grpId="0"/>
      <p:bldP spid="30" grpId="0"/>
      <p:bldP spid="32" grpId="0"/>
      <p:bldP spid="33" grpId="0"/>
      <p:bldP spid="34" grpId="0"/>
      <p:bldP spid="35" grpId="0"/>
      <p:bldP spid="36"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36" name="Rectangle 16">
            <a:extLst>
              <a:ext uri="{FF2B5EF4-FFF2-40B4-BE49-F238E27FC236}">
                <a16:creationId xmlns:a16="http://schemas.microsoft.com/office/drawing/2014/main" xmlns="" id="{C5BE605E-FB96-4CAD-A965-F37D6EE5D08F}"/>
              </a:ext>
            </a:extLst>
          </p:cNvPr>
          <p:cNvSpPr>
            <a:spLocks noGrp="1" noChangeArrowheads="1"/>
          </p:cNvSpPr>
          <p:nvPr>
            <p:ph type="title"/>
          </p:nvPr>
        </p:nvSpPr>
        <p:spPr>
          <a:xfrm>
            <a:off x="609600" y="304800"/>
            <a:ext cx="7772400" cy="609600"/>
          </a:xfrm>
        </p:spPr>
        <p:txBody>
          <a:bodyPr>
            <a:normAutofit fontScale="90000"/>
          </a:bodyPr>
          <a:lstStyle/>
          <a:p>
            <a:pPr>
              <a:defRPr/>
            </a:pPr>
            <a:r>
              <a:rPr lang="en-US" dirty="0"/>
              <a:t>         </a:t>
            </a:r>
            <a:r>
              <a:rPr lang="en-US" sz="3200" b="1" dirty="0" err="1">
                <a:solidFill>
                  <a:srgbClr val="0000FF"/>
                </a:solidFill>
                <a:latin typeface="Times New Roman" pitchFamily="18" charset="0"/>
              </a:rPr>
              <a:t>Có</a:t>
            </a:r>
            <a:r>
              <a:rPr lang="en-US" sz="3200" b="1" dirty="0">
                <a:solidFill>
                  <a:srgbClr val="0000FF"/>
                </a:solidFill>
                <a:latin typeface="Times New Roman" pitchFamily="18" charset="0"/>
              </a:rPr>
              <a:t> </a:t>
            </a:r>
            <a:r>
              <a:rPr lang="en-US" sz="3200" b="1" dirty="0" err="1">
                <a:solidFill>
                  <a:srgbClr val="0000FF"/>
                </a:solidFill>
                <a:latin typeface="Times New Roman" pitchFamily="18" charset="0"/>
              </a:rPr>
              <a:t>mấy</a:t>
            </a:r>
            <a:r>
              <a:rPr lang="en-US" sz="3200" b="1" dirty="0">
                <a:solidFill>
                  <a:srgbClr val="0000FF"/>
                </a:solidFill>
                <a:latin typeface="Times New Roman" pitchFamily="18" charset="0"/>
              </a:rPr>
              <a:t> </a:t>
            </a:r>
            <a:r>
              <a:rPr lang="en-US" sz="3200" b="1" dirty="0" err="1">
                <a:solidFill>
                  <a:srgbClr val="0000FF"/>
                </a:solidFill>
                <a:latin typeface="Times New Roman" pitchFamily="18" charset="0"/>
              </a:rPr>
              <a:t>cách</a:t>
            </a:r>
            <a:r>
              <a:rPr lang="en-US" sz="3200" b="1" dirty="0">
                <a:solidFill>
                  <a:srgbClr val="0000FF"/>
                </a:solidFill>
                <a:latin typeface="Times New Roman" pitchFamily="18" charset="0"/>
              </a:rPr>
              <a:t> </a:t>
            </a:r>
            <a:r>
              <a:rPr lang="en-US" sz="3200" b="1" dirty="0" err="1">
                <a:solidFill>
                  <a:srgbClr val="0000FF"/>
                </a:solidFill>
                <a:latin typeface="Times New Roman" pitchFamily="18" charset="0"/>
              </a:rPr>
              <a:t>nối</a:t>
            </a:r>
            <a:r>
              <a:rPr lang="en-US" sz="3200" b="1" dirty="0">
                <a:solidFill>
                  <a:srgbClr val="0000FF"/>
                </a:solidFill>
                <a:latin typeface="Times New Roman" pitchFamily="18" charset="0"/>
              </a:rPr>
              <a:t> </a:t>
            </a:r>
            <a:r>
              <a:rPr lang="en-US" sz="3200" b="1" dirty="0" err="1">
                <a:solidFill>
                  <a:srgbClr val="0000FF"/>
                </a:solidFill>
                <a:latin typeface="Times New Roman" pitchFamily="18" charset="0"/>
              </a:rPr>
              <a:t>các</a:t>
            </a:r>
            <a:r>
              <a:rPr lang="en-US" sz="3200" b="1" dirty="0">
                <a:solidFill>
                  <a:srgbClr val="0000FF"/>
                </a:solidFill>
                <a:latin typeface="Times New Roman" pitchFamily="18" charset="0"/>
              </a:rPr>
              <a:t> </a:t>
            </a:r>
            <a:r>
              <a:rPr lang="en-US" sz="3200" b="1" dirty="0" err="1">
                <a:solidFill>
                  <a:srgbClr val="0000FF"/>
                </a:solidFill>
                <a:latin typeface="Times New Roman" pitchFamily="18" charset="0"/>
              </a:rPr>
              <a:t>vế</a:t>
            </a:r>
            <a:r>
              <a:rPr lang="en-US" sz="3200" b="1" dirty="0">
                <a:solidFill>
                  <a:srgbClr val="0000FF"/>
                </a:solidFill>
                <a:latin typeface="Times New Roman" pitchFamily="18" charset="0"/>
              </a:rPr>
              <a:t> </a:t>
            </a:r>
            <a:r>
              <a:rPr lang="en-US" sz="3200" b="1" dirty="0" err="1">
                <a:solidFill>
                  <a:srgbClr val="0000FF"/>
                </a:solidFill>
                <a:latin typeface="Times New Roman" pitchFamily="18" charset="0"/>
              </a:rPr>
              <a:t>câu</a:t>
            </a:r>
            <a:r>
              <a:rPr lang="en-US" sz="3200" b="1" dirty="0">
                <a:solidFill>
                  <a:srgbClr val="0000FF"/>
                </a:solidFill>
                <a:latin typeface="Times New Roman" pitchFamily="18" charset="0"/>
              </a:rPr>
              <a:t> </a:t>
            </a:r>
            <a:r>
              <a:rPr lang="en-US" sz="3200" b="1" dirty="0" err="1">
                <a:solidFill>
                  <a:srgbClr val="0000FF"/>
                </a:solidFill>
                <a:latin typeface="Times New Roman" pitchFamily="18" charset="0"/>
              </a:rPr>
              <a:t>ghép</a:t>
            </a:r>
            <a:r>
              <a:rPr lang="en-US" sz="3200" b="1" dirty="0">
                <a:solidFill>
                  <a:srgbClr val="0000FF"/>
                </a:solidFill>
                <a:latin typeface="Times New Roman" pitchFamily="18" charset="0"/>
              </a:rPr>
              <a:t>?</a:t>
            </a:r>
          </a:p>
        </p:txBody>
      </p:sp>
      <p:sp>
        <p:nvSpPr>
          <p:cNvPr id="5137" name="Text Box 17">
            <a:extLst>
              <a:ext uri="{FF2B5EF4-FFF2-40B4-BE49-F238E27FC236}">
                <a16:creationId xmlns:a16="http://schemas.microsoft.com/office/drawing/2014/main" xmlns="" id="{523CC36D-CCF1-43BA-8BE9-342B62119E7E}"/>
              </a:ext>
            </a:extLst>
          </p:cNvPr>
          <p:cNvSpPr txBox="1">
            <a:spLocks noChangeArrowheads="1"/>
          </p:cNvSpPr>
          <p:nvPr/>
        </p:nvSpPr>
        <p:spPr bwMode="auto">
          <a:xfrm>
            <a:off x="2971800" y="1066800"/>
            <a:ext cx="2971800"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buFontTx/>
              <a:buNone/>
            </a:pPr>
            <a:r>
              <a:rPr lang="en-US" altLang="vi-VN" u="sng">
                <a:solidFill>
                  <a:srgbClr val="FF3300"/>
                </a:solidFill>
                <a:latin typeface="Times New Roman" panose="02020603050405020304" pitchFamily="18" charset="0"/>
              </a:rPr>
              <a:t>Ghi nhớ</a:t>
            </a:r>
          </a:p>
        </p:txBody>
      </p:sp>
      <p:grpSp>
        <p:nvGrpSpPr>
          <p:cNvPr id="2" name="Group 21">
            <a:extLst>
              <a:ext uri="{FF2B5EF4-FFF2-40B4-BE49-F238E27FC236}">
                <a16:creationId xmlns:a16="http://schemas.microsoft.com/office/drawing/2014/main" xmlns="" id="{02ADB678-8308-441F-BB40-1B77EA41C247}"/>
              </a:ext>
            </a:extLst>
          </p:cNvPr>
          <p:cNvGrpSpPr>
            <a:grpSpLocks/>
          </p:cNvGrpSpPr>
          <p:nvPr/>
        </p:nvGrpSpPr>
        <p:grpSpPr bwMode="auto">
          <a:xfrm>
            <a:off x="381000" y="1524000"/>
            <a:ext cx="8077200" cy="4191000"/>
            <a:chOff x="240" y="960"/>
            <a:chExt cx="5088" cy="2640"/>
          </a:xfrm>
          <a:solidFill>
            <a:srgbClr val="FFFF00"/>
          </a:solidFill>
        </p:grpSpPr>
        <p:sp>
          <p:nvSpPr>
            <p:cNvPr id="9225" name="AutoShape 19">
              <a:extLst>
                <a:ext uri="{FF2B5EF4-FFF2-40B4-BE49-F238E27FC236}">
                  <a16:creationId xmlns:a16="http://schemas.microsoft.com/office/drawing/2014/main" xmlns="" id="{E040C900-2B9D-4309-AC5D-8F24054D5E20}"/>
                </a:ext>
              </a:extLst>
            </p:cNvPr>
            <p:cNvSpPr>
              <a:spLocks noChangeArrowheads="1"/>
            </p:cNvSpPr>
            <p:nvPr/>
          </p:nvSpPr>
          <p:spPr bwMode="auto">
            <a:xfrm>
              <a:off x="240" y="960"/>
              <a:ext cx="5088" cy="2640"/>
            </a:xfrm>
            <a:prstGeom prst="horizontalScroll">
              <a:avLst>
                <a:gd name="adj" fmla="val 12500"/>
              </a:avLst>
            </a:prstGeom>
            <a:solidFill>
              <a:srgbClr val="FFCCFF"/>
            </a:solidFill>
            <a:ln w="9525">
              <a:solidFill>
                <a:schemeClr val="tx1"/>
              </a:solidFill>
              <a:round/>
              <a:headEnd/>
              <a:tailEnd/>
            </a:ln>
          </p:spPr>
          <p:txBody>
            <a:bodyPr wrap="none" anchor="ctr"/>
            <a:lstStyle/>
            <a:p>
              <a:pPr eaLnBrk="1" hangingPunct="1">
                <a:defRPr/>
              </a:pPr>
              <a:endParaRPr lang="en-US">
                <a:latin typeface="Arial" charset="0"/>
                <a:cs typeface="Arial" charset="0"/>
              </a:endParaRPr>
            </a:p>
          </p:txBody>
        </p:sp>
        <p:sp>
          <p:nvSpPr>
            <p:cNvPr id="9226" name="Text Box 20">
              <a:extLst>
                <a:ext uri="{FF2B5EF4-FFF2-40B4-BE49-F238E27FC236}">
                  <a16:creationId xmlns:a16="http://schemas.microsoft.com/office/drawing/2014/main" xmlns="" id="{9C1580CB-5E07-45E9-AE7F-F4699AFCD6DF}"/>
                </a:ext>
              </a:extLst>
            </p:cNvPr>
            <p:cNvSpPr txBox="1">
              <a:spLocks noChangeArrowheads="1"/>
            </p:cNvSpPr>
            <p:nvPr/>
          </p:nvSpPr>
          <p:spPr bwMode="auto">
            <a:xfrm>
              <a:off x="672" y="1440"/>
              <a:ext cx="4656" cy="1711"/>
            </a:xfrm>
            <a:prstGeom prst="rect">
              <a:avLst/>
            </a:prstGeom>
            <a:solidFill>
              <a:srgbClr val="FFCCFF"/>
            </a:solidFill>
            <a:ln w="9525">
              <a:noFill/>
              <a:miter lim="800000"/>
              <a:headEnd/>
              <a:tailEnd/>
            </a:ln>
          </p:spPr>
          <p:txBody>
            <a:bodyPr>
              <a:spAutoFit/>
            </a:bodyPr>
            <a:lstStyle/>
            <a:p>
              <a:pPr marL="342900" indent="-342900" eaLnBrk="1" hangingPunct="1">
                <a:spcBef>
                  <a:spcPct val="50000"/>
                </a:spcBef>
                <a:defRPr/>
              </a:pPr>
              <a:r>
                <a:rPr lang="en-US" sz="2800" dirty="0" err="1">
                  <a:solidFill>
                    <a:srgbClr val="0000FF"/>
                  </a:solidFill>
                  <a:latin typeface="Times New Roman" pitchFamily="18" charset="0"/>
                  <a:cs typeface="Arial" charset="0"/>
                </a:rPr>
                <a:t>Có</a:t>
              </a:r>
              <a:r>
                <a:rPr lang="en-US" sz="2800" dirty="0">
                  <a:solidFill>
                    <a:srgbClr val="0000FF"/>
                  </a:solidFill>
                  <a:latin typeface="Times New Roman" pitchFamily="18" charset="0"/>
                  <a:cs typeface="Arial" charset="0"/>
                </a:rPr>
                <a:t> </a:t>
              </a:r>
              <a:r>
                <a:rPr lang="en-US" sz="2800" dirty="0" err="1">
                  <a:solidFill>
                    <a:srgbClr val="0000FF"/>
                  </a:solidFill>
                  <a:latin typeface="Times New Roman" pitchFamily="18" charset="0"/>
                  <a:cs typeface="Arial" charset="0"/>
                </a:rPr>
                <a:t>hai</a:t>
              </a:r>
              <a:r>
                <a:rPr lang="en-US" sz="2800" dirty="0">
                  <a:solidFill>
                    <a:srgbClr val="0000FF"/>
                  </a:solidFill>
                  <a:latin typeface="Times New Roman" pitchFamily="18" charset="0"/>
                  <a:cs typeface="Arial" charset="0"/>
                </a:rPr>
                <a:t> </a:t>
              </a:r>
              <a:r>
                <a:rPr lang="en-US" sz="2800" dirty="0" err="1">
                  <a:solidFill>
                    <a:srgbClr val="0000FF"/>
                  </a:solidFill>
                  <a:latin typeface="Times New Roman" pitchFamily="18" charset="0"/>
                  <a:cs typeface="Arial" charset="0"/>
                </a:rPr>
                <a:t>cách</a:t>
              </a:r>
              <a:r>
                <a:rPr lang="en-US" sz="2800" dirty="0">
                  <a:solidFill>
                    <a:srgbClr val="0000FF"/>
                  </a:solidFill>
                  <a:latin typeface="Times New Roman" pitchFamily="18" charset="0"/>
                  <a:cs typeface="Arial" charset="0"/>
                </a:rPr>
                <a:t> </a:t>
              </a:r>
              <a:r>
                <a:rPr lang="en-US" sz="2800" dirty="0" err="1">
                  <a:solidFill>
                    <a:srgbClr val="0000FF"/>
                  </a:solidFill>
                  <a:latin typeface="Times New Roman" pitchFamily="18" charset="0"/>
                  <a:cs typeface="Arial" charset="0"/>
                </a:rPr>
                <a:t>nối</a:t>
              </a:r>
              <a:r>
                <a:rPr lang="en-US" sz="2800" dirty="0">
                  <a:solidFill>
                    <a:srgbClr val="0000FF"/>
                  </a:solidFill>
                  <a:latin typeface="Times New Roman" pitchFamily="18" charset="0"/>
                  <a:cs typeface="Arial" charset="0"/>
                </a:rPr>
                <a:t> </a:t>
              </a:r>
              <a:r>
                <a:rPr lang="en-US" sz="2800" dirty="0" err="1">
                  <a:solidFill>
                    <a:srgbClr val="0000FF"/>
                  </a:solidFill>
                  <a:latin typeface="Times New Roman" pitchFamily="18" charset="0"/>
                  <a:cs typeface="Arial" charset="0"/>
                </a:rPr>
                <a:t>các</a:t>
              </a:r>
              <a:r>
                <a:rPr lang="en-US" sz="2800" dirty="0">
                  <a:solidFill>
                    <a:srgbClr val="0000FF"/>
                  </a:solidFill>
                  <a:latin typeface="Times New Roman" pitchFamily="18" charset="0"/>
                  <a:cs typeface="Arial" charset="0"/>
                </a:rPr>
                <a:t> </a:t>
              </a:r>
              <a:r>
                <a:rPr lang="en-US" sz="2800" dirty="0" err="1">
                  <a:solidFill>
                    <a:srgbClr val="0000FF"/>
                  </a:solidFill>
                  <a:latin typeface="Times New Roman" pitchFamily="18" charset="0"/>
                  <a:cs typeface="Arial" charset="0"/>
                </a:rPr>
                <a:t>vế</a:t>
              </a:r>
              <a:r>
                <a:rPr lang="en-US" sz="2800" dirty="0">
                  <a:solidFill>
                    <a:srgbClr val="0000FF"/>
                  </a:solidFill>
                  <a:latin typeface="Times New Roman" pitchFamily="18" charset="0"/>
                  <a:cs typeface="Arial" charset="0"/>
                </a:rPr>
                <a:t> </a:t>
              </a:r>
              <a:r>
                <a:rPr lang="en-US" sz="2800" dirty="0" err="1">
                  <a:solidFill>
                    <a:srgbClr val="0000FF"/>
                  </a:solidFill>
                  <a:latin typeface="Times New Roman" pitchFamily="18" charset="0"/>
                  <a:cs typeface="Arial" charset="0"/>
                </a:rPr>
                <a:t>câu</a:t>
              </a:r>
              <a:r>
                <a:rPr lang="en-US" sz="2800" dirty="0">
                  <a:solidFill>
                    <a:srgbClr val="0000FF"/>
                  </a:solidFill>
                  <a:latin typeface="Times New Roman" pitchFamily="18" charset="0"/>
                  <a:cs typeface="Arial" charset="0"/>
                </a:rPr>
                <a:t> </a:t>
              </a:r>
              <a:r>
                <a:rPr lang="en-US" sz="2800" dirty="0" err="1">
                  <a:solidFill>
                    <a:srgbClr val="0000FF"/>
                  </a:solidFill>
                  <a:latin typeface="Times New Roman" pitchFamily="18" charset="0"/>
                  <a:cs typeface="Arial" charset="0"/>
                </a:rPr>
                <a:t>trong</a:t>
              </a:r>
              <a:r>
                <a:rPr lang="en-US" sz="2800" dirty="0">
                  <a:solidFill>
                    <a:srgbClr val="0000FF"/>
                  </a:solidFill>
                  <a:latin typeface="Times New Roman" pitchFamily="18" charset="0"/>
                  <a:cs typeface="Arial" charset="0"/>
                </a:rPr>
                <a:t> </a:t>
              </a:r>
              <a:r>
                <a:rPr lang="en-US" sz="2800" dirty="0" err="1">
                  <a:solidFill>
                    <a:srgbClr val="0000FF"/>
                  </a:solidFill>
                  <a:latin typeface="Times New Roman" pitchFamily="18" charset="0"/>
                  <a:cs typeface="Arial" charset="0"/>
                </a:rPr>
                <a:t>câu</a:t>
              </a:r>
              <a:r>
                <a:rPr lang="en-US" sz="2800" dirty="0">
                  <a:solidFill>
                    <a:srgbClr val="0000FF"/>
                  </a:solidFill>
                  <a:latin typeface="Times New Roman" pitchFamily="18" charset="0"/>
                  <a:cs typeface="Arial" charset="0"/>
                </a:rPr>
                <a:t> </a:t>
              </a:r>
              <a:r>
                <a:rPr lang="en-US" sz="2800" dirty="0" err="1">
                  <a:solidFill>
                    <a:srgbClr val="0000FF"/>
                  </a:solidFill>
                  <a:latin typeface="Times New Roman" pitchFamily="18" charset="0"/>
                  <a:cs typeface="Arial" charset="0"/>
                </a:rPr>
                <a:t>ghép</a:t>
              </a:r>
              <a:r>
                <a:rPr lang="en-US" sz="2800" dirty="0">
                  <a:solidFill>
                    <a:srgbClr val="0000FF"/>
                  </a:solidFill>
                  <a:latin typeface="Times New Roman" pitchFamily="18" charset="0"/>
                  <a:cs typeface="Arial" charset="0"/>
                </a:rPr>
                <a:t>:</a:t>
              </a:r>
            </a:p>
            <a:p>
              <a:pPr marL="342900" indent="-342900" eaLnBrk="1" hangingPunct="1">
                <a:spcBef>
                  <a:spcPct val="50000"/>
                </a:spcBef>
                <a:buFontTx/>
                <a:buAutoNum type="arabicPeriod"/>
                <a:defRPr/>
              </a:pPr>
              <a:r>
                <a:rPr lang="en-US" sz="2800" dirty="0" err="1">
                  <a:solidFill>
                    <a:srgbClr val="0000FF"/>
                  </a:solidFill>
                  <a:latin typeface="Times New Roman" pitchFamily="18" charset="0"/>
                  <a:cs typeface="Arial" charset="0"/>
                </a:rPr>
                <a:t>Nối</a:t>
              </a:r>
              <a:r>
                <a:rPr lang="en-US" sz="2800" dirty="0">
                  <a:solidFill>
                    <a:srgbClr val="0000FF"/>
                  </a:solidFill>
                  <a:latin typeface="Times New Roman" pitchFamily="18" charset="0"/>
                  <a:cs typeface="Arial" charset="0"/>
                </a:rPr>
                <a:t> </a:t>
              </a:r>
              <a:r>
                <a:rPr lang="en-US" sz="2800" dirty="0" err="1">
                  <a:solidFill>
                    <a:srgbClr val="0000FF"/>
                  </a:solidFill>
                  <a:latin typeface="Times New Roman" pitchFamily="18" charset="0"/>
                  <a:cs typeface="Arial" charset="0"/>
                </a:rPr>
                <a:t>bằng</a:t>
              </a:r>
              <a:r>
                <a:rPr lang="en-US" sz="2800" dirty="0">
                  <a:solidFill>
                    <a:srgbClr val="0000FF"/>
                  </a:solidFill>
                  <a:latin typeface="Times New Roman" pitchFamily="18" charset="0"/>
                  <a:cs typeface="Arial" charset="0"/>
                </a:rPr>
                <a:t> </a:t>
              </a:r>
              <a:r>
                <a:rPr lang="en-US" sz="2800" dirty="0" err="1">
                  <a:solidFill>
                    <a:srgbClr val="0000FF"/>
                  </a:solidFill>
                  <a:latin typeface="Times New Roman" pitchFamily="18" charset="0"/>
                  <a:cs typeface="Arial" charset="0"/>
                </a:rPr>
                <a:t>từ</a:t>
              </a:r>
              <a:r>
                <a:rPr lang="en-US" sz="2800" dirty="0">
                  <a:solidFill>
                    <a:srgbClr val="0000FF"/>
                  </a:solidFill>
                  <a:latin typeface="Times New Roman" pitchFamily="18" charset="0"/>
                  <a:cs typeface="Arial" charset="0"/>
                </a:rPr>
                <a:t> </a:t>
              </a:r>
              <a:r>
                <a:rPr lang="en-US" sz="2800" dirty="0" err="1">
                  <a:solidFill>
                    <a:srgbClr val="0000FF"/>
                  </a:solidFill>
                  <a:latin typeface="Times New Roman" pitchFamily="18" charset="0"/>
                  <a:cs typeface="Arial" charset="0"/>
                </a:rPr>
                <a:t>có</a:t>
              </a:r>
              <a:r>
                <a:rPr lang="en-US" sz="2800" dirty="0">
                  <a:solidFill>
                    <a:srgbClr val="0000FF"/>
                  </a:solidFill>
                  <a:latin typeface="Times New Roman" pitchFamily="18" charset="0"/>
                  <a:cs typeface="Arial" charset="0"/>
                </a:rPr>
                <a:t> </a:t>
              </a:r>
              <a:r>
                <a:rPr lang="en-US" sz="2800" dirty="0" err="1">
                  <a:solidFill>
                    <a:srgbClr val="0000FF"/>
                  </a:solidFill>
                  <a:latin typeface="Times New Roman" pitchFamily="18" charset="0"/>
                  <a:cs typeface="Arial" charset="0"/>
                </a:rPr>
                <a:t>tác</a:t>
              </a:r>
              <a:r>
                <a:rPr lang="en-US" sz="2800" dirty="0">
                  <a:solidFill>
                    <a:srgbClr val="0000FF"/>
                  </a:solidFill>
                  <a:latin typeface="Times New Roman" pitchFamily="18" charset="0"/>
                  <a:cs typeface="Arial" charset="0"/>
                </a:rPr>
                <a:t> </a:t>
              </a:r>
              <a:r>
                <a:rPr lang="en-US" sz="2800" dirty="0" err="1">
                  <a:solidFill>
                    <a:srgbClr val="0000FF"/>
                  </a:solidFill>
                  <a:latin typeface="Times New Roman" pitchFamily="18" charset="0"/>
                  <a:cs typeface="Arial" charset="0"/>
                </a:rPr>
                <a:t>dụng</a:t>
              </a:r>
              <a:r>
                <a:rPr lang="en-US" sz="2800" dirty="0">
                  <a:solidFill>
                    <a:srgbClr val="0000FF"/>
                  </a:solidFill>
                  <a:latin typeface="Times New Roman" pitchFamily="18" charset="0"/>
                  <a:cs typeface="Arial" charset="0"/>
                </a:rPr>
                <a:t> </a:t>
              </a:r>
              <a:r>
                <a:rPr lang="en-US" sz="2800" dirty="0" err="1">
                  <a:solidFill>
                    <a:srgbClr val="0000FF"/>
                  </a:solidFill>
                  <a:latin typeface="Times New Roman" pitchFamily="18" charset="0"/>
                  <a:cs typeface="Arial" charset="0"/>
                </a:rPr>
                <a:t>nối</a:t>
              </a:r>
              <a:r>
                <a:rPr lang="en-US" sz="2800" dirty="0">
                  <a:solidFill>
                    <a:srgbClr val="0000FF"/>
                  </a:solidFill>
                  <a:latin typeface="Times New Roman" pitchFamily="18" charset="0"/>
                  <a:cs typeface="Arial" charset="0"/>
                </a:rPr>
                <a:t>.</a:t>
              </a:r>
            </a:p>
            <a:p>
              <a:pPr marL="342900" indent="-342900" eaLnBrk="1" hangingPunct="1">
                <a:spcBef>
                  <a:spcPct val="50000"/>
                </a:spcBef>
                <a:buFontTx/>
                <a:buAutoNum type="arabicPeriod"/>
                <a:defRPr/>
              </a:pPr>
              <a:r>
                <a:rPr lang="en-US" sz="2800" dirty="0" err="1">
                  <a:solidFill>
                    <a:srgbClr val="0000FF"/>
                  </a:solidFill>
                  <a:latin typeface="Times New Roman" pitchFamily="18" charset="0"/>
                  <a:cs typeface="Arial" charset="0"/>
                </a:rPr>
                <a:t>Nối</a:t>
              </a:r>
              <a:r>
                <a:rPr lang="en-US" sz="2800" dirty="0">
                  <a:solidFill>
                    <a:srgbClr val="0000FF"/>
                  </a:solidFill>
                  <a:latin typeface="Times New Roman" pitchFamily="18" charset="0"/>
                  <a:cs typeface="Arial" charset="0"/>
                </a:rPr>
                <a:t> </a:t>
              </a:r>
              <a:r>
                <a:rPr lang="en-US" sz="2800" dirty="0" err="1">
                  <a:solidFill>
                    <a:srgbClr val="0000FF"/>
                  </a:solidFill>
                  <a:latin typeface="Times New Roman" pitchFamily="18" charset="0"/>
                  <a:cs typeface="Arial" charset="0"/>
                </a:rPr>
                <a:t>trực</a:t>
              </a:r>
              <a:r>
                <a:rPr lang="en-US" sz="2800" dirty="0">
                  <a:solidFill>
                    <a:srgbClr val="0000FF"/>
                  </a:solidFill>
                  <a:latin typeface="Times New Roman" pitchFamily="18" charset="0"/>
                  <a:cs typeface="Arial" charset="0"/>
                </a:rPr>
                <a:t> </a:t>
              </a:r>
              <a:r>
                <a:rPr lang="en-US" sz="2800" dirty="0" err="1">
                  <a:solidFill>
                    <a:srgbClr val="0000FF"/>
                  </a:solidFill>
                  <a:latin typeface="Times New Roman" pitchFamily="18" charset="0"/>
                  <a:cs typeface="Arial" charset="0"/>
                </a:rPr>
                <a:t>tiếp</a:t>
              </a:r>
              <a:r>
                <a:rPr lang="en-US" sz="2800" dirty="0">
                  <a:solidFill>
                    <a:srgbClr val="0000FF"/>
                  </a:solidFill>
                  <a:latin typeface="Times New Roman" pitchFamily="18" charset="0"/>
                  <a:cs typeface="Arial" charset="0"/>
                </a:rPr>
                <a:t> (</a:t>
              </a:r>
              <a:r>
                <a:rPr lang="en-US" sz="2800" dirty="0" err="1">
                  <a:solidFill>
                    <a:srgbClr val="0000FF"/>
                  </a:solidFill>
                  <a:latin typeface="Times New Roman" pitchFamily="18" charset="0"/>
                  <a:cs typeface="Arial" charset="0"/>
                </a:rPr>
                <a:t>không</a:t>
              </a:r>
              <a:r>
                <a:rPr lang="en-US" sz="2800" dirty="0">
                  <a:solidFill>
                    <a:srgbClr val="0000FF"/>
                  </a:solidFill>
                  <a:latin typeface="Times New Roman" pitchFamily="18" charset="0"/>
                  <a:cs typeface="Arial" charset="0"/>
                </a:rPr>
                <a:t> </a:t>
              </a:r>
              <a:r>
                <a:rPr lang="en-US" sz="2800" dirty="0" err="1">
                  <a:solidFill>
                    <a:srgbClr val="0000FF"/>
                  </a:solidFill>
                  <a:latin typeface="Times New Roman" pitchFamily="18" charset="0"/>
                  <a:cs typeface="Arial" charset="0"/>
                </a:rPr>
                <a:t>dùng</a:t>
              </a:r>
              <a:r>
                <a:rPr lang="en-US" sz="2800" dirty="0">
                  <a:solidFill>
                    <a:srgbClr val="0000FF"/>
                  </a:solidFill>
                  <a:latin typeface="Times New Roman" pitchFamily="18" charset="0"/>
                  <a:cs typeface="Arial" charset="0"/>
                </a:rPr>
                <a:t> </a:t>
              </a:r>
              <a:r>
                <a:rPr lang="en-US" sz="2800" dirty="0" err="1">
                  <a:solidFill>
                    <a:srgbClr val="0000FF"/>
                  </a:solidFill>
                  <a:latin typeface="Times New Roman" pitchFamily="18" charset="0"/>
                  <a:cs typeface="Arial" charset="0"/>
                </a:rPr>
                <a:t>từ</a:t>
              </a:r>
              <a:r>
                <a:rPr lang="en-US" sz="2800" dirty="0">
                  <a:solidFill>
                    <a:srgbClr val="0000FF"/>
                  </a:solidFill>
                  <a:latin typeface="Times New Roman" pitchFamily="18" charset="0"/>
                  <a:cs typeface="Arial" charset="0"/>
                </a:rPr>
                <a:t> </a:t>
              </a:r>
              <a:r>
                <a:rPr lang="en-US" sz="2800" dirty="0" err="1">
                  <a:solidFill>
                    <a:srgbClr val="0000FF"/>
                  </a:solidFill>
                  <a:latin typeface="Times New Roman" pitchFamily="18" charset="0"/>
                  <a:cs typeface="Arial" charset="0"/>
                </a:rPr>
                <a:t>nối</a:t>
              </a:r>
              <a:r>
                <a:rPr lang="en-US" sz="2800" dirty="0">
                  <a:solidFill>
                    <a:srgbClr val="0000FF"/>
                  </a:solidFill>
                  <a:latin typeface="Times New Roman" pitchFamily="18" charset="0"/>
                  <a:cs typeface="Arial" charset="0"/>
                </a:rPr>
                <a:t>). </a:t>
              </a:r>
              <a:r>
                <a:rPr lang="en-US" sz="2800" dirty="0" err="1">
                  <a:solidFill>
                    <a:srgbClr val="0000FF"/>
                  </a:solidFill>
                  <a:latin typeface="Times New Roman" pitchFamily="18" charset="0"/>
                  <a:cs typeface="Arial" charset="0"/>
                </a:rPr>
                <a:t>Trong</a:t>
              </a:r>
              <a:r>
                <a:rPr lang="en-US" sz="2800" dirty="0">
                  <a:solidFill>
                    <a:srgbClr val="0000FF"/>
                  </a:solidFill>
                  <a:latin typeface="Times New Roman" pitchFamily="18" charset="0"/>
                  <a:cs typeface="Arial" charset="0"/>
                </a:rPr>
                <a:t> </a:t>
              </a:r>
              <a:r>
                <a:rPr lang="en-US" sz="2800" dirty="0" err="1">
                  <a:solidFill>
                    <a:srgbClr val="0000FF"/>
                  </a:solidFill>
                  <a:latin typeface="Times New Roman" pitchFamily="18" charset="0"/>
                  <a:cs typeface="Arial" charset="0"/>
                </a:rPr>
                <a:t>trường</a:t>
              </a:r>
              <a:r>
                <a:rPr lang="en-US" sz="2800" dirty="0">
                  <a:solidFill>
                    <a:srgbClr val="0000FF"/>
                  </a:solidFill>
                  <a:latin typeface="Times New Roman" pitchFamily="18" charset="0"/>
                  <a:cs typeface="Arial" charset="0"/>
                </a:rPr>
                <a:t> </a:t>
              </a:r>
              <a:r>
                <a:rPr lang="en-US" sz="2800" dirty="0" err="1">
                  <a:solidFill>
                    <a:srgbClr val="0000FF"/>
                  </a:solidFill>
                  <a:latin typeface="Times New Roman" pitchFamily="18" charset="0"/>
                  <a:cs typeface="Arial" charset="0"/>
                </a:rPr>
                <a:t>hợp</a:t>
              </a:r>
              <a:r>
                <a:rPr lang="en-US" sz="2800" dirty="0">
                  <a:solidFill>
                    <a:srgbClr val="0000FF"/>
                  </a:solidFill>
                  <a:latin typeface="Times New Roman" pitchFamily="18" charset="0"/>
                  <a:cs typeface="Arial" charset="0"/>
                </a:rPr>
                <a:t> </a:t>
              </a:r>
              <a:r>
                <a:rPr lang="en-US" sz="2800" dirty="0" err="1">
                  <a:solidFill>
                    <a:srgbClr val="0000FF"/>
                  </a:solidFill>
                  <a:latin typeface="Times New Roman" pitchFamily="18" charset="0"/>
                  <a:cs typeface="Arial" charset="0"/>
                </a:rPr>
                <a:t>này</a:t>
              </a:r>
              <a:r>
                <a:rPr lang="en-US" sz="2800" dirty="0">
                  <a:solidFill>
                    <a:srgbClr val="0000FF"/>
                  </a:solidFill>
                  <a:latin typeface="Times New Roman" pitchFamily="18" charset="0"/>
                  <a:cs typeface="Arial" charset="0"/>
                </a:rPr>
                <a:t>, </a:t>
              </a:r>
              <a:r>
                <a:rPr lang="en-US" sz="2800" dirty="0" err="1">
                  <a:solidFill>
                    <a:srgbClr val="0000FF"/>
                  </a:solidFill>
                  <a:latin typeface="Times New Roman" pitchFamily="18" charset="0"/>
                  <a:cs typeface="Arial" charset="0"/>
                </a:rPr>
                <a:t>giữa</a:t>
              </a:r>
              <a:r>
                <a:rPr lang="en-US" sz="2800" dirty="0">
                  <a:solidFill>
                    <a:srgbClr val="0000FF"/>
                  </a:solidFill>
                  <a:latin typeface="Times New Roman" pitchFamily="18" charset="0"/>
                  <a:cs typeface="Arial" charset="0"/>
                </a:rPr>
                <a:t> </a:t>
              </a:r>
              <a:r>
                <a:rPr lang="en-US" sz="2800" dirty="0" err="1">
                  <a:solidFill>
                    <a:srgbClr val="0000FF"/>
                  </a:solidFill>
                  <a:latin typeface="Times New Roman" pitchFamily="18" charset="0"/>
                  <a:cs typeface="Arial" charset="0"/>
                </a:rPr>
                <a:t>các</a:t>
              </a:r>
              <a:r>
                <a:rPr lang="en-US" sz="2800" dirty="0">
                  <a:solidFill>
                    <a:srgbClr val="0000FF"/>
                  </a:solidFill>
                  <a:latin typeface="Times New Roman" pitchFamily="18" charset="0"/>
                  <a:cs typeface="Arial" charset="0"/>
                </a:rPr>
                <a:t> </a:t>
              </a:r>
              <a:r>
                <a:rPr lang="en-US" sz="2800" dirty="0" err="1">
                  <a:solidFill>
                    <a:srgbClr val="0000FF"/>
                  </a:solidFill>
                  <a:latin typeface="Times New Roman" pitchFamily="18" charset="0"/>
                  <a:cs typeface="Arial" charset="0"/>
                </a:rPr>
                <a:t>vế</a:t>
              </a:r>
              <a:r>
                <a:rPr lang="en-US" sz="2800" dirty="0">
                  <a:solidFill>
                    <a:srgbClr val="0000FF"/>
                  </a:solidFill>
                  <a:latin typeface="Times New Roman" pitchFamily="18" charset="0"/>
                  <a:cs typeface="Arial" charset="0"/>
                </a:rPr>
                <a:t> </a:t>
              </a:r>
              <a:r>
                <a:rPr lang="en-US" sz="2800" dirty="0" err="1">
                  <a:solidFill>
                    <a:srgbClr val="0000FF"/>
                  </a:solidFill>
                  <a:latin typeface="Times New Roman" pitchFamily="18" charset="0"/>
                  <a:cs typeface="Arial" charset="0"/>
                </a:rPr>
                <a:t>câu</a:t>
              </a:r>
              <a:r>
                <a:rPr lang="en-US" sz="2800" dirty="0">
                  <a:solidFill>
                    <a:srgbClr val="0000FF"/>
                  </a:solidFill>
                  <a:latin typeface="Times New Roman" pitchFamily="18" charset="0"/>
                  <a:cs typeface="Arial" charset="0"/>
                </a:rPr>
                <a:t> </a:t>
              </a:r>
              <a:r>
                <a:rPr lang="en-US" sz="2800" dirty="0" err="1">
                  <a:solidFill>
                    <a:srgbClr val="0000FF"/>
                  </a:solidFill>
                  <a:latin typeface="Times New Roman" pitchFamily="18" charset="0"/>
                  <a:cs typeface="Arial" charset="0"/>
                </a:rPr>
                <a:t>cần</a:t>
              </a:r>
              <a:r>
                <a:rPr lang="en-US" sz="2800" dirty="0">
                  <a:solidFill>
                    <a:srgbClr val="0000FF"/>
                  </a:solidFill>
                  <a:latin typeface="Times New Roman" pitchFamily="18" charset="0"/>
                  <a:cs typeface="Arial" charset="0"/>
                </a:rPr>
                <a:t> </a:t>
              </a:r>
              <a:r>
                <a:rPr lang="en-US" sz="2800" dirty="0" err="1">
                  <a:solidFill>
                    <a:srgbClr val="0000FF"/>
                  </a:solidFill>
                  <a:latin typeface="Times New Roman" pitchFamily="18" charset="0"/>
                  <a:cs typeface="Arial" charset="0"/>
                </a:rPr>
                <a:t>có</a:t>
              </a:r>
              <a:r>
                <a:rPr lang="en-US" sz="2800" dirty="0">
                  <a:solidFill>
                    <a:srgbClr val="0000FF"/>
                  </a:solidFill>
                  <a:latin typeface="Times New Roman" pitchFamily="18" charset="0"/>
                  <a:cs typeface="Arial" charset="0"/>
                </a:rPr>
                <a:t> </a:t>
              </a:r>
              <a:r>
                <a:rPr lang="en-US" sz="2800" dirty="0" err="1">
                  <a:solidFill>
                    <a:srgbClr val="0000FF"/>
                  </a:solidFill>
                  <a:latin typeface="Times New Roman" pitchFamily="18" charset="0"/>
                  <a:cs typeface="Arial" charset="0"/>
                </a:rPr>
                <a:t>dấu</a:t>
              </a:r>
              <a:r>
                <a:rPr lang="en-US" sz="2800" dirty="0">
                  <a:solidFill>
                    <a:srgbClr val="0000FF"/>
                  </a:solidFill>
                  <a:latin typeface="Times New Roman" pitchFamily="18" charset="0"/>
                  <a:cs typeface="Arial" charset="0"/>
                </a:rPr>
                <a:t> </a:t>
              </a:r>
              <a:r>
                <a:rPr lang="en-US" sz="2800" dirty="0" err="1">
                  <a:solidFill>
                    <a:srgbClr val="0000FF"/>
                  </a:solidFill>
                  <a:latin typeface="Times New Roman" pitchFamily="18" charset="0"/>
                  <a:cs typeface="Arial" charset="0"/>
                </a:rPr>
                <a:t>phẩy</a:t>
              </a:r>
              <a:r>
                <a:rPr lang="en-US" sz="2800" dirty="0">
                  <a:solidFill>
                    <a:srgbClr val="0000FF"/>
                  </a:solidFill>
                  <a:latin typeface="Times New Roman" pitchFamily="18" charset="0"/>
                  <a:cs typeface="Arial" charset="0"/>
                </a:rPr>
                <a:t>, </a:t>
              </a:r>
              <a:r>
                <a:rPr lang="en-US" sz="2800" dirty="0" err="1">
                  <a:solidFill>
                    <a:srgbClr val="0000FF"/>
                  </a:solidFill>
                  <a:latin typeface="Times New Roman" pitchFamily="18" charset="0"/>
                  <a:cs typeface="Arial" charset="0"/>
                </a:rPr>
                <a:t>dấu</a:t>
              </a:r>
              <a:r>
                <a:rPr lang="en-US" sz="2800" dirty="0">
                  <a:solidFill>
                    <a:srgbClr val="0000FF"/>
                  </a:solidFill>
                  <a:latin typeface="Times New Roman" pitchFamily="18" charset="0"/>
                  <a:cs typeface="Arial" charset="0"/>
                </a:rPr>
                <a:t> </a:t>
              </a:r>
              <a:r>
                <a:rPr lang="en-US" sz="2800" dirty="0" err="1">
                  <a:solidFill>
                    <a:srgbClr val="0000FF"/>
                  </a:solidFill>
                  <a:latin typeface="Times New Roman" pitchFamily="18" charset="0"/>
                  <a:cs typeface="Arial" charset="0"/>
                </a:rPr>
                <a:t>chấm</a:t>
              </a:r>
              <a:r>
                <a:rPr lang="en-US" sz="2800" dirty="0">
                  <a:solidFill>
                    <a:srgbClr val="0000FF"/>
                  </a:solidFill>
                  <a:latin typeface="Times New Roman" pitchFamily="18" charset="0"/>
                  <a:cs typeface="Arial" charset="0"/>
                </a:rPr>
                <a:t> </a:t>
              </a:r>
              <a:r>
                <a:rPr lang="en-US" sz="2800" dirty="0" err="1">
                  <a:solidFill>
                    <a:srgbClr val="0000FF"/>
                  </a:solidFill>
                  <a:latin typeface="Times New Roman" pitchFamily="18" charset="0"/>
                  <a:cs typeface="Arial" charset="0"/>
                </a:rPr>
                <a:t>phẩy</a:t>
              </a:r>
              <a:r>
                <a:rPr lang="en-US" sz="2800" dirty="0">
                  <a:solidFill>
                    <a:srgbClr val="0000FF"/>
                  </a:solidFill>
                  <a:latin typeface="Times New Roman" pitchFamily="18" charset="0"/>
                  <a:cs typeface="Arial" charset="0"/>
                </a:rPr>
                <a:t> </a:t>
              </a:r>
              <a:r>
                <a:rPr lang="en-US" sz="2800" dirty="0" err="1">
                  <a:solidFill>
                    <a:srgbClr val="0000FF"/>
                  </a:solidFill>
                  <a:latin typeface="Times New Roman" pitchFamily="18" charset="0"/>
                  <a:cs typeface="Arial" charset="0"/>
                </a:rPr>
                <a:t>hoặc</a:t>
              </a:r>
              <a:r>
                <a:rPr lang="en-US" sz="2800" dirty="0">
                  <a:solidFill>
                    <a:srgbClr val="0000FF"/>
                  </a:solidFill>
                  <a:latin typeface="Times New Roman" pitchFamily="18" charset="0"/>
                  <a:cs typeface="Arial" charset="0"/>
                </a:rPr>
                <a:t> </a:t>
              </a:r>
              <a:r>
                <a:rPr lang="en-US" sz="2800" dirty="0" err="1">
                  <a:solidFill>
                    <a:srgbClr val="0000FF"/>
                  </a:solidFill>
                  <a:latin typeface="Times New Roman" pitchFamily="18" charset="0"/>
                  <a:cs typeface="Arial" charset="0"/>
                </a:rPr>
                <a:t>dấu</a:t>
              </a:r>
              <a:r>
                <a:rPr lang="en-US" sz="2800" dirty="0">
                  <a:solidFill>
                    <a:srgbClr val="0000FF"/>
                  </a:solidFill>
                  <a:latin typeface="Times New Roman" pitchFamily="18" charset="0"/>
                  <a:cs typeface="Arial" charset="0"/>
                </a:rPr>
                <a:t> </a:t>
              </a:r>
              <a:r>
                <a:rPr lang="en-US" sz="2800" dirty="0" err="1">
                  <a:solidFill>
                    <a:srgbClr val="0000FF"/>
                  </a:solidFill>
                  <a:latin typeface="Times New Roman" pitchFamily="18" charset="0"/>
                  <a:cs typeface="Arial" charset="0"/>
                </a:rPr>
                <a:t>hai</a:t>
              </a:r>
              <a:r>
                <a:rPr lang="en-US" sz="2800" dirty="0">
                  <a:solidFill>
                    <a:srgbClr val="0000FF"/>
                  </a:solidFill>
                  <a:latin typeface="Times New Roman" pitchFamily="18" charset="0"/>
                  <a:cs typeface="Arial" charset="0"/>
                </a:rPr>
                <a:t> </a:t>
              </a:r>
              <a:r>
                <a:rPr lang="en-US" sz="2800" dirty="0" err="1">
                  <a:solidFill>
                    <a:srgbClr val="0000FF"/>
                  </a:solidFill>
                  <a:latin typeface="Times New Roman" pitchFamily="18" charset="0"/>
                  <a:cs typeface="Arial" charset="0"/>
                </a:rPr>
                <a:t>chấm</a:t>
              </a:r>
              <a:r>
                <a:rPr lang="en-US" sz="2800" dirty="0">
                  <a:solidFill>
                    <a:srgbClr val="0000FF"/>
                  </a:solidFill>
                  <a:latin typeface="Times New Roman" pitchFamily="18" charset="0"/>
                  <a:cs typeface="Arial" charset="0"/>
                </a:rPr>
                <a:t>.</a:t>
              </a:r>
            </a:p>
          </p:txBody>
        </p:sp>
      </p:grpSp>
      <p:cxnSp>
        <p:nvCxnSpPr>
          <p:cNvPr id="8" name="Straight Connector 7">
            <a:extLst>
              <a:ext uri="{FF2B5EF4-FFF2-40B4-BE49-F238E27FC236}">
                <a16:creationId xmlns:a16="http://schemas.microsoft.com/office/drawing/2014/main" xmlns="" id="{E3C2434B-BF5C-476D-B99A-7363A2DD5351}"/>
              </a:ext>
            </a:extLst>
          </p:cNvPr>
          <p:cNvCxnSpPr/>
          <p:nvPr/>
        </p:nvCxnSpPr>
        <p:spPr bwMode="auto">
          <a:xfrm>
            <a:off x="1447800" y="3429000"/>
            <a:ext cx="4191000" cy="0"/>
          </a:xfrm>
          <a:prstGeom prst="line">
            <a:avLst/>
          </a:prstGeom>
          <a:ln>
            <a:headEnd type="none" w="med" len="med"/>
            <a:tailEnd type="none" w="med" len="med"/>
          </a:ln>
        </p:spPr>
        <p:style>
          <a:lnRef idx="2">
            <a:schemeClr val="dk1"/>
          </a:lnRef>
          <a:fillRef idx="0">
            <a:schemeClr val="dk1"/>
          </a:fillRef>
          <a:effectRef idx="1">
            <a:schemeClr val="dk1"/>
          </a:effectRef>
          <a:fontRef idx="minor">
            <a:schemeClr val="tx1"/>
          </a:fontRef>
        </p:style>
      </p:cxnSp>
      <p:cxnSp>
        <p:nvCxnSpPr>
          <p:cNvPr id="9" name="Straight Connector 8">
            <a:extLst>
              <a:ext uri="{FF2B5EF4-FFF2-40B4-BE49-F238E27FC236}">
                <a16:creationId xmlns:a16="http://schemas.microsoft.com/office/drawing/2014/main" xmlns="" id="{6E389172-EBD0-44D7-A3B5-5AB620C7487B}"/>
              </a:ext>
            </a:extLst>
          </p:cNvPr>
          <p:cNvCxnSpPr/>
          <p:nvPr/>
        </p:nvCxnSpPr>
        <p:spPr bwMode="auto">
          <a:xfrm>
            <a:off x="1447800" y="4038600"/>
            <a:ext cx="1905000" cy="0"/>
          </a:xfrm>
          <a:prstGeom prst="line">
            <a:avLst/>
          </a:prstGeom>
          <a:ln>
            <a:headEnd type="none" w="med" len="med"/>
            <a:tailEnd type="none" w="med" len="med"/>
          </a:ln>
        </p:spPr>
        <p:style>
          <a:lnRef idx="2">
            <a:schemeClr val="dk1"/>
          </a:lnRef>
          <a:fillRef idx="0">
            <a:schemeClr val="dk1"/>
          </a:fillRef>
          <a:effectRef idx="1">
            <a:schemeClr val="dk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7" presetClass="entr" presetSubtype="0" fill="hold" grpId="0" nodeType="withEffect">
                                  <p:stCondLst>
                                    <p:cond delay="0"/>
                                  </p:stCondLst>
                                  <p:iterate type="lt">
                                    <p:tmPct val="50000"/>
                                  </p:iterate>
                                  <p:childTnLst>
                                    <p:set>
                                      <p:cBhvr>
                                        <p:cTn id="6" dur="1" fill="hold">
                                          <p:stCondLst>
                                            <p:cond delay="0"/>
                                          </p:stCondLst>
                                        </p:cTn>
                                        <p:tgtEl>
                                          <p:spTgt spid="5136"/>
                                        </p:tgtEl>
                                        <p:attrNameLst>
                                          <p:attrName>style.visibility</p:attrName>
                                        </p:attrNameLst>
                                      </p:cBhvr>
                                      <p:to>
                                        <p:strVal val="visible"/>
                                      </p:to>
                                    </p:set>
                                    <p:anim calcmode="discrete" valueType="clr">
                                      <p:cBhvr override="childStyle">
                                        <p:cTn id="7" dur="80"/>
                                        <p:tgtEl>
                                          <p:spTgt spid="5136"/>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5136"/>
                                        </p:tgtEl>
                                        <p:attrNameLst>
                                          <p:attrName>fillcolor</p:attrName>
                                        </p:attrNameLst>
                                      </p:cBhvr>
                                      <p:tavLst>
                                        <p:tav tm="0">
                                          <p:val>
                                            <p:clrVal>
                                              <a:schemeClr val="accent2"/>
                                            </p:clrVal>
                                          </p:val>
                                        </p:tav>
                                        <p:tav tm="50000">
                                          <p:val>
                                            <p:clrVal>
                                              <a:schemeClr val="hlink"/>
                                            </p:clrVal>
                                          </p:val>
                                        </p:tav>
                                      </p:tavLst>
                                    </p:anim>
                                    <p:set>
                                      <p:cBhvr>
                                        <p:cTn id="9" dur="80"/>
                                        <p:tgtEl>
                                          <p:spTgt spid="5136"/>
                                        </p:tgtEl>
                                        <p:attrNameLst>
                                          <p:attrName>fill.type</p:attrName>
                                        </p:attrNameLst>
                                      </p:cBhvr>
                                      <p:to>
                                        <p:strVal val="solid"/>
                                      </p:to>
                                    </p:set>
                                  </p:childTnLst>
                                </p:cTn>
                              </p:par>
                            </p:childTnLst>
                          </p:cTn>
                        </p:par>
                      </p:childTnLst>
                    </p:cTn>
                  </p:par>
                  <p:par>
                    <p:cTn id="10" fill="hold" nodeType="clickPar">
                      <p:stCondLst>
                        <p:cond delay="indefinite"/>
                      </p:stCondLst>
                      <p:childTnLst>
                        <p:par>
                          <p:cTn id="11" fill="hold" nodeType="withGroup">
                            <p:stCondLst>
                              <p:cond delay="0"/>
                            </p:stCondLst>
                            <p:childTnLst>
                              <p:par>
                                <p:cTn id="12" presetID="53" presetClass="exit" presetSubtype="0" fill="hold" grpId="1" nodeType="clickEffect">
                                  <p:stCondLst>
                                    <p:cond delay="0"/>
                                  </p:stCondLst>
                                  <p:iterate type="lt">
                                    <p:tmPct val="0"/>
                                  </p:iterate>
                                  <p:childTnLst>
                                    <p:anim calcmode="lin" valueType="num">
                                      <p:cBhvr>
                                        <p:cTn id="13" dur="500"/>
                                        <p:tgtEl>
                                          <p:spTgt spid="5136"/>
                                        </p:tgtEl>
                                        <p:attrNameLst>
                                          <p:attrName>ppt_w</p:attrName>
                                        </p:attrNameLst>
                                      </p:cBhvr>
                                      <p:tavLst>
                                        <p:tav tm="0">
                                          <p:val>
                                            <p:strVal val="ppt_w"/>
                                          </p:val>
                                        </p:tav>
                                        <p:tav tm="100000">
                                          <p:val>
                                            <p:fltVal val="0"/>
                                          </p:val>
                                        </p:tav>
                                      </p:tavLst>
                                    </p:anim>
                                    <p:anim calcmode="lin" valueType="num">
                                      <p:cBhvr>
                                        <p:cTn id="14" dur="500"/>
                                        <p:tgtEl>
                                          <p:spTgt spid="5136"/>
                                        </p:tgtEl>
                                        <p:attrNameLst>
                                          <p:attrName>ppt_h</p:attrName>
                                        </p:attrNameLst>
                                      </p:cBhvr>
                                      <p:tavLst>
                                        <p:tav tm="0">
                                          <p:val>
                                            <p:strVal val="ppt_h"/>
                                          </p:val>
                                        </p:tav>
                                        <p:tav tm="100000">
                                          <p:val>
                                            <p:fltVal val="0"/>
                                          </p:val>
                                        </p:tav>
                                      </p:tavLst>
                                    </p:anim>
                                    <p:animEffect transition="out" filter="fade">
                                      <p:cBhvr>
                                        <p:cTn id="15" dur="500"/>
                                        <p:tgtEl>
                                          <p:spTgt spid="5136"/>
                                        </p:tgtEl>
                                      </p:cBhvr>
                                    </p:animEffect>
                                    <p:set>
                                      <p:cBhvr>
                                        <p:cTn id="16" dur="1" fill="hold">
                                          <p:stCondLst>
                                            <p:cond delay="499"/>
                                          </p:stCondLst>
                                        </p:cTn>
                                        <p:tgtEl>
                                          <p:spTgt spid="5136"/>
                                        </p:tgtEl>
                                        <p:attrNameLst>
                                          <p:attrName>style.visibility</p:attrName>
                                        </p:attrNameLst>
                                      </p:cBhvr>
                                      <p:to>
                                        <p:strVal val="hidden"/>
                                      </p:to>
                                    </p:set>
                                  </p:childTnLst>
                                </p:cTn>
                              </p:par>
                              <p:par>
                                <p:cTn id="17" presetID="4" presetClass="entr" presetSubtype="16" fill="hold" grpId="0" nodeType="withEffect">
                                  <p:stCondLst>
                                    <p:cond delay="0"/>
                                  </p:stCondLst>
                                  <p:childTnLst>
                                    <p:set>
                                      <p:cBhvr>
                                        <p:cTn id="18" dur="1" fill="hold">
                                          <p:stCondLst>
                                            <p:cond delay="0"/>
                                          </p:stCondLst>
                                        </p:cTn>
                                        <p:tgtEl>
                                          <p:spTgt spid="5137"/>
                                        </p:tgtEl>
                                        <p:attrNameLst>
                                          <p:attrName>style.visibility</p:attrName>
                                        </p:attrNameLst>
                                      </p:cBhvr>
                                      <p:to>
                                        <p:strVal val="visible"/>
                                      </p:to>
                                    </p:set>
                                    <p:animEffect transition="in" filter="box(in)">
                                      <p:cBhvr>
                                        <p:cTn id="19" dur="500"/>
                                        <p:tgtEl>
                                          <p:spTgt spid="5137"/>
                                        </p:tgtEl>
                                      </p:cBhvr>
                                    </p:animEffect>
                                  </p:childTnLst>
                                  <p:subTnLst>
                                    <p:audio>
                                      <p:cMediaNode>
                                        <p:cTn display="0" masterRel="sameClick">
                                          <p:stCondLst>
                                            <p:cond evt="begin" delay="0">
                                              <p:tn val="17"/>
                                            </p:cond>
                                          </p:stCondLst>
                                          <p:endCondLst>
                                            <p:cond evt="onStopAudio" delay="0">
                                              <p:tgtEl>
                                                <p:sldTgt/>
                                              </p:tgtEl>
                                            </p:cond>
                                          </p:endCondLst>
                                        </p:cTn>
                                        <p:tgtEl>
                                          <p:sndTgt r:embed="rId2" name="chimes.wav"/>
                                        </p:tgtEl>
                                      </p:cMediaNode>
                                    </p:audio>
                                  </p:subTnLst>
                                </p:cTn>
                              </p:par>
                              <p:par>
                                <p:cTn id="20" presetID="22" presetClass="entr" presetSubtype="8" fill="hold" nodeType="withEffect">
                                  <p:stCondLst>
                                    <p:cond delay="0"/>
                                  </p:stCondLst>
                                  <p:childTnLst>
                                    <p:set>
                                      <p:cBhvr>
                                        <p:cTn id="21" dur="1" fill="hold">
                                          <p:stCondLst>
                                            <p:cond delay="0"/>
                                          </p:stCondLst>
                                        </p:cTn>
                                        <p:tgtEl>
                                          <p:spTgt spid="2"/>
                                        </p:tgtEl>
                                        <p:attrNameLst>
                                          <p:attrName>style.visibility</p:attrName>
                                        </p:attrNameLst>
                                      </p:cBhvr>
                                      <p:to>
                                        <p:strVal val="visible"/>
                                      </p:to>
                                    </p:set>
                                    <p:animEffect transition="in" filter="wipe(left)">
                                      <p:cBhvr>
                                        <p:cTn id="22" dur="2000"/>
                                        <p:tgtEl>
                                          <p:spTgt spid="2"/>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3" presetClass="entr" presetSubtype="10" fill="hold" nodeType="clickEffect">
                                  <p:stCondLst>
                                    <p:cond delay="0"/>
                                  </p:stCondLst>
                                  <p:childTnLst>
                                    <p:set>
                                      <p:cBhvr>
                                        <p:cTn id="26" dur="1" fill="hold">
                                          <p:stCondLst>
                                            <p:cond delay="0"/>
                                          </p:stCondLst>
                                        </p:cTn>
                                        <p:tgtEl>
                                          <p:spTgt spid="8"/>
                                        </p:tgtEl>
                                        <p:attrNameLst>
                                          <p:attrName>style.visibility</p:attrName>
                                        </p:attrNameLst>
                                      </p:cBhvr>
                                      <p:to>
                                        <p:strVal val="visible"/>
                                      </p:to>
                                    </p:set>
                                    <p:animEffect transition="in" filter="blinds(horizontal)">
                                      <p:cBhvr>
                                        <p:cTn id="27" dur="500"/>
                                        <p:tgtEl>
                                          <p:spTgt spid="8"/>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3" presetClass="entr" presetSubtype="10" fill="hold" nodeType="clickEffect">
                                  <p:stCondLst>
                                    <p:cond delay="0"/>
                                  </p:stCondLst>
                                  <p:childTnLst>
                                    <p:set>
                                      <p:cBhvr>
                                        <p:cTn id="31" dur="1" fill="hold">
                                          <p:stCondLst>
                                            <p:cond delay="0"/>
                                          </p:stCondLst>
                                        </p:cTn>
                                        <p:tgtEl>
                                          <p:spTgt spid="9"/>
                                        </p:tgtEl>
                                        <p:attrNameLst>
                                          <p:attrName>style.visibility</p:attrName>
                                        </p:attrNameLst>
                                      </p:cBhvr>
                                      <p:to>
                                        <p:strVal val="visible"/>
                                      </p:to>
                                    </p:set>
                                    <p:animEffect transition="in" filter="blinds(horizontal)">
                                      <p:cBhvr>
                                        <p:cTn id="32"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36" grpId="0"/>
      <p:bldP spid="5136" grpId="1"/>
      <p:bldP spid="5137"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194" name="Group 27">
            <a:extLst>
              <a:ext uri="{FF2B5EF4-FFF2-40B4-BE49-F238E27FC236}">
                <a16:creationId xmlns:a16="http://schemas.microsoft.com/office/drawing/2014/main" xmlns="" id="{46E09C24-7610-4AE5-8C3F-44575FC20543}"/>
              </a:ext>
            </a:extLst>
          </p:cNvPr>
          <p:cNvGrpSpPr>
            <a:grpSpLocks/>
          </p:cNvGrpSpPr>
          <p:nvPr/>
        </p:nvGrpSpPr>
        <p:grpSpPr bwMode="auto">
          <a:xfrm>
            <a:off x="914400" y="762000"/>
            <a:ext cx="8915400" cy="461963"/>
            <a:chOff x="1324" y="576"/>
            <a:chExt cx="4641" cy="291"/>
          </a:xfrm>
        </p:grpSpPr>
        <p:sp>
          <p:nvSpPr>
            <p:cNvPr id="8225" name="Rectangle 13">
              <a:extLst>
                <a:ext uri="{FF2B5EF4-FFF2-40B4-BE49-F238E27FC236}">
                  <a16:creationId xmlns:a16="http://schemas.microsoft.com/office/drawing/2014/main" xmlns="" id="{D0EA997A-C71C-4009-9DBB-CA43F93BA922}"/>
                </a:ext>
              </a:extLst>
            </p:cNvPr>
            <p:cNvSpPr>
              <a:spLocks noChangeArrowheads="1"/>
            </p:cNvSpPr>
            <p:nvPr/>
          </p:nvSpPr>
          <p:spPr bwMode="auto">
            <a:xfrm>
              <a:off x="1324" y="576"/>
              <a:ext cx="1738" cy="2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vi-VN" sz="2400">
                  <a:solidFill>
                    <a:srgbClr val="0000FF"/>
                  </a:solidFill>
                  <a:latin typeface="Times New Roman" panose="02020603050405020304" pitchFamily="18" charset="0"/>
                </a:rPr>
                <a:t>Các câu ghép và vế câu</a:t>
              </a:r>
            </a:p>
          </p:txBody>
        </p:sp>
        <p:sp>
          <p:nvSpPr>
            <p:cNvPr id="8226" name="Rectangle 16">
              <a:extLst>
                <a:ext uri="{FF2B5EF4-FFF2-40B4-BE49-F238E27FC236}">
                  <a16:creationId xmlns:a16="http://schemas.microsoft.com/office/drawing/2014/main" xmlns="" id="{6E60978D-6672-4E93-AB6F-07A22C8581D7}"/>
                </a:ext>
              </a:extLst>
            </p:cNvPr>
            <p:cNvSpPr>
              <a:spLocks noChangeArrowheads="1"/>
            </p:cNvSpPr>
            <p:nvPr/>
          </p:nvSpPr>
          <p:spPr bwMode="auto">
            <a:xfrm>
              <a:off x="4381" y="576"/>
              <a:ext cx="1584" cy="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vi-VN" sz="2000">
                  <a:solidFill>
                    <a:srgbClr val="0000FF"/>
                  </a:solidFill>
                  <a:latin typeface="Times New Roman" panose="02020603050405020304" pitchFamily="18" charset="0"/>
                </a:rPr>
                <a:t>Cách nối các vế câu</a:t>
              </a:r>
            </a:p>
          </p:txBody>
        </p:sp>
      </p:grpSp>
      <p:sp>
        <p:nvSpPr>
          <p:cNvPr id="8195" name="Rectangle 29">
            <a:extLst>
              <a:ext uri="{FF2B5EF4-FFF2-40B4-BE49-F238E27FC236}">
                <a16:creationId xmlns:a16="http://schemas.microsoft.com/office/drawing/2014/main" xmlns="" id="{C7062C7E-CB01-47F3-9F6B-046DA89CEAE3}"/>
              </a:ext>
            </a:extLst>
          </p:cNvPr>
          <p:cNvSpPr>
            <a:spLocks noChangeArrowheads="1"/>
          </p:cNvSpPr>
          <p:nvPr/>
        </p:nvSpPr>
        <p:spPr bwMode="auto">
          <a:xfrm>
            <a:off x="228600" y="304800"/>
            <a:ext cx="95408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ct val="50000"/>
              </a:spcBef>
              <a:buFontTx/>
              <a:buNone/>
            </a:pPr>
            <a:r>
              <a:rPr lang="en-US" altLang="vi-VN" sz="2400" u="sng">
                <a:solidFill>
                  <a:srgbClr val="0000FF"/>
                </a:solidFill>
                <a:latin typeface="Times New Roman" panose="02020603050405020304" pitchFamily="18" charset="0"/>
              </a:rPr>
              <a:t>Bài 1</a:t>
            </a:r>
            <a:r>
              <a:rPr lang="en-US" altLang="vi-VN" sz="2400">
                <a:solidFill>
                  <a:srgbClr val="0000FF"/>
                </a:solidFill>
                <a:latin typeface="Times New Roman" panose="02020603050405020304" pitchFamily="18" charset="0"/>
              </a:rPr>
              <a:t>:</a:t>
            </a:r>
          </a:p>
        </p:txBody>
      </p:sp>
      <p:sp>
        <p:nvSpPr>
          <p:cNvPr id="8196" name="Line 19">
            <a:extLst>
              <a:ext uri="{FF2B5EF4-FFF2-40B4-BE49-F238E27FC236}">
                <a16:creationId xmlns:a16="http://schemas.microsoft.com/office/drawing/2014/main" xmlns="" id="{D6387D87-0FFA-4EF5-B070-1189C5D00B76}"/>
              </a:ext>
            </a:extLst>
          </p:cNvPr>
          <p:cNvSpPr>
            <a:spLocks noChangeShapeType="1"/>
          </p:cNvSpPr>
          <p:nvPr/>
        </p:nvSpPr>
        <p:spPr bwMode="auto">
          <a:xfrm>
            <a:off x="0" y="1219200"/>
            <a:ext cx="9144000" cy="0"/>
          </a:xfrm>
          <a:prstGeom prst="line">
            <a:avLst/>
          </a:prstGeom>
          <a:noFill/>
          <a:ln w="38100">
            <a:solidFill>
              <a:srgbClr val="6600CC"/>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8197" name="Line 18">
            <a:extLst>
              <a:ext uri="{FF2B5EF4-FFF2-40B4-BE49-F238E27FC236}">
                <a16:creationId xmlns:a16="http://schemas.microsoft.com/office/drawing/2014/main" xmlns="" id="{F639A2B7-12C6-4759-AAF4-6E5B285C04E5}"/>
              </a:ext>
            </a:extLst>
          </p:cNvPr>
          <p:cNvSpPr>
            <a:spLocks noChangeShapeType="1"/>
          </p:cNvSpPr>
          <p:nvPr/>
        </p:nvSpPr>
        <p:spPr bwMode="auto">
          <a:xfrm flipH="1">
            <a:off x="6781800" y="838200"/>
            <a:ext cx="46038" cy="6019800"/>
          </a:xfrm>
          <a:prstGeom prst="line">
            <a:avLst/>
          </a:prstGeom>
          <a:noFill/>
          <a:ln w="28575">
            <a:solidFill>
              <a:srgbClr val="6600CC"/>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8198" name="Rectangle 6">
            <a:extLst>
              <a:ext uri="{FF2B5EF4-FFF2-40B4-BE49-F238E27FC236}">
                <a16:creationId xmlns:a16="http://schemas.microsoft.com/office/drawing/2014/main" xmlns="" id="{79351D33-534B-4148-95F8-04F0AD083BB9}"/>
              </a:ext>
            </a:extLst>
          </p:cNvPr>
          <p:cNvSpPr>
            <a:spLocks noChangeArrowheads="1"/>
          </p:cNvSpPr>
          <p:nvPr/>
        </p:nvSpPr>
        <p:spPr bwMode="auto">
          <a:xfrm>
            <a:off x="228600" y="3071813"/>
            <a:ext cx="6553200" cy="2795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lnSpc>
                <a:spcPct val="150000"/>
              </a:lnSpc>
              <a:spcBef>
                <a:spcPct val="0"/>
              </a:spcBef>
              <a:buFontTx/>
              <a:buNone/>
            </a:pPr>
            <a:r>
              <a:rPr lang="en-US" altLang="vi-VN" sz="2400">
                <a:solidFill>
                  <a:srgbClr val="0000FF"/>
                </a:solidFill>
                <a:latin typeface="Times New Roman" panose="02020603050405020304" pitchFamily="18" charset="0"/>
              </a:rPr>
              <a:t>Từ xưa đến nay, mỗi khi Tổ quốc bị xâm lăng, thì tinh thần ấy lại sôi nổi     nó kết thành một làn sóng vô cùng mạnh mẽ, to lớn     nó lướt qua mọi sự nguy hiểm, khó khăn     nó nhấn chìm tất cả lũ bán nước và lũ cướp nước. </a:t>
            </a:r>
          </a:p>
        </p:txBody>
      </p:sp>
      <p:sp>
        <p:nvSpPr>
          <p:cNvPr id="14" name="AutoShape 41">
            <a:extLst>
              <a:ext uri="{FF2B5EF4-FFF2-40B4-BE49-F238E27FC236}">
                <a16:creationId xmlns:a16="http://schemas.microsoft.com/office/drawing/2014/main" xmlns="" id="{25E48145-D24F-4910-87DB-A83903E83166}"/>
              </a:ext>
            </a:extLst>
          </p:cNvPr>
          <p:cNvSpPr>
            <a:spLocks noChangeArrowheads="1"/>
          </p:cNvSpPr>
          <p:nvPr/>
        </p:nvSpPr>
        <p:spPr bwMode="auto">
          <a:xfrm>
            <a:off x="4648200" y="4495800"/>
            <a:ext cx="228600" cy="228600"/>
          </a:xfrm>
          <a:prstGeom prst="octagon">
            <a:avLst>
              <a:gd name="adj" fmla="val 29287"/>
            </a:avLst>
          </a:prstGeom>
          <a:solidFill>
            <a:schemeClr val="accent1"/>
          </a:solidFill>
          <a:ln w="9525">
            <a:solidFill>
              <a:srgbClr val="FF0000"/>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vi-VN" altLang="vi-VN" sz="1800"/>
          </a:p>
        </p:txBody>
      </p:sp>
      <p:sp>
        <p:nvSpPr>
          <p:cNvPr id="17" name="AutoShape 41">
            <a:extLst>
              <a:ext uri="{FF2B5EF4-FFF2-40B4-BE49-F238E27FC236}">
                <a16:creationId xmlns:a16="http://schemas.microsoft.com/office/drawing/2014/main" xmlns="" id="{E4176388-34F0-4C4D-87FA-E34F94A4ADF6}"/>
              </a:ext>
            </a:extLst>
          </p:cNvPr>
          <p:cNvSpPr>
            <a:spLocks noChangeArrowheads="1"/>
          </p:cNvSpPr>
          <p:nvPr/>
        </p:nvSpPr>
        <p:spPr bwMode="auto">
          <a:xfrm>
            <a:off x="3657600" y="3967163"/>
            <a:ext cx="228600" cy="228600"/>
          </a:xfrm>
          <a:prstGeom prst="octagon">
            <a:avLst>
              <a:gd name="adj" fmla="val 29287"/>
            </a:avLst>
          </a:prstGeom>
          <a:solidFill>
            <a:schemeClr val="accent1"/>
          </a:solidFill>
          <a:ln w="9525">
            <a:solidFill>
              <a:srgbClr val="FF0000"/>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vi-VN" altLang="vi-VN" sz="1800"/>
          </a:p>
        </p:txBody>
      </p:sp>
      <p:sp>
        <p:nvSpPr>
          <p:cNvPr id="8201" name="TextBox 54">
            <a:extLst>
              <a:ext uri="{FF2B5EF4-FFF2-40B4-BE49-F238E27FC236}">
                <a16:creationId xmlns:a16="http://schemas.microsoft.com/office/drawing/2014/main" xmlns="" id="{F3F6A686-6C62-44F2-8DB2-2B90A9FD690B}"/>
              </a:ext>
            </a:extLst>
          </p:cNvPr>
          <p:cNvSpPr txBox="1">
            <a:spLocks noChangeArrowheads="1"/>
          </p:cNvSpPr>
          <p:nvPr/>
        </p:nvSpPr>
        <p:spPr bwMode="auto">
          <a:xfrm>
            <a:off x="3657600" y="3733800"/>
            <a:ext cx="3048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vi-VN" sz="2400">
                <a:solidFill>
                  <a:srgbClr val="0000FF"/>
                </a:solidFill>
              </a:rPr>
              <a:t>,</a:t>
            </a:r>
          </a:p>
        </p:txBody>
      </p:sp>
      <p:sp>
        <p:nvSpPr>
          <p:cNvPr id="8202" name="TextBox 54">
            <a:extLst>
              <a:ext uri="{FF2B5EF4-FFF2-40B4-BE49-F238E27FC236}">
                <a16:creationId xmlns:a16="http://schemas.microsoft.com/office/drawing/2014/main" xmlns="" id="{8CC3AA24-64B6-4147-B89E-DDDCCEEEA076}"/>
              </a:ext>
            </a:extLst>
          </p:cNvPr>
          <p:cNvSpPr txBox="1">
            <a:spLocks noChangeArrowheads="1"/>
          </p:cNvSpPr>
          <p:nvPr/>
        </p:nvSpPr>
        <p:spPr bwMode="auto">
          <a:xfrm>
            <a:off x="4648200" y="4267200"/>
            <a:ext cx="3048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vi-VN" sz="2400">
                <a:solidFill>
                  <a:srgbClr val="0000FF"/>
                </a:solidFill>
              </a:rPr>
              <a:t>,</a:t>
            </a:r>
          </a:p>
        </p:txBody>
      </p:sp>
      <p:sp>
        <p:nvSpPr>
          <p:cNvPr id="44" name="AutoShape 41">
            <a:extLst>
              <a:ext uri="{FF2B5EF4-FFF2-40B4-BE49-F238E27FC236}">
                <a16:creationId xmlns:a16="http://schemas.microsoft.com/office/drawing/2014/main" xmlns="" id="{188798AA-E4C6-4B08-842C-08D24B0CA1DD}"/>
              </a:ext>
            </a:extLst>
          </p:cNvPr>
          <p:cNvSpPr>
            <a:spLocks noChangeArrowheads="1"/>
          </p:cNvSpPr>
          <p:nvPr/>
        </p:nvSpPr>
        <p:spPr bwMode="auto">
          <a:xfrm>
            <a:off x="4038600" y="5029200"/>
            <a:ext cx="228600" cy="228600"/>
          </a:xfrm>
          <a:prstGeom prst="octagon">
            <a:avLst>
              <a:gd name="adj" fmla="val 29287"/>
            </a:avLst>
          </a:prstGeom>
          <a:solidFill>
            <a:schemeClr val="accent1"/>
          </a:solidFill>
          <a:ln w="9525">
            <a:solidFill>
              <a:srgbClr val="FF0000"/>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vi-VN" altLang="vi-VN" sz="1800"/>
          </a:p>
        </p:txBody>
      </p:sp>
      <p:sp>
        <p:nvSpPr>
          <p:cNvPr id="49" name="Text Box 20">
            <a:extLst>
              <a:ext uri="{FF2B5EF4-FFF2-40B4-BE49-F238E27FC236}">
                <a16:creationId xmlns:a16="http://schemas.microsoft.com/office/drawing/2014/main" xmlns="" id="{EC9F3C84-DCE3-4BDB-AFAC-8056FC18C7BD}"/>
              </a:ext>
            </a:extLst>
          </p:cNvPr>
          <p:cNvSpPr txBox="1">
            <a:spLocks noChangeArrowheads="1"/>
          </p:cNvSpPr>
          <p:nvPr/>
        </p:nvSpPr>
        <p:spPr bwMode="auto">
          <a:xfrm>
            <a:off x="5105400" y="5257800"/>
            <a:ext cx="8382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vi-VN" sz="1800">
                <a:solidFill>
                  <a:srgbClr val="FF3300"/>
                </a:solidFill>
                <a:latin typeface="Times New Roman" panose="02020603050405020304" pitchFamily="18" charset="0"/>
              </a:rPr>
              <a:t>Vế 4</a:t>
            </a:r>
          </a:p>
        </p:txBody>
      </p:sp>
      <p:sp>
        <p:nvSpPr>
          <p:cNvPr id="51" name="Text Box 20">
            <a:extLst>
              <a:ext uri="{FF2B5EF4-FFF2-40B4-BE49-F238E27FC236}">
                <a16:creationId xmlns:a16="http://schemas.microsoft.com/office/drawing/2014/main" xmlns="" id="{F19ECCA7-5318-482D-920F-8ACDAD855682}"/>
              </a:ext>
            </a:extLst>
          </p:cNvPr>
          <p:cNvSpPr txBox="1">
            <a:spLocks noChangeArrowheads="1"/>
          </p:cNvSpPr>
          <p:nvPr/>
        </p:nvSpPr>
        <p:spPr bwMode="auto">
          <a:xfrm>
            <a:off x="1981200" y="5181600"/>
            <a:ext cx="8382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vi-VN" sz="1800">
                <a:solidFill>
                  <a:srgbClr val="FF3300"/>
                </a:solidFill>
                <a:latin typeface="Times New Roman" panose="02020603050405020304" pitchFamily="18" charset="0"/>
              </a:rPr>
              <a:t>Vế 3</a:t>
            </a:r>
          </a:p>
        </p:txBody>
      </p:sp>
      <p:sp>
        <p:nvSpPr>
          <p:cNvPr id="8206" name="TextBox 52">
            <a:extLst>
              <a:ext uri="{FF2B5EF4-FFF2-40B4-BE49-F238E27FC236}">
                <a16:creationId xmlns:a16="http://schemas.microsoft.com/office/drawing/2014/main" xmlns="" id="{FBF5D305-1E1B-4E60-B727-EC8226312B9D}"/>
              </a:ext>
            </a:extLst>
          </p:cNvPr>
          <p:cNvSpPr txBox="1">
            <a:spLocks noChangeArrowheads="1"/>
          </p:cNvSpPr>
          <p:nvPr/>
        </p:nvSpPr>
        <p:spPr bwMode="auto">
          <a:xfrm>
            <a:off x="4038600" y="4800600"/>
            <a:ext cx="2286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vi-VN" sz="2400">
                <a:solidFill>
                  <a:srgbClr val="0000FF"/>
                </a:solidFill>
              </a:rPr>
              <a:t>,</a:t>
            </a:r>
          </a:p>
        </p:txBody>
      </p:sp>
      <p:sp>
        <p:nvSpPr>
          <p:cNvPr id="63" name="Rectangle 62">
            <a:extLst>
              <a:ext uri="{FF2B5EF4-FFF2-40B4-BE49-F238E27FC236}">
                <a16:creationId xmlns:a16="http://schemas.microsoft.com/office/drawing/2014/main" xmlns="" id="{E8AE26F6-7A9D-4FE5-997B-3B88E6C4BB47}"/>
              </a:ext>
            </a:extLst>
          </p:cNvPr>
          <p:cNvSpPr>
            <a:spLocks noChangeArrowheads="1"/>
          </p:cNvSpPr>
          <p:nvPr/>
        </p:nvSpPr>
        <p:spPr bwMode="auto">
          <a:xfrm>
            <a:off x="6858000" y="4495800"/>
            <a:ext cx="2133600"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just" eaLnBrk="1" hangingPunct="1">
              <a:spcBef>
                <a:spcPct val="0"/>
              </a:spcBef>
              <a:buFontTx/>
              <a:buNone/>
            </a:pPr>
            <a:r>
              <a:rPr lang="en-US" altLang="vi-VN" sz="2400">
                <a:solidFill>
                  <a:srgbClr val="0000FF"/>
                </a:solidFill>
                <a:latin typeface="Times New Roman" panose="02020603050405020304" pitchFamily="18" charset="0"/>
              </a:rPr>
              <a:t>(từ  </a:t>
            </a:r>
            <a:r>
              <a:rPr lang="en-US" altLang="vi-VN" sz="2400" u="sng">
                <a:solidFill>
                  <a:srgbClr val="FF0000"/>
                </a:solidFill>
                <a:latin typeface="Times New Roman" panose="02020603050405020304" pitchFamily="18" charset="0"/>
              </a:rPr>
              <a:t>thì</a:t>
            </a:r>
            <a:r>
              <a:rPr lang="en-US" altLang="vi-VN" sz="2400">
                <a:solidFill>
                  <a:srgbClr val="00B050"/>
                </a:solidFill>
                <a:latin typeface="Times New Roman" panose="02020603050405020304" pitchFamily="18" charset="0"/>
              </a:rPr>
              <a:t> </a:t>
            </a:r>
            <a:r>
              <a:rPr lang="en-US" altLang="vi-VN" sz="2400" i="1">
                <a:solidFill>
                  <a:srgbClr val="0000FF"/>
                </a:solidFill>
                <a:latin typeface="Times New Roman" panose="02020603050405020304" pitchFamily="18" charset="0"/>
              </a:rPr>
              <a:t> </a:t>
            </a:r>
            <a:r>
              <a:rPr lang="en-US" altLang="vi-VN" sz="2400">
                <a:solidFill>
                  <a:srgbClr val="0000FF"/>
                </a:solidFill>
                <a:latin typeface="Times New Roman" panose="02020603050405020304" pitchFamily="18" charset="0"/>
              </a:rPr>
              <a:t>nối trạng ngữ với các vế câu) </a:t>
            </a:r>
          </a:p>
        </p:txBody>
      </p:sp>
      <p:sp>
        <p:nvSpPr>
          <p:cNvPr id="65" name="Rectangle 64">
            <a:extLst>
              <a:ext uri="{FF2B5EF4-FFF2-40B4-BE49-F238E27FC236}">
                <a16:creationId xmlns:a16="http://schemas.microsoft.com/office/drawing/2014/main" xmlns="" id="{AF4B3504-C45C-406E-A4C2-92E9426FC4E6}"/>
              </a:ext>
            </a:extLst>
          </p:cNvPr>
          <p:cNvSpPr>
            <a:spLocks noChangeArrowheads="1"/>
          </p:cNvSpPr>
          <p:nvPr/>
        </p:nvSpPr>
        <p:spPr bwMode="auto">
          <a:xfrm>
            <a:off x="6781800" y="2590800"/>
            <a:ext cx="2362200" cy="19389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just" eaLnBrk="1" hangingPunct="1">
              <a:spcBef>
                <a:spcPct val="0"/>
              </a:spcBef>
              <a:buFontTx/>
              <a:buNone/>
            </a:pPr>
            <a:r>
              <a:rPr lang="en-US" altLang="vi-VN" sz="2400">
                <a:solidFill>
                  <a:srgbClr val="0000FF"/>
                </a:solidFill>
                <a:latin typeface="Times New Roman" panose="02020603050405020304" pitchFamily="18" charset="0"/>
              </a:rPr>
              <a:t>4 vế câu nối với nhau trực tiếp, giữa các vế câu có </a:t>
            </a:r>
            <a:r>
              <a:rPr lang="en-US" altLang="vi-VN" sz="2400" u="sng">
                <a:solidFill>
                  <a:srgbClr val="FF0000"/>
                </a:solidFill>
                <a:latin typeface="Times New Roman" panose="02020603050405020304" pitchFamily="18" charset="0"/>
              </a:rPr>
              <a:t>dấu phẩy</a:t>
            </a:r>
          </a:p>
          <a:p>
            <a:pPr algn="just" eaLnBrk="1" hangingPunct="1">
              <a:spcBef>
                <a:spcPct val="0"/>
              </a:spcBef>
              <a:buFontTx/>
              <a:buNone/>
            </a:pPr>
            <a:r>
              <a:rPr lang="en-US" altLang="vi-VN" sz="2400">
                <a:solidFill>
                  <a:srgbClr val="FF0000"/>
                </a:solidFill>
                <a:latin typeface="Times New Roman" panose="02020603050405020304" pitchFamily="18" charset="0"/>
              </a:rPr>
              <a:t> </a:t>
            </a:r>
            <a:r>
              <a:rPr lang="en-US" altLang="vi-VN" sz="2400">
                <a:solidFill>
                  <a:srgbClr val="0000FF"/>
                </a:solidFill>
                <a:latin typeface="Times New Roman" panose="02020603050405020304" pitchFamily="18" charset="0"/>
              </a:rPr>
              <a:t> </a:t>
            </a:r>
          </a:p>
        </p:txBody>
      </p:sp>
      <p:sp>
        <p:nvSpPr>
          <p:cNvPr id="66" name="Text Box 20">
            <a:extLst>
              <a:ext uri="{FF2B5EF4-FFF2-40B4-BE49-F238E27FC236}">
                <a16:creationId xmlns:a16="http://schemas.microsoft.com/office/drawing/2014/main" xmlns="" id="{4BCEE37D-6430-4E14-BB9E-EF214F11BD81}"/>
              </a:ext>
            </a:extLst>
          </p:cNvPr>
          <p:cNvSpPr txBox="1">
            <a:spLocks noChangeArrowheads="1"/>
          </p:cNvSpPr>
          <p:nvPr/>
        </p:nvSpPr>
        <p:spPr bwMode="auto">
          <a:xfrm>
            <a:off x="4953000" y="4038600"/>
            <a:ext cx="8382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vi-VN" sz="1800">
                <a:solidFill>
                  <a:srgbClr val="FF3300"/>
                </a:solidFill>
                <a:latin typeface="Times New Roman" panose="02020603050405020304" pitchFamily="18" charset="0"/>
              </a:rPr>
              <a:t>Vế 2</a:t>
            </a:r>
          </a:p>
        </p:txBody>
      </p:sp>
      <p:sp>
        <p:nvSpPr>
          <p:cNvPr id="67" name="Text Box 20">
            <a:extLst>
              <a:ext uri="{FF2B5EF4-FFF2-40B4-BE49-F238E27FC236}">
                <a16:creationId xmlns:a16="http://schemas.microsoft.com/office/drawing/2014/main" xmlns="" id="{6A49CE69-1FA0-4B19-B757-244E7D1F6482}"/>
              </a:ext>
            </a:extLst>
          </p:cNvPr>
          <p:cNvSpPr txBox="1">
            <a:spLocks noChangeArrowheads="1"/>
          </p:cNvSpPr>
          <p:nvPr/>
        </p:nvSpPr>
        <p:spPr bwMode="auto">
          <a:xfrm>
            <a:off x="1828800" y="4114800"/>
            <a:ext cx="8382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vi-VN" sz="1800">
                <a:solidFill>
                  <a:srgbClr val="FF3300"/>
                </a:solidFill>
                <a:latin typeface="Times New Roman" panose="02020603050405020304" pitchFamily="18" charset="0"/>
              </a:rPr>
              <a:t>Vế 1</a:t>
            </a:r>
          </a:p>
        </p:txBody>
      </p:sp>
      <p:cxnSp>
        <p:nvCxnSpPr>
          <p:cNvPr id="69" name="Straight Connector 68">
            <a:extLst>
              <a:ext uri="{FF2B5EF4-FFF2-40B4-BE49-F238E27FC236}">
                <a16:creationId xmlns:a16="http://schemas.microsoft.com/office/drawing/2014/main" xmlns="" id="{AE0FA2EA-59BD-4DBB-A9AF-11919F572494}"/>
              </a:ext>
            </a:extLst>
          </p:cNvPr>
          <p:cNvCxnSpPr>
            <a:cxnSpLocks noChangeShapeType="1"/>
          </p:cNvCxnSpPr>
          <p:nvPr/>
        </p:nvCxnSpPr>
        <p:spPr bwMode="auto">
          <a:xfrm rot="5400000">
            <a:off x="3733800" y="3962400"/>
            <a:ext cx="457200" cy="152400"/>
          </a:xfrm>
          <a:prstGeom prst="line">
            <a:avLst/>
          </a:prstGeom>
          <a:noFill/>
          <a:ln w="28575" algn="ctr">
            <a:solidFill>
              <a:srgbClr val="FF3300"/>
            </a:solidFill>
            <a:round/>
            <a:headEnd/>
            <a:tailEnd/>
          </a:ln>
          <a:extLst>
            <a:ext uri="{909E8E84-426E-40DD-AFC4-6F175D3DCCD1}">
              <a14:hiddenFill xmlns:a14="http://schemas.microsoft.com/office/drawing/2010/main">
                <a:noFill/>
              </a14:hiddenFill>
            </a:ext>
          </a:extLst>
        </p:spPr>
      </p:cxnSp>
      <p:cxnSp>
        <p:nvCxnSpPr>
          <p:cNvPr id="72" name="Straight Connector 71">
            <a:extLst>
              <a:ext uri="{FF2B5EF4-FFF2-40B4-BE49-F238E27FC236}">
                <a16:creationId xmlns:a16="http://schemas.microsoft.com/office/drawing/2014/main" xmlns="" id="{840291E5-A157-408B-8F84-552F91460EC2}"/>
              </a:ext>
            </a:extLst>
          </p:cNvPr>
          <p:cNvCxnSpPr>
            <a:cxnSpLocks noChangeShapeType="1"/>
          </p:cNvCxnSpPr>
          <p:nvPr/>
        </p:nvCxnSpPr>
        <p:spPr bwMode="auto">
          <a:xfrm rot="5400000">
            <a:off x="4762500" y="4533900"/>
            <a:ext cx="457200" cy="76200"/>
          </a:xfrm>
          <a:prstGeom prst="line">
            <a:avLst/>
          </a:prstGeom>
          <a:noFill/>
          <a:ln w="28575" algn="ctr">
            <a:solidFill>
              <a:srgbClr val="FF3300"/>
            </a:solidFill>
            <a:round/>
            <a:headEnd/>
            <a:tailEnd/>
          </a:ln>
          <a:extLst>
            <a:ext uri="{909E8E84-426E-40DD-AFC4-6F175D3DCCD1}">
              <a14:hiddenFill xmlns:a14="http://schemas.microsoft.com/office/drawing/2010/main">
                <a:noFill/>
              </a14:hiddenFill>
            </a:ext>
          </a:extLst>
        </p:spPr>
      </p:cxnSp>
      <p:cxnSp>
        <p:nvCxnSpPr>
          <p:cNvPr id="74" name="Straight Connector 73">
            <a:extLst>
              <a:ext uri="{FF2B5EF4-FFF2-40B4-BE49-F238E27FC236}">
                <a16:creationId xmlns:a16="http://schemas.microsoft.com/office/drawing/2014/main" xmlns="" id="{BD099D21-A265-4609-AC64-B2631C9C9C20}"/>
              </a:ext>
            </a:extLst>
          </p:cNvPr>
          <p:cNvCxnSpPr>
            <a:cxnSpLocks noChangeShapeType="1"/>
          </p:cNvCxnSpPr>
          <p:nvPr/>
        </p:nvCxnSpPr>
        <p:spPr bwMode="auto">
          <a:xfrm rot="5400000">
            <a:off x="4114800" y="5105400"/>
            <a:ext cx="381000" cy="76200"/>
          </a:xfrm>
          <a:prstGeom prst="line">
            <a:avLst/>
          </a:prstGeom>
          <a:noFill/>
          <a:ln w="28575" algn="ctr">
            <a:solidFill>
              <a:srgbClr val="FF3300"/>
            </a:solidFill>
            <a:round/>
            <a:headEnd/>
            <a:tailEnd/>
          </a:ln>
          <a:extLst>
            <a:ext uri="{909E8E84-426E-40DD-AFC4-6F175D3DCCD1}">
              <a14:hiddenFill xmlns:a14="http://schemas.microsoft.com/office/drawing/2010/main">
                <a:noFill/>
              </a14:hiddenFill>
            </a:ext>
          </a:extLst>
        </p:spPr>
      </p:cxnSp>
      <p:cxnSp>
        <p:nvCxnSpPr>
          <p:cNvPr id="85" name="Straight Connector 84">
            <a:extLst>
              <a:ext uri="{FF2B5EF4-FFF2-40B4-BE49-F238E27FC236}">
                <a16:creationId xmlns:a16="http://schemas.microsoft.com/office/drawing/2014/main" xmlns="" id="{5120A3E1-8B27-48E3-A165-66D8911FD0C2}"/>
              </a:ext>
            </a:extLst>
          </p:cNvPr>
          <p:cNvCxnSpPr>
            <a:cxnSpLocks noChangeShapeType="1"/>
          </p:cNvCxnSpPr>
          <p:nvPr/>
        </p:nvCxnSpPr>
        <p:spPr bwMode="auto">
          <a:xfrm>
            <a:off x="819150" y="4189413"/>
            <a:ext cx="2819400" cy="1587"/>
          </a:xfrm>
          <a:prstGeom prst="line">
            <a:avLst/>
          </a:prstGeom>
          <a:noFill/>
          <a:ln w="9525" algn="ctr">
            <a:solidFill>
              <a:srgbClr val="FF3300"/>
            </a:solidFill>
            <a:round/>
            <a:headEnd/>
            <a:tailEnd/>
          </a:ln>
          <a:extLst>
            <a:ext uri="{909E8E84-426E-40DD-AFC4-6F175D3DCCD1}">
              <a14:hiddenFill xmlns:a14="http://schemas.microsoft.com/office/drawing/2010/main">
                <a:noFill/>
              </a14:hiddenFill>
            </a:ext>
          </a:extLst>
        </p:spPr>
      </p:cxnSp>
      <p:cxnSp>
        <p:nvCxnSpPr>
          <p:cNvPr id="87" name="Straight Connector 86">
            <a:extLst>
              <a:ext uri="{FF2B5EF4-FFF2-40B4-BE49-F238E27FC236}">
                <a16:creationId xmlns:a16="http://schemas.microsoft.com/office/drawing/2014/main" xmlns="" id="{FA82A7A7-9DB9-45B9-8C9D-0810D7BD2B3B}"/>
              </a:ext>
            </a:extLst>
          </p:cNvPr>
          <p:cNvCxnSpPr>
            <a:cxnSpLocks noChangeShapeType="1"/>
          </p:cNvCxnSpPr>
          <p:nvPr/>
        </p:nvCxnSpPr>
        <p:spPr bwMode="auto">
          <a:xfrm>
            <a:off x="4038600" y="4114800"/>
            <a:ext cx="2133600" cy="1588"/>
          </a:xfrm>
          <a:prstGeom prst="line">
            <a:avLst/>
          </a:prstGeom>
          <a:noFill/>
          <a:ln w="9525" algn="ctr">
            <a:solidFill>
              <a:srgbClr val="FF3300"/>
            </a:solidFill>
            <a:round/>
            <a:headEnd/>
            <a:tailEnd/>
          </a:ln>
          <a:extLst>
            <a:ext uri="{909E8E84-426E-40DD-AFC4-6F175D3DCCD1}">
              <a14:hiddenFill xmlns:a14="http://schemas.microsoft.com/office/drawing/2010/main">
                <a:noFill/>
              </a14:hiddenFill>
            </a:ext>
          </a:extLst>
        </p:spPr>
      </p:cxnSp>
      <p:cxnSp>
        <p:nvCxnSpPr>
          <p:cNvPr id="89" name="Straight Connector 88">
            <a:extLst>
              <a:ext uri="{FF2B5EF4-FFF2-40B4-BE49-F238E27FC236}">
                <a16:creationId xmlns:a16="http://schemas.microsoft.com/office/drawing/2014/main" xmlns="" id="{011DDD0E-3050-4DBE-B817-4224EA024B9B}"/>
              </a:ext>
            </a:extLst>
          </p:cNvPr>
          <p:cNvCxnSpPr>
            <a:cxnSpLocks noChangeShapeType="1"/>
          </p:cNvCxnSpPr>
          <p:nvPr/>
        </p:nvCxnSpPr>
        <p:spPr bwMode="auto">
          <a:xfrm>
            <a:off x="304800" y="4724400"/>
            <a:ext cx="4191000" cy="1588"/>
          </a:xfrm>
          <a:prstGeom prst="line">
            <a:avLst/>
          </a:prstGeom>
          <a:noFill/>
          <a:ln w="9525" algn="ctr">
            <a:solidFill>
              <a:srgbClr val="FF3300"/>
            </a:solidFill>
            <a:round/>
            <a:headEnd/>
            <a:tailEnd/>
          </a:ln>
          <a:extLst>
            <a:ext uri="{909E8E84-426E-40DD-AFC4-6F175D3DCCD1}">
              <a14:hiddenFill xmlns:a14="http://schemas.microsoft.com/office/drawing/2010/main">
                <a:noFill/>
              </a14:hiddenFill>
            </a:ext>
          </a:extLst>
        </p:spPr>
      </p:cxnSp>
      <p:cxnSp>
        <p:nvCxnSpPr>
          <p:cNvPr id="92" name="Straight Connector 91">
            <a:extLst>
              <a:ext uri="{FF2B5EF4-FFF2-40B4-BE49-F238E27FC236}">
                <a16:creationId xmlns:a16="http://schemas.microsoft.com/office/drawing/2014/main" xmlns="" id="{181DFF15-8A90-47BE-9F3D-81DEFF1FC844}"/>
              </a:ext>
            </a:extLst>
          </p:cNvPr>
          <p:cNvCxnSpPr>
            <a:cxnSpLocks noChangeShapeType="1"/>
          </p:cNvCxnSpPr>
          <p:nvPr/>
        </p:nvCxnSpPr>
        <p:spPr bwMode="auto">
          <a:xfrm>
            <a:off x="5105400" y="4724400"/>
            <a:ext cx="1447800" cy="1588"/>
          </a:xfrm>
          <a:prstGeom prst="line">
            <a:avLst/>
          </a:prstGeom>
          <a:noFill/>
          <a:ln w="9525" algn="ctr">
            <a:solidFill>
              <a:srgbClr val="FF3300"/>
            </a:solidFill>
            <a:round/>
            <a:headEnd/>
            <a:tailEnd/>
          </a:ln>
          <a:extLst>
            <a:ext uri="{909E8E84-426E-40DD-AFC4-6F175D3DCCD1}">
              <a14:hiddenFill xmlns:a14="http://schemas.microsoft.com/office/drawing/2010/main">
                <a:noFill/>
              </a14:hiddenFill>
            </a:ext>
          </a:extLst>
        </p:spPr>
      </p:cxnSp>
      <p:cxnSp>
        <p:nvCxnSpPr>
          <p:cNvPr id="94" name="Straight Connector 93">
            <a:extLst>
              <a:ext uri="{FF2B5EF4-FFF2-40B4-BE49-F238E27FC236}">
                <a16:creationId xmlns:a16="http://schemas.microsoft.com/office/drawing/2014/main" xmlns="" id="{38C7F181-7F19-4C83-8817-F0259EEB417E}"/>
              </a:ext>
            </a:extLst>
          </p:cNvPr>
          <p:cNvCxnSpPr>
            <a:cxnSpLocks noChangeShapeType="1"/>
          </p:cNvCxnSpPr>
          <p:nvPr/>
        </p:nvCxnSpPr>
        <p:spPr bwMode="auto">
          <a:xfrm>
            <a:off x="304800" y="5257800"/>
            <a:ext cx="3581400" cy="1588"/>
          </a:xfrm>
          <a:prstGeom prst="line">
            <a:avLst/>
          </a:prstGeom>
          <a:noFill/>
          <a:ln w="9525" algn="ctr">
            <a:solidFill>
              <a:srgbClr val="FF3300"/>
            </a:solidFill>
            <a:round/>
            <a:headEnd/>
            <a:tailEnd/>
          </a:ln>
          <a:extLst>
            <a:ext uri="{909E8E84-426E-40DD-AFC4-6F175D3DCCD1}">
              <a14:hiddenFill xmlns:a14="http://schemas.microsoft.com/office/drawing/2010/main">
                <a:noFill/>
              </a14:hiddenFill>
            </a:ext>
          </a:extLst>
        </p:spPr>
      </p:cxnSp>
      <p:cxnSp>
        <p:nvCxnSpPr>
          <p:cNvPr id="96" name="Straight Connector 95">
            <a:extLst>
              <a:ext uri="{FF2B5EF4-FFF2-40B4-BE49-F238E27FC236}">
                <a16:creationId xmlns:a16="http://schemas.microsoft.com/office/drawing/2014/main" xmlns="" id="{AA4B70A1-1770-4890-AD4B-E61C3BA5C854}"/>
              </a:ext>
            </a:extLst>
          </p:cNvPr>
          <p:cNvCxnSpPr>
            <a:cxnSpLocks noChangeShapeType="1"/>
          </p:cNvCxnSpPr>
          <p:nvPr/>
        </p:nvCxnSpPr>
        <p:spPr bwMode="auto">
          <a:xfrm>
            <a:off x="4419600" y="5257800"/>
            <a:ext cx="2209800" cy="1588"/>
          </a:xfrm>
          <a:prstGeom prst="line">
            <a:avLst/>
          </a:prstGeom>
          <a:noFill/>
          <a:ln w="9525" algn="ctr">
            <a:solidFill>
              <a:srgbClr val="FF3300"/>
            </a:solidFill>
            <a:round/>
            <a:headEnd/>
            <a:tailEnd/>
          </a:ln>
          <a:extLst>
            <a:ext uri="{909E8E84-426E-40DD-AFC4-6F175D3DCCD1}">
              <a14:hiddenFill xmlns:a14="http://schemas.microsoft.com/office/drawing/2010/main">
                <a:noFill/>
              </a14:hiddenFill>
            </a:ext>
          </a:extLst>
        </p:spPr>
      </p:cxnSp>
      <p:cxnSp>
        <p:nvCxnSpPr>
          <p:cNvPr id="98" name="Straight Connector 97">
            <a:extLst>
              <a:ext uri="{FF2B5EF4-FFF2-40B4-BE49-F238E27FC236}">
                <a16:creationId xmlns:a16="http://schemas.microsoft.com/office/drawing/2014/main" xmlns="" id="{B3007217-670A-4835-A6AD-CBFA6B561863}"/>
              </a:ext>
            </a:extLst>
          </p:cNvPr>
          <p:cNvCxnSpPr>
            <a:cxnSpLocks noChangeShapeType="1"/>
          </p:cNvCxnSpPr>
          <p:nvPr/>
        </p:nvCxnSpPr>
        <p:spPr bwMode="auto">
          <a:xfrm>
            <a:off x="304800" y="5791200"/>
            <a:ext cx="4114800" cy="1588"/>
          </a:xfrm>
          <a:prstGeom prst="line">
            <a:avLst/>
          </a:prstGeom>
          <a:noFill/>
          <a:ln w="9525" algn="ctr">
            <a:solidFill>
              <a:srgbClr val="FF3300"/>
            </a:solidFill>
            <a:round/>
            <a:headEnd/>
            <a:tailEnd/>
          </a:ln>
          <a:extLst>
            <a:ext uri="{909E8E84-426E-40DD-AFC4-6F175D3DCCD1}">
              <a14:hiddenFill xmlns:a14="http://schemas.microsoft.com/office/drawing/2010/main">
                <a:noFill/>
              </a14:hiddenFill>
            </a:ext>
          </a:extLst>
        </p:spPr>
      </p:cxnSp>
      <p:sp>
        <p:nvSpPr>
          <p:cNvPr id="32" name="AutoShape 41">
            <a:extLst>
              <a:ext uri="{FF2B5EF4-FFF2-40B4-BE49-F238E27FC236}">
                <a16:creationId xmlns:a16="http://schemas.microsoft.com/office/drawing/2014/main" xmlns="" id="{B40AB4C6-1B4E-4160-B96A-4662B1BB47B5}"/>
              </a:ext>
            </a:extLst>
          </p:cNvPr>
          <p:cNvSpPr>
            <a:spLocks noChangeArrowheads="1"/>
          </p:cNvSpPr>
          <p:nvPr/>
        </p:nvSpPr>
        <p:spPr bwMode="auto">
          <a:xfrm>
            <a:off x="304800" y="3810000"/>
            <a:ext cx="381000" cy="304800"/>
          </a:xfrm>
          <a:prstGeom prst="octagon">
            <a:avLst>
              <a:gd name="adj" fmla="val 29287"/>
            </a:avLst>
          </a:prstGeom>
          <a:solidFill>
            <a:srgbClr val="FFCCFF"/>
          </a:solidFill>
          <a:ln w="9525">
            <a:solidFill>
              <a:srgbClr val="FF0000"/>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vi-VN" altLang="vi-VN" sz="1800"/>
          </a:p>
        </p:txBody>
      </p:sp>
      <p:sp>
        <p:nvSpPr>
          <p:cNvPr id="8222" name="TextBox 32">
            <a:extLst>
              <a:ext uri="{FF2B5EF4-FFF2-40B4-BE49-F238E27FC236}">
                <a16:creationId xmlns:a16="http://schemas.microsoft.com/office/drawing/2014/main" xmlns="" id="{4E3CA15C-2E50-44B1-8BB2-4B918EFC3247}"/>
              </a:ext>
            </a:extLst>
          </p:cNvPr>
          <p:cNvSpPr txBox="1">
            <a:spLocks noChangeArrowheads="1"/>
          </p:cNvSpPr>
          <p:nvPr/>
        </p:nvSpPr>
        <p:spPr bwMode="auto">
          <a:xfrm>
            <a:off x="228600" y="3733800"/>
            <a:ext cx="6096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vi-VN" sz="2400">
                <a:solidFill>
                  <a:srgbClr val="0000FF"/>
                </a:solidFill>
                <a:latin typeface="Times New Roman" panose="02020603050405020304" pitchFamily="18" charset="0"/>
              </a:rPr>
              <a:t>thì</a:t>
            </a:r>
            <a:r>
              <a:rPr lang="en-US" altLang="vi-VN" sz="2400">
                <a:solidFill>
                  <a:srgbClr val="00B050"/>
                </a:solidFill>
                <a:latin typeface="Times New Roman" panose="02020603050405020304" pitchFamily="18" charset="0"/>
              </a:rPr>
              <a:t> </a:t>
            </a:r>
            <a:endParaRPr lang="en-US" altLang="vi-VN" sz="2400"/>
          </a:p>
        </p:txBody>
      </p:sp>
      <p:sp>
        <p:nvSpPr>
          <p:cNvPr id="35" name="Rectangle 11">
            <a:extLst>
              <a:ext uri="{FF2B5EF4-FFF2-40B4-BE49-F238E27FC236}">
                <a16:creationId xmlns:a16="http://schemas.microsoft.com/office/drawing/2014/main" xmlns="" id="{627D0CBF-50E8-4DA2-AE24-0754B46A4492}"/>
              </a:ext>
            </a:extLst>
          </p:cNvPr>
          <p:cNvSpPr>
            <a:spLocks noChangeArrowheads="1"/>
          </p:cNvSpPr>
          <p:nvPr/>
        </p:nvSpPr>
        <p:spPr bwMode="auto">
          <a:xfrm>
            <a:off x="838200" y="1447800"/>
            <a:ext cx="4765675"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vi-VN" sz="2400">
                <a:solidFill>
                  <a:srgbClr val="FF3300"/>
                </a:solidFill>
                <a:latin typeface="Times New Roman" panose="02020603050405020304" pitchFamily="18" charset="0"/>
              </a:rPr>
              <a:t>Đoạn a có 1 câu ghép, với 4 vế câu:</a:t>
            </a:r>
          </a:p>
        </p:txBody>
      </p:sp>
      <p:sp>
        <p:nvSpPr>
          <p:cNvPr id="36" name="Rectangle 35">
            <a:extLst>
              <a:ext uri="{FF2B5EF4-FFF2-40B4-BE49-F238E27FC236}">
                <a16:creationId xmlns:a16="http://schemas.microsoft.com/office/drawing/2014/main" xmlns="" id="{B6BD75E9-D54E-4366-B32D-7B6EE81447DE}"/>
              </a:ext>
            </a:extLst>
          </p:cNvPr>
          <p:cNvSpPr>
            <a:spLocks noChangeArrowheads="1"/>
          </p:cNvSpPr>
          <p:nvPr/>
        </p:nvSpPr>
        <p:spPr bwMode="auto">
          <a:xfrm>
            <a:off x="228600" y="2057400"/>
            <a:ext cx="5715000" cy="1133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lnSpc>
                <a:spcPct val="150000"/>
              </a:lnSpc>
              <a:spcBef>
                <a:spcPct val="0"/>
              </a:spcBef>
              <a:buFontTx/>
              <a:buNone/>
            </a:pPr>
            <a:r>
              <a:rPr lang="en-US" altLang="vi-VN" sz="2400">
                <a:solidFill>
                  <a:srgbClr val="0000FF"/>
                </a:solidFill>
                <a:latin typeface="Times New Roman" panose="02020603050405020304" pitchFamily="18" charset="0"/>
              </a:rPr>
              <a:t>a) Dân ta có một lòng nồng nàn yêu nước.      Đó là một truyền thống quý báu của ta. </a:t>
            </a:r>
            <a:endParaRPr lang="en-US" altLang="vi-VN" sz="240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3" presetClass="entr" presetSubtype="0" fill="hold" grpId="0" nodeType="clickEffect">
                                  <p:stCondLst>
                                    <p:cond delay="0"/>
                                  </p:stCondLst>
                                  <p:childTnLst>
                                    <p:set>
                                      <p:cBhvr>
                                        <p:cTn id="6" dur="1" fill="hold">
                                          <p:stCondLst>
                                            <p:cond delay="0"/>
                                          </p:stCondLst>
                                        </p:cTn>
                                        <p:tgtEl>
                                          <p:spTgt spid="35"/>
                                        </p:tgtEl>
                                        <p:attrNameLst>
                                          <p:attrName>style.visibility</p:attrName>
                                        </p:attrNameLst>
                                      </p:cBhvr>
                                      <p:to>
                                        <p:strVal val="visible"/>
                                      </p:to>
                                    </p:set>
                                    <p:anim calcmode="lin" valueType="num">
                                      <p:cBhvr>
                                        <p:cTn id="7" dur="1000" fill="hold"/>
                                        <p:tgtEl>
                                          <p:spTgt spid="35"/>
                                        </p:tgtEl>
                                        <p:attrNameLst>
                                          <p:attrName>ppt_w</p:attrName>
                                        </p:attrNameLst>
                                      </p:cBhvr>
                                      <p:tavLst>
                                        <p:tav tm="0">
                                          <p:val>
                                            <p:fltVal val="0"/>
                                          </p:val>
                                        </p:tav>
                                        <p:tav tm="100000">
                                          <p:val>
                                            <p:strVal val="#ppt_w"/>
                                          </p:val>
                                        </p:tav>
                                      </p:tavLst>
                                    </p:anim>
                                    <p:anim calcmode="lin" valueType="num">
                                      <p:cBhvr>
                                        <p:cTn id="8" dur="1000" fill="hold"/>
                                        <p:tgtEl>
                                          <p:spTgt spid="35"/>
                                        </p:tgtEl>
                                        <p:attrNameLst>
                                          <p:attrName>ppt_h</p:attrName>
                                        </p:attrNameLst>
                                      </p:cBhvr>
                                      <p:tavLst>
                                        <p:tav tm="0">
                                          <p:val>
                                            <p:fltVal val="0"/>
                                          </p:val>
                                        </p:tav>
                                        <p:tav tm="100000">
                                          <p:val>
                                            <p:strVal val="#ppt_h"/>
                                          </p:val>
                                        </p:tav>
                                      </p:tavLst>
                                    </p:anim>
                                    <p:animEffect transition="in" filter="fade">
                                      <p:cBhvr>
                                        <p:cTn id="9" dur="1000"/>
                                        <p:tgtEl>
                                          <p:spTgt spid="35"/>
                                        </p:tgtEl>
                                      </p:cBhvr>
                                    </p:animEffect>
                                  </p:childTnLst>
                                  <p:subTnLst>
                                    <p:audio>
                                      <p:cMediaNode>
                                        <p:cTn display="0" masterRel="sameClick">
                                          <p:stCondLst>
                                            <p:cond evt="begin" delay="0">
                                              <p:tn val="5"/>
                                            </p:cond>
                                          </p:stCondLst>
                                          <p:endCondLst>
                                            <p:cond evt="onStopAudio" delay="0">
                                              <p:tgtEl>
                                                <p:sldTgt/>
                                              </p:tgtEl>
                                            </p:cond>
                                          </p:endCondLst>
                                        </p:cTn>
                                        <p:tgtEl>
                                          <p:sndTgt r:embed="rId3" name="chimes.wav"/>
                                        </p:tgtEl>
                                      </p:cMediaNode>
                                    </p:audio>
                                  </p:subTnLst>
                                </p:cTn>
                              </p:par>
                            </p:childTnLst>
                          </p:cTn>
                        </p:par>
                      </p:childTnLst>
                    </p:cTn>
                  </p:par>
                  <p:par>
                    <p:cTn id="10" fill="hold" nodeType="clickPar">
                      <p:stCondLst>
                        <p:cond delay="indefinite"/>
                      </p:stCondLst>
                      <p:childTnLst>
                        <p:par>
                          <p:cTn id="11" fill="hold" nodeType="withGroup">
                            <p:stCondLst>
                              <p:cond delay="0"/>
                            </p:stCondLst>
                            <p:childTnLst>
                              <p:par>
                                <p:cTn id="12" presetID="29" presetClass="exit" presetSubtype="0" fill="hold" grpId="0" nodeType="clickEffect">
                                  <p:stCondLst>
                                    <p:cond delay="0"/>
                                  </p:stCondLst>
                                  <p:childTnLst>
                                    <p:anim calcmode="lin" valueType="num">
                                      <p:cBhvr>
                                        <p:cTn id="13" dur="1000"/>
                                        <p:tgtEl>
                                          <p:spTgt spid="36"/>
                                        </p:tgtEl>
                                        <p:attrNameLst>
                                          <p:attrName>ppt_x</p:attrName>
                                        </p:attrNameLst>
                                      </p:cBhvr>
                                      <p:tavLst>
                                        <p:tav tm="0">
                                          <p:val>
                                            <p:strVal val="ppt_x"/>
                                          </p:val>
                                        </p:tav>
                                        <p:tav tm="100000">
                                          <p:val>
                                            <p:strVal val="ppt_x-.2"/>
                                          </p:val>
                                        </p:tav>
                                      </p:tavLst>
                                    </p:anim>
                                    <p:anim calcmode="lin" valueType="num">
                                      <p:cBhvr>
                                        <p:cTn id="14" dur="1000"/>
                                        <p:tgtEl>
                                          <p:spTgt spid="36"/>
                                        </p:tgtEl>
                                        <p:attrNameLst>
                                          <p:attrName>ppt_y</p:attrName>
                                        </p:attrNameLst>
                                      </p:cBhvr>
                                      <p:tavLst>
                                        <p:tav tm="0">
                                          <p:val>
                                            <p:strVal val="ppt_y"/>
                                          </p:val>
                                        </p:tav>
                                        <p:tav tm="100000">
                                          <p:val>
                                            <p:strVal val="ppt_y"/>
                                          </p:val>
                                        </p:tav>
                                      </p:tavLst>
                                    </p:anim>
                                    <p:animEffect transition="out" filter="fade">
                                      <p:cBhvr>
                                        <p:cTn id="15" dur="1000"/>
                                        <p:tgtEl>
                                          <p:spTgt spid="36"/>
                                        </p:tgtEl>
                                      </p:cBhvr>
                                    </p:animEffect>
                                    <p:set>
                                      <p:cBhvr>
                                        <p:cTn id="16" dur="1" fill="hold">
                                          <p:stCondLst>
                                            <p:cond delay="999"/>
                                          </p:stCondLst>
                                        </p:cTn>
                                        <p:tgtEl>
                                          <p:spTgt spid="36"/>
                                        </p:tgtEl>
                                        <p:attrNameLst>
                                          <p:attrName>style.visibility</p:attrName>
                                        </p:attrNameLst>
                                      </p:cBhvr>
                                      <p:to>
                                        <p:strVal val="hidden"/>
                                      </p:to>
                                    </p:set>
                                  </p:childTnLst>
                                  <p:subTnLst>
                                    <p:audio>
                                      <p:cMediaNode>
                                        <p:cTn display="0" masterRel="sameClick">
                                          <p:stCondLst>
                                            <p:cond evt="begin" delay="0">
                                              <p:tn val="12"/>
                                            </p:cond>
                                          </p:stCondLst>
                                          <p:endCondLst>
                                            <p:cond evt="onStopAudio" delay="0">
                                              <p:tgtEl>
                                                <p:sldTgt/>
                                              </p:tgtEl>
                                            </p:cond>
                                          </p:endCondLst>
                                        </p:cTn>
                                        <p:tgtEl>
                                          <p:sndTgt r:embed="rId3" name="chimes.wav"/>
                                        </p:tgtEl>
                                      </p:cMediaNode>
                                    </p:audio>
                                  </p:subTnLst>
                                </p:cTn>
                              </p:par>
                            </p:childTnLst>
                          </p:cTn>
                        </p:par>
                      </p:childTnLst>
                    </p:cTn>
                  </p:par>
                  <p:par>
                    <p:cTn id="17" fill="hold" nodeType="clickPar">
                      <p:stCondLst>
                        <p:cond delay="indefinite"/>
                      </p:stCondLst>
                      <p:childTnLst>
                        <p:par>
                          <p:cTn id="18" fill="hold" nodeType="withGroup">
                            <p:stCondLst>
                              <p:cond delay="0"/>
                            </p:stCondLst>
                            <p:childTnLst>
                              <p:par>
                                <p:cTn id="19" presetID="18" presetClass="entr" presetSubtype="12" fill="hold" nodeType="clickEffect">
                                  <p:stCondLst>
                                    <p:cond delay="0"/>
                                  </p:stCondLst>
                                  <p:childTnLst>
                                    <p:set>
                                      <p:cBhvr>
                                        <p:cTn id="20" dur="1" fill="hold">
                                          <p:stCondLst>
                                            <p:cond delay="0"/>
                                          </p:stCondLst>
                                        </p:cTn>
                                        <p:tgtEl>
                                          <p:spTgt spid="69"/>
                                        </p:tgtEl>
                                        <p:attrNameLst>
                                          <p:attrName>style.visibility</p:attrName>
                                        </p:attrNameLst>
                                      </p:cBhvr>
                                      <p:to>
                                        <p:strVal val="visible"/>
                                      </p:to>
                                    </p:set>
                                    <p:animEffect transition="in" filter="strips(downLeft)">
                                      <p:cBhvr>
                                        <p:cTn id="21" dur="500"/>
                                        <p:tgtEl>
                                          <p:spTgt spid="69"/>
                                        </p:tgtEl>
                                      </p:cBhvr>
                                    </p:animEffect>
                                  </p:childTnLst>
                                  <p:subTnLst>
                                    <p:audio>
                                      <p:cMediaNode>
                                        <p:cTn display="0" masterRel="sameClick">
                                          <p:stCondLst>
                                            <p:cond evt="begin" delay="0">
                                              <p:tn val="19"/>
                                            </p:cond>
                                          </p:stCondLst>
                                          <p:endCondLst>
                                            <p:cond evt="onStopAudio" delay="0">
                                              <p:tgtEl>
                                                <p:sldTgt/>
                                              </p:tgtEl>
                                            </p:cond>
                                          </p:endCondLst>
                                        </p:cTn>
                                        <p:tgtEl>
                                          <p:sndTgt r:embed="rId3" name="chimes.wav"/>
                                        </p:tgtEl>
                                      </p:cMediaNode>
                                    </p:audio>
                                  </p:subTnLst>
                                </p:cTn>
                              </p:par>
                              <p:par>
                                <p:cTn id="22" presetID="18" presetClass="entr" presetSubtype="12" fill="hold" nodeType="withEffect">
                                  <p:stCondLst>
                                    <p:cond delay="0"/>
                                  </p:stCondLst>
                                  <p:childTnLst>
                                    <p:set>
                                      <p:cBhvr>
                                        <p:cTn id="23" dur="1" fill="hold">
                                          <p:stCondLst>
                                            <p:cond delay="0"/>
                                          </p:stCondLst>
                                        </p:cTn>
                                        <p:tgtEl>
                                          <p:spTgt spid="85"/>
                                        </p:tgtEl>
                                        <p:attrNameLst>
                                          <p:attrName>style.visibility</p:attrName>
                                        </p:attrNameLst>
                                      </p:cBhvr>
                                      <p:to>
                                        <p:strVal val="visible"/>
                                      </p:to>
                                    </p:set>
                                    <p:animEffect transition="in" filter="strips(downLeft)">
                                      <p:cBhvr>
                                        <p:cTn id="24" dur="500"/>
                                        <p:tgtEl>
                                          <p:spTgt spid="85"/>
                                        </p:tgtEl>
                                      </p:cBhvr>
                                    </p:animEffect>
                                  </p:childTnLst>
                                </p:cTn>
                              </p:par>
                              <p:par>
                                <p:cTn id="25" presetID="18" presetClass="entr" presetSubtype="12" fill="hold" grpId="0" nodeType="withEffect">
                                  <p:stCondLst>
                                    <p:cond delay="0"/>
                                  </p:stCondLst>
                                  <p:childTnLst>
                                    <p:set>
                                      <p:cBhvr>
                                        <p:cTn id="26" dur="1" fill="hold">
                                          <p:stCondLst>
                                            <p:cond delay="0"/>
                                          </p:stCondLst>
                                        </p:cTn>
                                        <p:tgtEl>
                                          <p:spTgt spid="67"/>
                                        </p:tgtEl>
                                        <p:attrNameLst>
                                          <p:attrName>style.visibility</p:attrName>
                                        </p:attrNameLst>
                                      </p:cBhvr>
                                      <p:to>
                                        <p:strVal val="visible"/>
                                      </p:to>
                                    </p:set>
                                    <p:animEffect transition="in" filter="strips(downLeft)">
                                      <p:cBhvr>
                                        <p:cTn id="27" dur="500"/>
                                        <p:tgtEl>
                                          <p:spTgt spid="67"/>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18" presetClass="entr" presetSubtype="12" fill="hold" nodeType="clickEffect">
                                  <p:stCondLst>
                                    <p:cond delay="0"/>
                                  </p:stCondLst>
                                  <p:childTnLst>
                                    <p:set>
                                      <p:cBhvr>
                                        <p:cTn id="31" dur="1" fill="hold">
                                          <p:stCondLst>
                                            <p:cond delay="0"/>
                                          </p:stCondLst>
                                        </p:cTn>
                                        <p:tgtEl>
                                          <p:spTgt spid="87"/>
                                        </p:tgtEl>
                                        <p:attrNameLst>
                                          <p:attrName>style.visibility</p:attrName>
                                        </p:attrNameLst>
                                      </p:cBhvr>
                                      <p:to>
                                        <p:strVal val="visible"/>
                                      </p:to>
                                    </p:set>
                                    <p:animEffect transition="in" filter="strips(downLeft)">
                                      <p:cBhvr>
                                        <p:cTn id="32" dur="500"/>
                                        <p:tgtEl>
                                          <p:spTgt spid="87"/>
                                        </p:tgtEl>
                                      </p:cBhvr>
                                    </p:animEffect>
                                  </p:childTnLst>
                                </p:cTn>
                              </p:par>
                              <p:par>
                                <p:cTn id="33" presetID="18" presetClass="entr" presetSubtype="12" fill="hold" grpId="0" nodeType="withEffect">
                                  <p:stCondLst>
                                    <p:cond delay="0"/>
                                  </p:stCondLst>
                                  <p:childTnLst>
                                    <p:set>
                                      <p:cBhvr>
                                        <p:cTn id="34" dur="1" fill="hold">
                                          <p:stCondLst>
                                            <p:cond delay="0"/>
                                          </p:stCondLst>
                                        </p:cTn>
                                        <p:tgtEl>
                                          <p:spTgt spid="66"/>
                                        </p:tgtEl>
                                        <p:attrNameLst>
                                          <p:attrName>style.visibility</p:attrName>
                                        </p:attrNameLst>
                                      </p:cBhvr>
                                      <p:to>
                                        <p:strVal val="visible"/>
                                      </p:to>
                                    </p:set>
                                    <p:animEffect transition="in" filter="strips(downLeft)">
                                      <p:cBhvr>
                                        <p:cTn id="35" dur="500"/>
                                        <p:tgtEl>
                                          <p:spTgt spid="66"/>
                                        </p:tgtEl>
                                      </p:cBhvr>
                                    </p:animEffect>
                                  </p:childTnLst>
                                </p:cTn>
                              </p:par>
                              <p:par>
                                <p:cTn id="36" presetID="18" presetClass="entr" presetSubtype="12" fill="hold" nodeType="withEffect">
                                  <p:stCondLst>
                                    <p:cond delay="0"/>
                                  </p:stCondLst>
                                  <p:childTnLst>
                                    <p:set>
                                      <p:cBhvr>
                                        <p:cTn id="37" dur="1" fill="hold">
                                          <p:stCondLst>
                                            <p:cond delay="0"/>
                                          </p:stCondLst>
                                        </p:cTn>
                                        <p:tgtEl>
                                          <p:spTgt spid="89"/>
                                        </p:tgtEl>
                                        <p:attrNameLst>
                                          <p:attrName>style.visibility</p:attrName>
                                        </p:attrNameLst>
                                      </p:cBhvr>
                                      <p:to>
                                        <p:strVal val="visible"/>
                                      </p:to>
                                    </p:set>
                                    <p:animEffect transition="in" filter="strips(downLeft)">
                                      <p:cBhvr>
                                        <p:cTn id="38" dur="500"/>
                                        <p:tgtEl>
                                          <p:spTgt spid="89"/>
                                        </p:tgtEl>
                                      </p:cBhvr>
                                    </p:animEffect>
                                  </p:childTnLst>
                                </p:cTn>
                              </p:par>
                              <p:par>
                                <p:cTn id="39" presetID="18" presetClass="entr" presetSubtype="12" fill="hold" nodeType="withEffect">
                                  <p:stCondLst>
                                    <p:cond delay="0"/>
                                  </p:stCondLst>
                                  <p:childTnLst>
                                    <p:set>
                                      <p:cBhvr>
                                        <p:cTn id="40" dur="1" fill="hold">
                                          <p:stCondLst>
                                            <p:cond delay="0"/>
                                          </p:stCondLst>
                                        </p:cTn>
                                        <p:tgtEl>
                                          <p:spTgt spid="72"/>
                                        </p:tgtEl>
                                        <p:attrNameLst>
                                          <p:attrName>style.visibility</p:attrName>
                                        </p:attrNameLst>
                                      </p:cBhvr>
                                      <p:to>
                                        <p:strVal val="visible"/>
                                      </p:to>
                                    </p:set>
                                    <p:animEffect transition="in" filter="strips(downLeft)">
                                      <p:cBhvr>
                                        <p:cTn id="41" dur="500"/>
                                        <p:tgtEl>
                                          <p:spTgt spid="72"/>
                                        </p:tgtEl>
                                      </p:cBhvr>
                                    </p:animEffect>
                                  </p:childTnLst>
                                  <p:subTnLst>
                                    <p:audio>
                                      <p:cMediaNode>
                                        <p:cTn display="0" masterRel="sameClick">
                                          <p:stCondLst>
                                            <p:cond evt="begin" delay="0">
                                              <p:tn val="39"/>
                                            </p:cond>
                                          </p:stCondLst>
                                          <p:endCondLst>
                                            <p:cond evt="onStopAudio" delay="0">
                                              <p:tgtEl>
                                                <p:sldTgt/>
                                              </p:tgtEl>
                                            </p:cond>
                                          </p:endCondLst>
                                        </p:cTn>
                                        <p:tgtEl>
                                          <p:sndTgt r:embed="rId3" name="chimes.wav"/>
                                        </p:tgtEl>
                                      </p:cMediaNode>
                                    </p:audio>
                                  </p:subTnLst>
                                </p:cTn>
                              </p:par>
                            </p:childTnLst>
                          </p:cTn>
                        </p:par>
                      </p:childTnLst>
                    </p:cTn>
                  </p:par>
                  <p:par>
                    <p:cTn id="42" fill="hold" nodeType="clickPar">
                      <p:stCondLst>
                        <p:cond delay="indefinite"/>
                      </p:stCondLst>
                      <p:childTnLst>
                        <p:par>
                          <p:cTn id="43" fill="hold" nodeType="withGroup">
                            <p:stCondLst>
                              <p:cond delay="0"/>
                            </p:stCondLst>
                            <p:childTnLst>
                              <p:par>
                                <p:cTn id="44" presetID="18" presetClass="entr" presetSubtype="12" fill="hold" nodeType="clickEffect">
                                  <p:stCondLst>
                                    <p:cond delay="0"/>
                                  </p:stCondLst>
                                  <p:childTnLst>
                                    <p:set>
                                      <p:cBhvr>
                                        <p:cTn id="45" dur="1" fill="hold">
                                          <p:stCondLst>
                                            <p:cond delay="0"/>
                                          </p:stCondLst>
                                        </p:cTn>
                                        <p:tgtEl>
                                          <p:spTgt spid="92"/>
                                        </p:tgtEl>
                                        <p:attrNameLst>
                                          <p:attrName>style.visibility</p:attrName>
                                        </p:attrNameLst>
                                      </p:cBhvr>
                                      <p:to>
                                        <p:strVal val="visible"/>
                                      </p:to>
                                    </p:set>
                                    <p:animEffect transition="in" filter="strips(downLeft)">
                                      <p:cBhvr>
                                        <p:cTn id="46" dur="500"/>
                                        <p:tgtEl>
                                          <p:spTgt spid="92"/>
                                        </p:tgtEl>
                                      </p:cBhvr>
                                    </p:animEffect>
                                  </p:childTnLst>
                                </p:cTn>
                              </p:par>
                              <p:par>
                                <p:cTn id="47" presetID="18" presetClass="entr" presetSubtype="12" fill="hold" nodeType="withEffect">
                                  <p:stCondLst>
                                    <p:cond delay="0"/>
                                  </p:stCondLst>
                                  <p:childTnLst>
                                    <p:set>
                                      <p:cBhvr>
                                        <p:cTn id="48" dur="1" fill="hold">
                                          <p:stCondLst>
                                            <p:cond delay="0"/>
                                          </p:stCondLst>
                                        </p:cTn>
                                        <p:tgtEl>
                                          <p:spTgt spid="94"/>
                                        </p:tgtEl>
                                        <p:attrNameLst>
                                          <p:attrName>style.visibility</p:attrName>
                                        </p:attrNameLst>
                                      </p:cBhvr>
                                      <p:to>
                                        <p:strVal val="visible"/>
                                      </p:to>
                                    </p:set>
                                    <p:animEffect transition="in" filter="strips(downLeft)">
                                      <p:cBhvr>
                                        <p:cTn id="49" dur="500"/>
                                        <p:tgtEl>
                                          <p:spTgt spid="94"/>
                                        </p:tgtEl>
                                      </p:cBhvr>
                                    </p:animEffect>
                                  </p:childTnLst>
                                </p:cTn>
                              </p:par>
                              <p:par>
                                <p:cTn id="50" presetID="18" presetClass="entr" presetSubtype="12" fill="hold" grpId="0" nodeType="withEffect">
                                  <p:stCondLst>
                                    <p:cond delay="0"/>
                                  </p:stCondLst>
                                  <p:childTnLst>
                                    <p:set>
                                      <p:cBhvr>
                                        <p:cTn id="51" dur="1" fill="hold">
                                          <p:stCondLst>
                                            <p:cond delay="0"/>
                                          </p:stCondLst>
                                        </p:cTn>
                                        <p:tgtEl>
                                          <p:spTgt spid="51"/>
                                        </p:tgtEl>
                                        <p:attrNameLst>
                                          <p:attrName>style.visibility</p:attrName>
                                        </p:attrNameLst>
                                      </p:cBhvr>
                                      <p:to>
                                        <p:strVal val="visible"/>
                                      </p:to>
                                    </p:set>
                                    <p:animEffect transition="in" filter="strips(downLeft)">
                                      <p:cBhvr>
                                        <p:cTn id="52" dur="500"/>
                                        <p:tgtEl>
                                          <p:spTgt spid="51"/>
                                        </p:tgtEl>
                                      </p:cBhvr>
                                    </p:animEffect>
                                  </p:childTnLst>
                                </p:cTn>
                              </p:par>
                              <p:par>
                                <p:cTn id="53" presetID="18" presetClass="entr" presetSubtype="12" fill="hold" nodeType="withEffect">
                                  <p:stCondLst>
                                    <p:cond delay="0"/>
                                  </p:stCondLst>
                                  <p:childTnLst>
                                    <p:set>
                                      <p:cBhvr>
                                        <p:cTn id="54" dur="1" fill="hold">
                                          <p:stCondLst>
                                            <p:cond delay="0"/>
                                          </p:stCondLst>
                                        </p:cTn>
                                        <p:tgtEl>
                                          <p:spTgt spid="74"/>
                                        </p:tgtEl>
                                        <p:attrNameLst>
                                          <p:attrName>style.visibility</p:attrName>
                                        </p:attrNameLst>
                                      </p:cBhvr>
                                      <p:to>
                                        <p:strVal val="visible"/>
                                      </p:to>
                                    </p:set>
                                    <p:animEffect transition="in" filter="strips(downLeft)">
                                      <p:cBhvr>
                                        <p:cTn id="55" dur="500"/>
                                        <p:tgtEl>
                                          <p:spTgt spid="74"/>
                                        </p:tgtEl>
                                      </p:cBhvr>
                                    </p:animEffect>
                                  </p:childTnLst>
                                  <p:subTnLst>
                                    <p:audio>
                                      <p:cMediaNode>
                                        <p:cTn display="0" masterRel="sameClick">
                                          <p:stCondLst>
                                            <p:cond evt="begin" delay="0">
                                              <p:tn val="53"/>
                                            </p:cond>
                                          </p:stCondLst>
                                          <p:endCondLst>
                                            <p:cond evt="onStopAudio" delay="0">
                                              <p:tgtEl>
                                                <p:sldTgt/>
                                              </p:tgtEl>
                                            </p:cond>
                                          </p:endCondLst>
                                        </p:cTn>
                                        <p:tgtEl>
                                          <p:sndTgt r:embed="rId3" name="chimes.wav"/>
                                        </p:tgtEl>
                                      </p:cMediaNode>
                                    </p:audio>
                                  </p:subTnLst>
                                </p:cTn>
                              </p:par>
                            </p:childTnLst>
                          </p:cTn>
                        </p:par>
                      </p:childTnLst>
                    </p:cTn>
                  </p:par>
                  <p:par>
                    <p:cTn id="56" fill="hold" nodeType="clickPar">
                      <p:stCondLst>
                        <p:cond delay="indefinite"/>
                      </p:stCondLst>
                      <p:childTnLst>
                        <p:par>
                          <p:cTn id="57" fill="hold" nodeType="withGroup">
                            <p:stCondLst>
                              <p:cond delay="0"/>
                            </p:stCondLst>
                            <p:childTnLst>
                              <p:par>
                                <p:cTn id="58" presetID="29" presetClass="entr" presetSubtype="0" fill="hold" nodeType="clickEffect">
                                  <p:stCondLst>
                                    <p:cond delay="0"/>
                                  </p:stCondLst>
                                  <p:childTnLst>
                                    <p:set>
                                      <p:cBhvr>
                                        <p:cTn id="59" dur="1" fill="hold">
                                          <p:stCondLst>
                                            <p:cond delay="0"/>
                                          </p:stCondLst>
                                        </p:cTn>
                                        <p:tgtEl>
                                          <p:spTgt spid="96"/>
                                        </p:tgtEl>
                                        <p:attrNameLst>
                                          <p:attrName>style.visibility</p:attrName>
                                        </p:attrNameLst>
                                      </p:cBhvr>
                                      <p:to>
                                        <p:strVal val="visible"/>
                                      </p:to>
                                    </p:set>
                                    <p:anim calcmode="lin" valueType="num">
                                      <p:cBhvr>
                                        <p:cTn id="60" dur="1000" fill="hold"/>
                                        <p:tgtEl>
                                          <p:spTgt spid="96"/>
                                        </p:tgtEl>
                                        <p:attrNameLst>
                                          <p:attrName>ppt_x</p:attrName>
                                        </p:attrNameLst>
                                      </p:cBhvr>
                                      <p:tavLst>
                                        <p:tav tm="0">
                                          <p:val>
                                            <p:strVal val="#ppt_x-.2"/>
                                          </p:val>
                                        </p:tav>
                                        <p:tav tm="100000">
                                          <p:val>
                                            <p:strVal val="#ppt_x"/>
                                          </p:val>
                                        </p:tav>
                                      </p:tavLst>
                                    </p:anim>
                                    <p:anim calcmode="lin" valueType="num">
                                      <p:cBhvr>
                                        <p:cTn id="61" dur="1000" fill="hold"/>
                                        <p:tgtEl>
                                          <p:spTgt spid="96"/>
                                        </p:tgtEl>
                                        <p:attrNameLst>
                                          <p:attrName>ppt_y</p:attrName>
                                        </p:attrNameLst>
                                      </p:cBhvr>
                                      <p:tavLst>
                                        <p:tav tm="0">
                                          <p:val>
                                            <p:strVal val="#ppt_y"/>
                                          </p:val>
                                        </p:tav>
                                        <p:tav tm="100000">
                                          <p:val>
                                            <p:strVal val="#ppt_y"/>
                                          </p:val>
                                        </p:tav>
                                      </p:tavLst>
                                    </p:anim>
                                    <p:animEffect transition="in" filter="wipe(right)" prLst="gradientSize: 0.1">
                                      <p:cBhvr>
                                        <p:cTn id="62" dur="1000"/>
                                        <p:tgtEl>
                                          <p:spTgt spid="96"/>
                                        </p:tgtEl>
                                      </p:cBhvr>
                                    </p:animEffect>
                                  </p:childTnLst>
                                </p:cTn>
                              </p:par>
                              <p:par>
                                <p:cTn id="63" presetID="29" presetClass="entr" presetSubtype="0" fill="hold" grpId="0" nodeType="withEffect">
                                  <p:stCondLst>
                                    <p:cond delay="0"/>
                                  </p:stCondLst>
                                  <p:childTnLst>
                                    <p:set>
                                      <p:cBhvr>
                                        <p:cTn id="64" dur="1" fill="hold">
                                          <p:stCondLst>
                                            <p:cond delay="0"/>
                                          </p:stCondLst>
                                        </p:cTn>
                                        <p:tgtEl>
                                          <p:spTgt spid="49"/>
                                        </p:tgtEl>
                                        <p:attrNameLst>
                                          <p:attrName>style.visibility</p:attrName>
                                        </p:attrNameLst>
                                      </p:cBhvr>
                                      <p:to>
                                        <p:strVal val="visible"/>
                                      </p:to>
                                    </p:set>
                                    <p:anim calcmode="lin" valueType="num">
                                      <p:cBhvr>
                                        <p:cTn id="65" dur="1000" fill="hold"/>
                                        <p:tgtEl>
                                          <p:spTgt spid="49"/>
                                        </p:tgtEl>
                                        <p:attrNameLst>
                                          <p:attrName>ppt_x</p:attrName>
                                        </p:attrNameLst>
                                      </p:cBhvr>
                                      <p:tavLst>
                                        <p:tav tm="0">
                                          <p:val>
                                            <p:strVal val="#ppt_x-.2"/>
                                          </p:val>
                                        </p:tav>
                                        <p:tav tm="100000">
                                          <p:val>
                                            <p:strVal val="#ppt_x"/>
                                          </p:val>
                                        </p:tav>
                                      </p:tavLst>
                                    </p:anim>
                                    <p:anim calcmode="lin" valueType="num">
                                      <p:cBhvr>
                                        <p:cTn id="66" dur="1000" fill="hold"/>
                                        <p:tgtEl>
                                          <p:spTgt spid="49"/>
                                        </p:tgtEl>
                                        <p:attrNameLst>
                                          <p:attrName>ppt_y</p:attrName>
                                        </p:attrNameLst>
                                      </p:cBhvr>
                                      <p:tavLst>
                                        <p:tav tm="0">
                                          <p:val>
                                            <p:strVal val="#ppt_y"/>
                                          </p:val>
                                        </p:tav>
                                        <p:tav tm="100000">
                                          <p:val>
                                            <p:strVal val="#ppt_y"/>
                                          </p:val>
                                        </p:tav>
                                      </p:tavLst>
                                    </p:anim>
                                    <p:animEffect transition="in" filter="wipe(right)" prLst="gradientSize: 0.1">
                                      <p:cBhvr>
                                        <p:cTn id="67" dur="1000"/>
                                        <p:tgtEl>
                                          <p:spTgt spid="49"/>
                                        </p:tgtEl>
                                      </p:cBhvr>
                                    </p:animEffect>
                                  </p:childTnLst>
                                  <p:subTnLst>
                                    <p:audio>
                                      <p:cMediaNode>
                                        <p:cTn display="0" masterRel="sameClick">
                                          <p:stCondLst>
                                            <p:cond evt="begin" delay="0">
                                              <p:tn val="63"/>
                                            </p:cond>
                                          </p:stCondLst>
                                          <p:endCondLst>
                                            <p:cond evt="onStopAudio" delay="0">
                                              <p:tgtEl>
                                                <p:sldTgt/>
                                              </p:tgtEl>
                                            </p:cond>
                                          </p:endCondLst>
                                        </p:cTn>
                                        <p:tgtEl>
                                          <p:sndTgt r:embed="rId3" name="chimes.wav"/>
                                        </p:tgtEl>
                                      </p:cMediaNode>
                                    </p:audio>
                                  </p:subTnLst>
                                </p:cTn>
                              </p:par>
                              <p:par>
                                <p:cTn id="68" presetID="29" presetClass="entr" presetSubtype="0" fill="hold" nodeType="withEffect">
                                  <p:stCondLst>
                                    <p:cond delay="0"/>
                                  </p:stCondLst>
                                  <p:childTnLst>
                                    <p:set>
                                      <p:cBhvr>
                                        <p:cTn id="69" dur="1" fill="hold">
                                          <p:stCondLst>
                                            <p:cond delay="0"/>
                                          </p:stCondLst>
                                        </p:cTn>
                                        <p:tgtEl>
                                          <p:spTgt spid="98"/>
                                        </p:tgtEl>
                                        <p:attrNameLst>
                                          <p:attrName>style.visibility</p:attrName>
                                        </p:attrNameLst>
                                      </p:cBhvr>
                                      <p:to>
                                        <p:strVal val="visible"/>
                                      </p:to>
                                    </p:set>
                                    <p:anim calcmode="lin" valueType="num">
                                      <p:cBhvr>
                                        <p:cTn id="70" dur="1000" fill="hold"/>
                                        <p:tgtEl>
                                          <p:spTgt spid="98"/>
                                        </p:tgtEl>
                                        <p:attrNameLst>
                                          <p:attrName>ppt_x</p:attrName>
                                        </p:attrNameLst>
                                      </p:cBhvr>
                                      <p:tavLst>
                                        <p:tav tm="0">
                                          <p:val>
                                            <p:strVal val="#ppt_x-.2"/>
                                          </p:val>
                                        </p:tav>
                                        <p:tav tm="100000">
                                          <p:val>
                                            <p:strVal val="#ppt_x"/>
                                          </p:val>
                                        </p:tav>
                                      </p:tavLst>
                                    </p:anim>
                                    <p:anim calcmode="lin" valueType="num">
                                      <p:cBhvr>
                                        <p:cTn id="71" dur="1000" fill="hold"/>
                                        <p:tgtEl>
                                          <p:spTgt spid="98"/>
                                        </p:tgtEl>
                                        <p:attrNameLst>
                                          <p:attrName>ppt_y</p:attrName>
                                        </p:attrNameLst>
                                      </p:cBhvr>
                                      <p:tavLst>
                                        <p:tav tm="0">
                                          <p:val>
                                            <p:strVal val="#ppt_y"/>
                                          </p:val>
                                        </p:tav>
                                        <p:tav tm="100000">
                                          <p:val>
                                            <p:strVal val="#ppt_y"/>
                                          </p:val>
                                        </p:tav>
                                      </p:tavLst>
                                    </p:anim>
                                    <p:animEffect transition="in" filter="wipe(right)" prLst="gradientSize: 0.1">
                                      <p:cBhvr>
                                        <p:cTn id="72" dur="1000"/>
                                        <p:tgtEl>
                                          <p:spTgt spid="98"/>
                                        </p:tgtEl>
                                      </p:cBhvr>
                                    </p:animEffect>
                                  </p:childTnLst>
                                </p:cTn>
                              </p:par>
                            </p:childTnLst>
                          </p:cTn>
                        </p:par>
                      </p:childTnLst>
                    </p:cTn>
                  </p:par>
                  <p:par>
                    <p:cTn id="73" fill="hold" nodeType="clickPar">
                      <p:stCondLst>
                        <p:cond delay="indefinite"/>
                      </p:stCondLst>
                      <p:childTnLst>
                        <p:par>
                          <p:cTn id="74" fill="hold" nodeType="withGroup">
                            <p:stCondLst>
                              <p:cond delay="0"/>
                            </p:stCondLst>
                            <p:childTnLst>
                              <p:par>
                                <p:cTn id="75" presetID="23" presetClass="entr" presetSubtype="16" fill="hold" grpId="0" nodeType="clickEffect">
                                  <p:stCondLst>
                                    <p:cond delay="0"/>
                                  </p:stCondLst>
                                  <p:childTnLst>
                                    <p:set>
                                      <p:cBhvr>
                                        <p:cTn id="76" dur="1" fill="hold">
                                          <p:stCondLst>
                                            <p:cond delay="0"/>
                                          </p:stCondLst>
                                        </p:cTn>
                                        <p:tgtEl>
                                          <p:spTgt spid="65"/>
                                        </p:tgtEl>
                                        <p:attrNameLst>
                                          <p:attrName>style.visibility</p:attrName>
                                        </p:attrNameLst>
                                      </p:cBhvr>
                                      <p:to>
                                        <p:strVal val="visible"/>
                                      </p:to>
                                    </p:set>
                                    <p:anim calcmode="lin" valueType="num">
                                      <p:cBhvr>
                                        <p:cTn id="77" dur="500" fill="hold"/>
                                        <p:tgtEl>
                                          <p:spTgt spid="65"/>
                                        </p:tgtEl>
                                        <p:attrNameLst>
                                          <p:attrName>ppt_w</p:attrName>
                                        </p:attrNameLst>
                                      </p:cBhvr>
                                      <p:tavLst>
                                        <p:tav tm="0">
                                          <p:val>
                                            <p:fltVal val="0"/>
                                          </p:val>
                                        </p:tav>
                                        <p:tav tm="100000">
                                          <p:val>
                                            <p:strVal val="#ppt_w"/>
                                          </p:val>
                                        </p:tav>
                                      </p:tavLst>
                                    </p:anim>
                                    <p:anim calcmode="lin" valueType="num">
                                      <p:cBhvr>
                                        <p:cTn id="78" dur="500" fill="hold"/>
                                        <p:tgtEl>
                                          <p:spTgt spid="65"/>
                                        </p:tgtEl>
                                        <p:attrNameLst>
                                          <p:attrName>ppt_h</p:attrName>
                                        </p:attrNameLst>
                                      </p:cBhvr>
                                      <p:tavLst>
                                        <p:tav tm="0">
                                          <p:val>
                                            <p:fltVal val="0"/>
                                          </p:val>
                                        </p:tav>
                                        <p:tav tm="100000">
                                          <p:val>
                                            <p:strVal val="#ppt_h"/>
                                          </p:val>
                                        </p:tav>
                                      </p:tavLst>
                                    </p:anim>
                                  </p:childTnLst>
                                  <p:subTnLst>
                                    <p:audio>
                                      <p:cMediaNode>
                                        <p:cTn display="0" masterRel="sameClick">
                                          <p:stCondLst>
                                            <p:cond evt="begin" delay="0">
                                              <p:tn val="75"/>
                                            </p:cond>
                                          </p:stCondLst>
                                          <p:endCondLst>
                                            <p:cond evt="onStopAudio" delay="0">
                                              <p:tgtEl>
                                                <p:sldTgt/>
                                              </p:tgtEl>
                                            </p:cond>
                                          </p:endCondLst>
                                        </p:cTn>
                                        <p:tgtEl>
                                          <p:sndTgt r:embed="rId4" name="camera.wav"/>
                                        </p:tgtEl>
                                      </p:cMediaNode>
                                    </p:audio>
                                  </p:subTnLst>
                                </p:cTn>
                              </p:par>
                              <p:par>
                                <p:cTn id="79" presetID="23" presetClass="entr" presetSubtype="16" fill="hold" grpId="0" nodeType="withEffect">
                                  <p:stCondLst>
                                    <p:cond delay="0"/>
                                  </p:stCondLst>
                                  <p:childTnLst>
                                    <p:set>
                                      <p:cBhvr>
                                        <p:cTn id="80" dur="1" fill="hold">
                                          <p:stCondLst>
                                            <p:cond delay="0"/>
                                          </p:stCondLst>
                                        </p:cTn>
                                        <p:tgtEl>
                                          <p:spTgt spid="17"/>
                                        </p:tgtEl>
                                        <p:attrNameLst>
                                          <p:attrName>style.visibility</p:attrName>
                                        </p:attrNameLst>
                                      </p:cBhvr>
                                      <p:to>
                                        <p:strVal val="visible"/>
                                      </p:to>
                                    </p:set>
                                    <p:anim calcmode="lin" valueType="num">
                                      <p:cBhvr>
                                        <p:cTn id="81" dur="500" fill="hold"/>
                                        <p:tgtEl>
                                          <p:spTgt spid="17"/>
                                        </p:tgtEl>
                                        <p:attrNameLst>
                                          <p:attrName>ppt_w</p:attrName>
                                        </p:attrNameLst>
                                      </p:cBhvr>
                                      <p:tavLst>
                                        <p:tav tm="0">
                                          <p:val>
                                            <p:fltVal val="0"/>
                                          </p:val>
                                        </p:tav>
                                        <p:tav tm="100000">
                                          <p:val>
                                            <p:strVal val="#ppt_w"/>
                                          </p:val>
                                        </p:tav>
                                      </p:tavLst>
                                    </p:anim>
                                    <p:anim calcmode="lin" valueType="num">
                                      <p:cBhvr>
                                        <p:cTn id="82" dur="500" fill="hold"/>
                                        <p:tgtEl>
                                          <p:spTgt spid="17"/>
                                        </p:tgtEl>
                                        <p:attrNameLst>
                                          <p:attrName>ppt_h</p:attrName>
                                        </p:attrNameLst>
                                      </p:cBhvr>
                                      <p:tavLst>
                                        <p:tav tm="0">
                                          <p:val>
                                            <p:fltVal val="0"/>
                                          </p:val>
                                        </p:tav>
                                        <p:tav tm="100000">
                                          <p:val>
                                            <p:strVal val="#ppt_h"/>
                                          </p:val>
                                        </p:tav>
                                      </p:tavLst>
                                    </p:anim>
                                  </p:childTnLst>
                                </p:cTn>
                              </p:par>
                              <p:par>
                                <p:cTn id="83" presetID="23" presetClass="entr" presetSubtype="16" fill="hold" grpId="0" nodeType="withEffect">
                                  <p:stCondLst>
                                    <p:cond delay="0"/>
                                  </p:stCondLst>
                                  <p:childTnLst>
                                    <p:set>
                                      <p:cBhvr>
                                        <p:cTn id="84" dur="1" fill="hold">
                                          <p:stCondLst>
                                            <p:cond delay="0"/>
                                          </p:stCondLst>
                                        </p:cTn>
                                        <p:tgtEl>
                                          <p:spTgt spid="14"/>
                                        </p:tgtEl>
                                        <p:attrNameLst>
                                          <p:attrName>style.visibility</p:attrName>
                                        </p:attrNameLst>
                                      </p:cBhvr>
                                      <p:to>
                                        <p:strVal val="visible"/>
                                      </p:to>
                                    </p:set>
                                    <p:anim calcmode="lin" valueType="num">
                                      <p:cBhvr>
                                        <p:cTn id="85" dur="500" fill="hold"/>
                                        <p:tgtEl>
                                          <p:spTgt spid="14"/>
                                        </p:tgtEl>
                                        <p:attrNameLst>
                                          <p:attrName>ppt_w</p:attrName>
                                        </p:attrNameLst>
                                      </p:cBhvr>
                                      <p:tavLst>
                                        <p:tav tm="0">
                                          <p:val>
                                            <p:fltVal val="0"/>
                                          </p:val>
                                        </p:tav>
                                        <p:tav tm="100000">
                                          <p:val>
                                            <p:strVal val="#ppt_w"/>
                                          </p:val>
                                        </p:tav>
                                      </p:tavLst>
                                    </p:anim>
                                    <p:anim calcmode="lin" valueType="num">
                                      <p:cBhvr>
                                        <p:cTn id="86" dur="500" fill="hold"/>
                                        <p:tgtEl>
                                          <p:spTgt spid="14"/>
                                        </p:tgtEl>
                                        <p:attrNameLst>
                                          <p:attrName>ppt_h</p:attrName>
                                        </p:attrNameLst>
                                      </p:cBhvr>
                                      <p:tavLst>
                                        <p:tav tm="0">
                                          <p:val>
                                            <p:fltVal val="0"/>
                                          </p:val>
                                        </p:tav>
                                        <p:tav tm="100000">
                                          <p:val>
                                            <p:strVal val="#ppt_h"/>
                                          </p:val>
                                        </p:tav>
                                      </p:tavLst>
                                    </p:anim>
                                  </p:childTnLst>
                                </p:cTn>
                              </p:par>
                              <p:par>
                                <p:cTn id="87" presetID="23" presetClass="entr" presetSubtype="16" fill="hold" grpId="0" nodeType="withEffect">
                                  <p:stCondLst>
                                    <p:cond delay="0"/>
                                  </p:stCondLst>
                                  <p:childTnLst>
                                    <p:set>
                                      <p:cBhvr>
                                        <p:cTn id="88" dur="1" fill="hold">
                                          <p:stCondLst>
                                            <p:cond delay="0"/>
                                          </p:stCondLst>
                                        </p:cTn>
                                        <p:tgtEl>
                                          <p:spTgt spid="44"/>
                                        </p:tgtEl>
                                        <p:attrNameLst>
                                          <p:attrName>style.visibility</p:attrName>
                                        </p:attrNameLst>
                                      </p:cBhvr>
                                      <p:to>
                                        <p:strVal val="visible"/>
                                      </p:to>
                                    </p:set>
                                    <p:anim calcmode="lin" valueType="num">
                                      <p:cBhvr>
                                        <p:cTn id="89" dur="500" fill="hold"/>
                                        <p:tgtEl>
                                          <p:spTgt spid="44"/>
                                        </p:tgtEl>
                                        <p:attrNameLst>
                                          <p:attrName>ppt_w</p:attrName>
                                        </p:attrNameLst>
                                      </p:cBhvr>
                                      <p:tavLst>
                                        <p:tav tm="0">
                                          <p:val>
                                            <p:fltVal val="0"/>
                                          </p:val>
                                        </p:tav>
                                        <p:tav tm="100000">
                                          <p:val>
                                            <p:strVal val="#ppt_w"/>
                                          </p:val>
                                        </p:tav>
                                      </p:tavLst>
                                    </p:anim>
                                    <p:anim calcmode="lin" valueType="num">
                                      <p:cBhvr>
                                        <p:cTn id="90" dur="500" fill="hold"/>
                                        <p:tgtEl>
                                          <p:spTgt spid="44"/>
                                        </p:tgtEl>
                                        <p:attrNameLst>
                                          <p:attrName>ppt_h</p:attrName>
                                        </p:attrNameLst>
                                      </p:cBhvr>
                                      <p:tavLst>
                                        <p:tav tm="0">
                                          <p:val>
                                            <p:fltVal val="0"/>
                                          </p:val>
                                        </p:tav>
                                        <p:tav tm="100000">
                                          <p:val>
                                            <p:strVal val="#ppt_h"/>
                                          </p:val>
                                        </p:tav>
                                      </p:tavLst>
                                    </p:anim>
                                  </p:childTnLst>
                                </p:cTn>
                              </p:par>
                            </p:childTnLst>
                          </p:cTn>
                        </p:par>
                      </p:childTnLst>
                    </p:cTn>
                  </p:par>
                  <p:par>
                    <p:cTn id="91" fill="hold" nodeType="clickPar">
                      <p:stCondLst>
                        <p:cond delay="indefinite"/>
                      </p:stCondLst>
                      <p:childTnLst>
                        <p:par>
                          <p:cTn id="92" fill="hold" nodeType="withGroup">
                            <p:stCondLst>
                              <p:cond delay="0"/>
                            </p:stCondLst>
                            <p:childTnLst>
                              <p:par>
                                <p:cTn id="93" presetID="18" presetClass="entr" presetSubtype="12" fill="hold" grpId="0" nodeType="clickEffect">
                                  <p:stCondLst>
                                    <p:cond delay="0"/>
                                  </p:stCondLst>
                                  <p:childTnLst>
                                    <p:set>
                                      <p:cBhvr>
                                        <p:cTn id="94" dur="1" fill="hold">
                                          <p:stCondLst>
                                            <p:cond delay="0"/>
                                          </p:stCondLst>
                                        </p:cTn>
                                        <p:tgtEl>
                                          <p:spTgt spid="63"/>
                                        </p:tgtEl>
                                        <p:attrNameLst>
                                          <p:attrName>style.visibility</p:attrName>
                                        </p:attrNameLst>
                                      </p:cBhvr>
                                      <p:to>
                                        <p:strVal val="visible"/>
                                      </p:to>
                                    </p:set>
                                    <p:animEffect transition="in" filter="strips(downLeft)">
                                      <p:cBhvr>
                                        <p:cTn id="95" dur="500"/>
                                        <p:tgtEl>
                                          <p:spTgt spid="63"/>
                                        </p:tgtEl>
                                      </p:cBhvr>
                                    </p:animEffect>
                                  </p:childTnLst>
                                  <p:subTnLst>
                                    <p:audio>
                                      <p:cMediaNode>
                                        <p:cTn display="0" masterRel="sameClick">
                                          <p:stCondLst>
                                            <p:cond evt="begin" delay="0">
                                              <p:tn val="93"/>
                                            </p:cond>
                                          </p:stCondLst>
                                          <p:endCondLst>
                                            <p:cond evt="onStopAudio" delay="0">
                                              <p:tgtEl>
                                                <p:sldTgt/>
                                              </p:tgtEl>
                                            </p:cond>
                                          </p:endCondLst>
                                        </p:cTn>
                                        <p:tgtEl>
                                          <p:sndTgt r:embed="rId4" name="camera.wav"/>
                                        </p:tgtEl>
                                      </p:cMediaNode>
                                    </p:audio>
                                  </p:subTnLst>
                                </p:cTn>
                              </p:par>
                              <p:par>
                                <p:cTn id="96" presetID="23" presetClass="entr" presetSubtype="16" fill="hold" grpId="0" nodeType="withEffect">
                                  <p:stCondLst>
                                    <p:cond delay="0"/>
                                  </p:stCondLst>
                                  <p:childTnLst>
                                    <p:set>
                                      <p:cBhvr>
                                        <p:cTn id="97" dur="1" fill="hold">
                                          <p:stCondLst>
                                            <p:cond delay="0"/>
                                          </p:stCondLst>
                                        </p:cTn>
                                        <p:tgtEl>
                                          <p:spTgt spid="32"/>
                                        </p:tgtEl>
                                        <p:attrNameLst>
                                          <p:attrName>style.visibility</p:attrName>
                                        </p:attrNameLst>
                                      </p:cBhvr>
                                      <p:to>
                                        <p:strVal val="visible"/>
                                      </p:to>
                                    </p:set>
                                    <p:anim calcmode="lin" valueType="num">
                                      <p:cBhvr>
                                        <p:cTn id="98" dur="500" fill="hold"/>
                                        <p:tgtEl>
                                          <p:spTgt spid="32"/>
                                        </p:tgtEl>
                                        <p:attrNameLst>
                                          <p:attrName>ppt_w</p:attrName>
                                        </p:attrNameLst>
                                      </p:cBhvr>
                                      <p:tavLst>
                                        <p:tav tm="0">
                                          <p:val>
                                            <p:fltVal val="0"/>
                                          </p:val>
                                        </p:tav>
                                        <p:tav tm="100000">
                                          <p:val>
                                            <p:strVal val="#ppt_w"/>
                                          </p:val>
                                        </p:tav>
                                      </p:tavLst>
                                    </p:anim>
                                    <p:anim calcmode="lin" valueType="num">
                                      <p:cBhvr>
                                        <p:cTn id="99" dur="500" fill="hold"/>
                                        <p:tgtEl>
                                          <p:spTgt spid="32"/>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P spid="17" grpId="0" animBg="1"/>
      <p:bldP spid="44" grpId="0" animBg="1"/>
      <p:bldP spid="49" grpId="0"/>
      <p:bldP spid="51" grpId="0"/>
      <p:bldP spid="63" grpId="0"/>
      <p:bldP spid="65" grpId="0"/>
      <p:bldP spid="66" grpId="0"/>
      <p:bldP spid="67" grpId="0"/>
      <p:bldP spid="32" grpId="0" animBg="1"/>
      <p:bldP spid="35" grpId="0"/>
      <p:bldP spid="36"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a:extLst>
              <a:ext uri="{FF2B5EF4-FFF2-40B4-BE49-F238E27FC236}">
                <a16:creationId xmlns:a16="http://schemas.microsoft.com/office/drawing/2014/main" xmlns="" id="{FED83976-FB99-406B-9B06-C829203AA361}"/>
              </a:ext>
            </a:extLst>
          </p:cNvPr>
          <p:cNvSpPr>
            <a:spLocks noChangeArrowheads="1"/>
          </p:cNvSpPr>
          <p:nvPr/>
        </p:nvSpPr>
        <p:spPr bwMode="auto">
          <a:xfrm>
            <a:off x="228600" y="304800"/>
            <a:ext cx="95408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ct val="50000"/>
              </a:spcBef>
              <a:buFontTx/>
              <a:buNone/>
            </a:pPr>
            <a:r>
              <a:rPr lang="en-US" altLang="vi-VN" sz="2400" u="sng">
                <a:solidFill>
                  <a:srgbClr val="0000FF"/>
                </a:solidFill>
                <a:latin typeface="Times New Roman" panose="02020603050405020304" pitchFamily="18" charset="0"/>
              </a:rPr>
              <a:t>Bài 1</a:t>
            </a:r>
            <a:r>
              <a:rPr lang="en-US" altLang="vi-VN" sz="2400">
                <a:solidFill>
                  <a:srgbClr val="0000FF"/>
                </a:solidFill>
                <a:latin typeface="Times New Roman" panose="02020603050405020304" pitchFamily="18" charset="0"/>
              </a:rPr>
              <a:t>:</a:t>
            </a:r>
          </a:p>
        </p:txBody>
      </p:sp>
      <p:grpSp>
        <p:nvGrpSpPr>
          <p:cNvPr id="10243" name="Group 28">
            <a:extLst>
              <a:ext uri="{FF2B5EF4-FFF2-40B4-BE49-F238E27FC236}">
                <a16:creationId xmlns:a16="http://schemas.microsoft.com/office/drawing/2014/main" xmlns="" id="{D99A2FC2-51E7-4B76-871A-C03F98E82DC8}"/>
              </a:ext>
            </a:extLst>
          </p:cNvPr>
          <p:cNvGrpSpPr>
            <a:grpSpLocks/>
          </p:cNvGrpSpPr>
          <p:nvPr/>
        </p:nvGrpSpPr>
        <p:grpSpPr bwMode="auto">
          <a:xfrm>
            <a:off x="1600200" y="990600"/>
            <a:ext cx="7467600" cy="473075"/>
            <a:chOff x="1056" y="624"/>
            <a:chExt cx="4704" cy="298"/>
          </a:xfrm>
        </p:grpSpPr>
        <p:sp>
          <p:nvSpPr>
            <p:cNvPr id="10263" name="Rectangle 9">
              <a:extLst>
                <a:ext uri="{FF2B5EF4-FFF2-40B4-BE49-F238E27FC236}">
                  <a16:creationId xmlns:a16="http://schemas.microsoft.com/office/drawing/2014/main" xmlns="" id="{4D872880-BCFD-4325-9997-B558D2AD0B59}"/>
                </a:ext>
              </a:extLst>
            </p:cNvPr>
            <p:cNvSpPr>
              <a:spLocks noChangeArrowheads="1"/>
            </p:cNvSpPr>
            <p:nvPr/>
          </p:nvSpPr>
          <p:spPr bwMode="auto">
            <a:xfrm>
              <a:off x="1056" y="624"/>
              <a:ext cx="2104" cy="2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vi-VN" sz="2400">
                  <a:solidFill>
                    <a:srgbClr val="0000FF"/>
                  </a:solidFill>
                  <a:latin typeface="Times New Roman" panose="02020603050405020304" pitchFamily="18" charset="0"/>
                </a:rPr>
                <a:t>Các câu ghép và vế câu</a:t>
              </a:r>
            </a:p>
          </p:txBody>
        </p:sp>
        <p:sp>
          <p:nvSpPr>
            <p:cNvPr id="10264" name="Rectangle 10">
              <a:extLst>
                <a:ext uri="{FF2B5EF4-FFF2-40B4-BE49-F238E27FC236}">
                  <a16:creationId xmlns:a16="http://schemas.microsoft.com/office/drawing/2014/main" xmlns="" id="{6F1FD485-5A39-46C4-BE69-F21B5ADEF170}"/>
                </a:ext>
              </a:extLst>
            </p:cNvPr>
            <p:cNvSpPr>
              <a:spLocks noChangeArrowheads="1"/>
            </p:cNvSpPr>
            <p:nvPr/>
          </p:nvSpPr>
          <p:spPr bwMode="auto">
            <a:xfrm>
              <a:off x="4302" y="672"/>
              <a:ext cx="1458" cy="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vi-VN" sz="2000">
                  <a:solidFill>
                    <a:srgbClr val="0000FF"/>
                  </a:solidFill>
                  <a:latin typeface="Times New Roman" panose="02020603050405020304" pitchFamily="18" charset="0"/>
                </a:rPr>
                <a:t>Cách nối các vế câu</a:t>
              </a:r>
            </a:p>
          </p:txBody>
        </p:sp>
      </p:grpSp>
      <p:sp>
        <p:nvSpPr>
          <p:cNvPr id="70667" name="Rectangle 11">
            <a:extLst>
              <a:ext uri="{FF2B5EF4-FFF2-40B4-BE49-F238E27FC236}">
                <a16:creationId xmlns:a16="http://schemas.microsoft.com/office/drawing/2014/main" xmlns="" id="{FC5EC156-32A1-49A3-95B6-C1186F2C9E9B}"/>
              </a:ext>
            </a:extLst>
          </p:cNvPr>
          <p:cNvSpPr>
            <a:spLocks noChangeArrowheads="1"/>
          </p:cNvSpPr>
          <p:nvPr/>
        </p:nvSpPr>
        <p:spPr bwMode="auto">
          <a:xfrm>
            <a:off x="990600" y="2057400"/>
            <a:ext cx="466248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vi-VN" sz="2400">
                <a:solidFill>
                  <a:srgbClr val="FF3300"/>
                </a:solidFill>
                <a:latin typeface="Times New Roman" panose="02020603050405020304" pitchFamily="18" charset="0"/>
              </a:rPr>
              <a:t>Đoạn b có 1 câu ghép với 3 vế câu:</a:t>
            </a:r>
          </a:p>
        </p:txBody>
      </p:sp>
      <p:sp>
        <p:nvSpPr>
          <p:cNvPr id="10245" name="Line 12">
            <a:extLst>
              <a:ext uri="{FF2B5EF4-FFF2-40B4-BE49-F238E27FC236}">
                <a16:creationId xmlns:a16="http://schemas.microsoft.com/office/drawing/2014/main" xmlns="" id="{443FFB1D-8E8B-4388-8B22-0244AD97C2C6}"/>
              </a:ext>
            </a:extLst>
          </p:cNvPr>
          <p:cNvSpPr>
            <a:spLocks noChangeShapeType="1"/>
          </p:cNvSpPr>
          <p:nvPr/>
        </p:nvSpPr>
        <p:spPr bwMode="auto">
          <a:xfrm>
            <a:off x="6705600" y="1066800"/>
            <a:ext cx="0" cy="5791200"/>
          </a:xfrm>
          <a:prstGeom prst="line">
            <a:avLst/>
          </a:prstGeom>
          <a:noFill/>
          <a:ln w="28575">
            <a:solidFill>
              <a:srgbClr val="CC00FF"/>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70669" name="Rectangle 13">
            <a:extLst>
              <a:ext uri="{FF2B5EF4-FFF2-40B4-BE49-F238E27FC236}">
                <a16:creationId xmlns:a16="http://schemas.microsoft.com/office/drawing/2014/main" xmlns="" id="{90A93F29-9932-45EF-8DB8-3E0CA95A2AE8}"/>
              </a:ext>
            </a:extLst>
          </p:cNvPr>
          <p:cNvSpPr>
            <a:spLocks noChangeArrowheads="1"/>
          </p:cNvSpPr>
          <p:nvPr/>
        </p:nvSpPr>
        <p:spPr bwMode="auto">
          <a:xfrm>
            <a:off x="6934200" y="3581400"/>
            <a:ext cx="2209800" cy="1570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vi-VN" sz="2400">
                <a:solidFill>
                  <a:srgbClr val="6600CC"/>
                </a:solidFill>
                <a:latin typeface="Times New Roman" panose="02020603050405020304" pitchFamily="18" charset="0"/>
              </a:rPr>
              <a:t>3 vế câu nối với nhau trực tiếp, giữa các vế câu có </a:t>
            </a:r>
            <a:r>
              <a:rPr lang="en-US" altLang="vi-VN" sz="2400" u="sng">
                <a:solidFill>
                  <a:srgbClr val="FF0000"/>
                </a:solidFill>
                <a:latin typeface="Times New Roman" panose="02020603050405020304" pitchFamily="18" charset="0"/>
              </a:rPr>
              <a:t>dấu phẩy</a:t>
            </a:r>
          </a:p>
        </p:txBody>
      </p:sp>
      <p:sp>
        <p:nvSpPr>
          <p:cNvPr id="10247" name="Line 14">
            <a:extLst>
              <a:ext uri="{FF2B5EF4-FFF2-40B4-BE49-F238E27FC236}">
                <a16:creationId xmlns:a16="http://schemas.microsoft.com/office/drawing/2014/main" xmlns="" id="{F7BD28AD-6F71-459F-861E-C0D30555BCD2}"/>
              </a:ext>
            </a:extLst>
          </p:cNvPr>
          <p:cNvSpPr>
            <a:spLocks noChangeShapeType="1"/>
          </p:cNvSpPr>
          <p:nvPr/>
        </p:nvSpPr>
        <p:spPr bwMode="auto">
          <a:xfrm>
            <a:off x="0" y="1600200"/>
            <a:ext cx="9144000" cy="0"/>
          </a:xfrm>
          <a:prstGeom prst="line">
            <a:avLst/>
          </a:prstGeom>
          <a:noFill/>
          <a:ln w="38100">
            <a:solidFill>
              <a:srgbClr val="CC00FF"/>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0248" name="Rectangle 19">
            <a:extLst>
              <a:ext uri="{FF2B5EF4-FFF2-40B4-BE49-F238E27FC236}">
                <a16:creationId xmlns:a16="http://schemas.microsoft.com/office/drawing/2014/main" xmlns="" id="{17D35983-6824-4B67-9E47-786982362937}"/>
              </a:ext>
            </a:extLst>
          </p:cNvPr>
          <p:cNvSpPr>
            <a:spLocks noChangeArrowheads="1"/>
          </p:cNvSpPr>
          <p:nvPr/>
        </p:nvSpPr>
        <p:spPr bwMode="auto">
          <a:xfrm>
            <a:off x="304800" y="2873375"/>
            <a:ext cx="6324600" cy="2308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lnSpc>
                <a:spcPct val="150000"/>
              </a:lnSpc>
              <a:spcBef>
                <a:spcPct val="0"/>
              </a:spcBef>
              <a:buFontTx/>
              <a:buNone/>
            </a:pPr>
            <a:r>
              <a:rPr lang="en-US" altLang="vi-VN" sz="2400">
                <a:solidFill>
                  <a:srgbClr val="0000FF"/>
                </a:solidFill>
                <a:latin typeface="Times New Roman" panose="02020603050405020304" pitchFamily="18" charset="0"/>
              </a:rPr>
              <a:t>b)  Anh bắt lấy thỏi thép hồng như bắt lấy một con cá sống. Dưới những nhát búa hăm hở của anh, con cá lửa ấy vùng vẫy, quằn quại, giãy lên đành đạch. </a:t>
            </a:r>
          </a:p>
        </p:txBody>
      </p:sp>
      <p:sp>
        <p:nvSpPr>
          <p:cNvPr id="33" name="Rectangle 32">
            <a:extLst>
              <a:ext uri="{FF2B5EF4-FFF2-40B4-BE49-F238E27FC236}">
                <a16:creationId xmlns:a16="http://schemas.microsoft.com/office/drawing/2014/main" xmlns="" id="{EEEFEAFF-7EC4-4054-BB66-C48BA94EABBB}"/>
              </a:ext>
            </a:extLst>
          </p:cNvPr>
          <p:cNvSpPr>
            <a:spLocks noChangeArrowheads="1"/>
          </p:cNvSpPr>
          <p:nvPr/>
        </p:nvSpPr>
        <p:spPr bwMode="auto">
          <a:xfrm>
            <a:off x="304800" y="4495800"/>
            <a:ext cx="6477000"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lnSpc>
                <a:spcPct val="150000"/>
              </a:lnSpc>
              <a:spcBef>
                <a:spcPct val="0"/>
              </a:spcBef>
              <a:buFontTx/>
              <a:buNone/>
            </a:pPr>
            <a:r>
              <a:rPr lang="en-US" altLang="vi-VN" sz="2400">
                <a:solidFill>
                  <a:srgbClr val="00B050"/>
                </a:solidFill>
                <a:latin typeface="Times New Roman" panose="02020603050405020304" pitchFamily="18" charset="0"/>
              </a:rPr>
              <a:t>                          Nó nghiến răng ken két ,            nó cưỡng lại anh ,  nó không chịu khuất phục.  </a:t>
            </a:r>
            <a:endParaRPr lang="en-US" altLang="vi-VN" sz="2400">
              <a:solidFill>
                <a:srgbClr val="00B050"/>
              </a:solidFill>
            </a:endParaRPr>
          </a:p>
        </p:txBody>
      </p:sp>
      <p:sp>
        <p:nvSpPr>
          <p:cNvPr id="34" name="Rectangle 33">
            <a:extLst>
              <a:ext uri="{FF2B5EF4-FFF2-40B4-BE49-F238E27FC236}">
                <a16:creationId xmlns:a16="http://schemas.microsoft.com/office/drawing/2014/main" xmlns="" id="{0CEA561C-62DB-4753-ADBE-ED035BF21168}"/>
              </a:ext>
            </a:extLst>
          </p:cNvPr>
          <p:cNvSpPr>
            <a:spLocks noChangeArrowheads="1"/>
          </p:cNvSpPr>
          <p:nvPr/>
        </p:nvSpPr>
        <p:spPr bwMode="auto">
          <a:xfrm>
            <a:off x="298450" y="4478338"/>
            <a:ext cx="6477000"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lnSpc>
                <a:spcPct val="150000"/>
              </a:lnSpc>
              <a:spcBef>
                <a:spcPct val="0"/>
              </a:spcBef>
              <a:buFontTx/>
              <a:buNone/>
            </a:pPr>
            <a:r>
              <a:rPr lang="en-US" altLang="vi-VN" sz="2400">
                <a:solidFill>
                  <a:srgbClr val="00B050"/>
                </a:solidFill>
                <a:latin typeface="Times New Roman" panose="02020603050405020304" pitchFamily="18" charset="0"/>
              </a:rPr>
              <a:t>                          </a:t>
            </a:r>
            <a:r>
              <a:rPr lang="en-US" altLang="vi-VN" sz="2400">
                <a:solidFill>
                  <a:srgbClr val="0000FF"/>
                </a:solidFill>
                <a:latin typeface="Times New Roman" panose="02020603050405020304" pitchFamily="18" charset="0"/>
              </a:rPr>
              <a:t>Nó nghiến răng ken két,            nó cưỡng lại anh , nó không chịu khuất phục.  </a:t>
            </a:r>
            <a:endParaRPr lang="en-US" altLang="vi-VN" sz="2400">
              <a:solidFill>
                <a:srgbClr val="0000FF"/>
              </a:solidFill>
            </a:endParaRPr>
          </a:p>
        </p:txBody>
      </p:sp>
      <p:cxnSp>
        <p:nvCxnSpPr>
          <p:cNvPr id="36" name="Straight Connector 35">
            <a:extLst>
              <a:ext uri="{FF2B5EF4-FFF2-40B4-BE49-F238E27FC236}">
                <a16:creationId xmlns:a16="http://schemas.microsoft.com/office/drawing/2014/main" xmlns="" id="{9754CA6F-90C5-47DE-BDC1-12CE0FCAA5F7}"/>
              </a:ext>
            </a:extLst>
          </p:cNvPr>
          <p:cNvCxnSpPr>
            <a:cxnSpLocks noChangeShapeType="1"/>
          </p:cNvCxnSpPr>
          <p:nvPr/>
        </p:nvCxnSpPr>
        <p:spPr bwMode="auto">
          <a:xfrm rot="5400000">
            <a:off x="5562600" y="4724400"/>
            <a:ext cx="381000" cy="228600"/>
          </a:xfrm>
          <a:prstGeom prst="line">
            <a:avLst/>
          </a:prstGeom>
          <a:noFill/>
          <a:ln w="38100" algn="ctr">
            <a:solidFill>
              <a:srgbClr val="FF3300"/>
            </a:solidFill>
            <a:round/>
            <a:headEnd/>
            <a:tailEnd/>
          </a:ln>
          <a:extLst>
            <a:ext uri="{909E8E84-426E-40DD-AFC4-6F175D3DCCD1}">
              <a14:hiddenFill xmlns:a14="http://schemas.microsoft.com/office/drawing/2010/main">
                <a:noFill/>
              </a14:hiddenFill>
            </a:ext>
          </a:extLst>
        </p:spPr>
      </p:cxnSp>
      <p:cxnSp>
        <p:nvCxnSpPr>
          <p:cNvPr id="38" name="Straight Connector 37">
            <a:extLst>
              <a:ext uri="{FF2B5EF4-FFF2-40B4-BE49-F238E27FC236}">
                <a16:creationId xmlns:a16="http://schemas.microsoft.com/office/drawing/2014/main" xmlns="" id="{7C07BD96-ED05-4501-BD0B-66B84117B142}"/>
              </a:ext>
            </a:extLst>
          </p:cNvPr>
          <p:cNvCxnSpPr>
            <a:cxnSpLocks noChangeShapeType="1"/>
          </p:cNvCxnSpPr>
          <p:nvPr/>
        </p:nvCxnSpPr>
        <p:spPr bwMode="auto">
          <a:xfrm>
            <a:off x="2362200" y="5027613"/>
            <a:ext cx="2971800" cy="1587"/>
          </a:xfrm>
          <a:prstGeom prst="line">
            <a:avLst/>
          </a:prstGeom>
          <a:noFill/>
          <a:ln w="28575" algn="ctr">
            <a:solidFill>
              <a:srgbClr val="FF3300"/>
            </a:solidFill>
            <a:round/>
            <a:headEnd/>
            <a:tailEnd/>
          </a:ln>
          <a:extLst>
            <a:ext uri="{909E8E84-426E-40DD-AFC4-6F175D3DCCD1}">
              <a14:hiddenFill xmlns:a14="http://schemas.microsoft.com/office/drawing/2010/main">
                <a:noFill/>
              </a14:hiddenFill>
            </a:ext>
          </a:extLst>
        </p:spPr>
      </p:cxnSp>
      <p:sp>
        <p:nvSpPr>
          <p:cNvPr id="41" name="Text Box 24">
            <a:extLst>
              <a:ext uri="{FF2B5EF4-FFF2-40B4-BE49-F238E27FC236}">
                <a16:creationId xmlns:a16="http://schemas.microsoft.com/office/drawing/2014/main" xmlns="" id="{B9DD6027-DAEA-4F45-B47C-14EEE01C27F1}"/>
              </a:ext>
            </a:extLst>
          </p:cNvPr>
          <p:cNvSpPr txBox="1">
            <a:spLocks noChangeArrowheads="1"/>
          </p:cNvSpPr>
          <p:nvPr/>
        </p:nvSpPr>
        <p:spPr bwMode="auto">
          <a:xfrm>
            <a:off x="3810000" y="5562600"/>
            <a:ext cx="8382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vi-VN" sz="1800">
                <a:solidFill>
                  <a:srgbClr val="FF0000"/>
                </a:solidFill>
                <a:latin typeface="Times New Roman" panose="02020603050405020304" pitchFamily="18" charset="0"/>
              </a:rPr>
              <a:t>Vế 3</a:t>
            </a:r>
          </a:p>
        </p:txBody>
      </p:sp>
      <p:sp>
        <p:nvSpPr>
          <p:cNvPr id="42" name="Text Box 24">
            <a:extLst>
              <a:ext uri="{FF2B5EF4-FFF2-40B4-BE49-F238E27FC236}">
                <a16:creationId xmlns:a16="http://schemas.microsoft.com/office/drawing/2014/main" xmlns="" id="{F2F684D8-24DC-4374-80B8-46B24E4F78D2}"/>
              </a:ext>
            </a:extLst>
          </p:cNvPr>
          <p:cNvSpPr txBox="1">
            <a:spLocks noChangeArrowheads="1"/>
          </p:cNvSpPr>
          <p:nvPr/>
        </p:nvSpPr>
        <p:spPr bwMode="auto">
          <a:xfrm>
            <a:off x="3465513" y="5006975"/>
            <a:ext cx="8382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vi-VN" sz="1800">
                <a:solidFill>
                  <a:srgbClr val="FF0000"/>
                </a:solidFill>
                <a:latin typeface="Times New Roman" panose="02020603050405020304" pitchFamily="18" charset="0"/>
              </a:rPr>
              <a:t>Vế 1</a:t>
            </a:r>
          </a:p>
        </p:txBody>
      </p:sp>
      <p:sp>
        <p:nvSpPr>
          <p:cNvPr id="43" name="Text Box 24">
            <a:extLst>
              <a:ext uri="{FF2B5EF4-FFF2-40B4-BE49-F238E27FC236}">
                <a16:creationId xmlns:a16="http://schemas.microsoft.com/office/drawing/2014/main" xmlns="" id="{C8152C50-7EE4-4136-AD3A-A9477FB28823}"/>
              </a:ext>
            </a:extLst>
          </p:cNvPr>
          <p:cNvSpPr txBox="1">
            <a:spLocks noChangeArrowheads="1"/>
          </p:cNvSpPr>
          <p:nvPr/>
        </p:nvSpPr>
        <p:spPr bwMode="auto">
          <a:xfrm>
            <a:off x="762000" y="5562600"/>
            <a:ext cx="8382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vi-VN" sz="1800">
                <a:solidFill>
                  <a:srgbClr val="FF0000"/>
                </a:solidFill>
                <a:latin typeface="Times New Roman" panose="02020603050405020304" pitchFamily="18" charset="0"/>
              </a:rPr>
              <a:t>Vế 2</a:t>
            </a:r>
          </a:p>
        </p:txBody>
      </p:sp>
      <p:cxnSp>
        <p:nvCxnSpPr>
          <p:cNvPr id="45" name="Straight Connector 44">
            <a:extLst>
              <a:ext uri="{FF2B5EF4-FFF2-40B4-BE49-F238E27FC236}">
                <a16:creationId xmlns:a16="http://schemas.microsoft.com/office/drawing/2014/main" xmlns="" id="{7371346F-3D2C-4813-8721-15BE6238FD80}"/>
              </a:ext>
            </a:extLst>
          </p:cNvPr>
          <p:cNvCxnSpPr>
            <a:cxnSpLocks noChangeShapeType="1"/>
          </p:cNvCxnSpPr>
          <p:nvPr/>
        </p:nvCxnSpPr>
        <p:spPr bwMode="auto">
          <a:xfrm rot="5400000">
            <a:off x="2590800" y="5334000"/>
            <a:ext cx="457200" cy="152400"/>
          </a:xfrm>
          <a:prstGeom prst="line">
            <a:avLst/>
          </a:prstGeom>
          <a:noFill/>
          <a:ln w="28575" algn="ctr">
            <a:solidFill>
              <a:srgbClr val="FF3300"/>
            </a:solidFill>
            <a:round/>
            <a:headEnd/>
            <a:tailEnd/>
          </a:ln>
          <a:extLst>
            <a:ext uri="{909E8E84-426E-40DD-AFC4-6F175D3DCCD1}">
              <a14:hiddenFill xmlns:a14="http://schemas.microsoft.com/office/drawing/2010/main">
                <a:noFill/>
              </a14:hiddenFill>
            </a:ext>
          </a:extLst>
        </p:spPr>
      </p:cxnSp>
      <p:cxnSp>
        <p:nvCxnSpPr>
          <p:cNvPr id="47" name="Straight Connector 46">
            <a:extLst>
              <a:ext uri="{FF2B5EF4-FFF2-40B4-BE49-F238E27FC236}">
                <a16:creationId xmlns:a16="http://schemas.microsoft.com/office/drawing/2014/main" xmlns="" id="{0964ED5E-E4EF-46E6-B174-C8DF720CBAC8}"/>
              </a:ext>
            </a:extLst>
          </p:cNvPr>
          <p:cNvCxnSpPr>
            <a:cxnSpLocks noChangeShapeType="1"/>
          </p:cNvCxnSpPr>
          <p:nvPr/>
        </p:nvCxnSpPr>
        <p:spPr bwMode="auto">
          <a:xfrm>
            <a:off x="381000" y="5561013"/>
            <a:ext cx="2133600" cy="1587"/>
          </a:xfrm>
          <a:prstGeom prst="line">
            <a:avLst/>
          </a:prstGeom>
          <a:noFill/>
          <a:ln w="28575" algn="ctr">
            <a:solidFill>
              <a:srgbClr val="FF3300"/>
            </a:solidFill>
            <a:round/>
            <a:headEnd/>
            <a:tailEnd/>
          </a:ln>
          <a:extLst>
            <a:ext uri="{909E8E84-426E-40DD-AFC4-6F175D3DCCD1}">
              <a14:hiddenFill xmlns:a14="http://schemas.microsoft.com/office/drawing/2010/main">
                <a:noFill/>
              </a14:hiddenFill>
            </a:ext>
          </a:extLst>
        </p:spPr>
      </p:cxnSp>
      <p:cxnSp>
        <p:nvCxnSpPr>
          <p:cNvPr id="49" name="Straight Connector 48">
            <a:extLst>
              <a:ext uri="{FF2B5EF4-FFF2-40B4-BE49-F238E27FC236}">
                <a16:creationId xmlns:a16="http://schemas.microsoft.com/office/drawing/2014/main" xmlns="" id="{417E02A6-92F0-4ADC-A7AE-676F84284263}"/>
              </a:ext>
            </a:extLst>
          </p:cNvPr>
          <p:cNvCxnSpPr>
            <a:cxnSpLocks noChangeShapeType="1"/>
          </p:cNvCxnSpPr>
          <p:nvPr/>
        </p:nvCxnSpPr>
        <p:spPr bwMode="auto">
          <a:xfrm>
            <a:off x="2971800" y="5561013"/>
            <a:ext cx="3352800" cy="1587"/>
          </a:xfrm>
          <a:prstGeom prst="line">
            <a:avLst/>
          </a:prstGeom>
          <a:noFill/>
          <a:ln w="28575" algn="ctr">
            <a:solidFill>
              <a:srgbClr val="FF3300"/>
            </a:solidFill>
            <a:round/>
            <a:headEnd/>
            <a:tailEnd/>
          </a:ln>
          <a:extLst>
            <a:ext uri="{909E8E84-426E-40DD-AFC4-6F175D3DCCD1}">
              <a14:hiddenFill xmlns:a14="http://schemas.microsoft.com/office/drawing/2010/main">
                <a:noFill/>
              </a14:hiddenFill>
            </a:ext>
          </a:extLst>
        </p:spPr>
      </p:cxnSp>
      <p:sp>
        <p:nvSpPr>
          <p:cNvPr id="51" name="AutoShape 41">
            <a:extLst>
              <a:ext uri="{FF2B5EF4-FFF2-40B4-BE49-F238E27FC236}">
                <a16:creationId xmlns:a16="http://schemas.microsoft.com/office/drawing/2014/main" xmlns="" id="{8A9119CF-D2F8-4907-8F1A-848FCC4CE87F}"/>
              </a:ext>
            </a:extLst>
          </p:cNvPr>
          <p:cNvSpPr>
            <a:spLocks noChangeArrowheads="1"/>
          </p:cNvSpPr>
          <p:nvPr/>
        </p:nvSpPr>
        <p:spPr bwMode="auto">
          <a:xfrm>
            <a:off x="2514600" y="5410200"/>
            <a:ext cx="228600" cy="228600"/>
          </a:xfrm>
          <a:prstGeom prst="octagon">
            <a:avLst>
              <a:gd name="adj" fmla="val 29287"/>
            </a:avLst>
          </a:prstGeom>
          <a:solidFill>
            <a:schemeClr val="accent1"/>
          </a:solidFill>
          <a:ln w="9525">
            <a:solidFill>
              <a:srgbClr val="FF0000"/>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vi-VN" altLang="vi-VN" sz="1800"/>
          </a:p>
        </p:txBody>
      </p:sp>
      <p:sp>
        <p:nvSpPr>
          <p:cNvPr id="52" name="AutoShape 41">
            <a:extLst>
              <a:ext uri="{FF2B5EF4-FFF2-40B4-BE49-F238E27FC236}">
                <a16:creationId xmlns:a16="http://schemas.microsoft.com/office/drawing/2014/main" xmlns="" id="{205FA0A7-2BFE-4337-A3F7-FEFC43174A26}"/>
              </a:ext>
            </a:extLst>
          </p:cNvPr>
          <p:cNvSpPr>
            <a:spLocks noChangeArrowheads="1"/>
          </p:cNvSpPr>
          <p:nvPr/>
        </p:nvSpPr>
        <p:spPr bwMode="auto">
          <a:xfrm>
            <a:off x="5410200" y="4800600"/>
            <a:ext cx="228600" cy="228600"/>
          </a:xfrm>
          <a:prstGeom prst="octagon">
            <a:avLst>
              <a:gd name="adj" fmla="val 29287"/>
            </a:avLst>
          </a:prstGeom>
          <a:solidFill>
            <a:schemeClr val="accent1"/>
          </a:solidFill>
          <a:ln w="9525">
            <a:solidFill>
              <a:srgbClr val="FF0000"/>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vi-VN" altLang="vi-VN" sz="1800"/>
          </a:p>
        </p:txBody>
      </p:sp>
      <p:sp>
        <p:nvSpPr>
          <p:cNvPr id="54" name="TextBox 52">
            <a:extLst>
              <a:ext uri="{FF2B5EF4-FFF2-40B4-BE49-F238E27FC236}">
                <a16:creationId xmlns:a16="http://schemas.microsoft.com/office/drawing/2014/main" xmlns="" id="{4240F1B9-E85A-4E51-905A-69DC3153D78A}"/>
              </a:ext>
            </a:extLst>
          </p:cNvPr>
          <p:cNvSpPr txBox="1">
            <a:spLocks noChangeArrowheads="1"/>
          </p:cNvSpPr>
          <p:nvPr/>
        </p:nvSpPr>
        <p:spPr bwMode="auto">
          <a:xfrm>
            <a:off x="2514600" y="5181600"/>
            <a:ext cx="2286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vi-VN" sz="2400">
                <a:solidFill>
                  <a:srgbClr val="00B050"/>
                </a:solidFill>
              </a:rPr>
              <a:t>,</a:t>
            </a:r>
          </a:p>
        </p:txBody>
      </p:sp>
      <p:sp>
        <p:nvSpPr>
          <p:cNvPr id="55" name="TextBox 52">
            <a:extLst>
              <a:ext uri="{FF2B5EF4-FFF2-40B4-BE49-F238E27FC236}">
                <a16:creationId xmlns:a16="http://schemas.microsoft.com/office/drawing/2014/main" xmlns="" id="{AB26ECDD-17E5-4040-A829-239E16E67681}"/>
              </a:ext>
            </a:extLst>
          </p:cNvPr>
          <p:cNvSpPr txBox="1">
            <a:spLocks noChangeArrowheads="1"/>
          </p:cNvSpPr>
          <p:nvPr/>
        </p:nvSpPr>
        <p:spPr bwMode="auto">
          <a:xfrm>
            <a:off x="5410200" y="4572000"/>
            <a:ext cx="2286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vi-VN" sz="2400">
                <a:solidFill>
                  <a:srgbClr val="00B050"/>
                </a:solidFill>
              </a:rPr>
              <a: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70667"/>
                                        </p:tgtEl>
                                        <p:attrNameLst>
                                          <p:attrName>style.visibility</p:attrName>
                                        </p:attrNameLst>
                                      </p:cBhvr>
                                      <p:to>
                                        <p:strVal val="visible"/>
                                      </p:to>
                                    </p:set>
                                    <p:animEffect transition="in" filter="slide(fromBottom)">
                                      <p:cBhvr>
                                        <p:cTn id="7" dur="500"/>
                                        <p:tgtEl>
                                          <p:spTgt spid="70667"/>
                                        </p:tgtEl>
                                      </p:cBhvr>
                                    </p:animEffect>
                                  </p:childTnLst>
                                  <p:subTnLst>
                                    <p:audio>
                                      <p:cMediaNode>
                                        <p:cTn display="0" masterRel="sameClick">
                                          <p:stCondLst>
                                            <p:cond evt="begin" delay="0">
                                              <p:tn val="5"/>
                                            </p:cond>
                                          </p:stCondLst>
                                          <p:endCondLst>
                                            <p:cond evt="onStopAudio" delay="0">
                                              <p:tgtEl>
                                                <p:sldTgt/>
                                              </p:tgtEl>
                                            </p:cond>
                                          </p:endCondLst>
                                        </p:cTn>
                                        <p:tgtEl>
                                          <p:sndTgt r:embed="rId2" name="chimes.wav"/>
                                        </p:tgtEl>
                                      </p:cMediaNode>
                                    </p:audio>
                                  </p:sub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xit" presetSubtype="0" fill="hold" grpId="0" nodeType="clickEffect">
                                  <p:stCondLst>
                                    <p:cond delay="0"/>
                                  </p:stCondLst>
                                  <p:childTnLst>
                                    <p:animEffect transition="out" filter="fade">
                                      <p:cBhvr>
                                        <p:cTn id="11" dur="2000"/>
                                        <p:tgtEl>
                                          <p:spTgt spid="34"/>
                                        </p:tgtEl>
                                      </p:cBhvr>
                                    </p:animEffect>
                                    <p:set>
                                      <p:cBhvr>
                                        <p:cTn id="12" dur="1" fill="hold">
                                          <p:stCondLst>
                                            <p:cond delay="1999"/>
                                          </p:stCondLst>
                                        </p:cTn>
                                        <p:tgtEl>
                                          <p:spTgt spid="34"/>
                                        </p:tgtEl>
                                        <p:attrNameLst>
                                          <p:attrName>style.visibility</p:attrName>
                                        </p:attrNameLst>
                                      </p:cBhvr>
                                      <p:to>
                                        <p:strVal val="hidden"/>
                                      </p:to>
                                    </p:se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3"/>
                                        </p:tgtEl>
                                        <p:attrNameLst>
                                          <p:attrName>style.visibility</p:attrName>
                                        </p:attrNameLst>
                                      </p:cBhvr>
                                      <p:to>
                                        <p:strVal val="visible"/>
                                      </p:to>
                                    </p:set>
                                    <p:animEffect transition="in" filter="fade">
                                      <p:cBhvr>
                                        <p:cTn id="17" dur="2000"/>
                                        <p:tgtEl>
                                          <p:spTgt spid="33"/>
                                        </p:tgtEl>
                                      </p:cBhvr>
                                    </p:animEffect>
                                  </p:childTnLst>
                                  <p:subTnLst>
                                    <p:audio>
                                      <p:cMediaNode>
                                        <p:cTn display="0" masterRel="sameClick">
                                          <p:stCondLst>
                                            <p:cond evt="begin" delay="0">
                                              <p:tn val="15"/>
                                            </p:cond>
                                          </p:stCondLst>
                                          <p:endCondLst>
                                            <p:cond evt="onStopAudio" delay="0">
                                              <p:tgtEl>
                                                <p:sldTgt/>
                                              </p:tgtEl>
                                            </p:cond>
                                          </p:endCondLst>
                                        </p:cTn>
                                        <p:tgtEl>
                                          <p:sndTgt r:embed="rId2" name="chimes.wav"/>
                                        </p:tgtEl>
                                      </p:cMediaNode>
                                    </p:audio>
                                  </p:subTnLst>
                                </p:cTn>
                              </p:par>
                            </p:childTnLst>
                          </p:cTn>
                        </p:par>
                      </p:childTnLst>
                    </p:cTn>
                  </p:par>
                  <p:par>
                    <p:cTn id="18" fill="hold" nodeType="clickPar">
                      <p:stCondLst>
                        <p:cond delay="indefinite"/>
                      </p:stCondLst>
                      <p:childTnLst>
                        <p:par>
                          <p:cTn id="19" fill="hold" nodeType="withGroup">
                            <p:stCondLst>
                              <p:cond delay="0"/>
                            </p:stCondLst>
                            <p:childTnLst>
                              <p:par>
                                <p:cTn id="20" presetID="18" presetClass="entr" presetSubtype="12" fill="hold" nodeType="clickEffect">
                                  <p:stCondLst>
                                    <p:cond delay="0"/>
                                  </p:stCondLst>
                                  <p:childTnLst>
                                    <p:set>
                                      <p:cBhvr>
                                        <p:cTn id="21" dur="1" fill="hold">
                                          <p:stCondLst>
                                            <p:cond delay="0"/>
                                          </p:stCondLst>
                                        </p:cTn>
                                        <p:tgtEl>
                                          <p:spTgt spid="36"/>
                                        </p:tgtEl>
                                        <p:attrNameLst>
                                          <p:attrName>style.visibility</p:attrName>
                                        </p:attrNameLst>
                                      </p:cBhvr>
                                      <p:to>
                                        <p:strVal val="visible"/>
                                      </p:to>
                                    </p:set>
                                    <p:animEffect transition="in" filter="strips(downLeft)">
                                      <p:cBhvr>
                                        <p:cTn id="22" dur="500"/>
                                        <p:tgtEl>
                                          <p:spTgt spid="36"/>
                                        </p:tgtEl>
                                      </p:cBhvr>
                                    </p:animEffect>
                                  </p:childTnLst>
                                  <p:subTnLst>
                                    <p:audio>
                                      <p:cMediaNode>
                                        <p:cTn display="0" masterRel="sameClick">
                                          <p:stCondLst>
                                            <p:cond evt="begin" delay="0">
                                              <p:tn val="20"/>
                                            </p:cond>
                                          </p:stCondLst>
                                          <p:endCondLst>
                                            <p:cond evt="onStopAudio" delay="0">
                                              <p:tgtEl>
                                                <p:sldTgt/>
                                              </p:tgtEl>
                                            </p:cond>
                                          </p:endCondLst>
                                        </p:cTn>
                                        <p:tgtEl>
                                          <p:sndTgt r:embed="rId2" name="chimes.wav"/>
                                        </p:tgtEl>
                                      </p:cMediaNode>
                                    </p:audio>
                                  </p:subTnLst>
                                </p:cTn>
                              </p:par>
                              <p:par>
                                <p:cTn id="23" presetID="18" presetClass="entr" presetSubtype="12" fill="hold" nodeType="withEffect">
                                  <p:stCondLst>
                                    <p:cond delay="0"/>
                                  </p:stCondLst>
                                  <p:childTnLst>
                                    <p:set>
                                      <p:cBhvr>
                                        <p:cTn id="24" dur="1" fill="hold">
                                          <p:stCondLst>
                                            <p:cond delay="0"/>
                                          </p:stCondLst>
                                        </p:cTn>
                                        <p:tgtEl>
                                          <p:spTgt spid="38"/>
                                        </p:tgtEl>
                                        <p:attrNameLst>
                                          <p:attrName>style.visibility</p:attrName>
                                        </p:attrNameLst>
                                      </p:cBhvr>
                                      <p:to>
                                        <p:strVal val="visible"/>
                                      </p:to>
                                    </p:set>
                                    <p:animEffect transition="in" filter="strips(downLeft)">
                                      <p:cBhvr>
                                        <p:cTn id="25" dur="500"/>
                                        <p:tgtEl>
                                          <p:spTgt spid="38"/>
                                        </p:tgtEl>
                                      </p:cBhvr>
                                    </p:animEffect>
                                  </p:childTnLst>
                                </p:cTn>
                              </p:par>
                              <p:par>
                                <p:cTn id="26" presetID="18" presetClass="entr" presetSubtype="12" fill="hold" grpId="0" nodeType="withEffect">
                                  <p:stCondLst>
                                    <p:cond delay="0"/>
                                  </p:stCondLst>
                                  <p:childTnLst>
                                    <p:set>
                                      <p:cBhvr>
                                        <p:cTn id="27" dur="1" fill="hold">
                                          <p:stCondLst>
                                            <p:cond delay="0"/>
                                          </p:stCondLst>
                                        </p:cTn>
                                        <p:tgtEl>
                                          <p:spTgt spid="42"/>
                                        </p:tgtEl>
                                        <p:attrNameLst>
                                          <p:attrName>style.visibility</p:attrName>
                                        </p:attrNameLst>
                                      </p:cBhvr>
                                      <p:to>
                                        <p:strVal val="visible"/>
                                      </p:to>
                                    </p:set>
                                    <p:animEffect transition="in" filter="strips(downLeft)">
                                      <p:cBhvr>
                                        <p:cTn id="28" dur="500"/>
                                        <p:tgtEl>
                                          <p:spTgt spid="42"/>
                                        </p:tgtEl>
                                      </p:cBhvr>
                                    </p:animEffect>
                                  </p:childTnLst>
                                </p:cTn>
                              </p:par>
                            </p:childTnLst>
                          </p:cTn>
                        </p:par>
                      </p:childTnLst>
                    </p:cTn>
                  </p:par>
                  <p:par>
                    <p:cTn id="29" fill="hold" nodeType="clickPar">
                      <p:stCondLst>
                        <p:cond delay="indefinite"/>
                      </p:stCondLst>
                      <p:childTnLst>
                        <p:par>
                          <p:cTn id="30" fill="hold" nodeType="withGroup">
                            <p:stCondLst>
                              <p:cond delay="0"/>
                            </p:stCondLst>
                            <p:childTnLst>
                              <p:par>
                                <p:cTn id="31" presetID="18" presetClass="entr" presetSubtype="12" fill="hold" nodeType="clickEffect">
                                  <p:stCondLst>
                                    <p:cond delay="0"/>
                                  </p:stCondLst>
                                  <p:childTnLst>
                                    <p:set>
                                      <p:cBhvr>
                                        <p:cTn id="32" dur="1" fill="hold">
                                          <p:stCondLst>
                                            <p:cond delay="0"/>
                                          </p:stCondLst>
                                        </p:cTn>
                                        <p:tgtEl>
                                          <p:spTgt spid="45"/>
                                        </p:tgtEl>
                                        <p:attrNameLst>
                                          <p:attrName>style.visibility</p:attrName>
                                        </p:attrNameLst>
                                      </p:cBhvr>
                                      <p:to>
                                        <p:strVal val="visible"/>
                                      </p:to>
                                    </p:set>
                                    <p:animEffect transition="in" filter="strips(downLeft)">
                                      <p:cBhvr>
                                        <p:cTn id="33" dur="500"/>
                                        <p:tgtEl>
                                          <p:spTgt spid="45"/>
                                        </p:tgtEl>
                                      </p:cBhvr>
                                    </p:animEffect>
                                  </p:childTnLst>
                                  <p:subTnLst>
                                    <p:audio>
                                      <p:cMediaNode>
                                        <p:cTn display="0" masterRel="sameClick">
                                          <p:stCondLst>
                                            <p:cond evt="begin" delay="0">
                                              <p:tn val="31"/>
                                            </p:cond>
                                          </p:stCondLst>
                                          <p:endCondLst>
                                            <p:cond evt="onStopAudio" delay="0">
                                              <p:tgtEl>
                                                <p:sldTgt/>
                                              </p:tgtEl>
                                            </p:cond>
                                          </p:endCondLst>
                                        </p:cTn>
                                        <p:tgtEl>
                                          <p:sndTgt r:embed="rId2" name="chimes.wav"/>
                                        </p:tgtEl>
                                      </p:cMediaNode>
                                    </p:audio>
                                  </p:subTnLst>
                                </p:cTn>
                              </p:par>
                              <p:par>
                                <p:cTn id="34" presetID="18" presetClass="entr" presetSubtype="12" fill="hold" nodeType="withEffect">
                                  <p:stCondLst>
                                    <p:cond delay="0"/>
                                  </p:stCondLst>
                                  <p:childTnLst>
                                    <p:set>
                                      <p:cBhvr>
                                        <p:cTn id="35" dur="1" fill="hold">
                                          <p:stCondLst>
                                            <p:cond delay="0"/>
                                          </p:stCondLst>
                                        </p:cTn>
                                        <p:tgtEl>
                                          <p:spTgt spid="47"/>
                                        </p:tgtEl>
                                        <p:attrNameLst>
                                          <p:attrName>style.visibility</p:attrName>
                                        </p:attrNameLst>
                                      </p:cBhvr>
                                      <p:to>
                                        <p:strVal val="visible"/>
                                      </p:to>
                                    </p:set>
                                    <p:animEffect transition="in" filter="strips(downLeft)">
                                      <p:cBhvr>
                                        <p:cTn id="36" dur="500"/>
                                        <p:tgtEl>
                                          <p:spTgt spid="47"/>
                                        </p:tgtEl>
                                      </p:cBhvr>
                                    </p:animEffect>
                                  </p:childTnLst>
                                </p:cTn>
                              </p:par>
                              <p:par>
                                <p:cTn id="37" presetID="18" presetClass="entr" presetSubtype="12" fill="hold" grpId="0" nodeType="withEffect">
                                  <p:stCondLst>
                                    <p:cond delay="0"/>
                                  </p:stCondLst>
                                  <p:childTnLst>
                                    <p:set>
                                      <p:cBhvr>
                                        <p:cTn id="38" dur="1" fill="hold">
                                          <p:stCondLst>
                                            <p:cond delay="0"/>
                                          </p:stCondLst>
                                        </p:cTn>
                                        <p:tgtEl>
                                          <p:spTgt spid="43"/>
                                        </p:tgtEl>
                                        <p:attrNameLst>
                                          <p:attrName>style.visibility</p:attrName>
                                        </p:attrNameLst>
                                      </p:cBhvr>
                                      <p:to>
                                        <p:strVal val="visible"/>
                                      </p:to>
                                    </p:set>
                                    <p:animEffect transition="in" filter="strips(downLeft)">
                                      <p:cBhvr>
                                        <p:cTn id="39" dur="500"/>
                                        <p:tgtEl>
                                          <p:spTgt spid="43"/>
                                        </p:tgtEl>
                                      </p:cBhvr>
                                    </p:animEffect>
                                  </p:childTnLst>
                                </p:cTn>
                              </p:par>
                            </p:childTnLst>
                          </p:cTn>
                        </p:par>
                      </p:childTnLst>
                    </p:cTn>
                  </p:par>
                  <p:par>
                    <p:cTn id="40" fill="hold" nodeType="clickPar">
                      <p:stCondLst>
                        <p:cond delay="indefinite"/>
                      </p:stCondLst>
                      <p:childTnLst>
                        <p:par>
                          <p:cTn id="41" fill="hold" nodeType="withGroup">
                            <p:stCondLst>
                              <p:cond delay="0"/>
                            </p:stCondLst>
                            <p:childTnLst>
                              <p:par>
                                <p:cTn id="42" presetID="18" presetClass="entr" presetSubtype="12" fill="hold" nodeType="clickEffect">
                                  <p:stCondLst>
                                    <p:cond delay="0"/>
                                  </p:stCondLst>
                                  <p:childTnLst>
                                    <p:set>
                                      <p:cBhvr>
                                        <p:cTn id="43" dur="1" fill="hold">
                                          <p:stCondLst>
                                            <p:cond delay="0"/>
                                          </p:stCondLst>
                                        </p:cTn>
                                        <p:tgtEl>
                                          <p:spTgt spid="49"/>
                                        </p:tgtEl>
                                        <p:attrNameLst>
                                          <p:attrName>style.visibility</p:attrName>
                                        </p:attrNameLst>
                                      </p:cBhvr>
                                      <p:to>
                                        <p:strVal val="visible"/>
                                      </p:to>
                                    </p:set>
                                    <p:animEffect transition="in" filter="strips(downLeft)">
                                      <p:cBhvr>
                                        <p:cTn id="44" dur="500"/>
                                        <p:tgtEl>
                                          <p:spTgt spid="49"/>
                                        </p:tgtEl>
                                      </p:cBhvr>
                                    </p:animEffect>
                                  </p:childTnLst>
                                  <p:subTnLst>
                                    <p:audio>
                                      <p:cMediaNode>
                                        <p:cTn display="0" masterRel="sameClick">
                                          <p:stCondLst>
                                            <p:cond evt="begin" delay="0">
                                              <p:tn val="42"/>
                                            </p:cond>
                                          </p:stCondLst>
                                          <p:endCondLst>
                                            <p:cond evt="onStopAudio" delay="0">
                                              <p:tgtEl>
                                                <p:sldTgt/>
                                              </p:tgtEl>
                                            </p:cond>
                                          </p:endCondLst>
                                        </p:cTn>
                                        <p:tgtEl>
                                          <p:sndTgt r:embed="rId2" name="chimes.wav"/>
                                        </p:tgtEl>
                                      </p:cMediaNode>
                                    </p:audio>
                                  </p:subTnLst>
                                </p:cTn>
                              </p:par>
                              <p:par>
                                <p:cTn id="45" presetID="18" presetClass="entr" presetSubtype="12" fill="hold" grpId="0" nodeType="withEffect">
                                  <p:stCondLst>
                                    <p:cond delay="0"/>
                                  </p:stCondLst>
                                  <p:childTnLst>
                                    <p:set>
                                      <p:cBhvr>
                                        <p:cTn id="46" dur="1" fill="hold">
                                          <p:stCondLst>
                                            <p:cond delay="0"/>
                                          </p:stCondLst>
                                        </p:cTn>
                                        <p:tgtEl>
                                          <p:spTgt spid="41"/>
                                        </p:tgtEl>
                                        <p:attrNameLst>
                                          <p:attrName>style.visibility</p:attrName>
                                        </p:attrNameLst>
                                      </p:cBhvr>
                                      <p:to>
                                        <p:strVal val="visible"/>
                                      </p:to>
                                    </p:set>
                                    <p:animEffect transition="in" filter="strips(downLeft)">
                                      <p:cBhvr>
                                        <p:cTn id="47" dur="500"/>
                                        <p:tgtEl>
                                          <p:spTgt spid="41"/>
                                        </p:tgtEl>
                                      </p:cBhvr>
                                    </p:animEffect>
                                  </p:childTnLst>
                                </p:cTn>
                              </p:par>
                            </p:childTnLst>
                          </p:cTn>
                        </p:par>
                      </p:childTnLst>
                    </p:cTn>
                  </p:par>
                  <p:par>
                    <p:cTn id="48" fill="hold" nodeType="clickPar">
                      <p:stCondLst>
                        <p:cond delay="indefinite"/>
                      </p:stCondLst>
                      <p:childTnLst>
                        <p:par>
                          <p:cTn id="49" fill="hold" nodeType="withGroup">
                            <p:stCondLst>
                              <p:cond delay="0"/>
                            </p:stCondLst>
                            <p:childTnLst>
                              <p:par>
                                <p:cTn id="50" presetID="10" presetClass="entr" presetSubtype="0" fill="hold" grpId="0" nodeType="clickEffect">
                                  <p:stCondLst>
                                    <p:cond delay="0"/>
                                  </p:stCondLst>
                                  <p:childTnLst>
                                    <p:set>
                                      <p:cBhvr>
                                        <p:cTn id="51" dur="1" fill="hold">
                                          <p:stCondLst>
                                            <p:cond delay="0"/>
                                          </p:stCondLst>
                                        </p:cTn>
                                        <p:tgtEl>
                                          <p:spTgt spid="70669"/>
                                        </p:tgtEl>
                                        <p:attrNameLst>
                                          <p:attrName>style.visibility</p:attrName>
                                        </p:attrNameLst>
                                      </p:cBhvr>
                                      <p:to>
                                        <p:strVal val="visible"/>
                                      </p:to>
                                    </p:set>
                                    <p:animEffect transition="in" filter="fade">
                                      <p:cBhvr>
                                        <p:cTn id="52" dur="2000"/>
                                        <p:tgtEl>
                                          <p:spTgt spid="70669"/>
                                        </p:tgtEl>
                                      </p:cBhvr>
                                    </p:animEffect>
                                  </p:childTnLst>
                                  <p:subTnLst>
                                    <p:audio>
                                      <p:cMediaNode>
                                        <p:cTn display="0" masterRel="sameClick">
                                          <p:stCondLst>
                                            <p:cond evt="begin" delay="0">
                                              <p:tn val="50"/>
                                            </p:cond>
                                          </p:stCondLst>
                                          <p:endCondLst>
                                            <p:cond evt="onStopAudio" delay="0">
                                              <p:tgtEl>
                                                <p:sldTgt/>
                                              </p:tgtEl>
                                            </p:cond>
                                          </p:endCondLst>
                                        </p:cTn>
                                        <p:tgtEl>
                                          <p:sndTgt r:embed="rId3" name="camera.wav"/>
                                        </p:tgtEl>
                                      </p:cMediaNode>
                                    </p:audio>
                                  </p:subTnLst>
                                </p:cTn>
                              </p:par>
                              <p:par>
                                <p:cTn id="53" presetID="10" presetClass="entr" presetSubtype="0" fill="hold" grpId="0" nodeType="withEffect">
                                  <p:stCondLst>
                                    <p:cond delay="0"/>
                                  </p:stCondLst>
                                  <p:childTnLst>
                                    <p:set>
                                      <p:cBhvr>
                                        <p:cTn id="54" dur="1" fill="hold">
                                          <p:stCondLst>
                                            <p:cond delay="0"/>
                                          </p:stCondLst>
                                        </p:cTn>
                                        <p:tgtEl>
                                          <p:spTgt spid="52"/>
                                        </p:tgtEl>
                                        <p:attrNameLst>
                                          <p:attrName>style.visibility</p:attrName>
                                        </p:attrNameLst>
                                      </p:cBhvr>
                                      <p:to>
                                        <p:strVal val="visible"/>
                                      </p:to>
                                    </p:set>
                                    <p:animEffect transition="in" filter="fade">
                                      <p:cBhvr>
                                        <p:cTn id="55" dur="2000"/>
                                        <p:tgtEl>
                                          <p:spTgt spid="52"/>
                                        </p:tgtEl>
                                      </p:cBhvr>
                                    </p:animEffect>
                                  </p:childTnLst>
                                </p:cTn>
                              </p:par>
                              <p:par>
                                <p:cTn id="56" presetID="10" presetClass="entr" presetSubtype="0" fill="hold" grpId="0" nodeType="withEffect">
                                  <p:stCondLst>
                                    <p:cond delay="0"/>
                                  </p:stCondLst>
                                  <p:childTnLst>
                                    <p:set>
                                      <p:cBhvr>
                                        <p:cTn id="57" dur="1" fill="hold">
                                          <p:stCondLst>
                                            <p:cond delay="0"/>
                                          </p:stCondLst>
                                        </p:cTn>
                                        <p:tgtEl>
                                          <p:spTgt spid="51"/>
                                        </p:tgtEl>
                                        <p:attrNameLst>
                                          <p:attrName>style.visibility</p:attrName>
                                        </p:attrNameLst>
                                      </p:cBhvr>
                                      <p:to>
                                        <p:strVal val="visible"/>
                                      </p:to>
                                    </p:set>
                                    <p:animEffect transition="in" filter="fade">
                                      <p:cBhvr>
                                        <p:cTn id="58" dur="2000"/>
                                        <p:tgtEl>
                                          <p:spTgt spid="51"/>
                                        </p:tgtEl>
                                      </p:cBhvr>
                                    </p:animEffect>
                                  </p:childTnLst>
                                </p:cTn>
                              </p:par>
                              <p:par>
                                <p:cTn id="59" presetID="10" presetClass="entr" presetSubtype="0" fill="hold" grpId="0" nodeType="withEffect">
                                  <p:stCondLst>
                                    <p:cond delay="0"/>
                                  </p:stCondLst>
                                  <p:childTnLst>
                                    <p:set>
                                      <p:cBhvr>
                                        <p:cTn id="60" dur="1" fill="hold">
                                          <p:stCondLst>
                                            <p:cond delay="0"/>
                                          </p:stCondLst>
                                        </p:cTn>
                                        <p:tgtEl>
                                          <p:spTgt spid="54"/>
                                        </p:tgtEl>
                                        <p:attrNameLst>
                                          <p:attrName>style.visibility</p:attrName>
                                        </p:attrNameLst>
                                      </p:cBhvr>
                                      <p:to>
                                        <p:strVal val="visible"/>
                                      </p:to>
                                    </p:set>
                                    <p:animEffect transition="in" filter="fade">
                                      <p:cBhvr>
                                        <p:cTn id="61" dur="2000"/>
                                        <p:tgtEl>
                                          <p:spTgt spid="54"/>
                                        </p:tgtEl>
                                      </p:cBhvr>
                                    </p:animEffect>
                                  </p:childTnLst>
                                </p:cTn>
                              </p:par>
                              <p:par>
                                <p:cTn id="62" presetID="10" presetClass="entr" presetSubtype="0" fill="hold" grpId="0" nodeType="withEffect">
                                  <p:stCondLst>
                                    <p:cond delay="0"/>
                                  </p:stCondLst>
                                  <p:childTnLst>
                                    <p:set>
                                      <p:cBhvr>
                                        <p:cTn id="63" dur="1" fill="hold">
                                          <p:stCondLst>
                                            <p:cond delay="0"/>
                                          </p:stCondLst>
                                        </p:cTn>
                                        <p:tgtEl>
                                          <p:spTgt spid="55"/>
                                        </p:tgtEl>
                                        <p:attrNameLst>
                                          <p:attrName>style.visibility</p:attrName>
                                        </p:attrNameLst>
                                      </p:cBhvr>
                                      <p:to>
                                        <p:strVal val="visible"/>
                                      </p:to>
                                    </p:set>
                                    <p:animEffect transition="in" filter="fade">
                                      <p:cBhvr>
                                        <p:cTn id="64" dur="2000"/>
                                        <p:tgtEl>
                                          <p:spTgt spid="5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0667" grpId="0"/>
      <p:bldP spid="70669" grpId="0"/>
      <p:bldP spid="33" grpId="0"/>
      <p:bldP spid="34" grpId="0"/>
      <p:bldP spid="41" grpId="0"/>
      <p:bldP spid="42" grpId="0"/>
      <p:bldP spid="43" grpId="0"/>
      <p:bldP spid="51" grpId="0" animBg="1"/>
      <p:bldP spid="52" grpId="0" animBg="1"/>
      <p:bldP spid="54" grpId="0"/>
      <p:bldP spid="55"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a:extLst>
              <a:ext uri="{FF2B5EF4-FFF2-40B4-BE49-F238E27FC236}">
                <a16:creationId xmlns:a16="http://schemas.microsoft.com/office/drawing/2014/main" xmlns="" id="{29525B92-5BDE-4725-9925-F78BD290CC5F}"/>
              </a:ext>
            </a:extLst>
          </p:cNvPr>
          <p:cNvSpPr>
            <a:spLocks noChangeArrowheads="1"/>
          </p:cNvSpPr>
          <p:nvPr/>
        </p:nvSpPr>
        <p:spPr bwMode="auto">
          <a:xfrm>
            <a:off x="228600" y="407988"/>
            <a:ext cx="95408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ct val="50000"/>
              </a:spcBef>
              <a:buFontTx/>
              <a:buNone/>
            </a:pPr>
            <a:r>
              <a:rPr lang="en-US" altLang="vi-VN" sz="2400" u="sng">
                <a:solidFill>
                  <a:srgbClr val="0000FF"/>
                </a:solidFill>
                <a:latin typeface="Times New Roman" panose="02020603050405020304" pitchFamily="18" charset="0"/>
              </a:rPr>
              <a:t>Bài 1</a:t>
            </a:r>
            <a:r>
              <a:rPr lang="en-US" altLang="vi-VN" sz="2400">
                <a:solidFill>
                  <a:srgbClr val="0000FF"/>
                </a:solidFill>
                <a:latin typeface="Times New Roman" panose="02020603050405020304" pitchFamily="18" charset="0"/>
              </a:rPr>
              <a:t>:</a:t>
            </a:r>
          </a:p>
        </p:txBody>
      </p:sp>
      <p:grpSp>
        <p:nvGrpSpPr>
          <p:cNvPr id="11267" name="Group 27">
            <a:extLst>
              <a:ext uri="{FF2B5EF4-FFF2-40B4-BE49-F238E27FC236}">
                <a16:creationId xmlns:a16="http://schemas.microsoft.com/office/drawing/2014/main" xmlns="" id="{44D5C776-6E22-4FD0-8628-DE84BD13E11E}"/>
              </a:ext>
            </a:extLst>
          </p:cNvPr>
          <p:cNvGrpSpPr>
            <a:grpSpLocks/>
          </p:cNvGrpSpPr>
          <p:nvPr/>
        </p:nvGrpSpPr>
        <p:grpSpPr bwMode="auto">
          <a:xfrm>
            <a:off x="1676400" y="914400"/>
            <a:ext cx="7419975" cy="473075"/>
            <a:chOff x="1056" y="576"/>
            <a:chExt cx="4674" cy="298"/>
          </a:xfrm>
        </p:grpSpPr>
        <p:sp>
          <p:nvSpPr>
            <p:cNvPr id="11288" name="Rectangle 9">
              <a:extLst>
                <a:ext uri="{FF2B5EF4-FFF2-40B4-BE49-F238E27FC236}">
                  <a16:creationId xmlns:a16="http://schemas.microsoft.com/office/drawing/2014/main" xmlns="" id="{DCB4BF0C-8292-4057-A5B9-1B63DA6C848F}"/>
                </a:ext>
              </a:extLst>
            </p:cNvPr>
            <p:cNvSpPr>
              <a:spLocks noChangeArrowheads="1"/>
            </p:cNvSpPr>
            <p:nvPr/>
          </p:nvSpPr>
          <p:spPr bwMode="auto">
            <a:xfrm>
              <a:off x="1056" y="576"/>
              <a:ext cx="2084"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vi-VN" sz="2400">
                  <a:solidFill>
                    <a:srgbClr val="0000FF"/>
                  </a:solidFill>
                  <a:latin typeface="Times New Roman" panose="02020603050405020304" pitchFamily="18" charset="0"/>
                </a:rPr>
                <a:t>Các câu ghép và vế câu</a:t>
              </a:r>
            </a:p>
          </p:txBody>
        </p:sp>
        <p:sp>
          <p:nvSpPr>
            <p:cNvPr id="11289" name="Rectangle 10">
              <a:extLst>
                <a:ext uri="{FF2B5EF4-FFF2-40B4-BE49-F238E27FC236}">
                  <a16:creationId xmlns:a16="http://schemas.microsoft.com/office/drawing/2014/main" xmlns="" id="{DDF90F98-F607-4548-80C2-346E888E3F4E}"/>
                </a:ext>
              </a:extLst>
            </p:cNvPr>
            <p:cNvSpPr>
              <a:spLocks noChangeArrowheads="1"/>
            </p:cNvSpPr>
            <p:nvPr/>
          </p:nvSpPr>
          <p:spPr bwMode="auto">
            <a:xfrm>
              <a:off x="4272" y="624"/>
              <a:ext cx="1458" cy="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vi-VN" sz="2000">
                  <a:solidFill>
                    <a:srgbClr val="0000FF"/>
                  </a:solidFill>
                  <a:latin typeface="Times New Roman" panose="02020603050405020304" pitchFamily="18" charset="0"/>
                </a:rPr>
                <a:t>Cách nối các vế câu</a:t>
              </a:r>
            </a:p>
          </p:txBody>
        </p:sp>
      </p:grpSp>
      <p:sp>
        <p:nvSpPr>
          <p:cNvPr id="71691" name="Rectangle 11">
            <a:extLst>
              <a:ext uri="{FF2B5EF4-FFF2-40B4-BE49-F238E27FC236}">
                <a16:creationId xmlns:a16="http://schemas.microsoft.com/office/drawing/2014/main" xmlns="" id="{253ADFC9-BD63-4BEF-BE2E-C1C60B34831C}"/>
              </a:ext>
            </a:extLst>
          </p:cNvPr>
          <p:cNvSpPr>
            <a:spLocks noChangeArrowheads="1"/>
          </p:cNvSpPr>
          <p:nvPr/>
        </p:nvSpPr>
        <p:spPr bwMode="auto">
          <a:xfrm>
            <a:off x="762000" y="1824038"/>
            <a:ext cx="4986338"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vi-VN" sz="2400">
                <a:solidFill>
                  <a:srgbClr val="FF3300"/>
                </a:solidFill>
                <a:latin typeface="Times New Roman" panose="02020603050405020304" pitchFamily="18" charset="0"/>
              </a:rPr>
              <a:t>Đoạn  c có 1 câu ghép với 3 vế câu:</a:t>
            </a:r>
          </a:p>
        </p:txBody>
      </p:sp>
      <p:sp>
        <p:nvSpPr>
          <p:cNvPr id="11269" name="Line 12">
            <a:extLst>
              <a:ext uri="{FF2B5EF4-FFF2-40B4-BE49-F238E27FC236}">
                <a16:creationId xmlns:a16="http://schemas.microsoft.com/office/drawing/2014/main" xmlns="" id="{1B291DED-7415-4D53-AABF-51549FA49640}"/>
              </a:ext>
            </a:extLst>
          </p:cNvPr>
          <p:cNvSpPr>
            <a:spLocks noChangeShapeType="1"/>
          </p:cNvSpPr>
          <p:nvPr/>
        </p:nvSpPr>
        <p:spPr bwMode="auto">
          <a:xfrm>
            <a:off x="6553200" y="1066800"/>
            <a:ext cx="0" cy="5791200"/>
          </a:xfrm>
          <a:prstGeom prst="line">
            <a:avLst/>
          </a:prstGeom>
          <a:noFill/>
          <a:ln w="28575">
            <a:solidFill>
              <a:srgbClr val="CC00FF"/>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71693" name="Rectangle 13">
            <a:extLst>
              <a:ext uri="{FF2B5EF4-FFF2-40B4-BE49-F238E27FC236}">
                <a16:creationId xmlns:a16="http://schemas.microsoft.com/office/drawing/2014/main" xmlns="" id="{33A97B0A-B4A0-498C-A1C2-86562891DA30}"/>
              </a:ext>
            </a:extLst>
          </p:cNvPr>
          <p:cNvSpPr>
            <a:spLocks noChangeArrowheads="1"/>
          </p:cNvSpPr>
          <p:nvPr/>
        </p:nvSpPr>
        <p:spPr bwMode="auto">
          <a:xfrm>
            <a:off x="6705600" y="4800600"/>
            <a:ext cx="2209800"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vi-VN" sz="2400">
                <a:solidFill>
                  <a:srgbClr val="0000FF"/>
                </a:solidFill>
                <a:latin typeface="Times New Roman" panose="02020603050405020304" pitchFamily="18" charset="0"/>
              </a:rPr>
              <a:t>Vế 2 nối với vế 3 bằng quan hệ </a:t>
            </a:r>
            <a:r>
              <a:rPr lang="en-US" altLang="vi-VN" sz="2400" u="sng">
                <a:solidFill>
                  <a:srgbClr val="0000FF"/>
                </a:solidFill>
                <a:latin typeface="Times New Roman" panose="02020603050405020304" pitchFamily="18" charset="0"/>
              </a:rPr>
              <a:t>từ </a:t>
            </a:r>
            <a:r>
              <a:rPr lang="en-US" altLang="vi-VN" sz="2400" u="sng">
                <a:solidFill>
                  <a:srgbClr val="00B050"/>
                </a:solidFill>
                <a:latin typeface="Times New Roman" panose="02020603050405020304" pitchFamily="18" charset="0"/>
              </a:rPr>
              <a:t>rồi</a:t>
            </a:r>
          </a:p>
        </p:txBody>
      </p:sp>
      <p:sp>
        <p:nvSpPr>
          <p:cNvPr id="11271" name="Line 14">
            <a:extLst>
              <a:ext uri="{FF2B5EF4-FFF2-40B4-BE49-F238E27FC236}">
                <a16:creationId xmlns:a16="http://schemas.microsoft.com/office/drawing/2014/main" xmlns="" id="{421251E3-86AA-4FC5-A170-806D11B11A46}"/>
              </a:ext>
            </a:extLst>
          </p:cNvPr>
          <p:cNvSpPr>
            <a:spLocks noChangeShapeType="1"/>
          </p:cNvSpPr>
          <p:nvPr/>
        </p:nvSpPr>
        <p:spPr bwMode="auto">
          <a:xfrm>
            <a:off x="0" y="1600200"/>
            <a:ext cx="9144000" cy="0"/>
          </a:xfrm>
          <a:prstGeom prst="line">
            <a:avLst/>
          </a:prstGeom>
          <a:noFill/>
          <a:ln w="38100">
            <a:solidFill>
              <a:srgbClr val="CC00FF"/>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1272" name="Rectangle 21">
            <a:extLst>
              <a:ext uri="{FF2B5EF4-FFF2-40B4-BE49-F238E27FC236}">
                <a16:creationId xmlns:a16="http://schemas.microsoft.com/office/drawing/2014/main" xmlns="" id="{2667652B-4B90-401E-866B-0038E7B6C81B}"/>
              </a:ext>
            </a:extLst>
          </p:cNvPr>
          <p:cNvSpPr>
            <a:spLocks noChangeArrowheads="1"/>
          </p:cNvSpPr>
          <p:nvPr/>
        </p:nvSpPr>
        <p:spPr bwMode="auto">
          <a:xfrm>
            <a:off x="304800" y="2590800"/>
            <a:ext cx="6400800" cy="2308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lnSpc>
                <a:spcPct val="150000"/>
              </a:lnSpc>
              <a:spcBef>
                <a:spcPct val="0"/>
              </a:spcBef>
              <a:buFontTx/>
              <a:buNone/>
            </a:pPr>
            <a:r>
              <a:rPr lang="en-US" altLang="vi-VN" sz="2400">
                <a:solidFill>
                  <a:srgbClr val="0000FF"/>
                </a:solidFill>
                <a:latin typeface="Times New Roman" panose="02020603050405020304" pitchFamily="18" charset="0"/>
              </a:rPr>
              <a:t>c)  Tôi ngắt một chiếc lá sòi đỏ thắm thả xuống dòng  nước. Một chú nhái bén tí xíu như đã phục sẵn từ bao giờ</a:t>
            </a:r>
            <a:r>
              <a:rPr lang="en-US" altLang="vi-VN" sz="2400" i="1">
                <a:solidFill>
                  <a:srgbClr val="0000FF"/>
                </a:solidFill>
                <a:latin typeface="Times New Roman" panose="02020603050405020304" pitchFamily="18" charset="0"/>
              </a:rPr>
              <a:t> </a:t>
            </a:r>
            <a:r>
              <a:rPr lang="en-US" altLang="vi-VN" sz="2400">
                <a:solidFill>
                  <a:srgbClr val="0000FF"/>
                </a:solidFill>
                <a:latin typeface="Times New Roman" panose="02020603050405020304" pitchFamily="18" charset="0"/>
              </a:rPr>
              <a:t>nhảy phóc lên ngồi chễm chệ  trên đó. </a:t>
            </a:r>
          </a:p>
        </p:txBody>
      </p:sp>
      <p:sp>
        <p:nvSpPr>
          <p:cNvPr id="11273" name="Rectangle 32">
            <a:extLst>
              <a:ext uri="{FF2B5EF4-FFF2-40B4-BE49-F238E27FC236}">
                <a16:creationId xmlns:a16="http://schemas.microsoft.com/office/drawing/2014/main" xmlns="" id="{27C934A9-040E-4561-BF9D-43B404F0D55E}"/>
              </a:ext>
            </a:extLst>
          </p:cNvPr>
          <p:cNvSpPr>
            <a:spLocks noChangeArrowheads="1"/>
          </p:cNvSpPr>
          <p:nvPr/>
        </p:nvSpPr>
        <p:spPr bwMode="auto">
          <a:xfrm>
            <a:off x="457200" y="4265613"/>
            <a:ext cx="6324600" cy="1754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lnSpc>
                <a:spcPct val="150000"/>
              </a:lnSpc>
              <a:spcBef>
                <a:spcPct val="0"/>
              </a:spcBef>
              <a:buFontTx/>
              <a:buNone/>
            </a:pPr>
            <a:r>
              <a:rPr lang="en-US" altLang="vi-VN" sz="2400">
                <a:solidFill>
                  <a:srgbClr val="00B050"/>
                </a:solidFill>
                <a:latin typeface="Times New Roman" panose="02020603050405020304" pitchFamily="18" charset="0"/>
              </a:rPr>
              <a:t>                    Chiếc lá thoáng tròng trành ,     chú nhái bén loay hoay cố giữ thăng bằng  rồi  chiếc thuyền đỏ thắm lặng lẽ xuôi dòng .</a:t>
            </a:r>
            <a:endParaRPr lang="en-US" altLang="vi-VN" sz="2400">
              <a:solidFill>
                <a:srgbClr val="00B050"/>
              </a:solidFill>
            </a:endParaRPr>
          </a:p>
        </p:txBody>
      </p:sp>
      <p:sp>
        <p:nvSpPr>
          <p:cNvPr id="34" name="Rectangle 33">
            <a:extLst>
              <a:ext uri="{FF2B5EF4-FFF2-40B4-BE49-F238E27FC236}">
                <a16:creationId xmlns:a16="http://schemas.microsoft.com/office/drawing/2014/main" xmlns="" id="{C0645D10-9B01-4D2A-9CDD-0A340587F380}"/>
              </a:ext>
            </a:extLst>
          </p:cNvPr>
          <p:cNvSpPr>
            <a:spLocks noChangeArrowheads="1"/>
          </p:cNvSpPr>
          <p:nvPr/>
        </p:nvSpPr>
        <p:spPr bwMode="auto">
          <a:xfrm>
            <a:off x="457200" y="4267200"/>
            <a:ext cx="6324600" cy="1754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lnSpc>
                <a:spcPct val="150000"/>
              </a:lnSpc>
              <a:spcBef>
                <a:spcPct val="0"/>
              </a:spcBef>
              <a:buFontTx/>
              <a:buNone/>
            </a:pPr>
            <a:r>
              <a:rPr lang="en-US" altLang="vi-VN" sz="2400">
                <a:solidFill>
                  <a:srgbClr val="0000FF"/>
                </a:solidFill>
                <a:latin typeface="Times New Roman" panose="02020603050405020304" pitchFamily="18" charset="0"/>
              </a:rPr>
              <a:t>                    Chiếc lá thoáng tròng trành ,        chú nhái bén loay hoay cố giữ thăng bằng  rồi  chiếc thuyền đỏ thắm lặng lẽ xuôi dòng . </a:t>
            </a:r>
            <a:endParaRPr lang="en-US" altLang="vi-VN" sz="2400"/>
          </a:p>
        </p:txBody>
      </p:sp>
      <p:cxnSp>
        <p:nvCxnSpPr>
          <p:cNvPr id="38" name="Straight Connector 37">
            <a:extLst>
              <a:ext uri="{FF2B5EF4-FFF2-40B4-BE49-F238E27FC236}">
                <a16:creationId xmlns:a16="http://schemas.microsoft.com/office/drawing/2014/main" xmlns="" id="{F3DBDAC5-112A-475C-B838-D2987DD9C3F9}"/>
              </a:ext>
            </a:extLst>
          </p:cNvPr>
          <p:cNvCxnSpPr>
            <a:cxnSpLocks noChangeShapeType="1"/>
          </p:cNvCxnSpPr>
          <p:nvPr/>
        </p:nvCxnSpPr>
        <p:spPr bwMode="auto">
          <a:xfrm rot="5400000">
            <a:off x="5753100" y="4610100"/>
            <a:ext cx="381000" cy="152400"/>
          </a:xfrm>
          <a:prstGeom prst="line">
            <a:avLst/>
          </a:prstGeom>
          <a:noFill/>
          <a:ln w="28575" algn="ctr">
            <a:solidFill>
              <a:srgbClr val="FF0000"/>
            </a:solidFill>
            <a:round/>
            <a:headEnd/>
            <a:tailEnd/>
          </a:ln>
          <a:extLst>
            <a:ext uri="{909E8E84-426E-40DD-AFC4-6F175D3DCCD1}">
              <a14:hiddenFill xmlns:a14="http://schemas.microsoft.com/office/drawing/2010/main">
                <a:noFill/>
              </a14:hiddenFill>
            </a:ext>
          </a:extLst>
        </p:spPr>
      </p:cxnSp>
      <p:cxnSp>
        <p:nvCxnSpPr>
          <p:cNvPr id="40" name="Straight Connector 39">
            <a:extLst>
              <a:ext uri="{FF2B5EF4-FFF2-40B4-BE49-F238E27FC236}">
                <a16:creationId xmlns:a16="http://schemas.microsoft.com/office/drawing/2014/main" xmlns="" id="{FEB88002-122E-47A1-99E1-AAE098353FAB}"/>
              </a:ext>
            </a:extLst>
          </p:cNvPr>
          <p:cNvCxnSpPr>
            <a:cxnSpLocks noChangeShapeType="1"/>
          </p:cNvCxnSpPr>
          <p:nvPr/>
        </p:nvCxnSpPr>
        <p:spPr bwMode="auto">
          <a:xfrm rot="5400000">
            <a:off x="5753100" y="5143500"/>
            <a:ext cx="457200" cy="76200"/>
          </a:xfrm>
          <a:prstGeom prst="line">
            <a:avLst/>
          </a:prstGeom>
          <a:noFill/>
          <a:ln w="28575" algn="ctr">
            <a:solidFill>
              <a:srgbClr val="FF0000"/>
            </a:solidFill>
            <a:round/>
            <a:headEnd/>
            <a:tailEnd/>
          </a:ln>
          <a:extLst>
            <a:ext uri="{909E8E84-426E-40DD-AFC4-6F175D3DCCD1}">
              <a14:hiddenFill xmlns:a14="http://schemas.microsoft.com/office/drawing/2010/main">
                <a:noFill/>
              </a14:hiddenFill>
            </a:ext>
          </a:extLst>
        </p:spPr>
      </p:cxnSp>
      <p:cxnSp>
        <p:nvCxnSpPr>
          <p:cNvPr id="42" name="Straight Connector 41">
            <a:extLst>
              <a:ext uri="{FF2B5EF4-FFF2-40B4-BE49-F238E27FC236}">
                <a16:creationId xmlns:a16="http://schemas.microsoft.com/office/drawing/2014/main" xmlns="" id="{D7705550-2207-4A4B-959E-415B725627B2}"/>
              </a:ext>
            </a:extLst>
          </p:cNvPr>
          <p:cNvCxnSpPr>
            <a:cxnSpLocks noChangeShapeType="1"/>
          </p:cNvCxnSpPr>
          <p:nvPr/>
        </p:nvCxnSpPr>
        <p:spPr bwMode="auto">
          <a:xfrm>
            <a:off x="2133600" y="4799013"/>
            <a:ext cx="3505200" cy="1587"/>
          </a:xfrm>
          <a:prstGeom prst="line">
            <a:avLst/>
          </a:prstGeom>
          <a:noFill/>
          <a:ln w="28575" algn="ctr">
            <a:solidFill>
              <a:srgbClr val="FF0000"/>
            </a:solidFill>
            <a:round/>
            <a:headEnd/>
            <a:tailEnd/>
          </a:ln>
          <a:extLst>
            <a:ext uri="{909E8E84-426E-40DD-AFC4-6F175D3DCCD1}">
              <a14:hiddenFill xmlns:a14="http://schemas.microsoft.com/office/drawing/2010/main">
                <a:noFill/>
              </a14:hiddenFill>
            </a:ext>
          </a:extLst>
        </p:spPr>
      </p:cxnSp>
      <p:cxnSp>
        <p:nvCxnSpPr>
          <p:cNvPr id="46" name="Straight Connector 45">
            <a:extLst>
              <a:ext uri="{FF2B5EF4-FFF2-40B4-BE49-F238E27FC236}">
                <a16:creationId xmlns:a16="http://schemas.microsoft.com/office/drawing/2014/main" xmlns="" id="{04EBD942-CF1C-4B99-8D94-3341645C94ED}"/>
              </a:ext>
            </a:extLst>
          </p:cNvPr>
          <p:cNvCxnSpPr>
            <a:cxnSpLocks noChangeShapeType="1"/>
          </p:cNvCxnSpPr>
          <p:nvPr/>
        </p:nvCxnSpPr>
        <p:spPr bwMode="auto">
          <a:xfrm>
            <a:off x="609600" y="5334000"/>
            <a:ext cx="5334000" cy="1588"/>
          </a:xfrm>
          <a:prstGeom prst="line">
            <a:avLst/>
          </a:prstGeom>
          <a:noFill/>
          <a:ln w="28575" algn="ctr">
            <a:solidFill>
              <a:srgbClr val="FF0000"/>
            </a:solidFill>
            <a:round/>
            <a:headEnd/>
            <a:tailEnd/>
          </a:ln>
          <a:extLst>
            <a:ext uri="{909E8E84-426E-40DD-AFC4-6F175D3DCCD1}">
              <a14:hiddenFill xmlns:a14="http://schemas.microsoft.com/office/drawing/2010/main">
                <a:noFill/>
              </a14:hiddenFill>
            </a:ext>
          </a:extLst>
        </p:spPr>
      </p:cxnSp>
      <p:cxnSp>
        <p:nvCxnSpPr>
          <p:cNvPr id="50" name="Straight Connector 49">
            <a:extLst>
              <a:ext uri="{FF2B5EF4-FFF2-40B4-BE49-F238E27FC236}">
                <a16:creationId xmlns:a16="http://schemas.microsoft.com/office/drawing/2014/main" xmlns="" id="{7BC45B40-D21D-4FFA-8926-3EEC08DBA3AE}"/>
              </a:ext>
            </a:extLst>
          </p:cNvPr>
          <p:cNvCxnSpPr>
            <a:cxnSpLocks noChangeShapeType="1"/>
          </p:cNvCxnSpPr>
          <p:nvPr/>
        </p:nvCxnSpPr>
        <p:spPr bwMode="auto">
          <a:xfrm>
            <a:off x="533400" y="5865813"/>
            <a:ext cx="5029200" cy="1587"/>
          </a:xfrm>
          <a:prstGeom prst="line">
            <a:avLst/>
          </a:prstGeom>
          <a:noFill/>
          <a:ln w="28575" algn="ctr">
            <a:solidFill>
              <a:srgbClr val="FF0000"/>
            </a:solidFill>
            <a:round/>
            <a:headEnd/>
            <a:tailEnd/>
          </a:ln>
          <a:extLst>
            <a:ext uri="{909E8E84-426E-40DD-AFC4-6F175D3DCCD1}">
              <a14:hiddenFill xmlns:a14="http://schemas.microsoft.com/office/drawing/2010/main">
                <a:noFill/>
              </a14:hiddenFill>
            </a:ext>
          </a:extLst>
        </p:spPr>
      </p:cxnSp>
      <p:sp>
        <p:nvSpPr>
          <p:cNvPr id="53" name="Text Box 22">
            <a:extLst>
              <a:ext uri="{FF2B5EF4-FFF2-40B4-BE49-F238E27FC236}">
                <a16:creationId xmlns:a16="http://schemas.microsoft.com/office/drawing/2014/main" xmlns="" id="{816D0C97-9DA2-42CC-BE1E-D0F3AB57E4C2}"/>
              </a:ext>
            </a:extLst>
          </p:cNvPr>
          <p:cNvSpPr txBox="1">
            <a:spLocks noChangeArrowheads="1"/>
          </p:cNvSpPr>
          <p:nvPr/>
        </p:nvSpPr>
        <p:spPr bwMode="auto">
          <a:xfrm>
            <a:off x="3124200" y="4724400"/>
            <a:ext cx="8382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vi-VN" sz="1800">
                <a:solidFill>
                  <a:srgbClr val="FF0000"/>
                </a:solidFill>
                <a:latin typeface="Times New Roman" panose="02020603050405020304" pitchFamily="18" charset="0"/>
              </a:rPr>
              <a:t>Vế 1</a:t>
            </a:r>
          </a:p>
        </p:txBody>
      </p:sp>
      <p:sp>
        <p:nvSpPr>
          <p:cNvPr id="54" name="Text Box 22">
            <a:extLst>
              <a:ext uri="{FF2B5EF4-FFF2-40B4-BE49-F238E27FC236}">
                <a16:creationId xmlns:a16="http://schemas.microsoft.com/office/drawing/2014/main" xmlns="" id="{4A73A593-EAB8-47F2-859D-441549CA39FB}"/>
              </a:ext>
            </a:extLst>
          </p:cNvPr>
          <p:cNvSpPr txBox="1">
            <a:spLocks noChangeArrowheads="1"/>
          </p:cNvSpPr>
          <p:nvPr/>
        </p:nvSpPr>
        <p:spPr bwMode="auto">
          <a:xfrm>
            <a:off x="2895600" y="5257800"/>
            <a:ext cx="8382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vi-VN" sz="1800">
                <a:solidFill>
                  <a:srgbClr val="FF0000"/>
                </a:solidFill>
                <a:latin typeface="Times New Roman" panose="02020603050405020304" pitchFamily="18" charset="0"/>
              </a:rPr>
              <a:t>Vế 2</a:t>
            </a:r>
          </a:p>
        </p:txBody>
      </p:sp>
      <p:sp>
        <p:nvSpPr>
          <p:cNvPr id="55" name="Text Box 22">
            <a:extLst>
              <a:ext uri="{FF2B5EF4-FFF2-40B4-BE49-F238E27FC236}">
                <a16:creationId xmlns:a16="http://schemas.microsoft.com/office/drawing/2014/main" xmlns="" id="{3797084F-03B9-43C4-AAD1-B617534C696B}"/>
              </a:ext>
            </a:extLst>
          </p:cNvPr>
          <p:cNvSpPr txBox="1">
            <a:spLocks noChangeArrowheads="1"/>
          </p:cNvSpPr>
          <p:nvPr/>
        </p:nvSpPr>
        <p:spPr bwMode="auto">
          <a:xfrm>
            <a:off x="2743200" y="5867400"/>
            <a:ext cx="8382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vi-VN" sz="1800">
                <a:solidFill>
                  <a:srgbClr val="FF0000"/>
                </a:solidFill>
                <a:latin typeface="Times New Roman" panose="02020603050405020304" pitchFamily="18" charset="0"/>
              </a:rPr>
              <a:t>Vế 3</a:t>
            </a:r>
          </a:p>
        </p:txBody>
      </p:sp>
      <p:sp>
        <p:nvSpPr>
          <p:cNvPr id="56" name="AutoShape 41">
            <a:extLst>
              <a:ext uri="{FF2B5EF4-FFF2-40B4-BE49-F238E27FC236}">
                <a16:creationId xmlns:a16="http://schemas.microsoft.com/office/drawing/2014/main" xmlns="" id="{FBA0AB0C-E90A-464C-9277-6C72A631148D}"/>
              </a:ext>
            </a:extLst>
          </p:cNvPr>
          <p:cNvSpPr>
            <a:spLocks noChangeArrowheads="1"/>
          </p:cNvSpPr>
          <p:nvPr/>
        </p:nvSpPr>
        <p:spPr bwMode="auto">
          <a:xfrm>
            <a:off x="5638800" y="4572000"/>
            <a:ext cx="228600" cy="228600"/>
          </a:xfrm>
          <a:prstGeom prst="octagon">
            <a:avLst>
              <a:gd name="adj" fmla="val 29287"/>
            </a:avLst>
          </a:prstGeom>
          <a:solidFill>
            <a:schemeClr val="accent1"/>
          </a:solidFill>
          <a:ln w="9525">
            <a:solidFill>
              <a:srgbClr val="FF0000"/>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vi-VN" altLang="vi-VN" sz="1800"/>
          </a:p>
        </p:txBody>
      </p:sp>
      <p:sp>
        <p:nvSpPr>
          <p:cNvPr id="57" name="AutoShape 41">
            <a:extLst>
              <a:ext uri="{FF2B5EF4-FFF2-40B4-BE49-F238E27FC236}">
                <a16:creationId xmlns:a16="http://schemas.microsoft.com/office/drawing/2014/main" xmlns="" id="{EFB157DF-E599-4159-AE40-8E0B3D4054BC}"/>
              </a:ext>
            </a:extLst>
          </p:cNvPr>
          <p:cNvSpPr>
            <a:spLocks noChangeArrowheads="1"/>
          </p:cNvSpPr>
          <p:nvPr/>
        </p:nvSpPr>
        <p:spPr bwMode="auto">
          <a:xfrm>
            <a:off x="6019800" y="4953000"/>
            <a:ext cx="457200" cy="457200"/>
          </a:xfrm>
          <a:prstGeom prst="octagon">
            <a:avLst>
              <a:gd name="adj" fmla="val 29287"/>
            </a:avLst>
          </a:prstGeom>
          <a:solidFill>
            <a:schemeClr val="accent1"/>
          </a:solidFill>
          <a:ln w="9525">
            <a:solidFill>
              <a:srgbClr val="FF0000"/>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endParaRPr lang="vi-VN" altLang="vi-VN" sz="1800"/>
          </a:p>
        </p:txBody>
      </p:sp>
      <p:sp>
        <p:nvSpPr>
          <p:cNvPr id="58" name="TextBox 52">
            <a:extLst>
              <a:ext uri="{FF2B5EF4-FFF2-40B4-BE49-F238E27FC236}">
                <a16:creationId xmlns:a16="http://schemas.microsoft.com/office/drawing/2014/main" xmlns="" id="{17EDFE15-83C9-429B-87B8-2045552B1053}"/>
              </a:ext>
            </a:extLst>
          </p:cNvPr>
          <p:cNvSpPr txBox="1">
            <a:spLocks noChangeArrowheads="1"/>
          </p:cNvSpPr>
          <p:nvPr/>
        </p:nvSpPr>
        <p:spPr bwMode="auto">
          <a:xfrm>
            <a:off x="5638800" y="4338638"/>
            <a:ext cx="2286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vi-VN" sz="2400">
                <a:solidFill>
                  <a:srgbClr val="00B050"/>
                </a:solidFill>
              </a:rPr>
              <a:t>,</a:t>
            </a:r>
          </a:p>
        </p:txBody>
      </p:sp>
      <p:sp>
        <p:nvSpPr>
          <p:cNvPr id="59" name="Rectangle 58">
            <a:extLst>
              <a:ext uri="{FF2B5EF4-FFF2-40B4-BE49-F238E27FC236}">
                <a16:creationId xmlns:a16="http://schemas.microsoft.com/office/drawing/2014/main" xmlns="" id="{3EFCC5D4-2911-42E6-91EF-C5E1FCFD7ABC}"/>
              </a:ext>
            </a:extLst>
          </p:cNvPr>
          <p:cNvSpPr>
            <a:spLocks noChangeArrowheads="1"/>
          </p:cNvSpPr>
          <p:nvPr/>
        </p:nvSpPr>
        <p:spPr bwMode="auto">
          <a:xfrm>
            <a:off x="6629400" y="3124200"/>
            <a:ext cx="2514600" cy="1570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vi-VN" sz="2400">
                <a:solidFill>
                  <a:srgbClr val="0000FF"/>
                </a:solidFill>
                <a:latin typeface="Times New Roman" panose="02020603050405020304" pitchFamily="18" charset="0"/>
              </a:rPr>
              <a:t>Vế 1 và vế 2 nối với nhau trực tiếp, giữa các vế câu có </a:t>
            </a:r>
            <a:r>
              <a:rPr lang="en-US" altLang="vi-VN" sz="2400" u="sng">
                <a:solidFill>
                  <a:srgbClr val="FF0000"/>
                </a:solidFill>
                <a:latin typeface="Times New Roman" panose="02020603050405020304" pitchFamily="18" charset="0"/>
              </a:rPr>
              <a:t>dấu phẩy</a:t>
            </a:r>
            <a:r>
              <a:rPr lang="en-US" altLang="vi-VN" sz="2400">
                <a:solidFill>
                  <a:srgbClr val="0000FF"/>
                </a:solidFill>
                <a:latin typeface="Times New Roman" panose="02020603050405020304" pitchFamily="18" charset="0"/>
              </a:rPr>
              <a:t>. </a:t>
            </a:r>
            <a:endParaRPr lang="en-US" altLang="vi-VN" sz="2400"/>
          </a:p>
        </p:txBody>
      </p:sp>
      <p:sp>
        <p:nvSpPr>
          <p:cNvPr id="60" name="TextBox 59">
            <a:extLst>
              <a:ext uri="{FF2B5EF4-FFF2-40B4-BE49-F238E27FC236}">
                <a16:creationId xmlns:a16="http://schemas.microsoft.com/office/drawing/2014/main" xmlns="" id="{AC7D5217-C028-4EE1-BC78-1CD52E0CE9D3}"/>
              </a:ext>
            </a:extLst>
          </p:cNvPr>
          <p:cNvSpPr txBox="1">
            <a:spLocks noChangeArrowheads="1"/>
          </p:cNvSpPr>
          <p:nvPr/>
        </p:nvSpPr>
        <p:spPr bwMode="auto">
          <a:xfrm>
            <a:off x="5943600" y="4953000"/>
            <a:ext cx="6858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0"/>
              </a:spcBef>
              <a:buFontTx/>
              <a:buNone/>
            </a:pPr>
            <a:r>
              <a:rPr lang="en-US" altLang="vi-VN" sz="2400">
                <a:solidFill>
                  <a:srgbClr val="00B050"/>
                </a:solidFill>
                <a:latin typeface="Times New Roman" panose="02020603050405020304" pitchFamily="18" charset="0"/>
              </a:rPr>
              <a:t>rồi</a:t>
            </a:r>
            <a:r>
              <a:rPr lang="en-US" altLang="vi-VN" sz="1800">
                <a:solidFill>
                  <a:srgbClr val="0000FF"/>
                </a:solidFill>
                <a:latin typeface="Times New Roman" panose="02020603050405020304" pitchFamily="18" charset="0"/>
              </a:rPr>
              <a:t> </a:t>
            </a:r>
            <a:endParaRPr lang="en-US" altLang="vi-VN" sz="180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3" presetClass="entr" presetSubtype="0" fill="hold" grpId="0" nodeType="clickEffect">
                                  <p:stCondLst>
                                    <p:cond delay="0"/>
                                  </p:stCondLst>
                                  <p:childTnLst>
                                    <p:set>
                                      <p:cBhvr>
                                        <p:cTn id="6" dur="1" fill="hold">
                                          <p:stCondLst>
                                            <p:cond delay="0"/>
                                          </p:stCondLst>
                                        </p:cTn>
                                        <p:tgtEl>
                                          <p:spTgt spid="71691"/>
                                        </p:tgtEl>
                                        <p:attrNameLst>
                                          <p:attrName>style.visibility</p:attrName>
                                        </p:attrNameLst>
                                      </p:cBhvr>
                                      <p:to>
                                        <p:strVal val="visible"/>
                                      </p:to>
                                    </p:set>
                                    <p:anim calcmode="lin" valueType="num">
                                      <p:cBhvr>
                                        <p:cTn id="7" dur="1000" fill="hold"/>
                                        <p:tgtEl>
                                          <p:spTgt spid="71691"/>
                                        </p:tgtEl>
                                        <p:attrNameLst>
                                          <p:attrName>ppt_w</p:attrName>
                                        </p:attrNameLst>
                                      </p:cBhvr>
                                      <p:tavLst>
                                        <p:tav tm="0">
                                          <p:val>
                                            <p:fltVal val="0"/>
                                          </p:val>
                                        </p:tav>
                                        <p:tav tm="100000">
                                          <p:val>
                                            <p:strVal val="#ppt_w"/>
                                          </p:val>
                                        </p:tav>
                                      </p:tavLst>
                                    </p:anim>
                                    <p:anim calcmode="lin" valueType="num">
                                      <p:cBhvr>
                                        <p:cTn id="8" dur="1000" fill="hold"/>
                                        <p:tgtEl>
                                          <p:spTgt spid="71691"/>
                                        </p:tgtEl>
                                        <p:attrNameLst>
                                          <p:attrName>ppt_h</p:attrName>
                                        </p:attrNameLst>
                                      </p:cBhvr>
                                      <p:tavLst>
                                        <p:tav tm="0">
                                          <p:val>
                                            <p:fltVal val="0"/>
                                          </p:val>
                                        </p:tav>
                                        <p:tav tm="100000">
                                          <p:val>
                                            <p:strVal val="#ppt_h"/>
                                          </p:val>
                                        </p:tav>
                                      </p:tavLst>
                                    </p:anim>
                                    <p:animEffect transition="in" filter="fade">
                                      <p:cBhvr>
                                        <p:cTn id="9" dur="1000"/>
                                        <p:tgtEl>
                                          <p:spTgt spid="71691"/>
                                        </p:tgtEl>
                                      </p:cBhvr>
                                    </p:animEffect>
                                  </p:childTnLst>
                                  <p:subTnLst>
                                    <p:audio>
                                      <p:cMediaNode>
                                        <p:cTn display="0" masterRel="sameClick">
                                          <p:stCondLst>
                                            <p:cond evt="begin" delay="0">
                                              <p:tn val="5"/>
                                            </p:cond>
                                          </p:stCondLst>
                                          <p:endCondLst>
                                            <p:cond evt="onStopAudio" delay="0">
                                              <p:tgtEl>
                                                <p:sldTgt/>
                                              </p:tgtEl>
                                            </p:cond>
                                          </p:endCondLst>
                                        </p:cTn>
                                        <p:tgtEl>
                                          <p:sndTgt r:embed="rId2" name="chimes.wav"/>
                                        </p:tgtEl>
                                      </p:cMediaNode>
                                    </p:audio>
                                  </p:subTnLst>
                                </p:cTn>
                              </p:par>
                            </p:childTnLst>
                          </p:cTn>
                        </p:par>
                      </p:childTnLst>
                    </p:cTn>
                  </p:par>
                  <p:par>
                    <p:cTn id="10" fill="hold" nodeType="clickPar">
                      <p:stCondLst>
                        <p:cond delay="indefinite"/>
                      </p:stCondLst>
                      <p:childTnLst>
                        <p:par>
                          <p:cTn id="11" fill="hold" nodeType="withGroup">
                            <p:stCondLst>
                              <p:cond delay="0"/>
                            </p:stCondLst>
                            <p:childTnLst>
                              <p:par>
                                <p:cTn id="12" presetID="5" presetClass="exit" presetSubtype="10" fill="hold" grpId="0" nodeType="clickEffect">
                                  <p:stCondLst>
                                    <p:cond delay="0"/>
                                  </p:stCondLst>
                                  <p:childTnLst>
                                    <p:animEffect transition="out" filter="checkerboard(across)">
                                      <p:cBhvr>
                                        <p:cTn id="13" dur="500"/>
                                        <p:tgtEl>
                                          <p:spTgt spid="34"/>
                                        </p:tgtEl>
                                      </p:cBhvr>
                                    </p:animEffect>
                                    <p:set>
                                      <p:cBhvr>
                                        <p:cTn id="14" dur="1" fill="hold">
                                          <p:stCondLst>
                                            <p:cond delay="499"/>
                                          </p:stCondLst>
                                        </p:cTn>
                                        <p:tgtEl>
                                          <p:spTgt spid="34"/>
                                        </p:tgtEl>
                                        <p:attrNameLst>
                                          <p:attrName>style.visibility</p:attrName>
                                        </p:attrNameLst>
                                      </p:cBhvr>
                                      <p:to>
                                        <p:strVal val="hidden"/>
                                      </p:to>
                                    </p:set>
                                  </p:childTnLst>
                                  <p:subTnLst>
                                    <p:audio>
                                      <p:cMediaNode>
                                        <p:cTn display="0" masterRel="sameClick">
                                          <p:stCondLst>
                                            <p:cond evt="begin" delay="0">
                                              <p:tn val="12"/>
                                            </p:cond>
                                          </p:stCondLst>
                                          <p:endCondLst>
                                            <p:cond evt="onStopAudio" delay="0">
                                              <p:tgtEl>
                                                <p:sldTgt/>
                                              </p:tgtEl>
                                            </p:cond>
                                          </p:endCondLst>
                                        </p:cTn>
                                        <p:tgtEl>
                                          <p:sndTgt r:embed="rId2" name="chimes.wav"/>
                                        </p:tgtEl>
                                      </p:cMediaNode>
                                    </p:audio>
                                  </p:subTnLst>
                                </p:cTn>
                              </p:par>
                            </p:childTnLst>
                          </p:cTn>
                        </p:par>
                      </p:childTnLst>
                    </p:cTn>
                  </p:par>
                  <p:par>
                    <p:cTn id="15" fill="hold" nodeType="clickPar">
                      <p:stCondLst>
                        <p:cond delay="indefinite"/>
                      </p:stCondLst>
                      <p:childTnLst>
                        <p:par>
                          <p:cTn id="16" fill="hold" nodeType="withGroup">
                            <p:stCondLst>
                              <p:cond delay="0"/>
                            </p:stCondLst>
                            <p:childTnLst>
                              <p:par>
                                <p:cTn id="17" presetID="18" presetClass="entr" presetSubtype="12" fill="hold" nodeType="clickEffect">
                                  <p:stCondLst>
                                    <p:cond delay="0"/>
                                  </p:stCondLst>
                                  <p:childTnLst>
                                    <p:set>
                                      <p:cBhvr>
                                        <p:cTn id="18" dur="1" fill="hold">
                                          <p:stCondLst>
                                            <p:cond delay="0"/>
                                          </p:stCondLst>
                                        </p:cTn>
                                        <p:tgtEl>
                                          <p:spTgt spid="38"/>
                                        </p:tgtEl>
                                        <p:attrNameLst>
                                          <p:attrName>style.visibility</p:attrName>
                                        </p:attrNameLst>
                                      </p:cBhvr>
                                      <p:to>
                                        <p:strVal val="visible"/>
                                      </p:to>
                                    </p:set>
                                    <p:animEffect transition="in" filter="strips(downLeft)">
                                      <p:cBhvr>
                                        <p:cTn id="19" dur="500"/>
                                        <p:tgtEl>
                                          <p:spTgt spid="38"/>
                                        </p:tgtEl>
                                      </p:cBhvr>
                                    </p:animEffect>
                                  </p:childTnLst>
                                  <p:subTnLst>
                                    <p:audio>
                                      <p:cMediaNode>
                                        <p:cTn display="0" masterRel="sameClick">
                                          <p:stCondLst>
                                            <p:cond evt="begin" delay="0">
                                              <p:tn val="17"/>
                                            </p:cond>
                                          </p:stCondLst>
                                          <p:endCondLst>
                                            <p:cond evt="onStopAudio" delay="0">
                                              <p:tgtEl>
                                                <p:sldTgt/>
                                              </p:tgtEl>
                                            </p:cond>
                                          </p:endCondLst>
                                        </p:cTn>
                                        <p:tgtEl>
                                          <p:sndTgt r:embed="rId2" name="chimes.wav"/>
                                        </p:tgtEl>
                                      </p:cMediaNode>
                                    </p:audio>
                                  </p:subTnLst>
                                </p:cTn>
                              </p:par>
                              <p:par>
                                <p:cTn id="20" presetID="18" presetClass="entr" presetSubtype="12" fill="hold" nodeType="withEffect">
                                  <p:stCondLst>
                                    <p:cond delay="0"/>
                                  </p:stCondLst>
                                  <p:childTnLst>
                                    <p:set>
                                      <p:cBhvr>
                                        <p:cTn id="21" dur="1" fill="hold">
                                          <p:stCondLst>
                                            <p:cond delay="0"/>
                                          </p:stCondLst>
                                        </p:cTn>
                                        <p:tgtEl>
                                          <p:spTgt spid="42"/>
                                        </p:tgtEl>
                                        <p:attrNameLst>
                                          <p:attrName>style.visibility</p:attrName>
                                        </p:attrNameLst>
                                      </p:cBhvr>
                                      <p:to>
                                        <p:strVal val="visible"/>
                                      </p:to>
                                    </p:set>
                                    <p:animEffect transition="in" filter="strips(downLeft)">
                                      <p:cBhvr>
                                        <p:cTn id="22" dur="500"/>
                                        <p:tgtEl>
                                          <p:spTgt spid="42"/>
                                        </p:tgtEl>
                                      </p:cBhvr>
                                    </p:animEffect>
                                  </p:childTnLst>
                                </p:cTn>
                              </p:par>
                              <p:par>
                                <p:cTn id="23" presetID="18" presetClass="entr" presetSubtype="12" fill="hold" grpId="0" nodeType="withEffect">
                                  <p:stCondLst>
                                    <p:cond delay="0"/>
                                  </p:stCondLst>
                                  <p:childTnLst>
                                    <p:set>
                                      <p:cBhvr>
                                        <p:cTn id="24" dur="1" fill="hold">
                                          <p:stCondLst>
                                            <p:cond delay="0"/>
                                          </p:stCondLst>
                                        </p:cTn>
                                        <p:tgtEl>
                                          <p:spTgt spid="53"/>
                                        </p:tgtEl>
                                        <p:attrNameLst>
                                          <p:attrName>style.visibility</p:attrName>
                                        </p:attrNameLst>
                                      </p:cBhvr>
                                      <p:to>
                                        <p:strVal val="visible"/>
                                      </p:to>
                                    </p:set>
                                    <p:animEffect transition="in" filter="strips(downLeft)">
                                      <p:cBhvr>
                                        <p:cTn id="25" dur="500"/>
                                        <p:tgtEl>
                                          <p:spTgt spid="53"/>
                                        </p:tgtEl>
                                      </p:cBhvr>
                                    </p:animEffect>
                                  </p:childTnLst>
                                </p:cTn>
                              </p:par>
                              <p:par>
                                <p:cTn id="26" presetID="18" presetClass="entr" presetSubtype="12" fill="hold" nodeType="withEffect">
                                  <p:stCondLst>
                                    <p:cond delay="0"/>
                                  </p:stCondLst>
                                  <p:childTnLst>
                                    <p:set>
                                      <p:cBhvr>
                                        <p:cTn id="27" dur="1" fill="hold">
                                          <p:stCondLst>
                                            <p:cond delay="0"/>
                                          </p:stCondLst>
                                        </p:cTn>
                                        <p:tgtEl>
                                          <p:spTgt spid="40"/>
                                        </p:tgtEl>
                                        <p:attrNameLst>
                                          <p:attrName>style.visibility</p:attrName>
                                        </p:attrNameLst>
                                      </p:cBhvr>
                                      <p:to>
                                        <p:strVal val="visible"/>
                                      </p:to>
                                    </p:set>
                                    <p:animEffect transition="in" filter="strips(downLeft)">
                                      <p:cBhvr>
                                        <p:cTn id="28" dur="500"/>
                                        <p:tgtEl>
                                          <p:spTgt spid="40"/>
                                        </p:tgtEl>
                                      </p:cBhvr>
                                    </p:animEffect>
                                  </p:childTnLst>
                                  <p:subTnLst>
                                    <p:audio>
                                      <p:cMediaNode>
                                        <p:cTn display="0" masterRel="sameClick">
                                          <p:stCondLst>
                                            <p:cond evt="begin" delay="0">
                                              <p:tn val="26"/>
                                            </p:cond>
                                          </p:stCondLst>
                                          <p:endCondLst>
                                            <p:cond evt="onStopAudio" delay="0">
                                              <p:tgtEl>
                                                <p:sldTgt/>
                                              </p:tgtEl>
                                            </p:cond>
                                          </p:endCondLst>
                                        </p:cTn>
                                        <p:tgtEl>
                                          <p:sndTgt r:embed="rId2" name="chimes.wav"/>
                                        </p:tgtEl>
                                      </p:cMediaNode>
                                    </p:audio>
                                  </p:subTnLst>
                                </p:cTn>
                              </p:par>
                              <p:par>
                                <p:cTn id="29" presetID="18" presetClass="entr" presetSubtype="12" fill="hold" nodeType="withEffect">
                                  <p:stCondLst>
                                    <p:cond delay="0"/>
                                  </p:stCondLst>
                                  <p:childTnLst>
                                    <p:set>
                                      <p:cBhvr>
                                        <p:cTn id="30" dur="1" fill="hold">
                                          <p:stCondLst>
                                            <p:cond delay="0"/>
                                          </p:stCondLst>
                                        </p:cTn>
                                        <p:tgtEl>
                                          <p:spTgt spid="46"/>
                                        </p:tgtEl>
                                        <p:attrNameLst>
                                          <p:attrName>style.visibility</p:attrName>
                                        </p:attrNameLst>
                                      </p:cBhvr>
                                      <p:to>
                                        <p:strVal val="visible"/>
                                      </p:to>
                                    </p:set>
                                    <p:animEffect transition="in" filter="strips(downLeft)">
                                      <p:cBhvr>
                                        <p:cTn id="31" dur="500"/>
                                        <p:tgtEl>
                                          <p:spTgt spid="46"/>
                                        </p:tgtEl>
                                      </p:cBhvr>
                                    </p:animEffect>
                                  </p:childTnLst>
                                </p:cTn>
                              </p:par>
                              <p:par>
                                <p:cTn id="32" presetID="18" presetClass="entr" presetSubtype="12" fill="hold" grpId="0" nodeType="withEffect">
                                  <p:stCondLst>
                                    <p:cond delay="0"/>
                                  </p:stCondLst>
                                  <p:childTnLst>
                                    <p:set>
                                      <p:cBhvr>
                                        <p:cTn id="33" dur="1" fill="hold">
                                          <p:stCondLst>
                                            <p:cond delay="0"/>
                                          </p:stCondLst>
                                        </p:cTn>
                                        <p:tgtEl>
                                          <p:spTgt spid="54"/>
                                        </p:tgtEl>
                                        <p:attrNameLst>
                                          <p:attrName>style.visibility</p:attrName>
                                        </p:attrNameLst>
                                      </p:cBhvr>
                                      <p:to>
                                        <p:strVal val="visible"/>
                                      </p:to>
                                    </p:set>
                                    <p:animEffect transition="in" filter="strips(downLeft)">
                                      <p:cBhvr>
                                        <p:cTn id="34" dur="500"/>
                                        <p:tgtEl>
                                          <p:spTgt spid="54"/>
                                        </p:tgtEl>
                                      </p:cBhvr>
                                    </p:animEffect>
                                  </p:childTnLst>
                                </p:cTn>
                              </p:par>
                              <p:par>
                                <p:cTn id="35" presetID="18" presetClass="entr" presetSubtype="12" fill="hold" nodeType="withEffect">
                                  <p:stCondLst>
                                    <p:cond delay="0"/>
                                  </p:stCondLst>
                                  <p:childTnLst>
                                    <p:set>
                                      <p:cBhvr>
                                        <p:cTn id="36" dur="1" fill="hold">
                                          <p:stCondLst>
                                            <p:cond delay="0"/>
                                          </p:stCondLst>
                                        </p:cTn>
                                        <p:tgtEl>
                                          <p:spTgt spid="50"/>
                                        </p:tgtEl>
                                        <p:attrNameLst>
                                          <p:attrName>style.visibility</p:attrName>
                                        </p:attrNameLst>
                                      </p:cBhvr>
                                      <p:to>
                                        <p:strVal val="visible"/>
                                      </p:to>
                                    </p:set>
                                    <p:animEffect transition="in" filter="strips(downLeft)">
                                      <p:cBhvr>
                                        <p:cTn id="37" dur="500"/>
                                        <p:tgtEl>
                                          <p:spTgt spid="50"/>
                                        </p:tgtEl>
                                      </p:cBhvr>
                                    </p:animEffect>
                                  </p:childTnLst>
                                </p:cTn>
                              </p:par>
                              <p:par>
                                <p:cTn id="38" presetID="18" presetClass="entr" presetSubtype="12" fill="hold" grpId="0" nodeType="withEffect">
                                  <p:stCondLst>
                                    <p:cond delay="0"/>
                                  </p:stCondLst>
                                  <p:childTnLst>
                                    <p:set>
                                      <p:cBhvr>
                                        <p:cTn id="39" dur="1" fill="hold">
                                          <p:stCondLst>
                                            <p:cond delay="0"/>
                                          </p:stCondLst>
                                        </p:cTn>
                                        <p:tgtEl>
                                          <p:spTgt spid="55"/>
                                        </p:tgtEl>
                                        <p:attrNameLst>
                                          <p:attrName>style.visibility</p:attrName>
                                        </p:attrNameLst>
                                      </p:cBhvr>
                                      <p:to>
                                        <p:strVal val="visible"/>
                                      </p:to>
                                    </p:set>
                                    <p:animEffect transition="in" filter="strips(downLeft)">
                                      <p:cBhvr>
                                        <p:cTn id="40" dur="500"/>
                                        <p:tgtEl>
                                          <p:spTgt spid="55"/>
                                        </p:tgtEl>
                                      </p:cBhvr>
                                    </p:animEffect>
                                  </p:childTnLst>
                                </p:cTn>
                              </p:par>
                            </p:childTnLst>
                          </p:cTn>
                        </p:par>
                      </p:childTnLst>
                    </p:cTn>
                  </p:par>
                  <p:par>
                    <p:cTn id="41" fill="hold" nodeType="clickPar">
                      <p:stCondLst>
                        <p:cond delay="indefinite"/>
                      </p:stCondLst>
                      <p:childTnLst>
                        <p:par>
                          <p:cTn id="42" fill="hold" nodeType="withGroup">
                            <p:stCondLst>
                              <p:cond delay="0"/>
                            </p:stCondLst>
                            <p:childTnLst>
                              <p:par>
                                <p:cTn id="43" presetID="10" presetClass="entr" presetSubtype="0" fill="hold" grpId="0" nodeType="clickEffect">
                                  <p:stCondLst>
                                    <p:cond delay="0"/>
                                  </p:stCondLst>
                                  <p:childTnLst>
                                    <p:set>
                                      <p:cBhvr>
                                        <p:cTn id="44" dur="1" fill="hold">
                                          <p:stCondLst>
                                            <p:cond delay="0"/>
                                          </p:stCondLst>
                                        </p:cTn>
                                        <p:tgtEl>
                                          <p:spTgt spid="56"/>
                                        </p:tgtEl>
                                        <p:attrNameLst>
                                          <p:attrName>style.visibility</p:attrName>
                                        </p:attrNameLst>
                                      </p:cBhvr>
                                      <p:to>
                                        <p:strVal val="visible"/>
                                      </p:to>
                                    </p:set>
                                    <p:animEffect transition="in" filter="fade">
                                      <p:cBhvr>
                                        <p:cTn id="45" dur="2000"/>
                                        <p:tgtEl>
                                          <p:spTgt spid="56"/>
                                        </p:tgtEl>
                                      </p:cBhvr>
                                    </p:animEffect>
                                  </p:childTnLst>
                                </p:cTn>
                              </p:par>
                              <p:par>
                                <p:cTn id="46" presetID="10" presetClass="entr" presetSubtype="0" fill="hold" grpId="0" nodeType="withEffect">
                                  <p:stCondLst>
                                    <p:cond delay="0"/>
                                  </p:stCondLst>
                                  <p:childTnLst>
                                    <p:set>
                                      <p:cBhvr>
                                        <p:cTn id="47" dur="1" fill="hold">
                                          <p:stCondLst>
                                            <p:cond delay="0"/>
                                          </p:stCondLst>
                                        </p:cTn>
                                        <p:tgtEl>
                                          <p:spTgt spid="58"/>
                                        </p:tgtEl>
                                        <p:attrNameLst>
                                          <p:attrName>style.visibility</p:attrName>
                                        </p:attrNameLst>
                                      </p:cBhvr>
                                      <p:to>
                                        <p:strVal val="visible"/>
                                      </p:to>
                                    </p:set>
                                    <p:animEffect transition="in" filter="fade">
                                      <p:cBhvr>
                                        <p:cTn id="48" dur="2000"/>
                                        <p:tgtEl>
                                          <p:spTgt spid="58"/>
                                        </p:tgtEl>
                                      </p:cBhvr>
                                    </p:animEffect>
                                  </p:childTnLst>
                                </p:cTn>
                              </p:par>
                              <p:par>
                                <p:cTn id="49" presetID="10" presetClass="entr" presetSubtype="0" fill="hold" grpId="0" nodeType="withEffect">
                                  <p:stCondLst>
                                    <p:cond delay="0"/>
                                  </p:stCondLst>
                                  <p:childTnLst>
                                    <p:set>
                                      <p:cBhvr>
                                        <p:cTn id="50" dur="1" fill="hold">
                                          <p:stCondLst>
                                            <p:cond delay="0"/>
                                          </p:stCondLst>
                                        </p:cTn>
                                        <p:tgtEl>
                                          <p:spTgt spid="59"/>
                                        </p:tgtEl>
                                        <p:attrNameLst>
                                          <p:attrName>style.visibility</p:attrName>
                                        </p:attrNameLst>
                                      </p:cBhvr>
                                      <p:to>
                                        <p:strVal val="visible"/>
                                      </p:to>
                                    </p:set>
                                    <p:animEffect transition="in" filter="fade">
                                      <p:cBhvr>
                                        <p:cTn id="51" dur="2000"/>
                                        <p:tgtEl>
                                          <p:spTgt spid="59"/>
                                        </p:tgtEl>
                                      </p:cBhvr>
                                    </p:animEffect>
                                  </p:childTnLst>
                                  <p:subTnLst>
                                    <p:audio>
                                      <p:cMediaNode>
                                        <p:cTn display="0" masterRel="sameClick">
                                          <p:stCondLst>
                                            <p:cond evt="begin" delay="0">
                                              <p:tn val="49"/>
                                            </p:cond>
                                          </p:stCondLst>
                                          <p:endCondLst>
                                            <p:cond evt="onStopAudio" delay="0">
                                              <p:tgtEl>
                                                <p:sldTgt/>
                                              </p:tgtEl>
                                            </p:cond>
                                          </p:endCondLst>
                                        </p:cTn>
                                        <p:tgtEl>
                                          <p:sndTgt r:embed="rId3" name="camera.wav"/>
                                        </p:tgtEl>
                                      </p:cMediaNode>
                                    </p:audio>
                                  </p:subTnLst>
                                </p:cTn>
                              </p:par>
                            </p:childTnLst>
                          </p:cTn>
                        </p:par>
                      </p:childTnLst>
                    </p:cTn>
                  </p:par>
                  <p:par>
                    <p:cTn id="52" fill="hold" nodeType="clickPar">
                      <p:stCondLst>
                        <p:cond delay="indefinite"/>
                      </p:stCondLst>
                      <p:childTnLst>
                        <p:par>
                          <p:cTn id="53" fill="hold" nodeType="withGroup">
                            <p:stCondLst>
                              <p:cond delay="0"/>
                            </p:stCondLst>
                            <p:childTnLst>
                              <p:par>
                                <p:cTn id="54" presetID="10" presetClass="entr" presetSubtype="0" fill="hold" grpId="0" nodeType="clickEffect">
                                  <p:stCondLst>
                                    <p:cond delay="0"/>
                                  </p:stCondLst>
                                  <p:childTnLst>
                                    <p:set>
                                      <p:cBhvr>
                                        <p:cTn id="55" dur="1" fill="hold">
                                          <p:stCondLst>
                                            <p:cond delay="0"/>
                                          </p:stCondLst>
                                        </p:cTn>
                                        <p:tgtEl>
                                          <p:spTgt spid="60"/>
                                        </p:tgtEl>
                                        <p:attrNameLst>
                                          <p:attrName>style.visibility</p:attrName>
                                        </p:attrNameLst>
                                      </p:cBhvr>
                                      <p:to>
                                        <p:strVal val="visible"/>
                                      </p:to>
                                    </p:set>
                                    <p:animEffect transition="in" filter="fade">
                                      <p:cBhvr>
                                        <p:cTn id="56" dur="2000"/>
                                        <p:tgtEl>
                                          <p:spTgt spid="60"/>
                                        </p:tgtEl>
                                      </p:cBhvr>
                                    </p:animEffect>
                                  </p:childTnLst>
                                </p:cTn>
                              </p:par>
                              <p:par>
                                <p:cTn id="57" presetID="10" presetClass="entr" presetSubtype="0" fill="hold" grpId="0" nodeType="withEffect">
                                  <p:stCondLst>
                                    <p:cond delay="0"/>
                                  </p:stCondLst>
                                  <p:childTnLst>
                                    <p:set>
                                      <p:cBhvr>
                                        <p:cTn id="58" dur="1" fill="hold">
                                          <p:stCondLst>
                                            <p:cond delay="0"/>
                                          </p:stCondLst>
                                        </p:cTn>
                                        <p:tgtEl>
                                          <p:spTgt spid="57"/>
                                        </p:tgtEl>
                                        <p:attrNameLst>
                                          <p:attrName>style.visibility</p:attrName>
                                        </p:attrNameLst>
                                      </p:cBhvr>
                                      <p:to>
                                        <p:strVal val="visible"/>
                                      </p:to>
                                    </p:set>
                                    <p:animEffect transition="in" filter="fade">
                                      <p:cBhvr>
                                        <p:cTn id="59" dur="2000"/>
                                        <p:tgtEl>
                                          <p:spTgt spid="57"/>
                                        </p:tgtEl>
                                      </p:cBhvr>
                                    </p:animEffect>
                                  </p:childTnLst>
                                </p:cTn>
                              </p:par>
                              <p:par>
                                <p:cTn id="60" presetID="10" presetClass="entr" presetSubtype="0" fill="hold" grpId="0" nodeType="withEffect">
                                  <p:stCondLst>
                                    <p:cond delay="0"/>
                                  </p:stCondLst>
                                  <p:childTnLst>
                                    <p:set>
                                      <p:cBhvr>
                                        <p:cTn id="61" dur="1" fill="hold">
                                          <p:stCondLst>
                                            <p:cond delay="0"/>
                                          </p:stCondLst>
                                        </p:cTn>
                                        <p:tgtEl>
                                          <p:spTgt spid="71693"/>
                                        </p:tgtEl>
                                        <p:attrNameLst>
                                          <p:attrName>style.visibility</p:attrName>
                                        </p:attrNameLst>
                                      </p:cBhvr>
                                      <p:to>
                                        <p:strVal val="visible"/>
                                      </p:to>
                                    </p:set>
                                    <p:animEffect transition="in" filter="fade">
                                      <p:cBhvr>
                                        <p:cTn id="62" dur="2000"/>
                                        <p:tgtEl>
                                          <p:spTgt spid="71693"/>
                                        </p:tgtEl>
                                      </p:cBhvr>
                                    </p:animEffect>
                                  </p:childTnLst>
                                  <p:subTnLst>
                                    <p:audio>
                                      <p:cMediaNode>
                                        <p:cTn display="0" masterRel="sameClick">
                                          <p:stCondLst>
                                            <p:cond evt="begin" delay="0">
                                              <p:tn val="60"/>
                                            </p:cond>
                                          </p:stCondLst>
                                          <p:endCondLst>
                                            <p:cond evt="onStopAudio" delay="0">
                                              <p:tgtEl>
                                                <p:sldTgt/>
                                              </p:tgtEl>
                                            </p:cond>
                                          </p:endCondLst>
                                        </p:cTn>
                                        <p:tgtEl>
                                          <p:sndTgt r:embed="rId3" name="camera.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691" grpId="0"/>
      <p:bldP spid="71693" grpId="0"/>
      <p:bldP spid="34" grpId="0"/>
      <p:bldP spid="53" grpId="0"/>
      <p:bldP spid="54" grpId="0"/>
      <p:bldP spid="55" grpId="0"/>
      <p:bldP spid="56" grpId="0" animBg="1"/>
      <p:bldP spid="57" grpId="0" animBg="1"/>
      <p:bldP spid="58" grpId="0"/>
      <p:bldP spid="59" grpId="0"/>
      <p:bldP spid="60"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xmlns="" id="{7B73CD2D-D30D-421D-AD1A-1444D61B7220}"/>
              </a:ext>
            </a:extLst>
          </p:cNvPr>
          <p:cNvSpPr txBox="1"/>
          <p:nvPr/>
        </p:nvSpPr>
        <p:spPr>
          <a:xfrm>
            <a:off x="228600" y="533400"/>
            <a:ext cx="8686800" cy="2062103"/>
          </a:xfrm>
          <a:prstGeom prst="rect">
            <a:avLst/>
          </a:prstGeom>
          <a:noFill/>
        </p:spPr>
        <p:txBody>
          <a:bodyPr wrap="square" rtlCol="0">
            <a:spAutoFit/>
          </a:bodyPr>
          <a:lstStyle/>
          <a:p>
            <a:pPr algn="just"/>
            <a:r>
              <a:rPr lang="en-US" sz="3200">
                <a:latin typeface="Times New Roman" panose="02020603050405020304" pitchFamily="18" charset="0"/>
                <a:cs typeface="Times New Roman" panose="02020603050405020304" pitchFamily="18" charset="0"/>
              </a:rPr>
              <a:t>Bài 2: </a:t>
            </a:r>
            <a:r>
              <a:rPr lang="en-US" sz="3200" b="0">
                <a:latin typeface="Times New Roman" panose="02020603050405020304" pitchFamily="18" charset="0"/>
                <a:cs typeface="Times New Roman" panose="02020603050405020304" pitchFamily="18" charset="0"/>
              </a:rPr>
              <a:t>Viết </a:t>
            </a:r>
            <a:r>
              <a:rPr lang="en-US" sz="3200" b="0" u="sng">
                <a:latin typeface="Times New Roman" panose="02020603050405020304" pitchFamily="18" charset="0"/>
                <a:cs typeface="Times New Roman" panose="02020603050405020304" pitchFamily="18" charset="0"/>
              </a:rPr>
              <a:t>đoạn văn </a:t>
            </a:r>
            <a:r>
              <a:rPr lang="en-US" sz="3200" b="0">
                <a:latin typeface="Times New Roman" panose="02020603050405020304" pitchFamily="18" charset="0"/>
                <a:cs typeface="Times New Roman" panose="02020603050405020304" pitchFamily="18" charset="0"/>
              </a:rPr>
              <a:t>từ 3 đến 5 câu </a:t>
            </a:r>
            <a:r>
              <a:rPr lang="en-US" sz="3200" b="0" u="sng">
                <a:latin typeface="Times New Roman" panose="02020603050405020304" pitchFamily="18" charset="0"/>
                <a:cs typeface="Times New Roman" panose="02020603050405020304" pitchFamily="18" charset="0"/>
              </a:rPr>
              <a:t>tả ngoại hình </a:t>
            </a:r>
            <a:r>
              <a:rPr lang="en-US" sz="3200" b="0">
                <a:latin typeface="Times New Roman" panose="02020603050405020304" pitchFamily="18" charset="0"/>
                <a:cs typeface="Times New Roman" panose="02020603050405020304" pitchFamily="18" charset="0"/>
              </a:rPr>
              <a:t>một </a:t>
            </a:r>
            <a:r>
              <a:rPr lang="en-US" sz="3200" b="0" u="sng">
                <a:latin typeface="Times New Roman" panose="02020603050405020304" pitchFamily="18" charset="0"/>
                <a:cs typeface="Times New Roman" panose="02020603050405020304" pitchFamily="18" charset="0"/>
              </a:rPr>
              <a:t>ng</a:t>
            </a:r>
            <a:r>
              <a:rPr lang="vi-VN" sz="3200" b="0" u="sng">
                <a:latin typeface="Times New Roman" panose="02020603050405020304" pitchFamily="18" charset="0"/>
                <a:cs typeface="Times New Roman" panose="02020603050405020304" pitchFamily="18" charset="0"/>
              </a:rPr>
              <a:t>ư</a:t>
            </a:r>
            <a:r>
              <a:rPr lang="en-US" sz="3200" b="0" u="sng">
                <a:latin typeface="Times New Roman" panose="02020603050405020304" pitchFamily="18" charset="0"/>
                <a:cs typeface="Times New Roman" panose="02020603050405020304" pitchFamily="18" charset="0"/>
              </a:rPr>
              <a:t>ời bạn của em</a:t>
            </a:r>
            <a:r>
              <a:rPr lang="en-US" sz="3200" b="0">
                <a:latin typeface="Times New Roman" panose="02020603050405020304" pitchFamily="18" charset="0"/>
                <a:cs typeface="Times New Roman" panose="02020603050405020304" pitchFamily="18" charset="0"/>
              </a:rPr>
              <a:t>, trong đoạn văn </a:t>
            </a:r>
            <a:r>
              <a:rPr lang="en-US" sz="3200" b="0" u="sng">
                <a:latin typeface="Times New Roman" panose="02020603050405020304" pitchFamily="18" charset="0"/>
                <a:cs typeface="Times New Roman" panose="02020603050405020304" pitchFamily="18" charset="0"/>
              </a:rPr>
              <a:t>có ít nhất một câu ghép</a:t>
            </a:r>
            <a:r>
              <a:rPr lang="en-US" sz="3200" b="0">
                <a:latin typeface="Times New Roman" panose="02020603050405020304" pitchFamily="18" charset="0"/>
                <a:cs typeface="Times New Roman" panose="02020603050405020304" pitchFamily="18" charset="0"/>
              </a:rPr>
              <a:t>. Cho biết </a:t>
            </a:r>
            <a:r>
              <a:rPr lang="en-US" sz="3200" b="0" u="sng">
                <a:latin typeface="Times New Roman" panose="02020603050405020304" pitchFamily="18" charset="0"/>
                <a:cs typeface="Times New Roman" panose="02020603050405020304" pitchFamily="18" charset="0"/>
              </a:rPr>
              <a:t>các vế câu </a:t>
            </a:r>
            <a:r>
              <a:rPr lang="en-US" sz="3200" b="0">
                <a:latin typeface="Times New Roman" panose="02020603050405020304" pitchFamily="18" charset="0"/>
                <a:cs typeface="Times New Roman" panose="02020603050405020304" pitchFamily="18" charset="0"/>
              </a:rPr>
              <a:t>trong câu ghép đ</a:t>
            </a:r>
            <a:r>
              <a:rPr lang="vi-VN" sz="3200" b="0">
                <a:latin typeface="Times New Roman" panose="02020603050405020304" pitchFamily="18" charset="0"/>
                <a:cs typeface="Times New Roman" panose="02020603050405020304" pitchFamily="18" charset="0"/>
              </a:rPr>
              <a:t>ư</a:t>
            </a:r>
            <a:r>
              <a:rPr lang="en-US" sz="3200" b="0">
                <a:latin typeface="Times New Roman" panose="02020603050405020304" pitchFamily="18" charset="0"/>
                <a:cs typeface="Times New Roman" panose="02020603050405020304" pitchFamily="18" charset="0"/>
              </a:rPr>
              <a:t>ợc </a:t>
            </a:r>
            <a:r>
              <a:rPr lang="en-US" sz="3200" b="0" u="sng">
                <a:latin typeface="Times New Roman" panose="02020603050405020304" pitchFamily="18" charset="0"/>
                <a:cs typeface="Times New Roman" panose="02020603050405020304" pitchFamily="18" charset="0"/>
              </a:rPr>
              <a:t>nối với nhau </a:t>
            </a:r>
            <a:r>
              <a:rPr lang="en-US" sz="3200" b="0">
                <a:latin typeface="Times New Roman" panose="02020603050405020304" pitchFamily="18" charset="0"/>
                <a:cs typeface="Times New Roman" panose="02020603050405020304" pitchFamily="18" charset="0"/>
              </a:rPr>
              <a:t>bằng cách nào.</a:t>
            </a:r>
            <a:endParaRPr lang="en-US" sz="320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290603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6805" name="Picture 5" descr="j0336978[2]">
            <a:extLst>
              <a:ext uri="{FF2B5EF4-FFF2-40B4-BE49-F238E27FC236}">
                <a16:creationId xmlns:a16="http://schemas.microsoft.com/office/drawing/2014/main" xmlns="" id="{92216E20-A30D-494B-908F-7C26A9EB4482}"/>
              </a:ext>
            </a:extLst>
          </p:cNvPr>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2971800" y="2133600"/>
            <a:ext cx="2819400" cy="2590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315" name="Rectangle 4">
            <a:extLst>
              <a:ext uri="{FF2B5EF4-FFF2-40B4-BE49-F238E27FC236}">
                <a16:creationId xmlns:a16="http://schemas.microsoft.com/office/drawing/2014/main" xmlns="" id="{B3248422-5D4E-4977-AF65-C55A6DBF68CF}"/>
              </a:ext>
            </a:extLst>
          </p:cNvPr>
          <p:cNvSpPr>
            <a:spLocks noGrp="1" noChangeArrowheads="1"/>
          </p:cNvSpPr>
          <p:nvPr>
            <p:ph type="title"/>
          </p:nvPr>
        </p:nvSpPr>
        <p:spPr>
          <a:xfrm>
            <a:off x="457200" y="274638"/>
            <a:ext cx="8229600" cy="1477962"/>
          </a:xfrm>
        </p:spPr>
        <p:txBody>
          <a:bodyPr/>
          <a:lstStyle/>
          <a:p>
            <a:pPr eaLnBrk="1" hangingPunct="1"/>
            <a:r>
              <a:rPr lang="en-US" altLang="vi-VN" sz="5400" b="1" u="sng" smtClean="0">
                <a:solidFill>
                  <a:srgbClr val="FF0000"/>
                </a:solidFill>
                <a:latin typeface=".VnTime" panose="020B7200000000000000" pitchFamily="34" charset="0"/>
              </a:rPr>
              <a:t>Trò chơi</a:t>
            </a:r>
            <a:r>
              <a:rPr lang="en-US" altLang="vi-VN" sz="5400" b="1" u="sng">
                <a:solidFill>
                  <a:srgbClr val="FF0000"/>
                </a:solidFill>
                <a:latin typeface=".VnTime" panose="020B7200000000000000" pitchFamily="34" charset="0"/>
              </a:rPr>
              <a:t>:</a:t>
            </a:r>
            <a:r>
              <a:rPr lang="en-US" altLang="vi-VN" sz="5400" b="1">
                <a:solidFill>
                  <a:srgbClr val="0000FF"/>
                </a:solidFill>
                <a:latin typeface=".VnTime" panose="020B7200000000000000" pitchFamily="34" charset="0"/>
              </a:rPr>
              <a:t/>
            </a:r>
            <a:br>
              <a:rPr lang="en-US" altLang="vi-VN" sz="5400" b="1">
                <a:solidFill>
                  <a:srgbClr val="0000FF"/>
                </a:solidFill>
                <a:latin typeface=".VnTime" panose="020B7200000000000000" pitchFamily="34" charset="0"/>
              </a:rPr>
            </a:br>
            <a:r>
              <a:rPr lang="en-US" altLang="vi-VN" sz="5400" b="1">
                <a:solidFill>
                  <a:srgbClr val="0000FF"/>
                </a:solidFill>
                <a:latin typeface=".VnTime" panose="020B7200000000000000" pitchFamily="34" charset="0"/>
              </a:rPr>
              <a:t>Rung </a:t>
            </a:r>
            <a:r>
              <a:rPr lang="en-US" altLang="vi-VN" sz="5400" b="1" smtClean="0">
                <a:solidFill>
                  <a:srgbClr val="0000FF"/>
                </a:solidFill>
                <a:latin typeface=".VnTime" panose="020B7200000000000000" pitchFamily="34" charset="0"/>
              </a:rPr>
              <a:t>chuông vàng</a:t>
            </a:r>
            <a:endParaRPr lang="en-US" altLang="vi-VN" sz="5400" b="1">
              <a:solidFill>
                <a:srgbClr val="0000FF"/>
              </a:solidFill>
              <a:latin typeface=".VnTime" panose="020B7200000000000000"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5" presetClass="emph" presetSubtype="0" fill="hold" nodeType="clickEffect">
                                  <p:stCondLst>
                                    <p:cond delay="0"/>
                                  </p:stCondLst>
                                  <p:childTnLst>
                                    <p:anim calcmode="discrete" valueType="str">
                                      <p:cBhvr>
                                        <p:cTn id="6" dur="1000" fill="hold"/>
                                        <p:tgtEl>
                                          <p:spTgt spid="76805"/>
                                        </p:tgtEl>
                                        <p:attrNameLst>
                                          <p:attrName>style.visibility</p:attrName>
                                        </p:attrNameLst>
                                      </p:cBhvr>
                                      <p:tavLst>
                                        <p:tav tm="0">
                                          <p:val>
                                            <p:strVal val="hidden"/>
                                          </p:val>
                                        </p:tav>
                                        <p:tav tm="50000">
                                          <p:val>
                                            <p:strVal val="visible"/>
                                          </p:val>
                                        </p:tav>
                                      </p:tavLst>
                                    </p:anim>
                                  </p:childTnLst>
                                  <p:subTnLst>
                                    <p:audio>
                                      <p:cMediaNode>
                                        <p:cTn display="0" masterRel="sameClick">
                                          <p:stCondLst>
                                            <p:cond evt="begin" delay="0">
                                              <p:tn val="5"/>
                                            </p:cond>
                                          </p:stCondLst>
                                          <p:endCondLst>
                                            <p:cond evt="onStopAudio" delay="0">
                                              <p:tgtEl>
                                                <p:sldTgt/>
                                              </p:tgtEl>
                                            </p:cond>
                                          </p:endCondLst>
                                        </p:cTn>
                                        <p:tgtEl>
                                          <p:sndTgt r:embed="rId2" name="am thanh 1.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Slipstream">
  <a:themeElements>
    <a:clrScheme name="Slipstream">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Slipstream">
      <a:majorFont>
        <a:latin typeface="Trebuchet MS"/>
        <a:ea typeface=""/>
        <a:cs typeface=""/>
        <a:font script="Jpan" typeface="HGｺﾞｼｯｸM"/>
        <a:font script="Hang" typeface="HY그래픽B"/>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HGｺﾞｼｯｸM"/>
        <a:font script="Hang" typeface="HY그래픽M"/>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Slipstream">
      <a:fillStyleLst>
        <a:solidFill>
          <a:schemeClr val="phClr"/>
        </a:solidFill>
        <a:gradFill rotWithShape="1">
          <a:gsLst>
            <a:gs pos="28000">
              <a:schemeClr val="phClr">
                <a:tint val="18000"/>
                <a:satMod val="120000"/>
                <a:lumMod val="88000"/>
              </a:schemeClr>
            </a:gs>
            <a:gs pos="100000">
              <a:schemeClr val="phClr">
                <a:tint val="40000"/>
                <a:satMod val="100000"/>
                <a:lumMod val="78000"/>
              </a:schemeClr>
            </a:gs>
          </a:gsLst>
          <a:lin ang="5400000" scaled="0"/>
        </a:gradFill>
        <a:gradFill rotWithShape="1">
          <a:gsLst>
            <a:gs pos="0">
              <a:schemeClr val="phClr">
                <a:lumMod val="95000"/>
              </a:schemeClr>
            </a:gs>
            <a:gs pos="100000">
              <a:schemeClr val="phClr">
                <a:shade val="82000"/>
                <a:satMod val="125000"/>
                <a:lumMod val="74000"/>
              </a:schemeClr>
            </a:gs>
          </a:gsLst>
          <a:lin ang="5400000" scaled="0"/>
        </a:gradFill>
      </a:fillStyleLst>
      <a:lnStyleLst>
        <a:ln w="9525" cap="flat" cmpd="sng" algn="ctr">
          <a:solidFill>
            <a:schemeClr val="phClr"/>
          </a:solidFill>
          <a:prstDash val="solid"/>
        </a:ln>
        <a:ln w="15875" cap="flat" cmpd="sng" algn="ctr">
          <a:solidFill>
            <a:schemeClr val="phClr">
              <a:shade val="75000"/>
              <a:satMod val="125000"/>
              <a:lumMod val="75000"/>
            </a:schemeClr>
          </a:solidFill>
          <a:prstDash val="solid"/>
        </a:ln>
        <a:ln w="25400" cap="flat" cmpd="sng" algn="ctr">
          <a:solidFill>
            <a:schemeClr val="phClr"/>
          </a:solidFill>
          <a:prstDash val="solid"/>
        </a:ln>
      </a:lnStyleLst>
      <a:effectStyleLst>
        <a:effectStyle>
          <a:effectLst>
            <a:outerShdw blurRad="63500" dist="50800" dir="5400000" sx="98000" sy="98000" rotWithShape="0">
              <a:srgbClr val="000000">
                <a:alpha val="20000"/>
              </a:srgbClr>
            </a:outerShdw>
          </a:effectLst>
        </a:effectStyle>
        <a:effectStyle>
          <a:effectLst>
            <a:outerShdw blurRad="40005" dist="22984" dir="5400000" rotWithShape="0">
              <a:srgbClr val="000000">
                <a:alpha val="45000"/>
              </a:srgbClr>
            </a:outerShdw>
          </a:effectLst>
          <a:scene3d>
            <a:camera prst="orthographicFront">
              <a:rot lat="0" lon="0" rev="0"/>
            </a:camera>
            <a:lightRig rig="balanced" dir="tr"/>
          </a:scene3d>
          <a:sp3d prstMaterial="matte">
            <a:bevelT w="19050" h="38100"/>
          </a:sp3d>
        </a:effectStyle>
        <a:effectStyle>
          <a:effectLst>
            <a:reflection blurRad="38100" stA="26000" endPos="23000" dist="25400" dir="5400000" sy="-100000" rotWithShape="0"/>
          </a:effectLst>
          <a:scene3d>
            <a:camera prst="orthographicFront">
              <a:rot lat="0" lon="0" rev="0"/>
            </a:camera>
            <a:lightRig rig="balanced" dir="tr"/>
          </a:scene3d>
          <a:sp3d contourW="14605" prstMaterial="plastic">
            <a:bevelT w="50800"/>
            <a:contourClr>
              <a:schemeClr val="phClr">
                <a:shade val="30000"/>
                <a:satMod val="120000"/>
              </a:schemeClr>
            </a:contourClr>
          </a:sp3d>
        </a:effectStyle>
      </a:effectStyleLst>
      <a:bgFillStyleLst>
        <a:solidFill>
          <a:schemeClr val="phClr"/>
        </a:solidFill>
        <a:gradFill rotWithShape="1">
          <a:gsLst>
            <a:gs pos="0">
              <a:schemeClr val="phClr">
                <a:tint val="98000"/>
                <a:shade val="90000"/>
                <a:satMod val="160000"/>
                <a:lumMod val="100000"/>
              </a:schemeClr>
            </a:gs>
            <a:gs pos="60000">
              <a:schemeClr val="phClr">
                <a:tint val="95000"/>
                <a:shade val="100000"/>
                <a:satMod val="130000"/>
                <a:lumMod val="130000"/>
              </a:schemeClr>
            </a:gs>
            <a:gs pos="100000">
              <a:schemeClr val="phClr">
                <a:tint val="97000"/>
                <a:shade val="100000"/>
                <a:hueMod val="100000"/>
                <a:satMod val="140000"/>
                <a:lumMod val="80000"/>
              </a:schemeClr>
            </a:gs>
          </a:gsLst>
          <a:path path="circle">
            <a:fillToRect l="20000" t="10000" r="20000" b="60000"/>
          </a:path>
        </a:gradFill>
        <a:gradFill rotWithShape="1">
          <a:gsLst>
            <a:gs pos="0">
              <a:schemeClr val="phClr">
                <a:tint val="94000"/>
                <a:satMod val="160000"/>
                <a:lumMod val="160000"/>
              </a:schemeClr>
            </a:gs>
            <a:gs pos="42000">
              <a:schemeClr val="phClr">
                <a:tint val="94000"/>
                <a:shade val="94000"/>
                <a:satMod val="160000"/>
                <a:lumMod val="130000"/>
              </a:schemeClr>
            </a:gs>
            <a:gs pos="100000">
              <a:schemeClr val="phClr">
                <a:tint val="97000"/>
                <a:shade val="94000"/>
                <a:satMod val="180000"/>
                <a:lumMod val="84000"/>
              </a:schemeClr>
            </a:gs>
          </a:gsLst>
          <a:path path="circle">
            <a:fillToRect l="24000" t="44000" r="24000" b="12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Slipstream</Template>
  <TotalTime>1631</TotalTime>
  <Words>1000</Words>
  <Application>Microsoft Office PowerPoint</Application>
  <PresentationFormat>On-screen Show (4:3)</PresentationFormat>
  <Paragraphs>130</Paragraphs>
  <Slides>12</Slides>
  <Notes>2</Notes>
  <HiddenSlides>0</HiddenSlides>
  <MMClips>5</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Slipstream</vt:lpstr>
      <vt:lpstr>PowerPoint Presentation</vt:lpstr>
      <vt:lpstr>PowerPoint Presentation</vt:lpstr>
      <vt:lpstr>PowerPoint Presentation</vt:lpstr>
      <vt:lpstr>         Có mấy cách nối các vế câu ghép?</vt:lpstr>
      <vt:lpstr>PowerPoint Presentation</vt:lpstr>
      <vt:lpstr>PowerPoint Presentation</vt:lpstr>
      <vt:lpstr>PowerPoint Presentation</vt:lpstr>
      <vt:lpstr>PowerPoint Presentation</vt:lpstr>
      <vt:lpstr>Trò chơi: Rung chuông vàng</vt:lpstr>
      <vt:lpstr>PowerPoint Presentation</vt:lpstr>
      <vt:lpstr>PowerPoint Presentation</vt:lpstr>
      <vt:lpstr>PowerPoint Presentation</vt:lpstr>
    </vt:vector>
  </TitlesOfParts>
  <Company>Microsoft Corporation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dc:creator>
  <cp:lastModifiedBy>Windows User</cp:lastModifiedBy>
  <cp:revision>302</cp:revision>
  <dcterms:created xsi:type="dcterms:W3CDTF">2008-12-27T01:19:31Z</dcterms:created>
  <dcterms:modified xsi:type="dcterms:W3CDTF">2019-12-28T12:43:45Z</dcterms:modified>
</cp:coreProperties>
</file>