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6BBA6-3A3C-4A63-9D1C-0B1925A4E4F6}" type="datetimeFigureOut">
              <a:rPr lang="en-US" smtClean="0"/>
              <a:t>17/05/2020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32444-BE5E-4C3D-BAA8-692FA1A5B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64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8E786-4216-45F2-862D-D7FBD8328BF6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652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482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482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482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F854487-5C52-43DE-8040-E4597B8E6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066D38B3-FFF9-4D55-BB90-5F1457DCCD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7BA9CFA4-BBAC-4A85-95C0-B8362F921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AAC0A92B-882F-4EAE-9CD9-C3638E889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6BFF9EE6-DCF3-4596-AFC1-8B9F75DC9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70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C100B32-1CD8-4584-AFFC-468F16A33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B2213848-5DFF-4229-945E-D09C771F5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E2CBE1A3-AB9C-4EE4-9F5F-3687D6E54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C546D30A-713C-45BF-8230-18DA0B821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206AA1D7-D90D-4E95-B9BC-EBF858AF7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655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C8677BFC-1CEB-4EC9-BDFE-223EC88FEA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C785C34F-4519-4606-8E0E-0897A9DCA3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BAFCC154-5B53-4BCA-8718-4ED3FD4F4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6139DA60-5E9B-4090-8D53-F1001C335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CBDCC125-0D3E-4EA9-A7C8-6B7F205D1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12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6E16912-C71D-4B42-85B0-8CED62DA7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4D5C65C3-9A14-4CD2-B8FB-90C92B877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F82EA7C-9BF2-42B7-9667-3FBC20A9C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79416C2-32EA-48B2-89DB-40794FBCA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4A4D41C-C2E9-4E0B-A6FA-BB49AE262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310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368008C-9AB4-4B1C-95CE-D7144F8ED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609861AA-8C8D-4063-93A5-090CCD7DC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11594B53-750F-4688-8AC6-001A06F31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6D111ED-CC16-4589-BA58-93349ABBA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D2BDFCA-5803-4BD5-BE70-D04D386A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61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A94A44E-1614-4548-A675-49C7437D4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D2CB05D-49F0-4191-9DA1-F87371F5B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811E541-2AA5-419C-BF5F-D50D9AAB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634BE28-1112-4F77-9A75-ADDF2C9B9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1BF65D9-5AB4-4F0B-BBC4-5816BC9C1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060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D181DCB-21D9-4768-81D0-8FDD76BC7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9B01C4A4-B861-4390-9B1E-B9C5CD7843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26184C3B-8F96-4007-A1A5-406860FF0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4E2A2F06-7A08-48FC-B324-61E244BCC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53938B1E-A008-48B0-9842-9518C8E2E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52ACD351-D356-45E6-B055-8D918889A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639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6243921" y="6124520"/>
            <a:ext cx="581352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www.1ppt.com/excel/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www.1ppt.com/shiti/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www.1ppt.com/jiaoan/ 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     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298851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5CDBEF1-2A57-4393-ADBA-7FD459992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F15D6B0D-3913-4113-A650-68D6DCDFE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75D2C145-9938-47EA-B8C2-2A3376E45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0F4A527F-A113-445E-A2AA-C32EA8D76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7D70841D-BFD9-41CE-A016-36088946E8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61D3FDF1-D9E0-4796-990D-E0A5E1FEA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6D9ECE8F-0819-46A9-9B35-EDA876B97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AA9CE455-EC2F-440B-B02A-392EA195F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6523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64AADB3-4629-4990-9BEC-DF146B877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08882E34-A4CF-48BF-B612-1FC442630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8C6FCC9D-A492-419B-A35A-A8ACE9817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588E80C1-B127-4C64-AD60-CEE94CB49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1210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4B91717F-38DD-4EEA-AFB7-7BD1FE06A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8BF10592-DCAF-4E5B-837C-31C809481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17C08BD7-2A00-493A-BCA2-14FEF6E1F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49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5C4D18D-7DCA-4907-BF3A-2579F5028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81CA1271-3E82-497F-8B53-0F1867D99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EDD3CAA6-9D80-4D7F-B066-F05B326EF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D872E402-B1CB-4A42-A678-0F755DC02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8FFC4956-AD1F-4860-9AD2-0BF206466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338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4447978-01C8-4378-A561-1B6BA17AE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28E268C2-337B-4A81-AA37-C0752A110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4A07D8C3-9924-40F5-A382-A24EA6797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EA502612-5A1D-4D4D-86C7-8B3A07025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31E46F2C-3ED7-44C9-B04D-3FE1B2707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67FB1D80-305F-4E6E-99FC-BF3D95C7C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6040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D72CE05-210F-4D4E-B74C-434F9B7C5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2AD01294-2AE0-4D49-B58D-0B86194B8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75FC8DDA-8110-4E55-A4F0-19A120E56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6F0375A7-5AD1-411F-91A2-6BA102C3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CFA55CF4-5A26-4CE9-900A-33700119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F0F477B4-025B-457B-A180-3F3263EB3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4895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ACF2243-51DC-432B-A42D-13B9BC8CD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D3281135-AF1F-4D98-AF0C-467296D84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11E0480-455A-427B-ADDE-DFD7CDDE3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DFFA774-CA80-4815-B9EF-89F23DAC6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12FDC0D-FCC7-4A03-A0EE-D5F33FADD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9543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39EE9293-3A84-477A-9D09-A9536A5F36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96A4617F-2508-4595-A385-011CD27973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F71AFD0-07C8-45D7-AB4F-BDA8DE95A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4F3B0D0-648C-407C-9700-F4C308A4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4197ADA-7070-4D26-A720-860CFC3CC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739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A2BCA75-1F57-42BB-BA48-FF7C11F9A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070ED596-E120-41AB-A9D0-0C265B708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314CC783-0900-49CE-BA3B-0DAB551AB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63FE88C5-D9F1-4EFA-AC3A-FFECD8F14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72B71C59-EA95-4156-B37F-1D9181F17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69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F93CE9B-26F4-4B05-91AD-7D5BBED79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45CDBC56-9665-4D60-9294-B80E2DB8F0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411C4657-3D75-49B8-8964-650753686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DE6B204F-8CF6-4A2B-9F70-F87F23918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A6A51D15-F7E4-4DE1-A5B4-83ECC6D11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C0F6C39E-8093-41EE-A607-8E5F0170D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203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/>
        </p:nvSpPr>
        <p:spPr>
          <a:xfrm>
            <a:off x="6534597" y="4533564"/>
            <a:ext cx="58135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3266374-AFE4-4831-A5D4-D610A238B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183994A4-C448-4CA5-B862-08CF03A37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A7DDCC8E-BB47-4F1D-9799-9F4191D8C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8BEBAE0C-F973-4EB6-863C-C1E8B652D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BDA79FA2-E550-4485-B4C1-39F22F9755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96B10B1F-8655-45D2-B5B4-9F8EC0F30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A550D1C5-417B-4AB3-955E-4882CCE79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30A9BB96-5048-4114-8119-6433A9C24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699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20AD0C29-217F-4361-8E80-7465E78B13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4314" y="85725"/>
            <a:ext cx="8708231" cy="668655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52372D81-DD6F-46C0-89FD-3F7395D2DE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20240" y="935520"/>
            <a:ext cx="791024" cy="498696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="" xmlns:a16="http://schemas.microsoft.com/office/drawing/2014/main" id="{5D0669E6-D5C2-4FC1-8B78-AF25BC97265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2774" y="5566149"/>
            <a:ext cx="1395508" cy="1378473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429536A4-CF62-4AF6-A9D3-6682247631F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86626" y="5540998"/>
            <a:ext cx="1438979" cy="1428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2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1AB82DFE-C0A5-4AD2-BA2A-E99A9A69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100C2B3D-536B-48EA-852C-D6CAA923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662DEAD2-81E2-4AFD-9589-38B34A21F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49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BE64A12-4BAB-4E3A-8DA9-52A095F88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EBE86420-FFFC-40E3-948C-4C3076A70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1B3064B2-4C4C-4E59-A636-386101A72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6561F877-3A10-4449-A41F-F5F4AAD74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BAC1BDEC-2A6B-4B59-BC79-E457B820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543395E7-F1F8-46C5-AD62-DAF3BA338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579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ECE34F2-1AAA-482B-95A0-022B6E043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41391EE8-C5F4-4CEE-AE7B-A88CEEB0CF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C05BB1AC-FA53-469F-94F1-F54377A90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83E5B89E-D193-4E52-8679-A2EF6BFB8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812B-C032-45E8-ABE9-CC3D372FACD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60BA0B5B-4620-420D-8049-B1459F885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5EBE54AB-C10C-4E82-808F-078B0114E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4E1D-8AC2-401E-B33A-12C05253EAA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41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97CC79CE-D0B9-4A26-A9C7-D1A3715F0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69400D15-5A87-4F32-85DB-F6625FF3D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66224C90-B32D-4839-A49B-9CC172D2CF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F812B-C032-45E8-ABE9-CC3D372FACD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C015ABAE-7824-4CF1-89BB-15DFE2DCC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96C655C6-FC82-4699-BFEB-5D510E174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F4E1D-8AC2-401E-B33A-12C05253EAA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96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D000DE4C-A71B-4BBC-999B-48C3C9C85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B39E175D-1D69-44EB-B3D8-FFD0C2FA0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159DA452-E5E0-48AD-9CA5-82CC812D4A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8E231-020E-454B-814C-04386EE4B12D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F079151-4CDB-4A0A-A5A6-1E1E65488D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2267CBD-68D9-47A2-B24B-EF4FD30FE1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349D6-2446-475D-9F9F-B6A9DFEA62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E02C84A7-A93A-49C8-AD38-B907AD80F54B}"/>
              </a:ext>
            </a:extLst>
          </p:cNvPr>
          <p:cNvGrpSpPr/>
          <p:nvPr userDrawn="1"/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="" id="{6CE3C2D8-EB6E-45D7-A678-7F969FC7928A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EB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="" id="{D63E64FD-1C22-438B-B135-0B4A59D478C0}"/>
                </a:ext>
              </a:extLst>
            </p:cNvPr>
            <p:cNvSpPr/>
            <p:nvPr/>
          </p:nvSpPr>
          <p:spPr>
            <a:xfrm>
              <a:off x="247650" y="266578"/>
              <a:ext cx="11696700" cy="63248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80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B949A565-F083-4ED1-A28E-C3C22692CFCA}"/>
              </a:ext>
            </a:extLst>
          </p:cNvPr>
          <p:cNvGrpSpPr/>
          <p:nvPr/>
        </p:nvGrpSpPr>
        <p:grpSpPr>
          <a:xfrm>
            <a:off x="256447" y="208491"/>
            <a:ext cx="8581319" cy="5883467"/>
            <a:chOff x="341926" y="208486"/>
            <a:chExt cx="11441759" cy="5883467"/>
          </a:xfrm>
        </p:grpSpPr>
        <p:pic>
          <p:nvPicPr>
            <p:cNvPr id="135" name="图片 134">
              <a:extLst>
                <a:ext uri="{FF2B5EF4-FFF2-40B4-BE49-F238E27FC236}">
                  <a16:creationId xmlns="" xmlns:a16="http://schemas.microsoft.com/office/drawing/2014/main" id="{058EF380-3BFA-4D4F-905D-20E68FCB7C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07478" y="208803"/>
              <a:ext cx="10876207" cy="5883150"/>
            </a:xfrm>
            <a:prstGeom prst="rect">
              <a:avLst/>
            </a:prstGeom>
          </p:spPr>
        </p:pic>
        <p:pic>
          <p:nvPicPr>
            <p:cNvPr id="136" name="图片 135">
              <a:extLst>
                <a:ext uri="{FF2B5EF4-FFF2-40B4-BE49-F238E27FC236}">
                  <a16:creationId xmlns="" xmlns:a16="http://schemas.microsoft.com/office/drawing/2014/main" id="{C0B7273D-A0E8-40B3-808C-F518C29738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64231" y="208725"/>
              <a:ext cx="10876207" cy="5846571"/>
            </a:xfrm>
            <a:prstGeom prst="rect">
              <a:avLst/>
            </a:prstGeom>
          </p:spPr>
        </p:pic>
        <p:pic>
          <p:nvPicPr>
            <p:cNvPr id="137" name="图片 136">
              <a:extLst>
                <a:ext uri="{FF2B5EF4-FFF2-40B4-BE49-F238E27FC236}">
                  <a16:creationId xmlns="" xmlns:a16="http://schemas.microsoft.com/office/drawing/2014/main" id="{187EA6F5-50E0-4B99-B506-F3E5D19A3BD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03773" y="208486"/>
              <a:ext cx="10876207" cy="5785605"/>
            </a:xfrm>
            <a:prstGeom prst="rect">
              <a:avLst/>
            </a:prstGeom>
          </p:spPr>
        </p:pic>
        <p:pic>
          <p:nvPicPr>
            <p:cNvPr id="143" name="图片 142">
              <a:extLst>
                <a:ext uri="{FF2B5EF4-FFF2-40B4-BE49-F238E27FC236}">
                  <a16:creationId xmlns="" xmlns:a16="http://schemas.microsoft.com/office/drawing/2014/main" id="{BFB9BEB1-EF4E-4D56-A896-BED2A3B6143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41926" y="784490"/>
              <a:ext cx="1054699" cy="4986960"/>
            </a:xfrm>
            <a:prstGeom prst="rect">
              <a:avLst/>
            </a:prstGeom>
          </p:spPr>
        </p:pic>
      </p:grpSp>
      <p:pic>
        <p:nvPicPr>
          <p:cNvPr id="138" name="图片 137">
            <a:extLst>
              <a:ext uri="{FF2B5EF4-FFF2-40B4-BE49-F238E27FC236}">
                <a16:creationId xmlns="" xmlns:a16="http://schemas.microsoft.com/office/drawing/2014/main" id="{1BAFA7BC-5608-4A87-BF91-9451441194CD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79118" y="512495"/>
            <a:ext cx="1656155" cy="792549"/>
          </a:xfrm>
          <a:prstGeom prst="rect">
            <a:avLst/>
          </a:prstGeom>
        </p:spPr>
      </p:pic>
      <p:pic>
        <p:nvPicPr>
          <p:cNvPr id="139" name="图片 138">
            <a:extLst>
              <a:ext uri="{FF2B5EF4-FFF2-40B4-BE49-F238E27FC236}">
                <a16:creationId xmlns="" xmlns:a16="http://schemas.microsoft.com/office/drawing/2014/main" id="{71603CBD-0EC2-4849-94D8-02CE7759B6B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29054" y="4651976"/>
            <a:ext cx="1737511" cy="1268078"/>
          </a:xfrm>
          <a:prstGeom prst="rect">
            <a:avLst/>
          </a:prstGeom>
        </p:spPr>
      </p:pic>
      <p:pic>
        <p:nvPicPr>
          <p:cNvPr id="140" name="图片 139">
            <a:extLst>
              <a:ext uri="{FF2B5EF4-FFF2-40B4-BE49-F238E27FC236}">
                <a16:creationId xmlns="" xmlns:a16="http://schemas.microsoft.com/office/drawing/2014/main" id="{956C086E-2C2F-4A37-806D-C7AC01E835B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42551" y="2078828"/>
            <a:ext cx="1892972" cy="2505673"/>
          </a:xfrm>
          <a:prstGeom prst="rect">
            <a:avLst/>
          </a:prstGeom>
        </p:spPr>
      </p:pic>
      <p:pic>
        <p:nvPicPr>
          <p:cNvPr id="141" name="图片 140">
            <a:extLst>
              <a:ext uri="{FF2B5EF4-FFF2-40B4-BE49-F238E27FC236}">
                <a16:creationId xmlns="" xmlns:a16="http://schemas.microsoft.com/office/drawing/2014/main" id="{C7841B54-9F73-4DED-A8BA-EC1305A0BB9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29952" y="4214725"/>
            <a:ext cx="2359357" cy="2505673"/>
          </a:xfrm>
          <a:prstGeom prst="rect">
            <a:avLst/>
          </a:prstGeom>
        </p:spPr>
      </p:pic>
      <p:pic>
        <p:nvPicPr>
          <p:cNvPr id="142" name="图片 141">
            <a:extLst>
              <a:ext uri="{FF2B5EF4-FFF2-40B4-BE49-F238E27FC236}">
                <a16:creationId xmlns="" xmlns:a16="http://schemas.microsoft.com/office/drawing/2014/main" id="{6A9AAE3E-8C65-49C5-8093-BFCE4DB3629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70948" y="1905002"/>
            <a:ext cx="653853" cy="865707"/>
          </a:xfrm>
          <a:prstGeom prst="rect">
            <a:avLst/>
          </a:prstGeom>
        </p:spPr>
      </p:pic>
      <p:pic>
        <p:nvPicPr>
          <p:cNvPr id="148" name="图片 147">
            <a:extLst>
              <a:ext uri="{FF2B5EF4-FFF2-40B4-BE49-F238E27FC236}">
                <a16:creationId xmlns="" xmlns:a16="http://schemas.microsoft.com/office/drawing/2014/main" id="{65303F87-9F21-44CB-9E31-B19C35B8D17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00200" y="1773383"/>
            <a:ext cx="342930" cy="481626"/>
          </a:xfrm>
          <a:prstGeom prst="rect">
            <a:avLst/>
          </a:prstGeom>
        </p:spPr>
      </p:pic>
      <p:pic>
        <p:nvPicPr>
          <p:cNvPr id="149" name="图片 148">
            <a:extLst>
              <a:ext uri="{FF2B5EF4-FFF2-40B4-BE49-F238E27FC236}">
                <a16:creationId xmlns="" xmlns:a16="http://schemas.microsoft.com/office/drawing/2014/main" id="{9D8778BF-9B1C-41EA-B558-7D67D5A0FA8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218185" y="2324240"/>
            <a:ext cx="772735" cy="1024217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="" xmlns:a16="http://schemas.microsoft.com/office/drawing/2014/main" id="{0106CC76-29AA-4155-BE1F-91F89FF8C09C}"/>
              </a:ext>
            </a:extLst>
          </p:cNvPr>
          <p:cNvGrpSpPr/>
          <p:nvPr/>
        </p:nvGrpSpPr>
        <p:grpSpPr>
          <a:xfrm>
            <a:off x="3160464" y="962812"/>
            <a:ext cx="672143" cy="1012024"/>
            <a:chOff x="4312426" y="962812"/>
            <a:chExt cx="896190" cy="1012024"/>
          </a:xfrm>
        </p:grpSpPr>
        <p:pic>
          <p:nvPicPr>
            <p:cNvPr id="144" name="图片 143">
              <a:extLst>
                <a:ext uri="{FF2B5EF4-FFF2-40B4-BE49-F238E27FC236}">
                  <a16:creationId xmlns="" xmlns:a16="http://schemas.microsoft.com/office/drawing/2014/main" id="{18EA0D29-E2A5-47C0-9743-CBE90632D5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312426" y="962812"/>
              <a:ext cx="896190" cy="1012024"/>
            </a:xfrm>
            <a:prstGeom prst="rect">
              <a:avLst/>
            </a:prstGeom>
          </p:spPr>
        </p:pic>
        <p:sp>
          <p:nvSpPr>
            <p:cNvPr id="117" name="文本框 116">
              <a:extLst>
                <a:ext uri="{FF2B5EF4-FFF2-40B4-BE49-F238E27FC236}">
                  <a16:creationId xmlns="" xmlns:a16="http://schemas.microsoft.com/office/drawing/2014/main" id="{00B3E71D-A69A-4BC3-A2BA-62C4358EBE52}"/>
                </a:ext>
              </a:extLst>
            </p:cNvPr>
            <p:cNvSpPr txBox="1"/>
            <p:nvPr/>
          </p:nvSpPr>
          <p:spPr>
            <a:xfrm>
              <a:off x="4541583" y="1059708"/>
              <a:ext cx="48343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400" b="1" dirty="0">
                  <a:solidFill>
                    <a:prstClr val="white"/>
                  </a:solidFill>
                </a:rPr>
                <a:t>2</a:t>
              </a:r>
              <a:endParaRPr lang="zh-CN" altLang="en-US" sz="44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="" xmlns:a16="http://schemas.microsoft.com/office/drawing/2014/main" id="{EB637EEC-697A-4846-99CE-4EE5F3398728}"/>
              </a:ext>
            </a:extLst>
          </p:cNvPr>
          <p:cNvGrpSpPr/>
          <p:nvPr/>
        </p:nvGrpSpPr>
        <p:grpSpPr>
          <a:xfrm>
            <a:off x="3931007" y="914035"/>
            <a:ext cx="727011" cy="1091279"/>
            <a:chOff x="5339818" y="914030"/>
            <a:chExt cx="969348" cy="1091279"/>
          </a:xfrm>
        </p:grpSpPr>
        <p:pic>
          <p:nvPicPr>
            <p:cNvPr id="147" name="图片 146">
              <a:extLst>
                <a:ext uri="{FF2B5EF4-FFF2-40B4-BE49-F238E27FC236}">
                  <a16:creationId xmlns="" xmlns:a16="http://schemas.microsoft.com/office/drawing/2014/main" id="{A1053DDF-CC48-447B-911C-2E9EDC90EF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5339818" y="914030"/>
              <a:ext cx="969348" cy="1091279"/>
            </a:xfrm>
            <a:prstGeom prst="rect">
              <a:avLst/>
            </a:prstGeom>
          </p:spPr>
        </p:pic>
        <p:sp>
          <p:nvSpPr>
            <p:cNvPr id="125" name="文本框 124">
              <a:extLst>
                <a:ext uri="{FF2B5EF4-FFF2-40B4-BE49-F238E27FC236}">
                  <a16:creationId xmlns="" xmlns:a16="http://schemas.microsoft.com/office/drawing/2014/main" id="{7911EDDA-A01A-497B-8E48-4432FFDAA674}"/>
                </a:ext>
              </a:extLst>
            </p:cNvPr>
            <p:cNvSpPr txBox="1"/>
            <p:nvPr/>
          </p:nvSpPr>
          <p:spPr>
            <a:xfrm>
              <a:off x="5567070" y="1059708"/>
              <a:ext cx="48343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400" b="1" dirty="0">
                  <a:solidFill>
                    <a:prstClr val="white"/>
                  </a:solidFill>
                </a:rPr>
                <a:t>0</a:t>
              </a:r>
              <a:endParaRPr lang="zh-CN" altLang="en-US" sz="44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="" xmlns:a16="http://schemas.microsoft.com/office/drawing/2014/main" id="{25609BCC-87D3-4013-97A3-D3C4BE105AA4}"/>
              </a:ext>
            </a:extLst>
          </p:cNvPr>
          <p:cNvGrpSpPr/>
          <p:nvPr/>
        </p:nvGrpSpPr>
        <p:grpSpPr>
          <a:xfrm>
            <a:off x="4786366" y="1041334"/>
            <a:ext cx="576122" cy="883997"/>
            <a:chOff x="6480295" y="1041329"/>
            <a:chExt cx="768163" cy="883997"/>
          </a:xfrm>
        </p:grpSpPr>
        <p:pic>
          <p:nvPicPr>
            <p:cNvPr id="146" name="图片 145">
              <a:extLst>
                <a:ext uri="{FF2B5EF4-FFF2-40B4-BE49-F238E27FC236}">
                  <a16:creationId xmlns="" xmlns:a16="http://schemas.microsoft.com/office/drawing/2014/main" id="{01A1158D-CF21-45B3-A99B-B7C8C7E18C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6480295" y="1041329"/>
              <a:ext cx="768163" cy="883997"/>
            </a:xfrm>
            <a:prstGeom prst="rect">
              <a:avLst/>
            </a:prstGeom>
          </p:spPr>
        </p:pic>
        <p:sp>
          <p:nvSpPr>
            <p:cNvPr id="126" name="文本框 125">
              <a:extLst>
                <a:ext uri="{FF2B5EF4-FFF2-40B4-BE49-F238E27FC236}">
                  <a16:creationId xmlns="" xmlns:a16="http://schemas.microsoft.com/office/drawing/2014/main" id="{69CA917A-E37A-4868-997E-E431F2228313}"/>
                </a:ext>
              </a:extLst>
            </p:cNvPr>
            <p:cNvSpPr txBox="1"/>
            <p:nvPr/>
          </p:nvSpPr>
          <p:spPr>
            <a:xfrm>
              <a:off x="6635097" y="1059708"/>
              <a:ext cx="48343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400" b="1" dirty="0" smtClean="0">
                  <a:solidFill>
                    <a:prstClr val="white"/>
                  </a:solidFill>
                </a:rPr>
                <a:t>2</a:t>
              </a:r>
              <a:endParaRPr lang="zh-CN" altLang="en-US" sz="44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="" xmlns:a16="http://schemas.microsoft.com/office/drawing/2014/main" id="{6D212787-0927-44F6-9A76-ACBE4F7329D1}"/>
              </a:ext>
            </a:extLst>
          </p:cNvPr>
          <p:cNvGrpSpPr/>
          <p:nvPr/>
        </p:nvGrpSpPr>
        <p:grpSpPr>
          <a:xfrm>
            <a:off x="5583044" y="1016559"/>
            <a:ext cx="576122" cy="890093"/>
            <a:chOff x="7542534" y="1016554"/>
            <a:chExt cx="768163" cy="890093"/>
          </a:xfrm>
        </p:grpSpPr>
        <p:pic>
          <p:nvPicPr>
            <p:cNvPr id="145" name="图片 144">
              <a:extLst>
                <a:ext uri="{FF2B5EF4-FFF2-40B4-BE49-F238E27FC236}">
                  <a16:creationId xmlns="" xmlns:a16="http://schemas.microsoft.com/office/drawing/2014/main" id="{EFDC83D8-2D66-4388-BF7A-63138D8398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7542534" y="1016554"/>
              <a:ext cx="768163" cy="890093"/>
            </a:xfrm>
            <a:prstGeom prst="rect">
              <a:avLst/>
            </a:prstGeom>
          </p:spPr>
        </p:pic>
        <p:sp>
          <p:nvSpPr>
            <p:cNvPr id="127" name="文本框 126">
              <a:extLst>
                <a:ext uri="{FF2B5EF4-FFF2-40B4-BE49-F238E27FC236}">
                  <a16:creationId xmlns="" xmlns:a16="http://schemas.microsoft.com/office/drawing/2014/main" id="{491E861E-1A3E-46A2-BC7C-D956D9FC302C}"/>
                </a:ext>
              </a:extLst>
            </p:cNvPr>
            <p:cNvSpPr txBox="1"/>
            <p:nvPr/>
          </p:nvSpPr>
          <p:spPr>
            <a:xfrm>
              <a:off x="7666431" y="1059708"/>
              <a:ext cx="48343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400" b="1" dirty="0">
                  <a:solidFill>
                    <a:prstClr val="white"/>
                  </a:solidFill>
                </a:rPr>
                <a:t>0</a:t>
              </a:r>
              <a:endParaRPr lang="zh-CN" altLang="en-US" sz="44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114" name="文本框 113">
            <a:extLst>
              <a:ext uri="{FF2B5EF4-FFF2-40B4-BE49-F238E27FC236}">
                <a16:creationId xmlns="" xmlns:a16="http://schemas.microsoft.com/office/drawing/2014/main" id="{20209AAE-7B10-467B-B114-249EE1FF1EE3}"/>
              </a:ext>
            </a:extLst>
          </p:cNvPr>
          <p:cNvSpPr txBox="1"/>
          <p:nvPr/>
        </p:nvSpPr>
        <p:spPr>
          <a:xfrm>
            <a:off x="1990920" y="2074406"/>
            <a:ext cx="5400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ea typeface="汉仪夏日体W" panose="00020600040101010101" pitchFamily="18" charset="-122"/>
                <a:cs typeface="Times New Roman" pitchFamily="18" charset="0"/>
              </a:rPr>
              <a:t>Ôn</a:t>
            </a:r>
            <a:r>
              <a:rPr lang="en-US" altLang="zh-CN" sz="6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ea typeface="汉仪夏日体W" panose="00020600040101010101" pitchFamily="18" charset="-122"/>
                <a:cs typeface="Times New Roman" pitchFamily="18" charset="0"/>
              </a:rPr>
              <a:t> </a:t>
            </a:r>
            <a:r>
              <a:rPr lang="en-US" altLang="zh-CN" sz="60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ea typeface="汉仪夏日体W" panose="00020600040101010101" pitchFamily="18" charset="-122"/>
                <a:cs typeface="Times New Roman" pitchFamily="18" charset="0"/>
              </a:rPr>
              <a:t>tập</a:t>
            </a:r>
            <a:r>
              <a:rPr lang="en-US" altLang="zh-CN" sz="6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ea typeface="汉仪夏日体W" panose="00020600040101010101" pitchFamily="18" charset="-122"/>
                <a:cs typeface="Times New Roman" pitchFamily="18" charset="0"/>
              </a:rPr>
              <a:t> </a:t>
            </a:r>
            <a:r>
              <a:rPr lang="en-US" altLang="zh-CN" sz="60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ea typeface="汉仪夏日体W" panose="00020600040101010101" pitchFamily="18" charset="-122"/>
                <a:cs typeface="Times New Roman" pitchFamily="18" charset="0"/>
              </a:rPr>
              <a:t>giữa</a:t>
            </a:r>
            <a:r>
              <a:rPr lang="en-US" altLang="zh-CN" sz="6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ea typeface="汉仪夏日体W" panose="00020600040101010101" pitchFamily="18" charset="-122"/>
                <a:cs typeface="Times New Roman" pitchFamily="18" charset="0"/>
              </a:rPr>
              <a:t> </a:t>
            </a:r>
            <a:r>
              <a:rPr lang="en-US" altLang="zh-CN" sz="60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ea typeface="汉仪夏日体W" panose="00020600040101010101" pitchFamily="18" charset="-122"/>
                <a:cs typeface="Times New Roman" pitchFamily="18" charset="0"/>
              </a:rPr>
              <a:t>học</a:t>
            </a:r>
            <a:r>
              <a:rPr lang="en-US" altLang="zh-CN" sz="6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ea typeface="汉仪夏日体W" panose="00020600040101010101" pitchFamily="18" charset="-122"/>
                <a:cs typeface="Times New Roman" pitchFamily="18" charset="0"/>
              </a:rPr>
              <a:t> </a:t>
            </a:r>
            <a:r>
              <a:rPr lang="en-US" altLang="zh-CN" sz="60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ea typeface="汉仪夏日体W" panose="00020600040101010101" pitchFamily="18" charset="-122"/>
                <a:cs typeface="Times New Roman" pitchFamily="18" charset="0"/>
              </a:rPr>
              <a:t>kì</a:t>
            </a:r>
            <a:r>
              <a:rPr lang="en-US" altLang="zh-CN" sz="6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ea typeface="汉仪夏日体W" panose="00020600040101010101" pitchFamily="18" charset="-122"/>
                <a:cs typeface="Times New Roman" pitchFamily="18" charset="0"/>
              </a:rPr>
              <a:t> 2 ( </a:t>
            </a:r>
            <a:r>
              <a:rPr lang="en-US" altLang="zh-CN" sz="60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ea typeface="汉仪夏日体W" panose="00020600040101010101" pitchFamily="18" charset="-122"/>
                <a:cs typeface="Times New Roman" pitchFamily="18" charset="0"/>
              </a:rPr>
              <a:t>tiết</a:t>
            </a:r>
            <a:r>
              <a:rPr lang="en-US" altLang="zh-CN" sz="6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ea typeface="汉仪夏日体W" panose="00020600040101010101" pitchFamily="18" charset="-122"/>
                <a:cs typeface="Times New Roman" pitchFamily="18" charset="0"/>
              </a:rPr>
              <a:t> 4 )</a:t>
            </a:r>
            <a:endParaRPr lang="zh-CN" altLang="en-US" sz="6000" dirty="0">
              <a:solidFill>
                <a:prstClr val="black">
                  <a:lumMod val="75000"/>
                  <a:lumOff val="25000"/>
                </a:prstClr>
              </a:solidFill>
              <a:latin typeface="Times New Roman" pitchFamily="18" charset="0"/>
              <a:ea typeface="汉仪夏日体W" panose="00020600040101010101" pitchFamily="18" charset="-122"/>
              <a:cs typeface="Times New Roman" pitchFamily="18" charset="0"/>
            </a:endParaRPr>
          </a:p>
        </p:txBody>
      </p:sp>
      <p:pic>
        <p:nvPicPr>
          <p:cNvPr id="150" name="图片 149">
            <a:extLst>
              <a:ext uri="{FF2B5EF4-FFF2-40B4-BE49-F238E27FC236}">
                <a16:creationId xmlns="" xmlns:a16="http://schemas.microsoft.com/office/drawing/2014/main" id="{386BA7ED-6C5D-4D46-92B1-71942008F588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0904" r="-11007"/>
          <a:stretch/>
        </p:blipFill>
        <p:spPr>
          <a:xfrm>
            <a:off x="1388497" y="763823"/>
            <a:ext cx="914400" cy="57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50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75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75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75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75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>
            <a:extLst>
              <a:ext uri="{FF2B5EF4-FFF2-40B4-BE49-F238E27FC236}">
                <a16:creationId xmlns:a16="http://schemas.microsoft.com/office/drawing/2014/main" xmlns="" id="{3C54711A-3FCA-4330-8ED9-4514898571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328787" y="4304859"/>
            <a:ext cx="2629476" cy="23246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1981200"/>
            <a:ext cx="8077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24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01780"/>
            <a:ext cx="8153400" cy="2219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chóc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55" y="27432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lnSpc>
                <a:spcPct val="150000"/>
              </a:lnSpc>
              <a:buAutoNum type="alphaL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2510" y="4312860"/>
            <a:ext cx="5105400" cy="742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Mỏ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vẹt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3002" y="5181600"/>
            <a:ext cx="7724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c. Con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chích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837468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133600"/>
            <a:ext cx="8305800" cy="2219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3, 4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ngỗng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,…)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00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8">
      <a:majorFont>
        <a:latin typeface="Arial"/>
        <a:ea typeface="YF补 汉仪夏日体+黑白emoji"/>
        <a:cs typeface=""/>
      </a:majorFont>
      <a:minorFont>
        <a:latin typeface="Arial"/>
        <a:ea typeface="YF补 汉仪夏日体+黑白emoj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125</Words>
  <Application>Microsoft Office PowerPoint</Application>
  <PresentationFormat>On-screen Show (4:3)</PresentationFormat>
  <Paragraphs>16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第一PPT，www.1ppt.com</vt:lpstr>
      <vt:lpstr>1_第一PPT，www.1ppt.com</vt:lpstr>
      <vt:lpstr>PowerPoint Presentation</vt:lpstr>
      <vt:lpstr>PowerPoint Presentation</vt:lpstr>
      <vt:lpstr>PowerPoint Presentation</vt:lpstr>
      <vt:lpstr>PowerPoint Presentation</vt:lpstr>
    </vt:vector>
  </TitlesOfParts>
  <Company>minhtuan6990@gmail.com / 01686898975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</cp:revision>
  <dcterms:created xsi:type="dcterms:W3CDTF">2020-05-17T09:24:31Z</dcterms:created>
  <dcterms:modified xsi:type="dcterms:W3CDTF">2020-05-17T09:59:41Z</dcterms:modified>
</cp:coreProperties>
</file>