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FF00"/>
    <a:srgbClr val="0000FF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5" autoAdjust="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D53D3-DA08-4751-9B56-6DD285516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19D8-9E11-4840-8854-C199A7E4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4CA0-F3E2-424C-82B4-A40F4045A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910A-86DD-4337-872F-7F862CE92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DCFF3-147B-4ABA-A651-7F1FE6882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A22B3-47CE-4F5F-BEB7-8D259431A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92541-34CD-47F3-ABA4-19E7FE031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8C417-2E80-4EED-8DCE-C606A6756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0B57D-D3E6-4942-A49A-34DFDF2DC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2B6C3-CADF-4822-AB65-266A443F8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86B3F-51C9-467B-ADDB-1F5EA7B1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00"/>
            </a:gs>
            <a:gs pos="100000">
              <a:srgbClr val="33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952B6A6F-8500-4AB8-B04F-0A8AC53D7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tv2t2t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0"/>
            <a:ext cx="655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2054" name="Picture 9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04800" y="1905000"/>
            <a:ext cx="23622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Hồ Giáo sinh năm 1930. Ông được Nhà nước phong tặng danh hiệu Anh hùng Lao động 2 lần trong ngành chăn nuôi.</a:t>
            </a:r>
          </a:p>
        </p:txBody>
      </p:sp>
      <p:pic>
        <p:nvPicPr>
          <p:cNvPr id="21516" name="Picture 12" descr="keoxe0463164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2362200"/>
            <a:ext cx="6477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181600" y="2438400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này ông 79 tuổi</a:t>
            </a:r>
          </a:p>
        </p:txBody>
      </p:sp>
      <p:pic>
        <p:nvPicPr>
          <p:cNvPr id="21519" name="Picture 15" descr="7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2286000"/>
            <a:ext cx="6477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/>
      <p:bldP spid="21515" grpId="0"/>
      <p:bldP spid="215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14400" y="1995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</a:t>
            </a: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2420938"/>
            <a:ext cx="7467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 ngào,trập trùng, chăm bẵm,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dụi mõm, quấn quýt, nhảy quẩng lên,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9600" y="3581400"/>
            <a:ext cx="8001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 như những đứa trẻ </a:t>
            </a:r>
            <a:r>
              <a:rPr lang="nl-NL" sz="2800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quấn quýt</a:t>
            </a: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bên mẹ,  đàn bê cứ </a:t>
            </a:r>
            <a:r>
              <a:rPr lang="nl-NL" sz="2800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quẩn vào chân</a:t>
            </a: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Hồ Giáo.  Chúng vừa ăn vừa </a:t>
            </a:r>
            <a:r>
              <a:rPr lang="nl-NL" sz="2800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đùa nghịch</a:t>
            </a: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Những con bê đực,  </a:t>
            </a:r>
            <a:r>
              <a:rPr lang="nl-NL" sz="2800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hệt</a:t>
            </a: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bé trai khỏe mạnh,  chốc chốc lại ngừng ăn  </a:t>
            </a:r>
            <a:r>
              <a:rPr lang="nl-NL" sz="2800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 quẩng</a:t>
            </a: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 rồi </a:t>
            </a:r>
            <a:r>
              <a:rPr lang="nl-NL" sz="2800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 đuổi nhau</a:t>
            </a: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thành một </a:t>
            </a:r>
            <a:r>
              <a:rPr lang="nl-NL" sz="2800" i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 tròn</a:t>
            </a:r>
            <a:r>
              <a:rPr lang="nl-NL" sz="280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xung quanh anh...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934200" y="3581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495800" y="3962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76400" y="4419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648200" y="4419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524000" y="4876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029200" y="4876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467600" y="4800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447800" y="5715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895600" y="52879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3089" name="Picture 2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23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29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867400" y="19050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ngữ: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066800" y="1905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</a:t>
            </a:r>
          </a:p>
        </p:txBody>
      </p:sp>
      <p:sp>
        <p:nvSpPr>
          <p:cNvPr id="4101" name="WordArt 8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304800" y="2590800"/>
            <a:ext cx="74676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 ngào,trập trùng,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 bẵm, dụi mõm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quấn quýt, nhảy quẩng lên,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638800" y="2438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Hồ Giáo: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38800" y="2895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Trập trùng: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638800" y="33670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Quanh quẩn: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715000" y="38242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nhảy quẩng: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715000" y="4343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Rụt rè: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791200" y="48768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Từ tốn: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4110" name="Picture 18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9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0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1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4" grpId="0"/>
      <p:bldP spid="6156" grpId="0"/>
      <p:bldP spid="6157" grpId="0"/>
      <p:bldP spid="6158" grpId="0"/>
      <p:bldP spid="6159" grpId="0"/>
      <p:bldP spid="6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bài:</a:t>
            </a:r>
          </a:p>
        </p:txBody>
      </p:sp>
      <p:sp>
        <p:nvSpPr>
          <p:cNvPr id="5124" name="WordArt 8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90600" y="24384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 :Không khí và bầu trời mùa xuân trên đồng cỏ Ba Vì đẹp như thế nào?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81000" y="3810000"/>
            <a:ext cx="83058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khí: trong lành và rất ngọt ngào</a:t>
            </a:r>
          </a:p>
          <a:p>
            <a:pPr>
              <a:buFontTx/>
              <a:buChar char="-"/>
            </a:pP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Bầu trời: cao vút, trập trùng, những đám mây trắng.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5800" y="26670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 : Tìm những từ ngữ, hình ảnh thể hiện tình cảm của đàn bê với anh Hồ Giáo?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81000" y="3886200"/>
            <a:ext cx="8305800" cy="21336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quanh quẩn bên anh, như những đứa trẻ </a:t>
            </a:r>
          </a:p>
          <a:p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quấn quýt bên mẹ, quẩn vào chân anh.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5130" name="Picture 14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5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6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7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7" grpId="1"/>
      <p:bldP spid="7178" grpId="0" animBg="1"/>
      <p:bldP spid="7178" grpId="1" animBg="1"/>
      <p:bldP spid="7179" grpId="0"/>
      <p:bldP spid="7180" grpId="0" animBg="1"/>
      <p:bldP spid="718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nội dung bài:</a:t>
            </a:r>
          </a:p>
        </p:txBody>
      </p:sp>
      <p:sp>
        <p:nvSpPr>
          <p:cNvPr id="6148" name="WordArt 7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27432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con bê đực thể hiện tình cảm của mình như thế nào?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143000" y="3810000"/>
            <a:ext cx="63246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chạy đuổi nhau thành một vòng</a:t>
            </a:r>
          </a:p>
          <a:p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xung quanh anh.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5800" y="2514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con bê cái thì có tình cảm gì với anh Hồ Giáo?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1295400" y="3962400"/>
            <a:ext cx="70104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dụi mõm vào người anh nũng nịu, sán</a:t>
            </a:r>
          </a:p>
          <a:p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lòng anh, quơ quơ đôi chân như đòi bế.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3400" y="24384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những từ ngữ cho thấy đàn bê con rất đáng yêu?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838200" y="3886200"/>
            <a:ext cx="76962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vừa ăn vừa đùa nghịch, chúng có tính cách</a:t>
            </a:r>
          </a:p>
          <a:p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giống như những bé trai và bé gái.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6156" name="Picture 15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6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7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8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0" grpId="1"/>
      <p:bldP spid="8201" grpId="0" animBg="1"/>
      <p:bldP spid="8201" grpId="1" animBg="1"/>
      <p:bldP spid="8202" grpId="0"/>
      <p:bldP spid="8202" grpId="1"/>
      <p:bldP spid="8203" grpId="0" animBg="1"/>
      <p:bldP spid="8203" grpId="1" animBg="1"/>
      <p:bldP spid="8204" grpId="0"/>
      <p:bldP spid="8204" grpId="1"/>
      <p:bldP spid="8205" grpId="0" animBg="1"/>
      <p:bldP spid="82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nội dung bài: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143000" y="3810000"/>
            <a:ext cx="61722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đã nhận được anh hiệu Anh hùng </a:t>
            </a:r>
          </a:p>
          <a:p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 độngngành chăn nuôi.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3" name="WordArt 8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38200" y="2362200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Theo em, vì sao đàn bê yêu quý anh Hồ Giáo như vậy?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23622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sao anh Hồ Giáo lại dành những tình cảm đặc biệt cho đàn bê?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838200" y="27432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Hồ Giáo đã nhận được danh hiệu cao quý nào?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962400" y="4114800"/>
            <a:ext cx="51054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anh chăm bẵm, chiều chuộng </a:t>
            </a:r>
          </a:p>
          <a:p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yêu quý chúng như con.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230" name="Picture 14" descr="tv2t2t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2800"/>
            <a:ext cx="373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7180" name="Picture 16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7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5" grpId="0"/>
      <p:bldP spid="9225" grpId="1"/>
      <p:bldP spid="9226" grpId="0"/>
      <p:bldP spid="9226" grpId="1"/>
      <p:bldP spid="9228" grpId="0" animBg="1"/>
      <p:bldP spid="92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676400" y="2436347"/>
            <a:ext cx="50834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nl-NL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bài tập đọc con hiểu điều gì?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3400" y="2057400"/>
            <a:ext cx="2514600" cy="528638"/>
          </a:xfrm>
          <a:prstGeom prst="rect">
            <a:avLst/>
          </a:prstGeom>
          <a:solidFill>
            <a:srgbClr val="0000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 lại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143000" y="3810000"/>
            <a:ext cx="7543800" cy="2057400"/>
          </a:xfrm>
          <a:prstGeom prst="flowChartAlternateProcess">
            <a:avLst/>
          </a:prstGeom>
          <a:solidFill>
            <a:srgbClr val="0000FF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nl-NL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nl-NL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rất yêu quý anh Hồ Giáo và anh Hồ Giáo </a:t>
            </a:r>
          </a:p>
          <a:p>
            <a:r>
              <a:rPr lang="nl-NL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yêu quý, chăm sóc chúng như con.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8200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4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 animBg="1"/>
      <p:bldP spid="10248" grpId="1" animBg="1"/>
      <p:bldP spid="10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581400" y="4572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3705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 bê của anh Hồ Giáo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95400" y="1981200"/>
            <a:ext cx="1143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 : Gặp anh Hồ Giáo 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724400" y="16002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: Phượng Vũ</a:t>
            </a:r>
          </a:p>
        </p:txBody>
      </p:sp>
      <p:pic>
        <p:nvPicPr>
          <p:cNvPr id="9222" name="Picture 9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1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57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264072">
            <a:off x="7696200" y="5410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590800" y="1981200"/>
            <a:ext cx="56388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Lần trước gặp anh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 bò trên tam đảo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nay gặp anh Hồ giáo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Chăn bò ở Ba Vì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 anh: Có thú vui gì?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cười: Vui thú đời đi chăn bò…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mạng cần, việc nhỏ việc to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Mỹ, nuôi bò, việc gì cũng quý.”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257800" y="6324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Tố Hữu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8" grpId="0"/>
      <p:bldP spid="112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641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MSTTPC1</cp:lastModifiedBy>
  <cp:revision>25</cp:revision>
  <cp:lastPrinted>1601-01-01T00:00:00Z</cp:lastPrinted>
  <dcterms:created xsi:type="dcterms:W3CDTF">1601-01-01T00:00:00Z</dcterms:created>
  <dcterms:modified xsi:type="dcterms:W3CDTF">2020-07-07T02:13:53Z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