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8" r:id="rId2"/>
    <p:sldId id="266" r:id="rId3"/>
    <p:sldId id="267" r:id="rId4"/>
    <p:sldId id="268" r:id="rId5"/>
    <p:sldId id="269" r:id="rId6"/>
    <p:sldId id="270" r:id="rId7"/>
    <p:sldId id="271" r:id="rId8"/>
    <p:sldId id="283" r:id="rId9"/>
    <p:sldId id="284" r:id="rId10"/>
    <p:sldId id="285" r:id="rId11"/>
    <p:sldId id="286" r:id="rId12"/>
    <p:sldId id="287" r:id="rId13"/>
    <p:sldId id="288" r:id="rId14"/>
    <p:sldId id="29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H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H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H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H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H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H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H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H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H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45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CDE4AA2-75E2-4F1C-899B-88F39FF54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24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C8FED-671A-41AB-9DD6-BB83148EF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CB0B-D5F2-4A2B-AD64-243E8619E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4482B-AE54-4F22-BE51-A66BE9CDD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7CF7A-C8E1-4049-B0AB-B6AB6A696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7D6E4-0909-4CCF-B896-D8E4CAFAB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F071A-4F9E-4BB0-8D73-E148D358A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AE9F4-4F51-4C3D-B47E-25C6E5472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1833-04EC-4942-9105-D3DE14EF0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092E8-9F64-4C51-B2D6-23CABCEA6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C37B3-7382-47EB-A953-89FD9A240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ED0DD-0F38-41D7-B33E-2B31FF6E6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41517-9EEE-49B3-925A-8E3703736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1A802F7-245B-4C29-894B-7D695650F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73243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Slide" r:id="rId3" imgW="7223654" imgH="5419278" progId="PowerPoint.Slide.8">
                  <p:embed/>
                </p:oleObj>
              </mc:Choice>
              <mc:Fallback>
                <p:oleObj name="Slide" r:id="rId3" imgW="7223654" imgH="5419278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2590800" y="609600"/>
            <a:ext cx="3886200" cy="3276600"/>
          </a:xfrm>
          <a:prstGeom prst="ellipse">
            <a:avLst/>
          </a:prstGeom>
          <a:gradFill rotWithShape="1">
            <a:gsLst>
              <a:gs pos="0">
                <a:srgbClr val="FFFFB9"/>
              </a:gs>
              <a:gs pos="100000">
                <a:srgbClr val="FFFF00">
                  <a:alpha val="26999"/>
                </a:srgbClr>
              </a:gs>
            </a:gsLst>
            <a:lin ang="5400000" scaled="1"/>
          </a:gradFill>
          <a:ln w="5715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0" y="4267200"/>
            <a:ext cx="8610600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Tập đọc: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TÔM CÀNG VÀ CÁ CON</a:t>
            </a: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3581400" y="609600"/>
            <a:ext cx="1828800" cy="2057400"/>
            <a:chOff x="2151" y="3024"/>
            <a:chExt cx="1017" cy="1229"/>
          </a:xfrm>
        </p:grpSpPr>
        <p:pic>
          <p:nvPicPr>
            <p:cNvPr id="2054" name="Picture 6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400" y="3024"/>
              <a:ext cx="480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2151" y="3360"/>
              <a:ext cx="1017" cy="893"/>
              <a:chOff x="3792" y="3312"/>
              <a:chExt cx="1017" cy="893"/>
            </a:xfrm>
          </p:grpSpPr>
          <p:pic>
            <p:nvPicPr>
              <p:cNvPr id="2056" name="Picture 8" descr="Hinh dong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320" y="3312"/>
                <a:ext cx="419" cy="7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7" name="Picture 9" descr="Hinh dong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1803027">
                <a:off x="4411" y="3533"/>
                <a:ext cx="398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8" name="Picture 10" descr="Hinh dong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-553361">
                <a:off x="3935" y="3316"/>
                <a:ext cx="385" cy="7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1" descr="Hinh dong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-819189">
                <a:off x="3792" y="3491"/>
                <a:ext cx="288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lú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42900"/>
            <a:ext cx="96012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 descr="0036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5562600"/>
            <a:ext cx="1066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438400" y="9144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3352800" y="38100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Tập </a:t>
            </a:r>
            <a:r>
              <a:rPr lang="vi-VN" sz="2800" b="1" u="sng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ọc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1828800" y="914400"/>
            <a:ext cx="7772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Tôm Càng và Cá Con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 Tr</a:t>
            </a:r>
            <a:r>
              <a:rPr lang="vi-V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 Mĩ Đức, Tú Nguyệt</a:t>
            </a:r>
          </a:p>
          <a:p>
            <a:pPr algn="ctr">
              <a:spcBef>
                <a:spcPct val="50000"/>
              </a:spcBef>
            </a:pPr>
            <a:endParaRPr lang="en-US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1" name="AutoShape 8"/>
          <p:cNvSpPr>
            <a:spLocks noChangeArrowheads="1"/>
          </p:cNvSpPr>
          <p:nvPr/>
        </p:nvSpPr>
        <p:spPr bwMode="auto">
          <a:xfrm>
            <a:off x="1143000" y="2971800"/>
            <a:ext cx="7391400" cy="13716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EDFCA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3048000" y="33528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 ĐỒNG THANH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-17463"/>
            <a:ext cx="7924800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đọc: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362200" y="609600"/>
            <a:ext cx="541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Tôm Càng và Cá Con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1752600"/>
            <a:ext cx="4876800" cy="5105400"/>
          </a:xfrm>
          <a:prstGeom prst="rect">
            <a:avLst/>
          </a:pr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876800" y="1752600"/>
            <a:ext cx="4267200" cy="5105400"/>
          </a:xfrm>
          <a:prstGeom prst="rect">
            <a:avLst/>
          </a:pr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657600" y="1066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  <a:cs typeface="Times New Roman" pitchFamily="18" charset="0"/>
              </a:rPr>
              <a:t>Theo Tr</a:t>
            </a:r>
            <a:r>
              <a:rPr lang="vi-VN" sz="2400" i="1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ng Mĩ Đức,  Tú  Nguyệt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57200" y="17526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ọc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334000" y="17526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990600" y="22098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nắc nỏm, nó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066800" y="25908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ợn,lao tới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066800" y="3048000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oắt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q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uẹo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uốn </a:t>
            </a:r>
            <a:r>
              <a:rPr lang="vi-VN" sz="28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uôi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0" y="21336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Từ: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0" y="3657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0" y="4267200"/>
            <a:ext cx="480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-Chào Cá Con. Bạn cũng ở sông này sao?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5181600"/>
            <a:ext cx="480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-Đuôi tôi vừa là mái chèo, vừa là bánh lái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ấy.Bạn xem này!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85800" y="2209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762000" y="2590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152400" y="51816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2438400" y="5638800"/>
            <a:ext cx="1219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457200" y="6096000"/>
            <a:ext cx="1066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3048000" y="6096000"/>
            <a:ext cx="1066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5334000" y="25908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búng càng</a:t>
            </a:r>
          </a:p>
        </p:txBody>
      </p:sp>
      <p:sp>
        <p:nvSpPr>
          <p:cNvPr id="35863" name="AutoShape 23"/>
          <p:cNvSpPr>
            <a:spLocks noChangeArrowheads="1"/>
          </p:cNvSpPr>
          <p:nvPr/>
        </p:nvSpPr>
        <p:spPr bwMode="auto">
          <a:xfrm>
            <a:off x="5029200" y="3733800"/>
            <a:ext cx="4114800" cy="2514600"/>
          </a:xfrm>
          <a:prstGeom prst="cloudCallout">
            <a:avLst>
              <a:gd name="adj1" fmla="val -43208"/>
              <a:gd name="adj2" fmla="val 7039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Co mình lại rồi dùng càng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ẩy mình vọt lên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2" grpId="0"/>
      <p:bldP spid="35863" grpId="0" animBg="1"/>
      <p:bldP spid="3586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lú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57200" y="0"/>
            <a:ext cx="96012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img257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-17463"/>
            <a:ext cx="7924800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đọc: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362200" y="609600"/>
            <a:ext cx="541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Tôm Càng và Cá Con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1752600"/>
            <a:ext cx="4876800" cy="5105400"/>
          </a:xfrm>
          <a:prstGeom prst="rect">
            <a:avLst/>
          </a:pr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876800" y="1752600"/>
            <a:ext cx="4267200" cy="5105400"/>
          </a:xfrm>
          <a:prstGeom prst="rect">
            <a:avLst/>
          </a:pr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657600" y="1066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  <a:cs typeface="Times New Roman" pitchFamily="18" charset="0"/>
              </a:rPr>
              <a:t>Theo Tr</a:t>
            </a:r>
            <a:r>
              <a:rPr lang="vi-VN" sz="2400" i="1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ng Mĩ Đức,  Tú  Nguyệt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57200" y="17526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ọc 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334000" y="17526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990600" y="22098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nắc nỏm, nó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066800" y="25908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ợn,lao tới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066800" y="3048000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oắt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q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uẹo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uốn </a:t>
            </a:r>
            <a:r>
              <a:rPr lang="vi-VN" sz="28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uôi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0" y="21336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Từ: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0" y="3657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0" y="4267200"/>
            <a:ext cx="480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-Chào Cá Con. Bạn cũng ở sông này sao?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0" y="5181600"/>
            <a:ext cx="480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-Đuôi tôi vừa là mái chèo, vừa là bánh lái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ấy.Bạn xem này!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685800" y="2209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62000" y="2590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152400" y="51816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2438400" y="5638800"/>
            <a:ext cx="1219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457200" y="6096000"/>
            <a:ext cx="1066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3048000" y="6096000"/>
            <a:ext cx="1066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334000" y="25908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búng càng</a:t>
            </a:r>
          </a:p>
        </p:txBody>
      </p:sp>
      <p:sp>
        <p:nvSpPr>
          <p:cNvPr id="37911" name="AutoShape 23"/>
          <p:cNvSpPr>
            <a:spLocks noChangeArrowheads="1"/>
          </p:cNvSpPr>
          <p:nvPr/>
        </p:nvSpPr>
        <p:spPr bwMode="auto">
          <a:xfrm>
            <a:off x="5029200" y="3733800"/>
            <a:ext cx="4114800" cy="2514600"/>
          </a:xfrm>
          <a:prstGeom prst="cloudCallout">
            <a:avLst>
              <a:gd name="adj1" fmla="val -43208"/>
              <a:gd name="adj2" fmla="val 7039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Khen luôn miệng tỏ ý thán phục.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5486400" y="32766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nắc nỏm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1" grpId="0" animBg="1"/>
      <p:bldP spid="37911" grpId="1" animBg="1"/>
      <p:bldP spid="379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-17463"/>
            <a:ext cx="7924800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đọc: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362200" y="609600"/>
            <a:ext cx="541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Tôm Càng và Cá Con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1752600"/>
            <a:ext cx="4876800" cy="5105400"/>
          </a:xfrm>
          <a:prstGeom prst="rect">
            <a:avLst/>
          </a:pr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876800" y="1752600"/>
            <a:ext cx="4267200" cy="5105400"/>
          </a:xfrm>
          <a:prstGeom prst="rect">
            <a:avLst/>
          </a:pr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657600" y="1066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  <a:cs typeface="Times New Roman" pitchFamily="18" charset="0"/>
              </a:rPr>
              <a:t>Theo Tr</a:t>
            </a:r>
            <a:r>
              <a:rPr lang="vi-VN" sz="2400" i="1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ng Mĩ Đức, Tú  Nguyệt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57200" y="17526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vi-VN" sz="2800" u="sng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u="sng">
                <a:latin typeface="Times New Roman" pitchFamily="18" charset="0"/>
                <a:cs typeface="Times New Roman" pitchFamily="18" charset="0"/>
              </a:rPr>
              <a:t>ọc 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334000" y="17526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990600" y="22098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nắc nỏm, nó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066800" y="25908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ợn,lao tới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066800" y="3048000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oắt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qu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ẹo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uốn </a:t>
            </a:r>
            <a:r>
              <a:rPr lang="vi-VN" sz="28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uôi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0" y="21336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Từ: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0" y="3657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0" y="4267200"/>
            <a:ext cx="480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-Chào Cá Con. Bạn cũng ở sông này sao?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0" y="5181600"/>
            <a:ext cx="480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-Đuôi tôi vừa là mái chèo, vừa là bánh lái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ấy.Bạn xem này!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685800" y="2209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62000" y="2590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152400" y="51816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2438400" y="5638800"/>
            <a:ext cx="1219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457200" y="6096000"/>
            <a:ext cx="1066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3048000" y="6096000"/>
            <a:ext cx="1066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5334000" y="25908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búng càng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5486400" y="32766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nắc nỏm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lú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57200" y="0"/>
            <a:ext cx="96012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img257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624013"/>
            <a:ext cx="8915400" cy="4994275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-17463"/>
            <a:ext cx="7924800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đọc: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362200" y="609600"/>
            <a:ext cx="541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Tôm Càng và Cá Con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1752600"/>
            <a:ext cx="4876800" cy="5105400"/>
          </a:xfrm>
          <a:prstGeom prst="rect">
            <a:avLst/>
          </a:pr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876800" y="1752600"/>
            <a:ext cx="4267200" cy="5105400"/>
          </a:xfrm>
          <a:prstGeom prst="rect">
            <a:avLst/>
          </a:pr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657600" y="1066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  <a:cs typeface="Times New Roman" pitchFamily="18" charset="0"/>
              </a:rPr>
              <a:t>Theo Tr</a:t>
            </a:r>
            <a:r>
              <a:rPr lang="vi-VN" sz="2400" i="1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ng Mĩ Đức, Tú  Nguyệt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57200" y="17526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vi-VN" sz="2800" u="sng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u="sng">
                <a:latin typeface="Times New Roman" pitchFamily="18" charset="0"/>
                <a:cs typeface="Times New Roman" pitchFamily="18" charset="0"/>
              </a:rPr>
              <a:t>ọc 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334000" y="17526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990600" y="22098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nắc nỏm, nó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066800" y="25908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ợn,lao tới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066800" y="3048000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oắt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qu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ẹo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uốn </a:t>
            </a:r>
            <a:r>
              <a:rPr lang="vi-VN" sz="28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uôi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0" y="21336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Từ: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0" y="3657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0" y="4267200"/>
            <a:ext cx="480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-Chào Cá Con. Bạn cũng ở sông này sao?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0" y="5181600"/>
            <a:ext cx="480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-Đuôi tôi vừa là mái chèo, vừa là bánh lái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ấy.Bạn xem này!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685800" y="2209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62000" y="2590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228600" y="51816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2438400" y="5638800"/>
            <a:ext cx="1219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457200" y="6096000"/>
            <a:ext cx="1066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3048000" y="6096000"/>
            <a:ext cx="1066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2" name="AutoShape 22"/>
          <p:cNvSpPr>
            <a:spLocks noChangeArrowheads="1"/>
          </p:cNvSpPr>
          <p:nvPr/>
        </p:nvSpPr>
        <p:spPr bwMode="auto">
          <a:xfrm>
            <a:off x="5486400" y="2362200"/>
            <a:ext cx="3048000" cy="1752600"/>
          </a:xfrm>
          <a:prstGeom prst="cloudCallout">
            <a:avLst>
              <a:gd name="adj1" fmla="val -38750"/>
              <a:gd name="adj2" fmla="val 65671"/>
            </a:avLst>
          </a:prstGeom>
          <a:solidFill>
            <a:srgbClr val="DDC8C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 Nhìn) trân trân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là gì?</a:t>
            </a:r>
          </a:p>
        </p:txBody>
      </p:sp>
      <p:sp>
        <p:nvSpPr>
          <p:cNvPr id="15383" name="AutoShape 23"/>
          <p:cNvSpPr>
            <a:spLocks noChangeArrowheads="1"/>
          </p:cNvSpPr>
          <p:nvPr/>
        </p:nvSpPr>
        <p:spPr bwMode="auto">
          <a:xfrm>
            <a:off x="4953000" y="4495800"/>
            <a:ext cx="4191000" cy="1981200"/>
          </a:xfrm>
          <a:prstGeom prst="upArrowCallout">
            <a:avLst>
              <a:gd name="adj1" fmla="val 52885"/>
              <a:gd name="adj2" fmla="val 52885"/>
              <a:gd name="adj3" fmla="val 16667"/>
              <a:gd name="adj4" fmla="val 66667"/>
            </a:avLst>
          </a:prstGeom>
          <a:solidFill>
            <a:srgbClr val="BFBD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5105400" y="5257800"/>
            <a:ext cx="403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Nhìn thẳng và lâu không chớp mắt.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6" grpId="0"/>
      <p:bldP spid="15367" grpId="0"/>
      <p:bldP spid="15368" grpId="0"/>
      <p:bldP spid="15369" grpId="0"/>
      <p:bldP spid="15370" grpId="0"/>
      <p:bldP spid="15371" grpId="0"/>
      <p:bldP spid="15372" grpId="0"/>
      <p:bldP spid="15373" grpId="0"/>
      <p:bldP spid="15374" grpId="0"/>
      <p:bldP spid="15375" grpId="0"/>
      <p:bldP spid="15376" grpId="0"/>
      <p:bldP spid="15377" grpId="0"/>
      <p:bldP spid="15378" grpId="0" animBg="1"/>
      <p:bldP spid="15379" grpId="0" animBg="1"/>
      <p:bldP spid="15380" grpId="0" animBg="1"/>
      <p:bldP spid="15381" grpId="0" animBg="1"/>
      <p:bldP spid="15382" grpId="0" animBg="1"/>
      <p:bldP spid="15383" grpId="0" animBg="1"/>
      <p:bldP spid="153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" y="-17463"/>
            <a:ext cx="7924800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362200" y="609600"/>
            <a:ext cx="541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Tôm Càng và Cá Con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752600"/>
            <a:ext cx="4876800" cy="5105400"/>
          </a:xfrm>
          <a:prstGeom prst="rect">
            <a:avLst/>
          </a:pr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876800" y="1752600"/>
            <a:ext cx="4267200" cy="5105400"/>
          </a:xfrm>
          <a:prstGeom prst="rect">
            <a:avLst/>
          </a:pr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657600" y="1066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  <a:cs typeface="Times New Roman" pitchFamily="18" charset="0"/>
              </a:rPr>
              <a:t>Theo Tr</a:t>
            </a:r>
            <a:r>
              <a:rPr lang="vi-VN" sz="2400" i="1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ng Mĩ Đức,  Tú  Nguyệt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57200" y="17526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ọc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334000" y="17526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990600" y="22098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nắc nỏm, nó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066800" y="25908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ợn,lao tới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066800" y="3048000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oắt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q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uẹo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uốn </a:t>
            </a:r>
            <a:r>
              <a:rPr lang="vi-VN" sz="28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uôi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0" y="21336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Từ: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0" y="3657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0" y="4267200"/>
            <a:ext cx="480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-Chào Cá Con. Bạn cũng ở sông này sao?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0" y="5181600"/>
            <a:ext cx="480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-Đuôi tôi vừa là mái chèo, vừa là bánh lái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ấy.Bạn xem này!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85800" y="2209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762000" y="2590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152400" y="51816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2438400" y="5638800"/>
            <a:ext cx="1219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457200" y="6096000"/>
            <a:ext cx="1066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3048000" y="6096000"/>
            <a:ext cx="1066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>
            <a:off x="5486400" y="2819400"/>
            <a:ext cx="3048000" cy="1752600"/>
          </a:xfrm>
          <a:prstGeom prst="cloudCallout">
            <a:avLst>
              <a:gd name="adj1" fmla="val -52759"/>
              <a:gd name="adj2" fmla="val 4574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Mái chèo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là gì?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438400"/>
            <a:ext cx="4419600" cy="4419600"/>
          </a:xfrm>
          <a:noFill/>
        </p:spPr>
      </p:pic>
      <p:pic>
        <p:nvPicPr>
          <p:cNvPr id="17411" name="Picture 3" descr="Copy of DSC_0163-nangmaicheo-b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419600" y="2438400"/>
            <a:ext cx="4724400" cy="4419600"/>
          </a:xfrm>
          <a:noFill/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905000" y="1143000"/>
            <a:ext cx="4343400" cy="650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mái chèo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0" y="-17463"/>
            <a:ext cx="7924800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đọc: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362200" y="609600"/>
            <a:ext cx="541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Tôm Càng và Cá Con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1752600"/>
            <a:ext cx="4876800" cy="5105400"/>
          </a:xfrm>
          <a:prstGeom prst="rect">
            <a:avLst/>
          </a:pr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876800" y="1752600"/>
            <a:ext cx="4267200" cy="5105400"/>
          </a:xfrm>
          <a:prstGeom prst="rect">
            <a:avLst/>
          </a:pr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657600" y="1066800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i="1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ng Mĩ Đức, Vũ Tú Theo Nguyệt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57200" y="17526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ọc 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334000" y="17526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990600" y="22098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nắc nỏm, nó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066800" y="25908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ợn,lao tới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066800" y="3048000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oắt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q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uẹo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uốn </a:t>
            </a:r>
            <a:r>
              <a:rPr lang="vi-VN" sz="28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uôi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0" y="21336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Từ: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0" y="3657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0" y="4267200"/>
            <a:ext cx="480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-Chào Cá Con. Bạn cũng ở sông này sao?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0" y="5181600"/>
            <a:ext cx="480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-Đuôi tôi vừa là mái chèo, vừa là bánh lái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ấy.Bạn xem này!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85800" y="2209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762000" y="2590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152400" y="51816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2438400" y="5638800"/>
            <a:ext cx="1219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457200" y="6096000"/>
            <a:ext cx="1066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3048000" y="6096000"/>
            <a:ext cx="1066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54" name="AutoShape 22"/>
          <p:cNvSpPr>
            <a:spLocks noChangeArrowheads="1"/>
          </p:cNvSpPr>
          <p:nvPr/>
        </p:nvSpPr>
        <p:spPr bwMode="auto">
          <a:xfrm>
            <a:off x="5486400" y="2819400"/>
            <a:ext cx="3048000" cy="1752600"/>
          </a:xfrm>
          <a:prstGeom prst="cloudCallout">
            <a:avLst>
              <a:gd name="adj1" fmla="val -52759"/>
              <a:gd name="adj2" fmla="val 4574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Bánh lái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là gì?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447800"/>
            <a:ext cx="9144000" cy="5410200"/>
          </a:xfrm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057400" y="533400"/>
            <a:ext cx="4114800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bánh lái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4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lú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42900"/>
            <a:ext cx="96012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0036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5562600"/>
            <a:ext cx="1066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438400" y="9144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352800" y="38100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Tập </a:t>
            </a:r>
            <a:r>
              <a:rPr lang="vi-VN" sz="2800" b="1" u="sng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ọc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222" name="AutoShape 7"/>
          <p:cNvSpPr>
            <a:spLocks noChangeArrowheads="1"/>
          </p:cNvSpPr>
          <p:nvPr/>
        </p:nvSpPr>
        <p:spPr bwMode="auto">
          <a:xfrm rot="743259">
            <a:off x="1676400" y="1676400"/>
            <a:ext cx="5899150" cy="2819400"/>
          </a:xfrm>
          <a:prstGeom prst="irregularSeal2">
            <a:avLst/>
          </a:pr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2819400" y="2743200"/>
            <a:ext cx="373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ĐỌC NHÓM </a:t>
            </a: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990600" y="914400"/>
            <a:ext cx="7772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Tôm Càng và Cá Con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 Tr</a:t>
            </a:r>
            <a:r>
              <a:rPr lang="vi-V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 Mĩ Đức, Tú Nguyệt</a:t>
            </a:r>
          </a:p>
          <a:p>
            <a:pPr algn="ctr">
              <a:spcBef>
                <a:spcPct val="50000"/>
              </a:spcBef>
            </a:pPr>
            <a:endParaRPr lang="en-US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lú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42900"/>
            <a:ext cx="96012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0036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5562600"/>
            <a:ext cx="1066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438400" y="9144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3352800" y="38100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Tập </a:t>
            </a:r>
            <a:r>
              <a:rPr lang="vi-VN" sz="2800" b="1" u="sng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ọc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1828800" y="914400"/>
            <a:ext cx="7772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Tôm Càng và Cá Con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 Tr</a:t>
            </a:r>
            <a:r>
              <a:rPr lang="vi-V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 Mĩ Đức, Tú Nguyệt</a:t>
            </a:r>
          </a:p>
          <a:p>
            <a:pPr algn="ctr">
              <a:spcBef>
                <a:spcPct val="50000"/>
              </a:spcBef>
            </a:pPr>
            <a:endParaRPr lang="en-US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AutoShape 8"/>
          <p:cNvSpPr>
            <a:spLocks noChangeArrowheads="1"/>
          </p:cNvSpPr>
          <p:nvPr/>
        </p:nvSpPr>
        <p:spPr bwMode="auto">
          <a:xfrm>
            <a:off x="1143000" y="2971800"/>
            <a:ext cx="7391400" cy="13716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EDFCA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3124200" y="34290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THI ĐỌC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590</Words>
  <Application>Microsoft Office PowerPoint</Application>
  <PresentationFormat>On-screen Show (4:3)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quang tuan</dc:creator>
  <cp:lastModifiedBy>Admin-PC</cp:lastModifiedBy>
  <cp:revision>14</cp:revision>
  <dcterms:created xsi:type="dcterms:W3CDTF">2010-03-24T15:05:10Z</dcterms:created>
  <dcterms:modified xsi:type="dcterms:W3CDTF">2020-05-10T04:25:51Z</dcterms:modified>
</cp:coreProperties>
</file>