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H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H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645" autoAdjust="0"/>
  </p:normalViewPr>
  <p:slideViewPr>
    <p:cSldViewPr>
      <p:cViewPr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CDE4AA2-75E2-4F1C-899B-88F39FF54D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9244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C8FED-671A-41AB-9DD6-BB83148EF6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CB0B-D5F2-4A2B-AD64-243E8619E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4482B-AE54-4F22-BE51-A66BE9CDD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7CF7A-C8E1-4049-B0AB-B6AB6A696A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D7D6E4-0909-4CCF-B896-D8E4CAFAB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F071A-4F9E-4BB0-8D73-E148D358A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AE9F4-4F51-4C3D-B47E-25C6E54721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1833-04EC-4942-9105-D3DE14EF05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092E8-9F64-4C51-B2D6-23CABCEA6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C37B3-7382-47EB-A953-89FD9A240F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ED0DD-0F38-41D7-B33E-2B31FF6E6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41517-9EEE-49B3-925A-8E3703736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1A802F7-245B-4C29-894B-7D695650F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2.gif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7324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Slide" r:id="rId3" imgW="7223654" imgH="5419278" progId="PowerPoint.Slide.8">
                  <p:embed/>
                </p:oleObj>
              </mc:Choice>
              <mc:Fallback>
                <p:oleObj name="Slide" r:id="rId3" imgW="7223654" imgH="5419278" progId="PowerPoint.Slid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590800" y="609600"/>
            <a:ext cx="3886200" cy="3276600"/>
          </a:xfrm>
          <a:prstGeom prst="ellipse">
            <a:avLst/>
          </a:prstGeom>
          <a:gradFill rotWithShape="1">
            <a:gsLst>
              <a:gs pos="0">
                <a:srgbClr val="FFFFB9"/>
              </a:gs>
              <a:gs pos="100000">
                <a:srgbClr val="FFFF00">
                  <a:alpha val="26999"/>
                </a:srgbClr>
              </a:gs>
            </a:gsLst>
            <a:lin ang="5400000" scaled="1"/>
          </a:gradFill>
          <a:ln w="5715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4267200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 –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581400" y="609600"/>
            <a:ext cx="1828800" cy="2057400"/>
            <a:chOff x="2151" y="3024"/>
            <a:chExt cx="1017" cy="1229"/>
          </a:xfrm>
        </p:grpSpPr>
        <p:pic>
          <p:nvPicPr>
            <p:cNvPr id="2054" name="Picture 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2056" name="Picture 8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7" name="Picture 9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10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“Ở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Hai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phượng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vĩ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Chim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đậu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trắng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xóa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cành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476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10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phượng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vĩ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bờ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vườn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khoe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thắm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3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10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vô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bẩn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mắng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phiền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832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1905000"/>
            <a:ext cx="86106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3275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52400" y="457200"/>
            <a:ext cx="8610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?”</a:t>
            </a: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279779" y="1563707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phượng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vĩ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28600" y="2438400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phượng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vĩ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nở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530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37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75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-381000" y="202414"/>
            <a:ext cx="8610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6200" y="1132820"/>
            <a:ext cx="86106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trăng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lung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dát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0" hangingPunct="0">
              <a:spcBef>
                <a:spcPct val="50000"/>
              </a:spcBef>
            </a:pPr>
            <a:endParaRPr 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79612" y="2640925"/>
            <a:ext cx="86106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Ve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nhởn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nhơ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ca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suốt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02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5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750"/>
                            </p:stCondLst>
                            <p:childTnLst>
                              <p:par>
                                <p:cTn id="17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12594" y="228600"/>
            <a:ext cx="8610600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già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cụ</a:t>
            </a:r>
            <a:endParaRPr lang="en-US" sz="2800" b="1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0" hangingPunct="0">
              <a:spcBef>
                <a:spcPct val="50000"/>
              </a:spcBef>
              <a:buAutoNum type="alphaLcParenR"/>
            </a:pP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xóm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trông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bác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2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555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0236937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Slide" r:id="rId3" imgW="7223654" imgH="5419278" progId="PowerPoint.Slide.8">
                  <p:embed/>
                </p:oleObj>
              </mc:Choice>
              <mc:Fallback>
                <p:oleObj name="Slide" r:id="rId3" imgW="7223654" imgH="5419278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590800" y="609600"/>
            <a:ext cx="3886200" cy="3276600"/>
          </a:xfrm>
          <a:prstGeom prst="ellipse">
            <a:avLst/>
          </a:prstGeom>
          <a:gradFill rotWithShape="1">
            <a:gsLst>
              <a:gs pos="0">
                <a:srgbClr val="FFFFB9"/>
              </a:gs>
              <a:gs pos="100000">
                <a:srgbClr val="FFFF00">
                  <a:alpha val="26999"/>
                </a:srgbClr>
              </a:gs>
            </a:gsLst>
            <a:lin ang="5400000" scaled="1"/>
          </a:gradFill>
          <a:ln w="5715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4267200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 –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581400" y="609600"/>
            <a:ext cx="1828800" cy="2057400"/>
            <a:chOff x="2151" y="3024"/>
            <a:chExt cx="1017" cy="1229"/>
          </a:xfrm>
        </p:grpSpPr>
        <p:pic>
          <p:nvPicPr>
            <p:cNvPr id="2054" name="Picture 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2056" name="Picture 8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7" name="Picture 9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1325582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106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vốn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Đố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0" hangingPunct="0">
              <a:spcBef>
                <a:spcPct val="50000"/>
              </a:spcBef>
              <a:buFontTx/>
              <a:buChar char="-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thúc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eaLnBrk="0" hangingPunct="0">
              <a:spcBef>
                <a:spcPct val="50000"/>
              </a:spcBef>
              <a:buFontTx/>
              <a:buChar char="-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 eaLnBrk="0" hangingPunct="0">
              <a:spcBef>
                <a:spcPct val="50000"/>
              </a:spcBef>
              <a:buFontTx/>
              <a:buChar char="-"/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758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228600" y="381000"/>
            <a:ext cx="8610600" cy="3016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8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8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đám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mây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bớt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hanh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rải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xanh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endParaRPr lang="en-US" sz="2400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829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514716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Slide" r:id="rId3" imgW="7223654" imgH="5419278" progId="PowerPoint.Slide.8">
                  <p:embed/>
                </p:oleObj>
              </mc:Choice>
              <mc:Fallback>
                <p:oleObj name="Slide" r:id="rId3" imgW="7223654" imgH="5419278" progId="PowerPoint.Slid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1" name="Oval 3"/>
          <p:cNvSpPr>
            <a:spLocks noChangeArrowheads="1"/>
          </p:cNvSpPr>
          <p:nvPr/>
        </p:nvSpPr>
        <p:spPr bwMode="auto">
          <a:xfrm>
            <a:off x="2590800" y="609600"/>
            <a:ext cx="3886200" cy="3276600"/>
          </a:xfrm>
          <a:prstGeom prst="ellipse">
            <a:avLst/>
          </a:prstGeom>
          <a:gradFill rotWithShape="1">
            <a:gsLst>
              <a:gs pos="0">
                <a:srgbClr val="FFFFB9"/>
              </a:gs>
              <a:gs pos="100000">
                <a:srgbClr val="FFFF00">
                  <a:alpha val="26999"/>
                </a:srgbClr>
              </a:gs>
            </a:gsLst>
            <a:lin ang="5400000" scaled="1"/>
          </a:gradFill>
          <a:ln w="57150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0" y="4267200"/>
            <a:ext cx="8610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2 – </a:t>
            </a:r>
            <a:r>
              <a:rPr lang="en-US" sz="40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36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053" name="Group 5"/>
          <p:cNvGrpSpPr>
            <a:grpSpLocks/>
          </p:cNvGrpSpPr>
          <p:nvPr/>
        </p:nvGrpSpPr>
        <p:grpSpPr bwMode="auto">
          <a:xfrm>
            <a:off x="3581400" y="609600"/>
            <a:ext cx="1828800" cy="2057400"/>
            <a:chOff x="2151" y="3024"/>
            <a:chExt cx="1017" cy="1229"/>
          </a:xfrm>
        </p:grpSpPr>
        <p:pic>
          <p:nvPicPr>
            <p:cNvPr id="2054" name="Picture 6" descr="Hinh dong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2400" y="3024"/>
              <a:ext cx="480" cy="11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2151" y="3360"/>
              <a:ext cx="1017" cy="893"/>
              <a:chOff x="3792" y="3312"/>
              <a:chExt cx="1017" cy="893"/>
            </a:xfrm>
          </p:grpSpPr>
          <p:pic>
            <p:nvPicPr>
              <p:cNvPr id="2056" name="Picture 8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320" y="3312"/>
                <a:ext cx="419" cy="7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7" name="Picture 9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1803027">
                <a:off x="4411" y="3533"/>
                <a:ext cx="39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8" name="Picture 10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553361">
                <a:off x="3935" y="3316"/>
                <a:ext cx="385" cy="7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2059" name="Picture 11" descr="Hinh dong"/>
              <p:cNvPicPr>
                <a:picLocks noChangeAspect="1" noChangeArrowheads="1" noCrop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 rot="-819189">
                <a:off x="3792" y="3491"/>
                <a:ext cx="288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</p:spTree>
    <p:extLst>
      <p:ext uri="{BB962C8B-B14F-4D97-AF65-F5344CB8AC3E}">
        <p14:creationId xmlns:p14="http://schemas.microsoft.com/office/powerpoint/2010/main" val="374484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</TotalTime>
  <Words>395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Slide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canon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nguyen quang tuan</dc:creator>
  <cp:lastModifiedBy>MSTTPC1</cp:lastModifiedBy>
  <cp:revision>17</cp:revision>
  <dcterms:created xsi:type="dcterms:W3CDTF">2010-03-24T15:05:10Z</dcterms:created>
  <dcterms:modified xsi:type="dcterms:W3CDTF">2020-05-18T01:11:31Z</dcterms:modified>
</cp:coreProperties>
</file>