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9" r:id="rId3"/>
    <p:sldId id="258" r:id="rId4"/>
    <p:sldId id="264" r:id="rId5"/>
    <p:sldId id="266" r:id="rId6"/>
    <p:sldId id="260" r:id="rId7"/>
    <p:sldId id="262" r:id="rId8"/>
    <p:sldId id="261" r:id="rId9"/>
    <p:sldId id="265" r:id="rId10"/>
    <p:sldId id="271" r:id="rId11"/>
    <p:sldId id="270" r:id="rId12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3" autoAdjust="0"/>
    <p:restoredTop sz="94660"/>
  </p:normalViewPr>
  <p:slideViewPr>
    <p:cSldViewPr>
      <p:cViewPr>
        <p:scale>
          <a:sx n="66" d="100"/>
          <a:sy n="66" d="100"/>
        </p:scale>
        <p:origin x="-642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C7906-67F1-4915-B774-7257E3F4DB2A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D5E0A-93FF-4C46-B4ED-CA3C3C012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C7906-67F1-4915-B774-7257E3F4DB2A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D5E0A-93FF-4C46-B4ED-CA3C3C012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C7906-67F1-4915-B774-7257E3F4DB2A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D5E0A-93FF-4C46-B4ED-CA3C3C012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C7906-67F1-4915-B774-7257E3F4DB2A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D5E0A-93FF-4C46-B4ED-CA3C3C012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C7906-67F1-4915-B774-7257E3F4DB2A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D5E0A-93FF-4C46-B4ED-CA3C3C012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C7906-67F1-4915-B774-7257E3F4DB2A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D5E0A-93FF-4C46-B4ED-CA3C3C012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C7906-67F1-4915-B774-7257E3F4DB2A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D5E0A-93FF-4C46-B4ED-CA3C3C012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C7906-67F1-4915-B774-7257E3F4DB2A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D5E0A-93FF-4C46-B4ED-CA3C3C012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C7906-67F1-4915-B774-7257E3F4DB2A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D5E0A-93FF-4C46-B4ED-CA3C3C012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C7906-67F1-4915-B774-7257E3F4DB2A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D5E0A-93FF-4C46-B4ED-CA3C3C012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C7906-67F1-4915-B774-7257E3F4DB2A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D5E0A-93FF-4C46-B4ED-CA3C3C012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C7906-67F1-4915-B774-7257E3F4DB2A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D5E0A-93FF-4C46-B4ED-CA3C3C012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1752600"/>
            <a:ext cx="8382000" cy="2743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7 </a:t>
            </a:r>
            <a:r>
              <a:rPr lang="en-US" sz="66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cộng</a:t>
            </a:r>
            <a:r>
              <a:rPr lang="en-US" sz="6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66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với</a:t>
            </a:r>
            <a:r>
              <a:rPr lang="en-US" sz="6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66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một</a:t>
            </a:r>
            <a:r>
              <a:rPr lang="en-US" sz="6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66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số</a:t>
            </a:r>
            <a:r>
              <a:rPr lang="en-US" sz="6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sz="6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6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7 + 5</a:t>
            </a:r>
            <a:endParaRPr lang="en-US" sz="66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480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52578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latinLnBrk="1">
              <a:buNone/>
            </a:pPr>
            <a:endParaRPr lang="en-US" sz="3600" b="1" spc="50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latinLnBrk="1">
              <a:buNone/>
            </a:pPr>
            <a:r>
              <a:rPr lang="en-US" sz="3600" b="1" spc="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600" b="1" spc="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spc="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3600" b="1" spc="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spc="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</a:t>
            </a:r>
            <a:endParaRPr lang="en-US" sz="3600" b="1" spc="50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latinLnBrk="1">
              <a:buNone/>
            </a:pPr>
            <a:r>
              <a:rPr lang="en-US" sz="3600" b="1" spc="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600" b="1" spc="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spc="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3600" b="1" spc="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spc="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</a:t>
            </a:r>
            <a:endParaRPr lang="en-US" sz="3600" b="1" spc="50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latinLnBrk="1">
              <a:buNone/>
            </a:pPr>
            <a:r>
              <a:rPr lang="en-US" sz="3600" b="1" spc="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7</a:t>
            </a:r>
            <a:r>
              <a:rPr lang="en-US" sz="3600" b="1" spc="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+ 6 = 13</a:t>
            </a:r>
            <a:endParaRPr lang="en-US" sz="3600" b="1" spc="50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3600" b="1" spc="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600" b="1" spc="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+ 7 = 14</a:t>
            </a:r>
          </a:p>
          <a:p>
            <a:pPr algn="ctr">
              <a:buNone/>
            </a:pPr>
            <a:r>
              <a:rPr lang="en-US" sz="3600" b="1" spc="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600" b="1" spc="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+ 8 = 15</a:t>
            </a:r>
          </a:p>
          <a:p>
            <a:pPr algn="ctr">
              <a:buNone/>
            </a:pPr>
            <a:r>
              <a:rPr lang="en-US" sz="3600" b="1" spc="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600" b="1" spc="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+ 9 = 16</a:t>
            </a:r>
          </a:p>
        </p:txBody>
      </p:sp>
      <p:pic>
        <p:nvPicPr>
          <p:cNvPr id="11" name="Picture 10" descr="33375703-3d-render-of-a-penguin-with-a-question-mark-road-sign--Stock-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2286000"/>
            <a:ext cx="685800" cy="685800"/>
          </a:xfrm>
          <a:prstGeom prst="rect">
            <a:avLst/>
          </a:prstGeom>
        </p:spPr>
      </p:pic>
      <p:pic>
        <p:nvPicPr>
          <p:cNvPr id="12" name="Picture 11" descr="33375703-3d-render-of-a-penguin-with-a-question-mark-road-sign--Stock-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40300" y="2997200"/>
            <a:ext cx="685800" cy="685800"/>
          </a:xfrm>
          <a:prstGeom prst="rect">
            <a:avLst/>
          </a:prstGeom>
        </p:spPr>
      </p:pic>
      <p:pic>
        <p:nvPicPr>
          <p:cNvPr id="20" name="Picture 19" descr="33375703-3d-render-of-a-penguin-with-a-question-mark-road-sign--Stock-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40300" y="3683000"/>
            <a:ext cx="685800" cy="685800"/>
          </a:xfrm>
          <a:prstGeom prst="rect">
            <a:avLst/>
          </a:prstGeom>
        </p:spPr>
      </p:pic>
      <p:pic>
        <p:nvPicPr>
          <p:cNvPr id="21" name="Picture 20" descr="33375703-3d-render-of-a-penguin-with-a-question-mark-road-sign--Stock-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40300" y="4368800"/>
            <a:ext cx="685800" cy="685800"/>
          </a:xfrm>
          <a:prstGeom prst="rect">
            <a:avLst/>
          </a:prstGeom>
        </p:spPr>
      </p:pic>
      <p:pic>
        <p:nvPicPr>
          <p:cNvPr id="22" name="Picture 21" descr="33375703-3d-render-of-a-penguin-with-a-question-mark-road-sign--Stock-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4953000"/>
            <a:ext cx="685800" cy="685800"/>
          </a:xfrm>
          <a:prstGeom prst="rect">
            <a:avLst/>
          </a:prstGeom>
        </p:spPr>
      </p:pic>
      <p:pic>
        <p:nvPicPr>
          <p:cNvPr id="23" name="Picture 22" descr="33375703-3d-render-of-a-penguin-with-a-question-mark-road-sign--Stock-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40300" y="56388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93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91665" y="4346165"/>
            <a:ext cx="736066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HỌC KẾT THÚC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122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152400" y="4953000"/>
            <a:ext cx="4038600" cy="175260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190500" y="1320800"/>
            <a:ext cx="3886200" cy="3124200"/>
          </a:xfrm>
          <a:prstGeom prst="roundRect">
            <a:avLst>
              <a:gd name="adj" fmla="val 964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52400"/>
            <a:ext cx="5105400" cy="990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>
              <a:buNone/>
            </a:pPr>
            <a:endParaRPr lang="en-US" sz="96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>
              <a:buNone/>
            </a:pPr>
            <a:r>
              <a:rPr 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	7 + 5 =	 </a:t>
            </a:r>
          </a:p>
          <a:p>
            <a:endParaRPr lang="en-US" sz="9600" dirty="0"/>
          </a:p>
        </p:txBody>
      </p:sp>
      <p:pic>
        <p:nvPicPr>
          <p:cNvPr id="12" name="Picture 11" descr="original-2823259-1.jpg"/>
          <p:cNvPicPr>
            <a:picLocks noChangeAspect="1"/>
          </p:cNvPicPr>
          <p:nvPr/>
        </p:nvPicPr>
        <p:blipFill>
          <a:blip r:embed="rId3"/>
          <a:srcRect l="33381" t="12222" r="32273" b="8889"/>
          <a:stretch>
            <a:fillRect/>
          </a:stretch>
        </p:blipFill>
        <p:spPr>
          <a:xfrm>
            <a:off x="-1295400" y="3352800"/>
            <a:ext cx="632138" cy="14478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533650" y="3048730"/>
            <a:ext cx="781050" cy="1219200"/>
            <a:chOff x="2533650" y="3048730"/>
            <a:chExt cx="781050" cy="1219200"/>
          </a:xfrm>
        </p:grpSpPr>
        <p:pic>
          <p:nvPicPr>
            <p:cNvPr id="21" name="Picture 20" descr="original-2823259-2.jpg"/>
            <p:cNvPicPr>
              <a:picLocks noChangeAspect="1"/>
            </p:cNvPicPr>
            <p:nvPr/>
          </p:nvPicPr>
          <p:blipFill>
            <a:blip r:embed="rId4"/>
            <a:srcRect l="40607" t="12222" r="45337" b="16667"/>
            <a:stretch>
              <a:fillRect/>
            </a:stretch>
          </p:blipFill>
          <p:spPr>
            <a:xfrm>
              <a:off x="3143250" y="3048730"/>
              <a:ext cx="171450" cy="1219200"/>
            </a:xfrm>
            <a:prstGeom prst="rect">
              <a:avLst/>
            </a:prstGeom>
          </p:spPr>
        </p:pic>
        <p:pic>
          <p:nvPicPr>
            <p:cNvPr id="22" name="Picture 21" descr="original-2823259-2.jpg"/>
            <p:cNvPicPr>
              <a:picLocks noChangeAspect="1"/>
            </p:cNvPicPr>
            <p:nvPr/>
          </p:nvPicPr>
          <p:blipFill>
            <a:blip r:embed="rId4"/>
            <a:srcRect l="40607" t="12222" r="45337" b="16667"/>
            <a:stretch>
              <a:fillRect/>
            </a:stretch>
          </p:blipFill>
          <p:spPr>
            <a:xfrm>
              <a:off x="2838450" y="3048730"/>
              <a:ext cx="171450" cy="1219200"/>
            </a:xfrm>
            <a:prstGeom prst="rect">
              <a:avLst/>
            </a:prstGeom>
          </p:spPr>
        </p:pic>
        <p:pic>
          <p:nvPicPr>
            <p:cNvPr id="23" name="Picture 22" descr="original-2823259-2.jpg"/>
            <p:cNvPicPr>
              <a:picLocks noChangeAspect="1"/>
            </p:cNvPicPr>
            <p:nvPr/>
          </p:nvPicPr>
          <p:blipFill>
            <a:blip r:embed="rId4"/>
            <a:srcRect l="40607" t="12222" r="45337" b="16667"/>
            <a:stretch>
              <a:fillRect/>
            </a:stretch>
          </p:blipFill>
          <p:spPr>
            <a:xfrm>
              <a:off x="2533650" y="3048730"/>
              <a:ext cx="171450" cy="1219200"/>
            </a:xfrm>
            <a:prstGeom prst="rect">
              <a:avLst/>
            </a:prstGeom>
          </p:spPr>
        </p:pic>
      </p:grpSp>
      <p:sp>
        <p:nvSpPr>
          <p:cNvPr id="36" name="L-Shape 35"/>
          <p:cNvSpPr/>
          <p:nvPr/>
        </p:nvSpPr>
        <p:spPr>
          <a:xfrm rot="5400000">
            <a:off x="609600" y="1219200"/>
            <a:ext cx="2895600" cy="3352800"/>
          </a:xfrm>
          <a:prstGeom prst="corner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original-2823259-2.jpg"/>
          <p:cNvPicPr>
            <a:picLocks noChangeAspect="1"/>
          </p:cNvPicPr>
          <p:nvPr/>
        </p:nvPicPr>
        <p:blipFill>
          <a:blip r:embed="rId4"/>
          <a:srcRect l="40607" t="12222" r="45337" b="16667"/>
          <a:stretch>
            <a:fillRect/>
          </a:stretch>
        </p:blipFill>
        <p:spPr>
          <a:xfrm>
            <a:off x="1905000" y="3048000"/>
            <a:ext cx="171450" cy="1219200"/>
          </a:xfrm>
          <a:prstGeom prst="rect">
            <a:avLst/>
          </a:prstGeom>
        </p:spPr>
      </p:pic>
      <p:sp>
        <p:nvSpPr>
          <p:cNvPr id="39" name="Down Arrow 38"/>
          <p:cNvSpPr/>
          <p:nvPr/>
        </p:nvSpPr>
        <p:spPr>
          <a:xfrm>
            <a:off x="1905000" y="-609600"/>
            <a:ext cx="3048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9144000" y="-152400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12</a:t>
            </a:r>
            <a:endParaRPr lang="en-US" sz="9600" dirty="0"/>
          </a:p>
        </p:txBody>
      </p:sp>
      <p:sp>
        <p:nvSpPr>
          <p:cNvPr id="41" name="TextBox 40"/>
          <p:cNvSpPr txBox="1"/>
          <p:nvPr/>
        </p:nvSpPr>
        <p:spPr>
          <a:xfrm>
            <a:off x="4114800" y="-152400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	</a:t>
            </a:r>
            <a:endParaRPr lang="en-US" sz="9600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6858000" y="2667000"/>
            <a:ext cx="9144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5334000" y="1219200"/>
            <a:ext cx="2362200" cy="2308324"/>
            <a:chOff x="6324600" y="762000"/>
            <a:chExt cx="2362200" cy="2308324"/>
          </a:xfrm>
        </p:grpSpPr>
        <p:sp>
          <p:nvSpPr>
            <p:cNvPr id="43" name="TextBox 42"/>
            <p:cNvSpPr txBox="1"/>
            <p:nvPr/>
          </p:nvSpPr>
          <p:spPr>
            <a:xfrm>
              <a:off x="7772400" y="762000"/>
              <a:ext cx="9144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  7</a:t>
              </a:r>
              <a:endParaRPr lang="en-US" sz="32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  5</a:t>
              </a:r>
            </a:p>
            <a:p>
              <a:pPr algn="ctr"/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12</a:t>
              </a:r>
              <a:endParaRPr lang="en-US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 flipV="1">
              <a:off x="6324600" y="1295400"/>
              <a:ext cx="16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254605"/>
              </p:ext>
            </p:extLst>
          </p:nvPr>
        </p:nvGraphicFramePr>
        <p:xfrm>
          <a:off x="5029200" y="1320799"/>
          <a:ext cx="3429000" cy="3106765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1714500"/>
                <a:gridCol w="1714500"/>
              </a:tblGrid>
              <a:tr h="60380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11408">
                <a:tc>
                  <a:txBody>
                    <a:bodyPr/>
                    <a:lstStyle/>
                    <a:p>
                      <a:endParaRPr lang="en-US" sz="3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  <a:p>
                      <a:endParaRPr lang="en-US" sz="3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91554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1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4724400" y="4572000"/>
            <a:ext cx="251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12</a:t>
            </a:r>
            <a:endParaRPr lang="en-US" sz="4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648200" y="5434061"/>
            <a:ext cx="251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en-US" sz="4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448300" y="5444579"/>
            <a:ext cx="251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Arc 50"/>
          <p:cNvSpPr/>
          <p:nvPr/>
        </p:nvSpPr>
        <p:spPr>
          <a:xfrm rot="19232652">
            <a:off x="4484729" y="5377830"/>
            <a:ext cx="1374652" cy="1177560"/>
          </a:xfrm>
          <a:prstGeom prst="arc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2" name="Arc 51"/>
          <p:cNvSpPr/>
          <p:nvPr/>
        </p:nvSpPr>
        <p:spPr>
          <a:xfrm rot="7970940">
            <a:off x="4617346" y="5049853"/>
            <a:ext cx="1250292" cy="1292916"/>
          </a:xfrm>
          <a:prstGeom prst="arc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724400" y="5402759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endParaRPr lang="en-US" sz="4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248400" y="5308600"/>
            <a:ext cx="99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12</a:t>
            </a:r>
            <a:endParaRPr lang="en-US" sz="4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704850" y="1041400"/>
            <a:ext cx="3276600" cy="2133600"/>
            <a:chOff x="-3276600" y="457200"/>
            <a:chExt cx="3276600" cy="2133600"/>
          </a:xfrm>
        </p:grpSpPr>
        <p:grpSp>
          <p:nvGrpSpPr>
            <p:cNvPr id="27" name="Group 26"/>
            <p:cNvGrpSpPr/>
            <p:nvPr/>
          </p:nvGrpSpPr>
          <p:grpSpPr>
            <a:xfrm>
              <a:off x="-2971800" y="990600"/>
              <a:ext cx="2000250" cy="1219200"/>
              <a:chOff x="533400" y="2133600"/>
              <a:chExt cx="2000250" cy="1219200"/>
            </a:xfrm>
          </p:grpSpPr>
          <p:pic>
            <p:nvPicPr>
              <p:cNvPr id="11" name="Picture 10" descr="original-2823259-2.jpg"/>
              <p:cNvPicPr>
                <a:picLocks noChangeAspect="1"/>
              </p:cNvPicPr>
              <p:nvPr/>
            </p:nvPicPr>
            <p:blipFill>
              <a:blip r:embed="rId4"/>
              <a:srcRect l="40607" t="12222" r="45337" b="16667"/>
              <a:stretch>
                <a:fillRect/>
              </a:stretch>
            </p:blipFill>
            <p:spPr>
              <a:xfrm>
                <a:off x="533400" y="2133600"/>
                <a:ext cx="171450" cy="1219200"/>
              </a:xfrm>
              <a:prstGeom prst="rect">
                <a:avLst/>
              </a:prstGeom>
            </p:spPr>
          </p:pic>
          <p:pic>
            <p:nvPicPr>
              <p:cNvPr id="13" name="Picture 12" descr="original-2823259-2.jpg"/>
              <p:cNvPicPr>
                <a:picLocks noChangeAspect="1"/>
              </p:cNvPicPr>
              <p:nvPr/>
            </p:nvPicPr>
            <p:blipFill>
              <a:blip r:embed="rId4"/>
              <a:srcRect l="40607" t="12222" r="45337" b="16667"/>
              <a:stretch>
                <a:fillRect/>
              </a:stretch>
            </p:blipFill>
            <p:spPr>
              <a:xfrm>
                <a:off x="838200" y="2133600"/>
                <a:ext cx="171450" cy="1219200"/>
              </a:xfrm>
              <a:prstGeom prst="rect">
                <a:avLst/>
              </a:prstGeom>
            </p:spPr>
          </p:pic>
          <p:pic>
            <p:nvPicPr>
              <p:cNvPr id="14" name="Picture 13" descr="original-2823259-2.jpg"/>
              <p:cNvPicPr>
                <a:picLocks noChangeAspect="1"/>
              </p:cNvPicPr>
              <p:nvPr/>
            </p:nvPicPr>
            <p:blipFill>
              <a:blip r:embed="rId4"/>
              <a:srcRect l="40607" t="12222" r="45337" b="16667"/>
              <a:stretch>
                <a:fillRect/>
              </a:stretch>
            </p:blipFill>
            <p:spPr>
              <a:xfrm>
                <a:off x="1143000" y="2133600"/>
                <a:ext cx="171450" cy="1219200"/>
              </a:xfrm>
              <a:prstGeom prst="rect">
                <a:avLst/>
              </a:prstGeom>
            </p:spPr>
          </p:pic>
          <p:pic>
            <p:nvPicPr>
              <p:cNvPr id="15" name="Picture 14" descr="original-2823259-2.jpg"/>
              <p:cNvPicPr>
                <a:picLocks noChangeAspect="1"/>
              </p:cNvPicPr>
              <p:nvPr/>
            </p:nvPicPr>
            <p:blipFill>
              <a:blip r:embed="rId4"/>
              <a:srcRect l="40607" t="12222" r="45337" b="16667"/>
              <a:stretch>
                <a:fillRect/>
              </a:stretch>
            </p:blipFill>
            <p:spPr>
              <a:xfrm>
                <a:off x="1447800" y="2133600"/>
                <a:ext cx="171450" cy="1219200"/>
              </a:xfrm>
              <a:prstGeom prst="rect">
                <a:avLst/>
              </a:prstGeom>
            </p:spPr>
          </p:pic>
          <p:pic>
            <p:nvPicPr>
              <p:cNvPr id="16" name="Picture 15" descr="original-2823259-2.jpg"/>
              <p:cNvPicPr>
                <a:picLocks noChangeAspect="1"/>
              </p:cNvPicPr>
              <p:nvPr/>
            </p:nvPicPr>
            <p:blipFill>
              <a:blip r:embed="rId4"/>
              <a:srcRect l="40607" t="12222" r="45337" b="16667"/>
              <a:stretch>
                <a:fillRect/>
              </a:stretch>
            </p:blipFill>
            <p:spPr>
              <a:xfrm>
                <a:off x="1752600" y="2133600"/>
                <a:ext cx="171450" cy="1219200"/>
              </a:xfrm>
              <a:prstGeom prst="rect">
                <a:avLst/>
              </a:prstGeom>
            </p:spPr>
          </p:pic>
          <p:pic>
            <p:nvPicPr>
              <p:cNvPr id="17" name="Picture 16" descr="original-2823259-2.jpg"/>
              <p:cNvPicPr>
                <a:picLocks noChangeAspect="1"/>
              </p:cNvPicPr>
              <p:nvPr/>
            </p:nvPicPr>
            <p:blipFill>
              <a:blip r:embed="rId4"/>
              <a:srcRect l="40607" t="12222" r="45337" b="16667"/>
              <a:stretch>
                <a:fillRect/>
              </a:stretch>
            </p:blipFill>
            <p:spPr>
              <a:xfrm>
                <a:off x="2057400" y="2133600"/>
                <a:ext cx="171450" cy="1219200"/>
              </a:xfrm>
              <a:prstGeom prst="rect">
                <a:avLst/>
              </a:prstGeom>
            </p:spPr>
          </p:pic>
          <p:pic>
            <p:nvPicPr>
              <p:cNvPr id="18" name="Picture 17" descr="original-2823259-2.jpg"/>
              <p:cNvPicPr>
                <a:picLocks noChangeAspect="1"/>
              </p:cNvPicPr>
              <p:nvPr/>
            </p:nvPicPr>
            <p:blipFill>
              <a:blip r:embed="rId4"/>
              <a:srcRect l="40607" t="12222" r="45337" b="16667"/>
              <a:stretch>
                <a:fillRect/>
              </a:stretch>
            </p:blipFill>
            <p:spPr>
              <a:xfrm>
                <a:off x="2362200" y="2133600"/>
                <a:ext cx="171450" cy="1219200"/>
              </a:xfrm>
              <a:prstGeom prst="rect">
                <a:avLst/>
              </a:prstGeom>
            </p:spPr>
          </p:pic>
        </p:grpSp>
        <p:sp>
          <p:nvSpPr>
            <p:cNvPr id="44" name="Rectangle 43"/>
            <p:cNvSpPr/>
            <p:nvPr/>
          </p:nvSpPr>
          <p:spPr>
            <a:xfrm>
              <a:off x="-3276600" y="457200"/>
              <a:ext cx="3276600" cy="2133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6" name="Picture 55" descr="original-2823259-2.jpg"/>
          <p:cNvPicPr>
            <a:picLocks noChangeAspect="1"/>
          </p:cNvPicPr>
          <p:nvPr/>
        </p:nvPicPr>
        <p:blipFill>
          <a:blip r:embed="rId4"/>
          <a:srcRect l="40607" t="12222" r="45337" b="16667"/>
          <a:stretch>
            <a:fillRect/>
          </a:stretch>
        </p:blipFill>
        <p:spPr>
          <a:xfrm>
            <a:off x="2190750" y="3048000"/>
            <a:ext cx="171450" cy="1219200"/>
          </a:xfrm>
          <a:prstGeom prst="rect">
            <a:avLst/>
          </a:prstGeom>
        </p:spPr>
      </p:pic>
      <p:grpSp>
        <p:nvGrpSpPr>
          <p:cNvPr id="61" name="Group 60"/>
          <p:cNvGrpSpPr/>
          <p:nvPr/>
        </p:nvGrpSpPr>
        <p:grpSpPr>
          <a:xfrm>
            <a:off x="2533650" y="3048730"/>
            <a:ext cx="781050" cy="1219200"/>
            <a:chOff x="2533650" y="3048730"/>
            <a:chExt cx="781050" cy="1219200"/>
          </a:xfrm>
        </p:grpSpPr>
        <p:pic>
          <p:nvPicPr>
            <p:cNvPr id="62" name="Picture 61" descr="original-2823259-2.jpg"/>
            <p:cNvPicPr>
              <a:picLocks noChangeAspect="1"/>
            </p:cNvPicPr>
            <p:nvPr/>
          </p:nvPicPr>
          <p:blipFill>
            <a:blip r:embed="rId4"/>
            <a:srcRect l="40607" t="12222" r="45337" b="16667"/>
            <a:stretch>
              <a:fillRect/>
            </a:stretch>
          </p:blipFill>
          <p:spPr>
            <a:xfrm>
              <a:off x="3143250" y="3048730"/>
              <a:ext cx="171450" cy="1219200"/>
            </a:xfrm>
            <a:prstGeom prst="rect">
              <a:avLst/>
            </a:prstGeom>
          </p:spPr>
        </p:pic>
        <p:pic>
          <p:nvPicPr>
            <p:cNvPr id="63" name="Picture 62" descr="original-2823259-2.jpg"/>
            <p:cNvPicPr>
              <a:picLocks noChangeAspect="1"/>
            </p:cNvPicPr>
            <p:nvPr/>
          </p:nvPicPr>
          <p:blipFill>
            <a:blip r:embed="rId4"/>
            <a:srcRect l="40607" t="12222" r="45337" b="16667"/>
            <a:stretch>
              <a:fillRect/>
            </a:stretch>
          </p:blipFill>
          <p:spPr>
            <a:xfrm>
              <a:off x="2838450" y="3048730"/>
              <a:ext cx="171450" cy="1219200"/>
            </a:xfrm>
            <a:prstGeom prst="rect">
              <a:avLst/>
            </a:prstGeom>
          </p:spPr>
        </p:pic>
        <p:pic>
          <p:nvPicPr>
            <p:cNvPr id="64" name="Picture 63" descr="original-2823259-2.jpg"/>
            <p:cNvPicPr>
              <a:picLocks noChangeAspect="1"/>
            </p:cNvPicPr>
            <p:nvPr/>
          </p:nvPicPr>
          <p:blipFill>
            <a:blip r:embed="rId4"/>
            <a:srcRect l="40607" t="12222" r="45337" b="16667"/>
            <a:stretch>
              <a:fillRect/>
            </a:stretch>
          </p:blipFill>
          <p:spPr>
            <a:xfrm>
              <a:off x="2533650" y="3048730"/>
              <a:ext cx="171450" cy="12192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 0.008 0.017 0.016 0.021 0.026 C 0.025 0.037 0.027 0.05 0.029 0.063 C 0.031 0.076 0.029 0.087 0.027 0.099 C 0.025 0.11 0.022 0.122 0.015 0.132 C 0.009 0.142 -0.001 0.15 -0.012 0.156 C -0.022 0.162 -0.034 0.166 -0.046 0.168 C -0.058 0.17 -0.07 0.17 -0.081 0.168 C -0.093 0.166 -0.104 0.161 -0.113 0.153 C -0.122 0.146 -0.13 0.137 -0.134 0.126 C -0.139 0.116 -0.141 0.102 -0.141 0.091 C -0.142 0.08 -0.141 0.067 -0.136 0.056 C -0.131 0.046 -0.122 0.038 -0.11 0.034 C -0.098 0.031 -0.086 0.035 -0.078 0.042 C -0.071 0.049 -0.066 0.06 -0.065 0.073 C -0.065 0.086 -0.066 0.098 -0.071 0.108 C -0.076 0.118 -0.075 0.12 -0.095 0.133 C -0.113 0.147 -0.131 0.143 -0.142 0.144 C -0.153 0.144 -0.162 0.14 -0.173 0.136 C -0.185 0.131 -0.195 0.122 -0.202 0.114 C -0.209 0.106 -0.212 0.096 -0.216 0.08 C -0.219 0.064 -0.219 0.056 -0.219 0.044 C -0.219 0.032 -0.219 0.02 -0.219 0.008 E" pathEditMode="relative" ptsTypes="">
                                      <p:cBhvr>
                                        <p:cTn id="3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9.24855E-7 C 0.0224 0.00161 0.04479 0.00323 0.06719 0.00647 C 0.08733 0.01202 0.09635 0.01179 0.12135 0.01318 C 0.13924 0.02081 0.16007 0.01341 0.17865 0.01086 C 0.23663 0.0245 0.1901 0.16763 0.1901 0.23792 " pathEditMode="relative" ptsTypes="ffffA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67 0.06111 L 0.09167 0.7722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-0.00729 0.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1500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-0.00104 0.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500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2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0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575 -0.00324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11111E-6 C -0.00052 -0.00301 -0.00052 -0.00625 -0.00156 -0.0088 C -0.00503 -0.0169 -0.01493 -0.02593 -0.02152 -0.02871 C -0.02725 -0.03635 -0.0342 -0.03866 -0.04166 -0.04213 C -0.06892 -0.04051 -0.07361 -0.04514 -0.09166 -0.03334 C -0.09323 -0.03033 -0.09444 -0.02662 -0.09652 -0.02431 C -0.09791 -0.02269 -0.10034 -0.02385 -0.10156 -0.02222 C -0.10277 -0.0206 -0.10277 -0.01783 -0.10329 -0.01551 C -0.10382 -0.0132 -0.10486 -0.0088 -0.10486 -0.0088 " pathEditMode="relative" ptsTypes="ffffffffA">
                                      <p:cBhvr>
                                        <p:cTn id="12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96296E-6 C 0.0033 0.00047 0.00816 0.00093 0.01163 0.00255 C 0.01406 0.00371 0.01563 0.00625 0.01806 0.00764 C 0.02396 0.01042 0.03229 0.01227 0.03872 0.01366 C 0.04618 0.02153 0.06823 0.0169 0.07518 0.01644 C 0.08056 0.01459 0.08542 0.01042 0.08959 0.00625 C 0.09097 -0.00463 0.08924 -0.00069 0.09236 -0.00602 " pathEditMode="relative" rAng="0" ptsTypes="ffffffA">
                                      <p:cBhvr>
                                        <p:cTn id="12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8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35" grpId="0" animBg="1"/>
      <p:bldP spid="39" grpId="0" animBg="1"/>
      <p:bldP spid="40" grpId="0"/>
      <p:bldP spid="41" grpId="0"/>
      <p:bldP spid="48" grpId="0"/>
      <p:bldP spid="49" grpId="0"/>
      <p:bldP spid="49" grpId="1"/>
      <p:bldP spid="50" grpId="1"/>
      <p:bldP spid="52" grpId="0" animBg="1"/>
      <p:bldP spid="52" grpId="1" animBg="1"/>
      <p:bldP spid="54" grpId="0"/>
      <p:bldP spid="55" grpId="0"/>
      <p:bldP spid="5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8006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latinLnBrk="1">
              <a:buNone/>
            </a:pPr>
            <a:endParaRPr lang="en-US" sz="3600" b="1" spc="50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latinLnBrk="1">
              <a:buNone/>
            </a:pPr>
            <a:r>
              <a:rPr lang="en-US" sz="3600" b="1" spc="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600" b="1" spc="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spc="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3600" b="1" spc="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spc="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</a:t>
            </a:r>
            <a:endParaRPr lang="en-US" sz="3600" b="1" spc="50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latinLnBrk="1">
              <a:buNone/>
            </a:pPr>
            <a:r>
              <a:rPr lang="en-US" sz="3600" b="1" spc="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600" b="1" spc="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spc="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3600" b="1" spc="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spc="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</a:t>
            </a:r>
            <a:endParaRPr lang="en-US" sz="3600" b="1" spc="50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latinLnBrk="1">
              <a:buNone/>
            </a:pPr>
            <a:r>
              <a:rPr lang="en-US" sz="3600" b="1" spc="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 + 6 = 13</a:t>
            </a:r>
            <a:endParaRPr lang="en-US" sz="3600" b="1" spc="50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3600" b="1" spc="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600" b="1" spc="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+ 7 = 14</a:t>
            </a:r>
          </a:p>
          <a:p>
            <a:pPr algn="ctr">
              <a:buNone/>
            </a:pPr>
            <a:r>
              <a:rPr lang="en-US" sz="3600" b="1" spc="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600" b="1" spc="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+ 8 = 15 </a:t>
            </a:r>
          </a:p>
          <a:p>
            <a:pPr algn="ctr">
              <a:buNone/>
            </a:pPr>
            <a:r>
              <a:rPr lang="en-US" sz="3600" b="1" spc="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600" b="1" spc="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+ 9 = 16</a:t>
            </a:r>
          </a:p>
        </p:txBody>
      </p:sp>
      <p:pic>
        <p:nvPicPr>
          <p:cNvPr id="6" name="Picture 5" descr="question-mark-m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7200" y="1816100"/>
            <a:ext cx="688600" cy="688600"/>
          </a:xfrm>
          <a:prstGeom prst="rect">
            <a:avLst/>
          </a:prstGeom>
        </p:spPr>
      </p:pic>
      <p:pic>
        <p:nvPicPr>
          <p:cNvPr id="7" name="Picture 6" descr="question-mark-m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1800" y="2494900"/>
            <a:ext cx="688600" cy="688600"/>
          </a:xfrm>
          <a:prstGeom prst="rect">
            <a:avLst/>
          </a:prstGeom>
        </p:spPr>
      </p:pic>
      <p:pic>
        <p:nvPicPr>
          <p:cNvPr id="8" name="Picture 7" descr="question-mark-m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9400" y="3183500"/>
            <a:ext cx="688600" cy="688600"/>
          </a:xfrm>
          <a:prstGeom prst="rect">
            <a:avLst/>
          </a:prstGeom>
        </p:spPr>
      </p:pic>
      <p:pic>
        <p:nvPicPr>
          <p:cNvPr id="9" name="Picture 8" descr="question-mark-m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67100" y="3786000"/>
            <a:ext cx="688600" cy="688600"/>
          </a:xfrm>
          <a:prstGeom prst="rect">
            <a:avLst/>
          </a:prstGeom>
        </p:spPr>
      </p:pic>
      <p:pic>
        <p:nvPicPr>
          <p:cNvPr id="10" name="Picture 9" descr="question-mark-m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67100" y="4474600"/>
            <a:ext cx="688600" cy="688600"/>
          </a:xfrm>
          <a:prstGeom prst="rect">
            <a:avLst/>
          </a:prstGeom>
        </p:spPr>
      </p:pic>
      <p:pic>
        <p:nvPicPr>
          <p:cNvPr id="11" name="Picture 10" descr="question-mark-m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67100" y="5163200"/>
            <a:ext cx="688600" cy="68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229600" cy="52578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latinLnBrk="1">
              <a:buNone/>
            </a:pPr>
            <a:endParaRPr lang="en-US" sz="3600" b="1" spc="50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latinLnBrk="1">
              <a:buNone/>
            </a:pPr>
            <a:r>
              <a:rPr lang="en-US" sz="3600" b="1" spc="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600" b="1" spc="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spc="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= 11</a:t>
            </a:r>
            <a:endParaRPr lang="en-US" sz="3600" b="1" spc="50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latinLnBrk="1">
              <a:buNone/>
            </a:pPr>
            <a:r>
              <a:rPr lang="en-US" sz="3600" b="1" spc="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600" b="1" spc="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spc="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3600" b="1" spc="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spc="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</a:t>
            </a:r>
            <a:endParaRPr lang="en-US" sz="3600" b="1" spc="50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latinLnBrk="1">
              <a:buNone/>
            </a:pPr>
            <a:r>
              <a:rPr lang="en-US" sz="3600" b="1" spc="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7</a:t>
            </a:r>
            <a:r>
              <a:rPr lang="en-US" sz="3600" b="1" spc="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+ 6 = 13</a:t>
            </a:r>
            <a:endParaRPr lang="en-US" sz="3600" b="1" spc="50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3600" b="1" spc="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600" b="1" spc="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+ 7 = 14</a:t>
            </a:r>
          </a:p>
          <a:p>
            <a:pPr algn="ctr">
              <a:buNone/>
            </a:pPr>
            <a:r>
              <a:rPr lang="en-US" sz="3600" b="1" spc="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600" b="1" spc="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+ 8 = 15</a:t>
            </a:r>
          </a:p>
          <a:p>
            <a:pPr algn="ctr">
              <a:buNone/>
            </a:pPr>
            <a:r>
              <a:rPr lang="en-US" sz="3600" b="1" spc="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600" b="1" spc="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+ 9 = 17</a:t>
            </a:r>
          </a:p>
          <a:p>
            <a:pPr algn="ctr">
              <a:buNone/>
            </a:pPr>
            <a:r>
              <a:rPr lang="en-US" sz="3600" b="1" spc="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spc="50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63041853-forget-me-not-flower-blossom-blue-flower-vector-illustr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2273300"/>
            <a:ext cx="457200" cy="457200"/>
          </a:xfrm>
          <a:prstGeom prst="rect">
            <a:avLst/>
          </a:prstGeom>
        </p:spPr>
      </p:pic>
      <p:pic>
        <p:nvPicPr>
          <p:cNvPr id="14" name="Picture 13" descr="63041853-forget-me-not-flower-blossom-blue-flower-vector-illustra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8500" y="2895600"/>
            <a:ext cx="533400" cy="533400"/>
          </a:xfrm>
          <a:prstGeom prst="rect">
            <a:avLst/>
          </a:prstGeom>
        </p:spPr>
      </p:pic>
      <p:pic>
        <p:nvPicPr>
          <p:cNvPr id="15" name="Picture 14" descr="63041853-forget-me-not-flower-blossom-blue-flower-vector-illustrati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53000" y="3505200"/>
            <a:ext cx="457200" cy="457200"/>
          </a:xfrm>
          <a:prstGeom prst="rect">
            <a:avLst/>
          </a:prstGeom>
        </p:spPr>
      </p:pic>
      <p:pic>
        <p:nvPicPr>
          <p:cNvPr id="16" name="Picture 15" descr="63041853-forget-me-not-flower-blossom-blue-flower-vector-illustra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02200" y="4800600"/>
            <a:ext cx="533400" cy="533400"/>
          </a:xfrm>
          <a:prstGeom prst="rect">
            <a:avLst/>
          </a:prstGeom>
        </p:spPr>
      </p:pic>
      <p:pic>
        <p:nvPicPr>
          <p:cNvPr id="18" name="Picture 17" descr="63041853-forget-me-not-flower-blossom-blue-flower-vector-illustratio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0400" y="5486400"/>
            <a:ext cx="533400" cy="533400"/>
          </a:xfrm>
          <a:prstGeom prst="rect">
            <a:avLst/>
          </a:prstGeom>
        </p:spPr>
      </p:pic>
      <p:pic>
        <p:nvPicPr>
          <p:cNvPr id="9" name="Picture 8" descr="63041853-forget-me-not-flower-blossom-blue-flower-vector-illustrati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38600" y="419100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52578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latinLnBrk="1">
              <a:buNone/>
            </a:pPr>
            <a:endParaRPr lang="en-US" sz="3600" b="1" spc="50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latinLnBrk="1">
              <a:buNone/>
            </a:pPr>
            <a:r>
              <a:rPr lang="en-US" sz="3600" b="1" spc="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600" b="1" spc="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spc="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3600" b="1" spc="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spc="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</a:t>
            </a:r>
            <a:endParaRPr lang="en-US" sz="3600" b="1" spc="50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latinLnBrk="1">
              <a:buNone/>
            </a:pPr>
            <a:r>
              <a:rPr lang="en-US" sz="3600" b="1" spc="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600" b="1" spc="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spc="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3600" b="1" spc="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spc="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</a:t>
            </a:r>
            <a:endParaRPr lang="en-US" sz="3600" b="1" spc="50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latinLnBrk="1">
              <a:buNone/>
            </a:pPr>
            <a:r>
              <a:rPr lang="en-US" sz="3600" b="1" spc="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7</a:t>
            </a:r>
            <a:r>
              <a:rPr lang="en-US" sz="3600" b="1" spc="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+ 6 = 13</a:t>
            </a:r>
            <a:endParaRPr lang="en-US" sz="3600" b="1" spc="50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3600" b="1" spc="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600" b="1" spc="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+ 7 = 14</a:t>
            </a:r>
          </a:p>
          <a:p>
            <a:pPr algn="ctr">
              <a:buNone/>
            </a:pPr>
            <a:r>
              <a:rPr lang="en-US" sz="3600" b="1" spc="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600" b="1" spc="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+ 8 = 15</a:t>
            </a:r>
          </a:p>
          <a:p>
            <a:pPr algn="ctr">
              <a:buNone/>
            </a:pPr>
            <a:r>
              <a:rPr lang="en-US" sz="3600" b="1" spc="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600" b="1" spc="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+ 9 = 16</a:t>
            </a:r>
          </a:p>
        </p:txBody>
      </p:sp>
      <p:pic>
        <p:nvPicPr>
          <p:cNvPr id="11" name="Picture 10" descr="33375703-3d-render-of-a-penguin-with-a-question-mark-road-sign--Stock-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2286000"/>
            <a:ext cx="685800" cy="685800"/>
          </a:xfrm>
          <a:prstGeom prst="rect">
            <a:avLst/>
          </a:prstGeom>
        </p:spPr>
      </p:pic>
      <p:pic>
        <p:nvPicPr>
          <p:cNvPr id="12" name="Picture 11" descr="33375703-3d-render-of-a-penguin-with-a-question-mark-road-sign--Stock-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40300" y="2997200"/>
            <a:ext cx="685800" cy="685800"/>
          </a:xfrm>
          <a:prstGeom prst="rect">
            <a:avLst/>
          </a:prstGeom>
        </p:spPr>
      </p:pic>
      <p:pic>
        <p:nvPicPr>
          <p:cNvPr id="20" name="Picture 19" descr="33375703-3d-render-of-a-penguin-with-a-question-mark-road-sign--Stock-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40300" y="3683000"/>
            <a:ext cx="685800" cy="685800"/>
          </a:xfrm>
          <a:prstGeom prst="rect">
            <a:avLst/>
          </a:prstGeom>
        </p:spPr>
      </p:pic>
      <p:pic>
        <p:nvPicPr>
          <p:cNvPr id="21" name="Picture 20" descr="33375703-3d-render-of-a-penguin-with-a-question-mark-road-sign--Stock-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40300" y="4368800"/>
            <a:ext cx="685800" cy="685800"/>
          </a:xfrm>
          <a:prstGeom prst="rect">
            <a:avLst/>
          </a:prstGeom>
        </p:spPr>
      </p:pic>
      <p:pic>
        <p:nvPicPr>
          <p:cNvPr id="22" name="Picture 21" descr="33375703-3d-render-of-a-penguin-with-a-question-mark-road-sign--Stock-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4953000"/>
            <a:ext cx="685800" cy="685800"/>
          </a:xfrm>
          <a:prstGeom prst="rect">
            <a:avLst/>
          </a:prstGeom>
        </p:spPr>
      </p:pic>
      <p:pic>
        <p:nvPicPr>
          <p:cNvPr id="23" name="Picture 22" descr="33375703-3d-render-of-a-penguin-with-a-question-mark-road-sign--Stock-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40300" y="5638800"/>
            <a:ext cx="685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2590800"/>
            <a:ext cx="2133600" cy="1371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95400"/>
            <a:ext cx="4495800" cy="944562"/>
          </a:xfrm>
        </p:spPr>
        <p:txBody>
          <a:bodyPr>
            <a:normAutofit/>
          </a:bodyPr>
          <a:lstStyle/>
          <a:p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nhẩm</a:t>
            </a:r>
            <a:endParaRPr lang="en-US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1"/>
            <a:ext cx="8229600" cy="17526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+ 4 = </a:t>
            </a:r>
            <a:r>
              <a:rPr lang="en-US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	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	7 + 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	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	7 + 8  = </a:t>
            </a:r>
            <a:r>
              <a:rPr lang="en-US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  <a:p>
            <a:pPr marL="514350" indent="-514350">
              <a:buNone/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+ 7 = </a:t>
            </a:r>
            <a:r>
              <a:rPr lang="en-US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	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	6 + 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	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+ 7 = </a:t>
            </a:r>
            <a:r>
              <a:rPr lang="en-US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sz="34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5800" y="2827656"/>
            <a:ext cx="4572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3400862"/>
            <a:ext cx="4572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59300" y="2846190"/>
            <a:ext cx="45720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3431780"/>
            <a:ext cx="45720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29500" y="3468174"/>
            <a:ext cx="53340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67600" y="2848612"/>
            <a:ext cx="53340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689100" y="4267200"/>
            <a:ext cx="41783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itchFamily="34" charset="0"/>
              <a:buNone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7 + 9 = </a:t>
            </a:r>
            <a:r>
              <a:rPr lang="en-US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514350" indent="-514350">
              <a:buFont typeface="Arial" pitchFamily="34" charset="0"/>
              <a:buNone/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+ 7 = </a:t>
            </a:r>
            <a:r>
              <a:rPr lang="en-US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	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36900" y="4431268"/>
            <a:ext cx="45720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36900" y="5002768"/>
            <a:ext cx="45720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hardworking-student-powerpoint-templat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" y="2318087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/>
          <a:lstStyle/>
          <a:p>
            <a:pPr algn="l"/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7	         	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7	          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	         	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		          9	</a:t>
            </a:r>
          </a:p>
          <a:p>
            <a:pPr>
              <a:buNone/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            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                </a:t>
            </a:r>
            <a:r>
              <a:rPr lang="en-US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  <a:p>
            <a:pPr>
              <a:buNone/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7        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		 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	   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              3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            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10</a:t>
            </a:r>
            <a:endParaRPr lang="en-US" sz="3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3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5908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33558" y="2693094"/>
            <a:ext cx="4475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0" y="2666998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5000" y="30480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___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14579" y="301626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___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5000" y="3021231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___       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0400" y="3707368"/>
            <a:ext cx="685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895600" y="3657600"/>
            <a:ext cx="685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791200" y="3657600"/>
            <a:ext cx="685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81000" y="4459069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65379" y="4433669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5800" y="5511800"/>
            <a:ext cx="685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124200" y="5548868"/>
            <a:ext cx="685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09600" y="4840069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___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93979" y="4889837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___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4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2838"/>
            <a:ext cx="8229600" cy="1143000"/>
          </a:xfrm>
        </p:spPr>
        <p:txBody>
          <a:bodyPr/>
          <a:lstStyle/>
          <a:p>
            <a:pPr algn="l"/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4.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514600"/>
            <a:ext cx="899160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3"/>
          <p:cNvGrpSpPr>
            <a:grpSpLocks/>
          </p:cNvGrpSpPr>
          <p:nvPr/>
        </p:nvGrpSpPr>
        <p:grpSpPr bwMode="auto">
          <a:xfrm>
            <a:off x="2914650" y="5346700"/>
            <a:ext cx="3929063" cy="595313"/>
            <a:chOff x="309" y="2886"/>
            <a:chExt cx="2475" cy="375"/>
          </a:xfrm>
        </p:grpSpPr>
        <p:sp>
          <p:nvSpPr>
            <p:cNvPr id="11" name="Text Box 41"/>
            <p:cNvSpPr txBox="1">
              <a:spLocks noChangeArrowheads="1"/>
            </p:cNvSpPr>
            <p:nvPr/>
          </p:nvSpPr>
          <p:spPr bwMode="auto">
            <a:xfrm>
              <a:off x="309" y="2934"/>
              <a:ext cx="100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>
                  <a:solidFill>
                    <a:srgbClr val="0000FF"/>
                  </a:solidFill>
                </a:rPr>
                <a:t>Anh</a:t>
              </a:r>
            </a:p>
          </p:txBody>
        </p:sp>
        <p:sp>
          <p:nvSpPr>
            <p:cNvPr id="12" name="Rectangle 52"/>
            <p:cNvSpPr>
              <a:spLocks noChangeArrowheads="1"/>
            </p:cNvSpPr>
            <p:nvPr/>
          </p:nvSpPr>
          <p:spPr bwMode="auto">
            <a:xfrm>
              <a:off x="2064" y="3088"/>
              <a:ext cx="72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00"/>
            </a:p>
          </p:txBody>
        </p:sp>
        <p:sp>
          <p:nvSpPr>
            <p:cNvPr id="13" name="Rectangle 50"/>
            <p:cNvSpPr>
              <a:spLocks noChangeArrowheads="1"/>
            </p:cNvSpPr>
            <p:nvPr/>
          </p:nvSpPr>
          <p:spPr bwMode="auto">
            <a:xfrm>
              <a:off x="2064" y="2982"/>
              <a:ext cx="7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00"/>
            </a:p>
          </p:txBody>
        </p:sp>
        <p:sp>
          <p:nvSpPr>
            <p:cNvPr id="14" name="Rectangle 43"/>
            <p:cNvSpPr>
              <a:spLocks noChangeArrowheads="1"/>
            </p:cNvSpPr>
            <p:nvPr/>
          </p:nvSpPr>
          <p:spPr bwMode="auto">
            <a:xfrm>
              <a:off x="864" y="3088"/>
              <a:ext cx="120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00"/>
            </a:p>
          </p:txBody>
        </p:sp>
        <p:sp>
          <p:nvSpPr>
            <p:cNvPr id="15" name="Rectangle 44"/>
            <p:cNvSpPr>
              <a:spLocks noChangeArrowheads="1"/>
            </p:cNvSpPr>
            <p:nvPr/>
          </p:nvSpPr>
          <p:spPr bwMode="auto">
            <a:xfrm>
              <a:off x="864" y="2982"/>
              <a:ext cx="120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00"/>
            </a:p>
          </p:txBody>
        </p:sp>
        <p:sp>
          <p:nvSpPr>
            <p:cNvPr id="16" name="Line 45"/>
            <p:cNvSpPr>
              <a:spLocks noChangeShapeType="1"/>
            </p:cNvSpPr>
            <p:nvPr/>
          </p:nvSpPr>
          <p:spPr bwMode="auto">
            <a:xfrm>
              <a:off x="864" y="2982"/>
              <a:ext cx="192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46"/>
            <p:cNvSpPr>
              <a:spLocks noChangeShapeType="1"/>
            </p:cNvSpPr>
            <p:nvPr/>
          </p:nvSpPr>
          <p:spPr bwMode="auto">
            <a:xfrm>
              <a:off x="864" y="3174"/>
              <a:ext cx="192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47"/>
            <p:cNvSpPr>
              <a:spLocks noChangeShapeType="1"/>
            </p:cNvSpPr>
            <p:nvPr/>
          </p:nvSpPr>
          <p:spPr bwMode="auto">
            <a:xfrm>
              <a:off x="864" y="2982"/>
              <a:ext cx="0" cy="1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48"/>
            <p:cNvSpPr>
              <a:spLocks noChangeShapeType="1"/>
            </p:cNvSpPr>
            <p:nvPr/>
          </p:nvSpPr>
          <p:spPr bwMode="auto">
            <a:xfrm>
              <a:off x="2784" y="2982"/>
              <a:ext cx="0" cy="1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49"/>
            <p:cNvSpPr>
              <a:spLocks noChangeShapeType="1"/>
            </p:cNvSpPr>
            <p:nvPr/>
          </p:nvSpPr>
          <p:spPr bwMode="auto">
            <a:xfrm>
              <a:off x="846" y="3088"/>
              <a:ext cx="192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51"/>
            <p:cNvSpPr>
              <a:spLocks noChangeShapeType="1"/>
            </p:cNvSpPr>
            <p:nvPr/>
          </p:nvSpPr>
          <p:spPr bwMode="auto">
            <a:xfrm>
              <a:off x="2064" y="2982"/>
              <a:ext cx="0" cy="1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64"/>
            <p:cNvSpPr>
              <a:spLocks/>
            </p:cNvSpPr>
            <p:nvPr/>
          </p:nvSpPr>
          <p:spPr bwMode="auto">
            <a:xfrm>
              <a:off x="2064" y="2886"/>
              <a:ext cx="720" cy="192"/>
            </a:xfrm>
            <a:custGeom>
              <a:avLst/>
              <a:gdLst>
                <a:gd name="T0" fmla="*/ 0 w 1152"/>
                <a:gd name="T1" fmla="*/ 192 h 192"/>
                <a:gd name="T2" fmla="*/ 8 w 1152"/>
                <a:gd name="T3" fmla="*/ 0 h 192"/>
                <a:gd name="T4" fmla="*/ 17 w 1152"/>
                <a:gd name="T5" fmla="*/ 192 h 192"/>
                <a:gd name="T6" fmla="*/ 0 60000 65536"/>
                <a:gd name="T7" fmla="*/ 0 60000 65536"/>
                <a:gd name="T8" fmla="*/ 0 60000 65536"/>
                <a:gd name="T9" fmla="*/ 0 w 1152"/>
                <a:gd name="T10" fmla="*/ 0 h 192"/>
                <a:gd name="T11" fmla="*/ 1152 w 1152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52" h="192">
                  <a:moveTo>
                    <a:pt x="0" y="192"/>
                  </a:moveTo>
                  <a:cubicBezTo>
                    <a:pt x="192" y="96"/>
                    <a:pt x="384" y="0"/>
                    <a:pt x="576" y="0"/>
                  </a:cubicBezTo>
                  <a:cubicBezTo>
                    <a:pt x="768" y="0"/>
                    <a:pt x="1056" y="160"/>
                    <a:pt x="1152" y="192"/>
                  </a:cubicBezTo>
                </a:path>
              </a:pathLst>
            </a:custGeom>
            <a:noFill/>
            <a:ln w="6350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92"/>
          <p:cNvGrpSpPr>
            <a:grpSpLocks/>
          </p:cNvGrpSpPr>
          <p:nvPr/>
        </p:nvGrpSpPr>
        <p:grpSpPr bwMode="auto">
          <a:xfrm>
            <a:off x="3829050" y="5727700"/>
            <a:ext cx="2971800" cy="977900"/>
            <a:chOff x="3264" y="3648"/>
            <a:chExt cx="1920" cy="568"/>
          </a:xfrm>
        </p:grpSpPr>
        <p:sp>
          <p:nvSpPr>
            <p:cNvPr id="24" name="Freeform 69"/>
            <p:cNvSpPr>
              <a:spLocks/>
            </p:cNvSpPr>
            <p:nvPr/>
          </p:nvSpPr>
          <p:spPr bwMode="auto">
            <a:xfrm>
              <a:off x="3264" y="3648"/>
              <a:ext cx="1920" cy="288"/>
            </a:xfrm>
            <a:custGeom>
              <a:avLst/>
              <a:gdLst>
                <a:gd name="T0" fmla="*/ 0 w 1920"/>
                <a:gd name="T1" fmla="*/ 0 h 240"/>
                <a:gd name="T2" fmla="*/ 2147478494 w 1920"/>
                <a:gd name="T3" fmla="*/ 2147483647 h 240"/>
                <a:gd name="T4" fmla="*/ 2147478494 w 1920"/>
                <a:gd name="T5" fmla="*/ 0 h 240"/>
                <a:gd name="T6" fmla="*/ 0 60000 65536"/>
                <a:gd name="T7" fmla="*/ 0 60000 65536"/>
                <a:gd name="T8" fmla="*/ 0 60000 65536"/>
                <a:gd name="T9" fmla="*/ 0 w 1920"/>
                <a:gd name="T10" fmla="*/ 0 h 240"/>
                <a:gd name="T11" fmla="*/ 1920 w 1920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0" h="240">
                  <a:moveTo>
                    <a:pt x="0" y="0"/>
                  </a:moveTo>
                  <a:cubicBezTo>
                    <a:pt x="344" y="120"/>
                    <a:pt x="688" y="240"/>
                    <a:pt x="1008" y="240"/>
                  </a:cubicBezTo>
                  <a:cubicBezTo>
                    <a:pt x="1328" y="240"/>
                    <a:pt x="1768" y="40"/>
                    <a:pt x="1920" y="0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5" name="Picture 70" descr="cauhoi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3936"/>
              <a:ext cx="240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74"/>
          <p:cNvGrpSpPr>
            <a:grpSpLocks/>
          </p:cNvGrpSpPr>
          <p:nvPr/>
        </p:nvGrpSpPr>
        <p:grpSpPr bwMode="auto">
          <a:xfrm>
            <a:off x="2871788" y="4146550"/>
            <a:ext cx="2819400" cy="1057275"/>
            <a:chOff x="288" y="2115"/>
            <a:chExt cx="1776" cy="666"/>
          </a:xfrm>
        </p:grpSpPr>
        <p:sp>
          <p:nvSpPr>
            <p:cNvPr id="27" name="Text Box 11"/>
            <p:cNvSpPr txBox="1">
              <a:spLocks noChangeArrowheads="1"/>
            </p:cNvSpPr>
            <p:nvPr/>
          </p:nvSpPr>
          <p:spPr bwMode="auto">
            <a:xfrm>
              <a:off x="288" y="2454"/>
              <a:ext cx="100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>
                  <a:solidFill>
                    <a:srgbClr val="0000FF"/>
                  </a:solidFill>
                </a:rPr>
                <a:t>Em </a:t>
              </a:r>
            </a:p>
          </p:txBody>
        </p:sp>
        <p:sp>
          <p:nvSpPr>
            <p:cNvPr id="28" name="Rectangle 34"/>
            <p:cNvSpPr>
              <a:spLocks noChangeArrowheads="1"/>
            </p:cNvSpPr>
            <p:nvPr/>
          </p:nvSpPr>
          <p:spPr bwMode="auto">
            <a:xfrm>
              <a:off x="864" y="2656"/>
              <a:ext cx="120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00">
                <a:solidFill>
                  <a:srgbClr val="0000FF"/>
                </a:solidFill>
              </a:endParaRPr>
            </a:p>
          </p:txBody>
        </p:sp>
        <p:sp>
          <p:nvSpPr>
            <p:cNvPr id="29" name="Rectangle 13"/>
            <p:cNvSpPr>
              <a:spLocks noChangeArrowheads="1"/>
            </p:cNvSpPr>
            <p:nvPr/>
          </p:nvSpPr>
          <p:spPr bwMode="auto">
            <a:xfrm>
              <a:off x="864" y="2550"/>
              <a:ext cx="120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00">
                <a:solidFill>
                  <a:srgbClr val="0000FF"/>
                </a:solidFill>
              </a:endParaRPr>
            </a:p>
          </p:txBody>
        </p:sp>
        <p:sp>
          <p:nvSpPr>
            <p:cNvPr id="30" name="Line 14"/>
            <p:cNvSpPr>
              <a:spLocks noChangeShapeType="1"/>
            </p:cNvSpPr>
            <p:nvPr/>
          </p:nvSpPr>
          <p:spPr bwMode="auto">
            <a:xfrm>
              <a:off x="864" y="2550"/>
              <a:ext cx="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16"/>
            <p:cNvSpPr>
              <a:spLocks noChangeShapeType="1"/>
            </p:cNvSpPr>
            <p:nvPr/>
          </p:nvSpPr>
          <p:spPr bwMode="auto">
            <a:xfrm>
              <a:off x="864" y="2550"/>
              <a:ext cx="0" cy="1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17"/>
            <p:cNvSpPr>
              <a:spLocks noChangeShapeType="1"/>
            </p:cNvSpPr>
            <p:nvPr/>
          </p:nvSpPr>
          <p:spPr bwMode="auto">
            <a:xfrm>
              <a:off x="2064" y="2550"/>
              <a:ext cx="0" cy="1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5"/>
            <p:cNvSpPr>
              <a:spLocks noChangeShapeType="1"/>
            </p:cNvSpPr>
            <p:nvPr/>
          </p:nvSpPr>
          <p:spPr bwMode="auto">
            <a:xfrm>
              <a:off x="864" y="2656"/>
              <a:ext cx="120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63"/>
            <p:cNvSpPr>
              <a:spLocks/>
            </p:cNvSpPr>
            <p:nvPr/>
          </p:nvSpPr>
          <p:spPr bwMode="auto">
            <a:xfrm>
              <a:off x="864" y="2382"/>
              <a:ext cx="1200" cy="192"/>
            </a:xfrm>
            <a:custGeom>
              <a:avLst/>
              <a:gdLst>
                <a:gd name="T0" fmla="*/ 0 w 1152"/>
                <a:gd name="T1" fmla="*/ 192 h 192"/>
                <a:gd name="T2" fmla="*/ 831 w 1152"/>
                <a:gd name="T3" fmla="*/ 0 h 192"/>
                <a:gd name="T4" fmla="*/ 1662 w 1152"/>
                <a:gd name="T5" fmla="*/ 192 h 192"/>
                <a:gd name="T6" fmla="*/ 0 60000 65536"/>
                <a:gd name="T7" fmla="*/ 0 60000 65536"/>
                <a:gd name="T8" fmla="*/ 0 60000 65536"/>
                <a:gd name="T9" fmla="*/ 0 w 1152"/>
                <a:gd name="T10" fmla="*/ 0 h 192"/>
                <a:gd name="T11" fmla="*/ 1152 w 1152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52" h="192">
                  <a:moveTo>
                    <a:pt x="0" y="192"/>
                  </a:moveTo>
                  <a:cubicBezTo>
                    <a:pt x="192" y="96"/>
                    <a:pt x="384" y="0"/>
                    <a:pt x="576" y="0"/>
                  </a:cubicBezTo>
                  <a:cubicBezTo>
                    <a:pt x="768" y="0"/>
                    <a:pt x="1056" y="160"/>
                    <a:pt x="1152" y="192"/>
                  </a:cubicBezTo>
                </a:path>
              </a:pathLst>
            </a:custGeom>
            <a:noFill/>
            <a:ln w="6350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 Box 69"/>
            <p:cNvSpPr txBox="1">
              <a:spLocks noChangeArrowheads="1"/>
            </p:cNvSpPr>
            <p:nvPr/>
          </p:nvSpPr>
          <p:spPr bwMode="auto">
            <a:xfrm>
              <a:off x="1110" y="2115"/>
              <a:ext cx="86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0000FF"/>
                  </a:solidFill>
                </a:rPr>
                <a:t>7 tuổi</a:t>
              </a:r>
            </a:p>
          </p:txBody>
        </p:sp>
      </p:grpSp>
      <p:sp>
        <p:nvSpPr>
          <p:cNvPr id="36" name="Text Box 70"/>
          <p:cNvSpPr txBox="1">
            <a:spLocks noChangeArrowheads="1"/>
          </p:cNvSpPr>
          <p:nvPr/>
        </p:nvSpPr>
        <p:spPr bwMode="auto">
          <a:xfrm>
            <a:off x="5715000" y="4956175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5 tuổi</a:t>
            </a:r>
          </a:p>
        </p:txBody>
      </p:sp>
      <p:sp>
        <p:nvSpPr>
          <p:cNvPr id="37" name="Text Box 10"/>
          <p:cNvSpPr txBox="1">
            <a:spLocks noChangeArrowheads="1"/>
          </p:cNvSpPr>
          <p:nvPr/>
        </p:nvSpPr>
        <p:spPr bwMode="auto">
          <a:xfrm>
            <a:off x="3981450" y="3584575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</a:rPr>
              <a:t>Tóm tắt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636837"/>
            <a:ext cx="8229600" cy="4525963"/>
          </a:xfrm>
        </p:spPr>
        <p:txBody>
          <a:bodyPr/>
          <a:lstStyle/>
          <a:p>
            <a:pPr algn="ctr" latinLnBrk="1">
              <a:buNone/>
            </a:pP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latinLnBrk="1"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atinLnBrk="1"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	   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+ 5 = 12 (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 latinLnBrk="1"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 12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69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58&quot;/&gt;&lt;/object&gt;&lt;object type=&quot;3&quot; unique_id=&quot;10008&quot;&gt;&lt;property id=&quot;20148&quot; value=&quot;5&quot;/&gt;&lt;property id=&quot;20300&quot; value=&quot;Slide 6&quot;/&gt;&lt;property id=&quot;20307&quot; value=&quot;264&quot;/&gt;&lt;/object&gt;&lt;object type=&quot;3&quot; unique_id=&quot;10009&quot;&gt;&lt;property id=&quot;20148&quot; value=&quot;5&quot;/&gt;&lt;property id=&quot;20300&quot; value=&quot;Slide 7&quot;/&gt;&lt;property id=&quot;20307&quot; value=&quot;266&quot;/&gt;&lt;/object&gt;&lt;object type=&quot;3&quot; unique_id=&quot;10010&quot;&gt;&lt;property id=&quot;20148&quot; value=&quot;5&quot;/&gt;&lt;property id=&quot;20300&quot; value=&quot;Slide 8 - &amp;quot;Bài 1. Tính nhẩm&amp;quot;&quot;/&gt;&lt;property id=&quot;20307&quot; value=&quot;260&quot;/&gt;&lt;/object&gt;&lt;object type=&quot;3&quot; unique_id=&quot;10011&quot;&gt;&lt;property id=&quot;20148&quot; value=&quot;5&quot;/&gt;&lt;property id=&quot;20300&quot; value=&quot;Slide 9 - &amp;quot;Bài 2. Tính &amp;quot;&quot;/&gt;&lt;property id=&quot;20307&quot; value=&quot;262&quot;/&gt;&lt;/object&gt;&lt;object type=&quot;3&quot; unique_id=&quot;10012&quot;&gt;&lt;property id=&quot;20148&quot; value=&quot;5&quot;/&gt;&lt;property id=&quot;20300&quot; value=&quot;Slide 10 - &amp;quot;Bài 4. &amp;quot;&quot;/&gt;&lt;property id=&quot;20307&quot; value=&quot;261&quot;/&gt;&lt;/object&gt;&lt;object type=&quot;3&quot; unique_id=&quot;10013&quot;&gt;&lt;property id=&quot;20148&quot; value=&quot;5&quot;/&gt;&lt;property id=&quot;20300&quot; value=&quot;Slide 11&quot;/&gt;&lt;property id=&quot;20307&quot; value=&quot;265&quot;/&gt;&lt;/object&gt;&lt;object type=&quot;3&quot; unique_id=&quot;10014&quot;&gt;&lt;property id=&quot;20148&quot; value=&quot;5&quot;/&gt;&lt;property id=&quot;20300&quot; value=&quot;Slide 12&quot;/&gt;&lt;property id=&quot;20307&quot; value=&quot;271&quot;/&gt;&lt;/object&gt;&lt;object type=&quot;3&quot; unique_id=&quot;10015&quot;&gt;&lt;property id=&quot;20148&quot; value=&quot;5&quot;/&gt;&lt;property id=&quot;20300&quot; value=&quot;Slide 13&quot;/&gt;&lt;property id=&quot;20307&quot; value=&quot;270&quot;/&gt;&lt;/object&gt;&lt;/object&gt;&lt;object type=&quot;8&quot; unique_id=&quot;10030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1835</TotalTime>
  <Words>222</Words>
  <Application>Microsoft Office PowerPoint</Application>
  <PresentationFormat>On-screen Show (4:3)</PresentationFormat>
  <Paragraphs>86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1. Tính nhẩm</vt:lpstr>
      <vt:lpstr>Bài 2. Tính </vt:lpstr>
      <vt:lpstr>Bài 4.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MSTTPC1</cp:lastModifiedBy>
  <cp:revision>112</cp:revision>
  <dcterms:created xsi:type="dcterms:W3CDTF">2018-08-17T17:38:48Z</dcterms:created>
  <dcterms:modified xsi:type="dcterms:W3CDTF">2019-10-08T08:33:32Z</dcterms:modified>
</cp:coreProperties>
</file>