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  <p:sldMasterId id="2147483687" r:id="rId3"/>
  </p:sldMasterIdLst>
  <p:notesMasterIdLst>
    <p:notesMasterId r:id="rId20"/>
  </p:notesMasterIdLst>
  <p:sldIdLst>
    <p:sldId id="291" r:id="rId4"/>
    <p:sldId id="303" r:id="rId5"/>
    <p:sldId id="316" r:id="rId6"/>
    <p:sldId id="318" r:id="rId7"/>
    <p:sldId id="305" r:id="rId8"/>
    <p:sldId id="270" r:id="rId9"/>
    <p:sldId id="306" r:id="rId10"/>
    <p:sldId id="319" r:id="rId11"/>
    <p:sldId id="320" r:id="rId12"/>
    <p:sldId id="312" r:id="rId13"/>
    <p:sldId id="277" r:id="rId14"/>
    <p:sldId id="287" r:id="rId15"/>
    <p:sldId id="300" r:id="rId16"/>
    <p:sldId id="289" r:id="rId17"/>
    <p:sldId id="29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0AA99-EC5E-419A-9C49-AE6E9975B2C3}" v="306" dt="2021-04-08T05:44:44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h Nguyen" userId="e9e938e6ecf2511c" providerId="LiveId" clId="{23E0AA99-EC5E-419A-9C49-AE6E9975B2C3}"/>
    <pc:docChg chg="undo custSel addSld delSld modSld sldOrd delMainMaster">
      <pc:chgData name="Hanh Nguyen" userId="e9e938e6ecf2511c" providerId="LiveId" clId="{23E0AA99-EC5E-419A-9C49-AE6E9975B2C3}" dt="2021-04-08T05:45:03.200" v="1128" actId="20577"/>
      <pc:docMkLst>
        <pc:docMk/>
      </pc:docMkLst>
      <pc:sldChg chg="addSp delSp modSp mod addAnim delAnim modAnim">
        <pc:chgData name="Hanh Nguyen" userId="e9e938e6ecf2511c" providerId="LiveId" clId="{23E0AA99-EC5E-419A-9C49-AE6E9975B2C3}" dt="2021-04-08T05:39:28.309" v="1069" actId="21"/>
        <pc:sldMkLst>
          <pc:docMk/>
          <pc:sldMk cId="0" sldId="270"/>
        </pc:sldMkLst>
        <pc:spChg chg="add del">
          <ac:chgData name="Hanh Nguyen" userId="e9e938e6ecf2511c" providerId="LiveId" clId="{23E0AA99-EC5E-419A-9C49-AE6E9975B2C3}" dt="2021-04-08T05:38:29.336" v="1063" actId="11529"/>
          <ac:spMkLst>
            <pc:docMk/>
            <pc:sldMk cId="0" sldId="270"/>
            <ac:spMk id="2" creationId="{98F76CCB-F424-4366-848A-D52A5E1BA3CE}"/>
          </ac:spMkLst>
        </pc:spChg>
        <pc:spChg chg="add del mod">
          <ac:chgData name="Hanh Nguyen" userId="e9e938e6ecf2511c" providerId="LiveId" clId="{23E0AA99-EC5E-419A-9C49-AE6E9975B2C3}" dt="2021-04-08T05:39:28.309" v="1069" actId="21"/>
          <ac:spMkLst>
            <pc:docMk/>
            <pc:sldMk cId="0" sldId="270"/>
            <ac:spMk id="19" creationId="{D8D9E3FD-0A27-4091-AF78-6566D1DBB2E4}"/>
          </ac:spMkLst>
        </pc:spChg>
        <pc:spChg chg="mod">
          <ac:chgData name="Hanh Nguyen" userId="e9e938e6ecf2511c" providerId="LiveId" clId="{23E0AA99-EC5E-419A-9C49-AE6E9975B2C3}" dt="2021-04-08T05:36:03.863" v="827" actId="1076"/>
          <ac:spMkLst>
            <pc:docMk/>
            <pc:sldMk cId="0" sldId="270"/>
            <ac:spMk id="5165" creationId="{B78695F4-BACB-4E3F-BDEC-8B9E724936DC}"/>
          </ac:spMkLst>
        </pc:spChg>
        <pc:spChg chg="mod">
          <ac:chgData name="Hanh Nguyen" userId="e9e938e6ecf2511c" providerId="LiveId" clId="{23E0AA99-EC5E-419A-9C49-AE6E9975B2C3}" dt="2021-04-08T05:36:03.863" v="827" actId="1076"/>
          <ac:spMkLst>
            <pc:docMk/>
            <pc:sldMk cId="0" sldId="270"/>
            <ac:spMk id="5166" creationId="{5A791846-DAEA-413C-9C56-5E36FDE2BE30}"/>
          </ac:spMkLst>
        </pc:spChg>
        <pc:spChg chg="mod">
          <ac:chgData name="Hanh Nguyen" userId="e9e938e6ecf2511c" providerId="LiveId" clId="{23E0AA99-EC5E-419A-9C49-AE6E9975B2C3}" dt="2021-04-08T05:36:21.987" v="832" actId="1076"/>
          <ac:spMkLst>
            <pc:docMk/>
            <pc:sldMk cId="0" sldId="270"/>
            <ac:spMk id="5167" creationId="{BBCF53EE-9D87-4702-849E-771107021E6A}"/>
          </ac:spMkLst>
        </pc:spChg>
        <pc:spChg chg="mod">
          <ac:chgData name="Hanh Nguyen" userId="e9e938e6ecf2511c" providerId="LiveId" clId="{23E0AA99-EC5E-419A-9C49-AE6E9975B2C3}" dt="2021-04-08T05:36:21.987" v="832" actId="1076"/>
          <ac:spMkLst>
            <pc:docMk/>
            <pc:sldMk cId="0" sldId="270"/>
            <ac:spMk id="5168" creationId="{54235177-7A39-4E2E-9884-6CD0609188F9}"/>
          </ac:spMkLst>
        </pc:spChg>
        <pc:spChg chg="mod">
          <ac:chgData name="Hanh Nguyen" userId="e9e938e6ecf2511c" providerId="LiveId" clId="{23E0AA99-EC5E-419A-9C49-AE6E9975B2C3}" dt="2021-04-08T05:36:33.923" v="835" actId="1076"/>
          <ac:spMkLst>
            <pc:docMk/>
            <pc:sldMk cId="0" sldId="270"/>
            <ac:spMk id="5169" creationId="{A4FAA53B-9BB8-4F1F-928B-48D9D5F3E67A}"/>
          </ac:spMkLst>
        </pc:spChg>
      </pc:sldChg>
      <pc:sldChg chg="delSp modSp mod setBg">
        <pc:chgData name="Hanh Nguyen" userId="e9e938e6ecf2511c" providerId="LiveId" clId="{23E0AA99-EC5E-419A-9C49-AE6E9975B2C3}" dt="2021-04-08T05:08:32.741" v="817" actId="1076"/>
        <pc:sldMkLst>
          <pc:docMk/>
          <pc:sldMk cId="0" sldId="280"/>
        </pc:sldMkLst>
        <pc:spChg chg="mod">
          <ac:chgData name="Hanh Nguyen" userId="e9e938e6ecf2511c" providerId="LiveId" clId="{23E0AA99-EC5E-419A-9C49-AE6E9975B2C3}" dt="2021-04-08T05:08:32.741" v="817" actId="1076"/>
          <ac:spMkLst>
            <pc:docMk/>
            <pc:sldMk cId="0" sldId="280"/>
            <ac:spMk id="21507" creationId="{E3571230-A481-4691-B262-1723B22B8434}"/>
          </ac:spMkLst>
        </pc:spChg>
        <pc:picChg chg="del mod">
          <ac:chgData name="Hanh Nguyen" userId="e9e938e6ecf2511c" providerId="LiveId" clId="{23E0AA99-EC5E-419A-9C49-AE6E9975B2C3}" dt="2021-04-08T05:08:10.435" v="813" actId="478"/>
          <ac:picMkLst>
            <pc:docMk/>
            <pc:sldMk cId="0" sldId="280"/>
            <ac:picMk id="21506" creationId="{6AAC24A0-D7E1-44CC-A676-67A6BA07C865}"/>
          </ac:picMkLst>
        </pc:picChg>
      </pc:sldChg>
      <pc:sldChg chg="del">
        <pc:chgData name="Hanh Nguyen" userId="e9e938e6ecf2511c" providerId="LiveId" clId="{23E0AA99-EC5E-419A-9C49-AE6E9975B2C3}" dt="2021-04-08T04:38:06.380" v="0" actId="47"/>
        <pc:sldMkLst>
          <pc:docMk/>
          <pc:sldMk cId="0" sldId="285"/>
        </pc:sldMkLst>
      </pc:sldChg>
      <pc:sldChg chg="modSp modAnim">
        <pc:chgData name="Hanh Nguyen" userId="e9e938e6ecf2511c" providerId="LiveId" clId="{23E0AA99-EC5E-419A-9C49-AE6E9975B2C3}" dt="2021-04-08T05:42:09.694" v="1083" actId="20577"/>
        <pc:sldMkLst>
          <pc:docMk/>
          <pc:sldMk cId="0" sldId="289"/>
        </pc:sldMkLst>
        <pc:spChg chg="mod">
          <ac:chgData name="Hanh Nguyen" userId="e9e938e6ecf2511c" providerId="LiveId" clId="{23E0AA99-EC5E-419A-9C49-AE6E9975B2C3}" dt="2021-04-08T05:42:04.054" v="1080" actId="20577"/>
          <ac:spMkLst>
            <pc:docMk/>
            <pc:sldMk cId="0" sldId="289"/>
            <ac:spMk id="44049" creationId="{4E1621A5-A0F5-4AD6-8972-34456E5F4AAF}"/>
          </ac:spMkLst>
        </pc:spChg>
        <pc:spChg chg="mod">
          <ac:chgData name="Hanh Nguyen" userId="e9e938e6ecf2511c" providerId="LiveId" clId="{23E0AA99-EC5E-419A-9C49-AE6E9975B2C3}" dt="2021-04-08T05:42:09.694" v="1083" actId="20577"/>
          <ac:spMkLst>
            <pc:docMk/>
            <pc:sldMk cId="0" sldId="289"/>
            <ac:spMk id="44051" creationId="{476BC668-4C90-4F0B-9C0D-0AB737DC8739}"/>
          </ac:spMkLst>
        </pc:spChg>
      </pc:sldChg>
      <pc:sldChg chg="modAnim">
        <pc:chgData name="Hanh Nguyen" userId="e9e938e6ecf2511c" providerId="LiveId" clId="{23E0AA99-EC5E-419A-9C49-AE6E9975B2C3}" dt="2021-04-08T05:22:31.287" v="825"/>
        <pc:sldMkLst>
          <pc:docMk/>
          <pc:sldMk cId="0" sldId="291"/>
        </pc:sldMkLst>
      </pc:sldChg>
      <pc:sldChg chg="modSp mod">
        <pc:chgData name="Hanh Nguyen" userId="e9e938e6ecf2511c" providerId="LiveId" clId="{23E0AA99-EC5E-419A-9C49-AE6E9975B2C3}" dt="2021-04-08T05:44:50.948" v="1108" actId="14100"/>
        <pc:sldMkLst>
          <pc:docMk/>
          <pc:sldMk cId="0" sldId="298"/>
        </pc:sldMkLst>
        <pc:spChg chg="mod">
          <ac:chgData name="Hanh Nguyen" userId="e9e938e6ecf2511c" providerId="LiveId" clId="{23E0AA99-EC5E-419A-9C49-AE6E9975B2C3}" dt="2021-04-08T05:44:50.948" v="1108" actId="14100"/>
          <ac:spMkLst>
            <pc:docMk/>
            <pc:sldMk cId="0" sldId="298"/>
            <ac:spMk id="37" creationId="{5D54FBD5-6ED3-462E-A6DD-E305D3EA6AE2}"/>
          </ac:spMkLst>
        </pc:spChg>
      </pc:sldChg>
      <pc:sldChg chg="delSp mod delAnim">
        <pc:chgData name="Hanh Nguyen" userId="e9e938e6ecf2511c" providerId="LiveId" clId="{23E0AA99-EC5E-419A-9C49-AE6E9975B2C3}" dt="2021-04-08T05:20:20.974" v="821" actId="478"/>
        <pc:sldMkLst>
          <pc:docMk/>
          <pc:sldMk cId="2714704622" sldId="305"/>
        </pc:sldMkLst>
        <pc:picChg chg="del">
          <ac:chgData name="Hanh Nguyen" userId="e9e938e6ecf2511c" providerId="LiveId" clId="{23E0AA99-EC5E-419A-9C49-AE6E9975B2C3}" dt="2021-04-08T05:20:07.205" v="820" actId="478"/>
          <ac:picMkLst>
            <pc:docMk/>
            <pc:sldMk cId="2714704622" sldId="305"/>
            <ac:picMk id="9" creationId="{99D2260B-F90F-44DC-A77E-F735122B7A33}"/>
          </ac:picMkLst>
        </pc:picChg>
        <pc:picChg chg="del">
          <ac:chgData name="Hanh Nguyen" userId="e9e938e6ecf2511c" providerId="LiveId" clId="{23E0AA99-EC5E-419A-9C49-AE6E9975B2C3}" dt="2021-04-08T05:20:20.974" v="821" actId="478"/>
          <ac:picMkLst>
            <pc:docMk/>
            <pc:sldMk cId="2714704622" sldId="305"/>
            <ac:picMk id="47" creationId="{F237EE6E-08B3-4C0C-A022-57AC16576CCC}"/>
          </ac:picMkLst>
        </pc:picChg>
      </pc:sldChg>
      <pc:sldChg chg="delSp modSp mod delAnim">
        <pc:chgData name="Hanh Nguyen" userId="e9e938e6ecf2511c" providerId="LiveId" clId="{23E0AA99-EC5E-419A-9C49-AE6E9975B2C3}" dt="2021-04-08T05:21:25.895" v="822" actId="478"/>
        <pc:sldMkLst>
          <pc:docMk/>
          <pc:sldMk cId="3492429817" sldId="306"/>
        </pc:sldMkLst>
        <pc:spChg chg="mod">
          <ac:chgData name="Hanh Nguyen" userId="e9e938e6ecf2511c" providerId="LiveId" clId="{23E0AA99-EC5E-419A-9C49-AE6E9975B2C3}" dt="2021-04-08T04:54:57.941" v="38" actId="403"/>
          <ac:spMkLst>
            <pc:docMk/>
            <pc:sldMk cId="3492429817" sldId="306"/>
            <ac:spMk id="17" creationId="{07BE3BC8-6F94-4508-B5F3-94435B1CCB90}"/>
          </ac:spMkLst>
        </pc:spChg>
        <pc:picChg chg="del">
          <ac:chgData name="Hanh Nguyen" userId="e9e938e6ecf2511c" providerId="LiveId" clId="{23E0AA99-EC5E-419A-9C49-AE6E9975B2C3}" dt="2021-04-08T05:21:25.895" v="822" actId="478"/>
          <ac:picMkLst>
            <pc:docMk/>
            <pc:sldMk cId="3492429817" sldId="306"/>
            <ac:picMk id="9" creationId="{99D2260B-F90F-44DC-A77E-F735122B7A33}"/>
          </ac:picMkLst>
        </pc:picChg>
      </pc:sldChg>
      <pc:sldChg chg="del">
        <pc:chgData name="Hanh Nguyen" userId="e9e938e6ecf2511c" providerId="LiveId" clId="{23E0AA99-EC5E-419A-9C49-AE6E9975B2C3}" dt="2021-04-08T04:47:10.853" v="1" actId="47"/>
        <pc:sldMkLst>
          <pc:docMk/>
          <pc:sldMk cId="2565210933" sldId="310"/>
        </pc:sldMkLst>
      </pc:sldChg>
      <pc:sldChg chg="modAnim">
        <pc:chgData name="Hanh Nguyen" userId="e9e938e6ecf2511c" providerId="LiveId" clId="{23E0AA99-EC5E-419A-9C49-AE6E9975B2C3}" dt="2021-04-08T05:06:05.825" v="808"/>
        <pc:sldMkLst>
          <pc:docMk/>
          <pc:sldMk cId="4051379892" sldId="312"/>
        </pc:sldMkLst>
      </pc:sldChg>
      <pc:sldChg chg="del">
        <pc:chgData name="Hanh Nguyen" userId="e9e938e6ecf2511c" providerId="LiveId" clId="{23E0AA99-EC5E-419A-9C49-AE6E9975B2C3}" dt="2021-04-08T05:07:30.741" v="811" actId="47"/>
        <pc:sldMkLst>
          <pc:docMk/>
          <pc:sldMk cId="2204349472" sldId="315"/>
        </pc:sldMkLst>
      </pc:sldChg>
      <pc:sldChg chg="del">
        <pc:chgData name="Hanh Nguyen" userId="e9e938e6ecf2511c" providerId="LiveId" clId="{23E0AA99-EC5E-419A-9C49-AE6E9975B2C3}" dt="2021-04-08T04:54:06.031" v="28" actId="47"/>
        <pc:sldMkLst>
          <pc:docMk/>
          <pc:sldMk cId="659629403" sldId="317"/>
        </pc:sldMkLst>
      </pc:sldChg>
      <pc:sldChg chg="addSp delSp modSp add mod ord delAnim modAnim">
        <pc:chgData name="Hanh Nguyen" userId="e9e938e6ecf2511c" providerId="LiveId" clId="{23E0AA99-EC5E-419A-9C49-AE6E9975B2C3}" dt="2021-04-08T05:19:58.029" v="819" actId="478"/>
        <pc:sldMkLst>
          <pc:docMk/>
          <pc:sldMk cId="4055843724" sldId="318"/>
        </pc:sldMkLst>
        <pc:spChg chg="del topLvl">
          <ac:chgData name="Hanh Nguyen" userId="e9e938e6ecf2511c" providerId="LiveId" clId="{23E0AA99-EC5E-419A-9C49-AE6E9975B2C3}" dt="2021-04-08T04:50:40.247" v="9" actId="478"/>
          <ac:spMkLst>
            <pc:docMk/>
            <pc:sldMk cId="4055843724" sldId="318"/>
            <ac:spMk id="17" creationId="{07BE3BC8-6F94-4508-B5F3-94435B1CCB90}"/>
          </ac:spMkLst>
        </pc:spChg>
        <pc:grpChg chg="del">
          <ac:chgData name="Hanh Nguyen" userId="e9e938e6ecf2511c" providerId="LiveId" clId="{23E0AA99-EC5E-419A-9C49-AE6E9975B2C3}" dt="2021-04-08T04:50:40.247" v="9" actId="478"/>
          <ac:grpSpMkLst>
            <pc:docMk/>
            <pc:sldMk cId="4055843724" sldId="318"/>
            <ac:grpSpMk id="18" creationId="{8B8EDFF5-DC0F-49F4-9C3D-795EAC2AF4B2}"/>
          </ac:grpSpMkLst>
        </pc:grpChg>
        <pc:picChg chg="del">
          <ac:chgData name="Hanh Nguyen" userId="e9e938e6ecf2511c" providerId="LiveId" clId="{23E0AA99-EC5E-419A-9C49-AE6E9975B2C3}" dt="2021-04-08T04:51:06.829" v="17" actId="478"/>
          <ac:picMkLst>
            <pc:docMk/>
            <pc:sldMk cId="4055843724" sldId="318"/>
            <ac:picMk id="4" creationId="{FFEBB429-0DF6-432D-9419-9B40A21B09C7}"/>
          </ac:picMkLst>
        </pc:picChg>
        <pc:picChg chg="del topLvl">
          <ac:chgData name="Hanh Nguyen" userId="e9e938e6ecf2511c" providerId="LiveId" clId="{23E0AA99-EC5E-419A-9C49-AE6E9975B2C3}" dt="2021-04-08T04:51:00.571" v="14" actId="478"/>
          <ac:picMkLst>
            <pc:docMk/>
            <pc:sldMk cId="4055843724" sldId="318"/>
            <ac:picMk id="8" creationId="{BD256619-9050-494C-92FF-07090FE92261}"/>
          </ac:picMkLst>
        </pc:picChg>
        <pc:picChg chg="del">
          <ac:chgData name="Hanh Nguyen" userId="e9e938e6ecf2511c" providerId="LiveId" clId="{23E0AA99-EC5E-419A-9C49-AE6E9975B2C3}" dt="2021-04-08T04:50:22.846" v="7" actId="478"/>
          <ac:picMkLst>
            <pc:docMk/>
            <pc:sldMk cId="4055843724" sldId="318"/>
            <ac:picMk id="9" creationId="{99D2260B-F90F-44DC-A77E-F735122B7A33}"/>
          </ac:picMkLst>
        </pc:picChg>
        <pc:picChg chg="del">
          <ac:chgData name="Hanh Nguyen" userId="e9e938e6ecf2511c" providerId="LiveId" clId="{23E0AA99-EC5E-419A-9C49-AE6E9975B2C3}" dt="2021-04-08T04:50:21.263" v="6" actId="478"/>
          <ac:picMkLst>
            <pc:docMk/>
            <pc:sldMk cId="4055843724" sldId="318"/>
            <ac:picMk id="10" creationId="{46439FB1-7642-41C3-B701-F4EC7D1D0A18}"/>
          </ac:picMkLst>
        </pc:picChg>
        <pc:picChg chg="del">
          <ac:chgData name="Hanh Nguyen" userId="e9e938e6ecf2511c" providerId="LiveId" clId="{23E0AA99-EC5E-419A-9C49-AE6E9975B2C3}" dt="2021-04-08T04:50:17.226" v="3" actId="478"/>
          <ac:picMkLst>
            <pc:docMk/>
            <pc:sldMk cId="4055843724" sldId="318"/>
            <ac:picMk id="11" creationId="{689876F3-23D2-4F2E-BFF0-34B990B73AEA}"/>
          </ac:picMkLst>
        </pc:picChg>
        <pc:picChg chg="del">
          <ac:chgData name="Hanh Nguyen" userId="e9e938e6ecf2511c" providerId="LiveId" clId="{23E0AA99-EC5E-419A-9C49-AE6E9975B2C3}" dt="2021-04-08T04:50:18.903" v="4" actId="478"/>
          <ac:picMkLst>
            <pc:docMk/>
            <pc:sldMk cId="4055843724" sldId="318"/>
            <ac:picMk id="12" creationId="{6707A293-903E-4B64-8304-9CF89CB5C037}"/>
          </ac:picMkLst>
        </pc:picChg>
        <pc:picChg chg="del">
          <ac:chgData name="Hanh Nguyen" userId="e9e938e6ecf2511c" providerId="LiveId" clId="{23E0AA99-EC5E-419A-9C49-AE6E9975B2C3}" dt="2021-04-08T04:50:19.908" v="5" actId="478"/>
          <ac:picMkLst>
            <pc:docMk/>
            <pc:sldMk cId="4055843724" sldId="318"/>
            <ac:picMk id="14" creationId="{3638472D-1DB4-4C08-846B-A7E60A2DC2D2}"/>
          </ac:picMkLst>
        </pc:picChg>
        <pc:picChg chg="del">
          <ac:chgData name="Hanh Nguyen" userId="e9e938e6ecf2511c" providerId="LiveId" clId="{23E0AA99-EC5E-419A-9C49-AE6E9975B2C3}" dt="2021-04-08T04:51:35.795" v="25" actId="478"/>
          <ac:picMkLst>
            <pc:docMk/>
            <pc:sldMk cId="4055843724" sldId="318"/>
            <ac:picMk id="19" creationId="{E56DA454-0B95-400A-A86B-160928009588}"/>
          </ac:picMkLst>
        </pc:picChg>
        <pc:picChg chg="add del mod">
          <ac:chgData name="Hanh Nguyen" userId="e9e938e6ecf2511c" providerId="LiveId" clId="{23E0AA99-EC5E-419A-9C49-AE6E9975B2C3}" dt="2021-04-08T05:19:58.029" v="819" actId="478"/>
          <ac:picMkLst>
            <pc:docMk/>
            <pc:sldMk cId="4055843724" sldId="318"/>
            <ac:picMk id="30" creationId="{1B5552B6-BF87-4930-B03C-1044C5E7BDF9}"/>
          </ac:picMkLst>
        </pc:picChg>
        <pc:picChg chg="del mod">
          <ac:chgData name="Hanh Nguyen" userId="e9e938e6ecf2511c" providerId="LiveId" clId="{23E0AA99-EC5E-419A-9C49-AE6E9975B2C3}" dt="2021-04-08T04:51:11.038" v="18" actId="478"/>
          <ac:picMkLst>
            <pc:docMk/>
            <pc:sldMk cId="4055843724" sldId="318"/>
            <ac:picMk id="31" creationId="{DC510AF4-FDAB-4D21-8224-9C0B089ED103}"/>
          </ac:picMkLst>
        </pc:picChg>
        <pc:picChg chg="add mod">
          <ac:chgData name="Hanh Nguyen" userId="e9e938e6ecf2511c" providerId="LiveId" clId="{23E0AA99-EC5E-419A-9C49-AE6E9975B2C3}" dt="2021-04-08T04:51:21.269" v="19"/>
          <ac:picMkLst>
            <pc:docMk/>
            <pc:sldMk cId="4055843724" sldId="318"/>
            <ac:picMk id="32" creationId="{16E47AA8-C85C-464E-85E7-88E0078B4386}"/>
          </ac:picMkLst>
        </pc:picChg>
        <pc:picChg chg="add mod">
          <ac:chgData name="Hanh Nguyen" userId="e9e938e6ecf2511c" providerId="LiveId" clId="{23E0AA99-EC5E-419A-9C49-AE6E9975B2C3}" dt="2021-04-08T04:51:21.269" v="19"/>
          <ac:picMkLst>
            <pc:docMk/>
            <pc:sldMk cId="4055843724" sldId="318"/>
            <ac:picMk id="33" creationId="{4D73A5C2-E5D1-484F-B866-3520D646D8B8}"/>
          </ac:picMkLst>
        </pc:picChg>
        <pc:picChg chg="add mod">
          <ac:chgData name="Hanh Nguyen" userId="e9e938e6ecf2511c" providerId="LiveId" clId="{23E0AA99-EC5E-419A-9C49-AE6E9975B2C3}" dt="2021-04-08T04:51:21.269" v="19"/>
          <ac:picMkLst>
            <pc:docMk/>
            <pc:sldMk cId="4055843724" sldId="318"/>
            <ac:picMk id="34" creationId="{05D1F243-806A-4EAD-A074-DF13A92CF2B6}"/>
          </ac:picMkLst>
        </pc:picChg>
      </pc:sldChg>
      <pc:sldChg chg="addSp delSp modSp add mod delAnim">
        <pc:chgData name="Hanh Nguyen" userId="e9e938e6ecf2511c" providerId="LiveId" clId="{23E0AA99-EC5E-419A-9C49-AE6E9975B2C3}" dt="2021-04-08T05:45:03.200" v="1128" actId="20577"/>
        <pc:sldMkLst>
          <pc:docMk/>
          <pc:sldMk cId="1301841561" sldId="319"/>
        </pc:sldMkLst>
        <pc:spChg chg="mod">
          <ac:chgData name="Hanh Nguyen" userId="e9e938e6ecf2511c" providerId="LiveId" clId="{23E0AA99-EC5E-419A-9C49-AE6E9975B2C3}" dt="2021-04-08T05:45:03.200" v="1128" actId="20577"/>
          <ac:spMkLst>
            <pc:docMk/>
            <pc:sldMk cId="1301841561" sldId="319"/>
            <ac:spMk id="17" creationId="{07BE3BC8-6F94-4508-B5F3-94435B1CCB90}"/>
          </ac:spMkLst>
        </pc:spChg>
        <pc:spChg chg="add del mod">
          <ac:chgData name="Hanh Nguyen" userId="e9e938e6ecf2511c" providerId="LiveId" clId="{23E0AA99-EC5E-419A-9C49-AE6E9975B2C3}" dt="2021-04-08T05:01:38.768" v="585" actId="478"/>
          <ac:spMkLst>
            <pc:docMk/>
            <pc:sldMk cId="1301841561" sldId="319"/>
            <ac:spMk id="27" creationId="{8B344101-2139-4EE1-8C7E-4524426E29E0}"/>
          </ac:spMkLst>
        </pc:spChg>
        <pc:spChg chg="mod">
          <ac:chgData name="Hanh Nguyen" userId="e9e938e6ecf2511c" providerId="LiveId" clId="{23E0AA99-EC5E-419A-9C49-AE6E9975B2C3}" dt="2021-04-08T05:43:39.345" v="1085" actId="207"/>
          <ac:spMkLst>
            <pc:docMk/>
            <pc:sldMk cId="1301841561" sldId="319"/>
            <ac:spMk id="42" creationId="{C8624134-3E86-45B2-8853-06D14D26D64B}"/>
          </ac:spMkLst>
        </pc:spChg>
        <pc:spChg chg="del">
          <ac:chgData name="Hanh Nguyen" userId="e9e938e6ecf2511c" providerId="LiveId" clId="{23E0AA99-EC5E-419A-9C49-AE6E9975B2C3}" dt="2021-04-08T05:01:24.792" v="583" actId="478"/>
          <ac:spMkLst>
            <pc:docMk/>
            <pc:sldMk cId="1301841561" sldId="319"/>
            <ac:spMk id="48" creationId="{5548E7CF-D360-4144-AF33-65AED6B91676}"/>
          </ac:spMkLst>
        </pc:spChg>
        <pc:spChg chg="del">
          <ac:chgData name="Hanh Nguyen" userId="e9e938e6ecf2511c" providerId="LiveId" clId="{23E0AA99-EC5E-419A-9C49-AE6E9975B2C3}" dt="2021-04-08T05:01:24.792" v="583" actId="478"/>
          <ac:spMkLst>
            <pc:docMk/>
            <pc:sldMk cId="1301841561" sldId="319"/>
            <ac:spMk id="49" creationId="{D7A6994F-0630-4713-8748-399C79D2DD9F}"/>
          </ac:spMkLst>
        </pc:spChg>
        <pc:spChg chg="del">
          <ac:chgData name="Hanh Nguyen" userId="e9e938e6ecf2511c" providerId="LiveId" clId="{23E0AA99-EC5E-419A-9C49-AE6E9975B2C3}" dt="2021-04-08T05:01:24.792" v="583" actId="478"/>
          <ac:spMkLst>
            <pc:docMk/>
            <pc:sldMk cId="1301841561" sldId="319"/>
            <ac:spMk id="50" creationId="{301BFAFA-D38F-44D0-AA98-393BAFBBEA3F}"/>
          </ac:spMkLst>
        </pc:spChg>
        <pc:spChg chg="del">
          <ac:chgData name="Hanh Nguyen" userId="e9e938e6ecf2511c" providerId="LiveId" clId="{23E0AA99-EC5E-419A-9C49-AE6E9975B2C3}" dt="2021-04-08T05:01:24.792" v="583" actId="478"/>
          <ac:spMkLst>
            <pc:docMk/>
            <pc:sldMk cId="1301841561" sldId="319"/>
            <ac:spMk id="51" creationId="{B6B0843E-F541-4888-BD4B-46E0AF2BF2D3}"/>
          </ac:spMkLst>
        </pc:spChg>
        <pc:picChg chg="mod">
          <ac:chgData name="Hanh Nguyen" userId="e9e938e6ecf2511c" providerId="LiveId" clId="{23E0AA99-EC5E-419A-9C49-AE6E9975B2C3}" dt="2021-04-08T04:59:16.166" v="313" actId="14100"/>
          <ac:picMkLst>
            <pc:docMk/>
            <pc:sldMk cId="1301841561" sldId="319"/>
            <ac:picMk id="8" creationId="{BD256619-9050-494C-92FF-07090FE92261}"/>
          </ac:picMkLst>
        </pc:picChg>
        <pc:picChg chg="del">
          <ac:chgData name="Hanh Nguyen" userId="e9e938e6ecf2511c" providerId="LiveId" clId="{23E0AA99-EC5E-419A-9C49-AE6E9975B2C3}" dt="2021-04-08T05:21:29.986" v="823" actId="478"/>
          <ac:picMkLst>
            <pc:docMk/>
            <pc:sldMk cId="1301841561" sldId="319"/>
            <ac:picMk id="9" creationId="{99D2260B-F90F-44DC-A77E-F735122B7A33}"/>
          </ac:picMkLst>
        </pc:picChg>
        <pc:picChg chg="add mod">
          <ac:chgData name="Hanh Nguyen" userId="e9e938e6ecf2511c" providerId="LiveId" clId="{23E0AA99-EC5E-419A-9C49-AE6E9975B2C3}" dt="2021-04-08T05:03:39.257" v="782" actId="1076"/>
          <ac:picMkLst>
            <pc:docMk/>
            <pc:sldMk cId="1301841561" sldId="319"/>
            <ac:picMk id="28" creationId="{BB8942A4-8ED3-41E2-983E-C638C91A08DB}"/>
          </ac:picMkLst>
        </pc:picChg>
        <pc:picChg chg="del">
          <ac:chgData name="Hanh Nguyen" userId="e9e938e6ecf2511c" providerId="LiveId" clId="{23E0AA99-EC5E-419A-9C49-AE6E9975B2C3}" dt="2021-04-08T05:01:24.792" v="583" actId="478"/>
          <ac:picMkLst>
            <pc:docMk/>
            <pc:sldMk cId="1301841561" sldId="319"/>
            <ac:picMk id="40" creationId="{7351ADC6-20B3-4CCF-9DF8-8EA4AC622084}"/>
          </ac:picMkLst>
        </pc:picChg>
        <pc:picChg chg="del">
          <ac:chgData name="Hanh Nguyen" userId="e9e938e6ecf2511c" providerId="LiveId" clId="{23E0AA99-EC5E-419A-9C49-AE6E9975B2C3}" dt="2021-04-08T05:01:24.792" v="583" actId="478"/>
          <ac:picMkLst>
            <pc:docMk/>
            <pc:sldMk cId="1301841561" sldId="319"/>
            <ac:picMk id="41" creationId="{F1052473-D994-457E-AB27-BD41BE79A8A3}"/>
          </ac:picMkLst>
        </pc:picChg>
        <pc:picChg chg="del">
          <ac:chgData name="Hanh Nguyen" userId="e9e938e6ecf2511c" providerId="LiveId" clId="{23E0AA99-EC5E-419A-9C49-AE6E9975B2C3}" dt="2021-04-08T05:01:24.792" v="583" actId="478"/>
          <ac:picMkLst>
            <pc:docMk/>
            <pc:sldMk cId="1301841561" sldId="319"/>
            <ac:picMk id="43" creationId="{05A3363A-AC58-4D37-8194-5A9B4BB15277}"/>
          </ac:picMkLst>
        </pc:picChg>
        <pc:picChg chg="del">
          <ac:chgData name="Hanh Nguyen" userId="e9e938e6ecf2511c" providerId="LiveId" clId="{23E0AA99-EC5E-419A-9C49-AE6E9975B2C3}" dt="2021-04-08T05:01:24.792" v="583" actId="478"/>
          <ac:picMkLst>
            <pc:docMk/>
            <pc:sldMk cId="1301841561" sldId="319"/>
            <ac:picMk id="45" creationId="{27D23464-1C39-48E0-A01B-636B156BDD35}"/>
          </ac:picMkLst>
        </pc:picChg>
        <pc:picChg chg="del">
          <ac:chgData name="Hanh Nguyen" userId="e9e938e6ecf2511c" providerId="LiveId" clId="{23E0AA99-EC5E-419A-9C49-AE6E9975B2C3}" dt="2021-04-08T05:01:24.792" v="583" actId="478"/>
          <ac:picMkLst>
            <pc:docMk/>
            <pc:sldMk cId="1301841561" sldId="319"/>
            <ac:picMk id="47" creationId="{F237EE6E-08B3-4C0C-A022-57AC16576CCC}"/>
          </ac:picMkLst>
        </pc:picChg>
      </pc:sldChg>
      <pc:sldChg chg="addSp modSp new mod modAnim">
        <pc:chgData name="Hanh Nguyen" userId="e9e938e6ecf2511c" providerId="LiveId" clId="{23E0AA99-EC5E-419A-9C49-AE6E9975B2C3}" dt="2021-04-08T05:40:11.571" v="1078" actId="20577"/>
        <pc:sldMkLst>
          <pc:docMk/>
          <pc:sldMk cId="2357252710" sldId="320"/>
        </pc:sldMkLst>
        <pc:spChg chg="add mod">
          <ac:chgData name="Hanh Nguyen" userId="e9e938e6ecf2511c" providerId="LiveId" clId="{23E0AA99-EC5E-419A-9C49-AE6E9975B2C3}" dt="2021-04-08T05:40:11.571" v="1078" actId="20577"/>
          <ac:spMkLst>
            <pc:docMk/>
            <pc:sldMk cId="2357252710" sldId="320"/>
            <ac:spMk id="2" creationId="{C0D195A6-3065-43F9-9332-5CF4BE1235F9}"/>
          </ac:spMkLst>
        </pc:spChg>
      </pc:sldChg>
      <pc:sldMasterChg chg="del delSldLayout">
        <pc:chgData name="Hanh Nguyen" userId="e9e938e6ecf2511c" providerId="LiveId" clId="{23E0AA99-EC5E-419A-9C49-AE6E9975B2C3}" dt="2021-04-08T04:47:10.853" v="1" actId="47"/>
        <pc:sldMasterMkLst>
          <pc:docMk/>
          <pc:sldMasterMk cId="0" sldId="2147483673"/>
        </pc:sldMasterMkLst>
        <pc:sldLayoutChg chg="del">
          <pc:chgData name="Hanh Nguyen" userId="e9e938e6ecf2511c" providerId="LiveId" clId="{23E0AA99-EC5E-419A-9C49-AE6E9975B2C3}" dt="2021-04-08T04:47:10.853" v="1" actId="47"/>
          <pc:sldLayoutMkLst>
            <pc:docMk/>
            <pc:sldMasterMk cId="0" sldId="2147483673"/>
            <pc:sldLayoutMk cId="540444141" sldId="2147483685"/>
          </pc:sldLayoutMkLst>
        </pc:sldLayoutChg>
      </pc:sldMasterChg>
      <pc:sldMasterChg chg="del delSldLayout">
        <pc:chgData name="Hanh Nguyen" userId="e9e938e6ecf2511c" providerId="LiveId" clId="{23E0AA99-EC5E-419A-9C49-AE6E9975B2C3}" dt="2021-04-08T05:07:30.741" v="811" actId="47"/>
        <pc:sldMasterMkLst>
          <pc:docMk/>
          <pc:sldMasterMk cId="0" sldId="2147483694"/>
        </pc:sldMasterMkLst>
        <pc:sldLayoutChg chg="del">
          <pc:chgData name="Hanh Nguyen" userId="e9e938e6ecf2511c" providerId="LiveId" clId="{23E0AA99-EC5E-419A-9C49-AE6E9975B2C3}" dt="2021-04-08T05:07:30.741" v="811" actId="47"/>
          <pc:sldLayoutMkLst>
            <pc:docMk/>
            <pc:sldMasterMk cId="0" sldId="2147483694"/>
            <pc:sldLayoutMk cId="3297231214" sldId="21474836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765F1-560E-4101-94AC-A39D8C235835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320EF-47F7-4C8D-A0FC-523E9059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5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xmlns="" id="{6B282C9A-014C-494A-9B4D-502417946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xmlns="" id="{ACB038C0-7B14-44B0-92BE-0CB7818AB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xmlns="" id="{E1A4BCEE-7CAC-4AF7-859F-302C9264B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8810D2-2098-4B44-B86D-2A1267E9AEAD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79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xmlns="" id="{4D676142-BA9B-4D94-ABDF-5746E8C2F6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CE77FB-C827-4700-898F-D07A5EFD9919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xmlns="" id="{6C68FABA-70DA-43FB-9BDF-A3F96DDA70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00261C01-3C6E-4743-BCB3-C208414CB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7C998-C158-4421-910D-24618ED93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FAE0FC-1953-49EE-AF50-8CCECB66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A33EB-B4DA-41B5-8952-E3E3A688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C6D855-015E-4B1A-B191-A1AA220E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FE22D0-2243-423D-B29C-2671B5FE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3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5A7E6-DAE0-48BE-A860-C3F8E0C9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D985FA-4EAF-4B8C-813B-64B1991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10A024-1E3E-4567-A784-F1F614B9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A5F473-3F2B-4D7C-8171-A092832A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D3C0F3-AECF-4DC4-ADCC-485A14D0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6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6E71F0E-0FEA-455C-A542-7994E0A79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3BF25B-7186-4167-BE9B-F7367FD50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B31D44-CEFC-40F2-BC14-7919E11F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CA036F-69D6-411D-A5F1-909DACB5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09A0D2-75AD-4748-958E-4C394317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2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9F9691E-96F5-40FF-95AA-2F5A17DDB6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94A7-49ED-4A6C-A4EA-13A60182BA95}" type="datetimeFigureOut">
              <a:rPr lang="en-US"/>
              <a:pPr>
                <a:defRPr/>
              </a:pPr>
              <a:t>4/14/2021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E6087DE-A838-47A3-996A-75FB31A1B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DAC8C75-0F45-47CE-82A3-D701C2311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A724-0C71-4D9D-BBB4-325F2BAB1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421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16FB6FD-625B-4468-99E6-433A04818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B27A-0740-459E-870D-693BB5F17B03}" type="datetimeFigureOut">
              <a:rPr lang="en-US"/>
              <a:pPr>
                <a:defRPr/>
              </a:pPr>
              <a:t>4/14/2021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C64383F-4719-4F6D-878B-0024729B3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10C6A1C-18C0-48C5-8CE7-D0AB133C5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4E181-41A9-420A-852A-B1AA629FB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00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09564-11FB-49E5-B345-C279150B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6082ED-F15B-45D9-8559-0B55EDCEB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54563F-069C-4C39-A2F7-C0E0126B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D7DA94-A16E-432B-94EB-741C3D704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0ECA1-9129-4170-9521-E57D5D7C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6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559C98-FF82-4D99-999E-2A1F284E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E40642-E8A8-4791-B81D-FB72AB147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71B3ED-9CB6-479A-B9EB-9981DE67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8175A-5DA3-4B17-B034-3CFE739C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ED5F00-B9AD-4850-9628-63B85432A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8A251-3066-4BFB-8CCE-61D184FE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C13219-DA41-43A2-A329-EFB4A5D95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6A40C2C-69FC-4A33-9A85-7804AB3F0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EC88D5-89F5-47D3-A867-C3D368ED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046DF-1593-453E-846A-644BBCC56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D75840-EF01-42B5-8FFE-1B821CDC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EA3F7-6057-43F2-A04B-3CCB9A6D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8A56CC-C774-45F9-96EF-30E3BF4D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C721D7-F46F-4404-AA9D-82953C38D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338C23-4D15-402D-94D7-AD84EB675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259010-1D98-475A-B1FA-439B59A0A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A31EA5-4BF5-471F-811B-9118DCA2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102569-4F0F-4EE1-9223-A97AD213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A7D6EF-1F0D-48AB-B3C2-14F27E2A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1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1FE3C6-813C-460E-9BC6-B0024C48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FF5752-D6F6-455E-90E7-D28DF1B1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1C2AAD-78B3-4A3D-904A-A33E68525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02BFC8-D931-4161-A458-7C347934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6B911C-1105-4159-AD46-7E8E2BC26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813330-ACB2-4140-A801-4940E8FB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F4D715-75C2-435F-AA3C-B43EECDC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336C4C-2A3F-4B06-BCF6-79F6CDAA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C6ED26-66A7-4AD4-AF69-6FCD79901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0AFDB9-C923-4672-809E-00D5E41F0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581275-D6F7-4252-90E4-7E926549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F68112-7B1A-4A00-9C8C-BB093107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0B79A5-C906-466E-8A12-D0D43548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7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FF855D-CF42-4A6B-86A8-FE99A778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9E4CC8-019F-4553-9DCF-07ACAB6D8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EC2733-EE22-401D-A163-1E939572A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1545B6-EF6D-40AF-BB39-C820560D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2558E5-4FFB-4AB0-92FA-818CD57D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9DB0C-DB70-4284-AE52-46FF8336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3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ACD3A9-AE78-47B0-A130-66DFEEA8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4C696C-FCC7-4923-81F6-52AC4E579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950664-2186-445D-83FF-66D75BA72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D4C9-719F-4CC3-A616-D4EAF46D9AC3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FD601C-A637-45D7-B20A-F1D545CD2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183584-0D76-437D-8F1D-EC9A2393C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36256-788F-4F1F-B14A-D8CBEF51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5D030A4-9C27-4B21-9573-6E35E05A6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5166F02-0411-4E1D-8DF6-7B20B6463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xmlns="" id="{8A5D3D1B-5689-4948-806D-B66E05B37B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B17B1DA7-6169-4B20-B395-29F5C624356A}" type="datetimeFigureOut">
              <a:rPr lang="en-US"/>
              <a:pPr>
                <a:defRPr/>
              </a:pPr>
              <a:t>4/14/2021</a:t>
            </a:fld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xmlns="" id="{1189DC9D-9E4D-4747-BAA5-D4EBAB8DA7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xmlns="" id="{A98DD9ED-12F3-4E45-85B7-FB72824712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4285445-78B3-468D-B961-043DC2C2F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audio" Target="../media/audio7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audio" Target="../media/audio10.wav"/><Relationship Id="rId11" Type="http://schemas.openxmlformats.org/officeDocument/2006/relationships/image" Target="../media/image30.png"/><Relationship Id="rId5" Type="http://schemas.openxmlformats.org/officeDocument/2006/relationships/audio" Target="../media/audio9.wav"/><Relationship Id="rId10" Type="http://schemas.openxmlformats.org/officeDocument/2006/relationships/image" Target="../media/image29.png"/><Relationship Id="rId4" Type="http://schemas.openxmlformats.org/officeDocument/2006/relationships/audio" Target="../media/audio8.wav"/><Relationship Id="rId9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10.wav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9.wav"/><Relationship Id="rId11" Type="http://schemas.openxmlformats.org/officeDocument/2006/relationships/audio" Target="../media/audio11.wav"/><Relationship Id="rId5" Type="http://schemas.openxmlformats.org/officeDocument/2006/relationships/audio" Target="../media/audio8.wav"/><Relationship Id="rId15" Type="http://schemas.openxmlformats.org/officeDocument/2006/relationships/image" Target="../media/image36.png"/><Relationship Id="rId10" Type="http://schemas.openxmlformats.org/officeDocument/2006/relationships/image" Target="../media/image28.jpeg"/><Relationship Id="rId4" Type="http://schemas.openxmlformats.org/officeDocument/2006/relationships/audio" Target="../media/audio7.wav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audio" Target="../media/audio1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10.wav"/><Relationship Id="rId11" Type="http://schemas.openxmlformats.org/officeDocument/2006/relationships/audio" Target="../media/audio11.wav"/><Relationship Id="rId5" Type="http://schemas.openxmlformats.org/officeDocument/2006/relationships/audio" Target="../media/audio9.wav"/><Relationship Id="rId10" Type="http://schemas.openxmlformats.org/officeDocument/2006/relationships/image" Target="../media/image28.jpe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7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10" Type="http://schemas.openxmlformats.org/officeDocument/2006/relationships/image" Target="../media/image38.png"/><Relationship Id="rId4" Type="http://schemas.openxmlformats.org/officeDocument/2006/relationships/audio" Target="../media/audio9.wav"/><Relationship Id="rId9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audio" Target="../media/audio1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audio" Target="../media/audio11.wav"/><Relationship Id="rId4" Type="http://schemas.openxmlformats.org/officeDocument/2006/relationships/audio" Target="../media/audio8.wav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gif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.png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10" Type="http://schemas.openxmlformats.org/officeDocument/2006/relationships/image" Target="../media/image2.png"/><Relationship Id="rId19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1.png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openxmlformats.org/officeDocument/2006/relationships/image" Target="../media/image22.gif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10" Type="http://schemas.openxmlformats.org/officeDocument/2006/relationships/image" Target="../media/image2.png"/><Relationship Id="rId19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6.png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23" Type="http://schemas.openxmlformats.org/officeDocument/2006/relationships/image" Target="../media/image12.gif"/><Relationship Id="rId10" Type="http://schemas.openxmlformats.org/officeDocument/2006/relationships/image" Target="../media/image2.png"/><Relationship Id="rId19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4.png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21">
            <a:extLst>
              <a:ext uri="{FF2B5EF4-FFF2-40B4-BE49-F238E27FC236}">
                <a16:creationId xmlns:a16="http://schemas.microsoft.com/office/drawing/2014/main" xmlns="" id="{26364258-D47D-49A1-95A8-227A3C2104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524000"/>
            <a:ext cx="81534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Ứng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dụng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tỉ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lệ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bản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đồ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tiếp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  <a:p>
            <a:pPr algn="ctr" eaLnBrk="1" hangingPunct="1">
              <a:defRPr/>
            </a:pPr>
            <a:endParaRPr lang="en-US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eaLnBrk="1" hangingPunct="1">
              <a:defRPr/>
            </a:pPr>
            <a:endParaRPr lang="en-US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8FC28784-5841-4C92-A9EC-89594F1F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1" y="407773"/>
            <a:ext cx="6265863" cy="20639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Tỉ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lệ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bản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đồ</a:t>
            </a:r>
            <a:r>
              <a:rPr lang="en-US" altLang="en-US" sz="2400" dirty="0">
                <a:solidFill>
                  <a:schemeClr val="bg1"/>
                </a:solidFill>
              </a:rPr>
              <a:t>:      1 : 10 000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dài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thật</a:t>
            </a:r>
            <a:r>
              <a:rPr lang="en-US" altLang="en-US" sz="2400" dirty="0">
                <a:solidFill>
                  <a:schemeClr val="bg1"/>
                </a:solidFill>
              </a:rPr>
              <a:t>:               5 km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dài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trên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bản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đồ</a:t>
            </a:r>
            <a:r>
              <a:rPr lang="en-US" altLang="en-US" sz="2400" dirty="0">
                <a:solidFill>
                  <a:schemeClr val="bg1"/>
                </a:solidFill>
              </a:rPr>
              <a:t>:  … cm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xmlns="" id="{A353B43F-A59C-4338-912E-9FC204A2A1C3}"/>
              </a:ext>
            </a:extLst>
          </p:cNvPr>
          <p:cNvGrpSpPr>
            <a:grpSpLocks/>
          </p:cNvGrpSpPr>
          <p:nvPr/>
        </p:nvGrpSpPr>
        <p:grpSpPr bwMode="auto">
          <a:xfrm>
            <a:off x="2860676" y="868363"/>
            <a:ext cx="239713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D24C9AD-12DF-48B8-ACEB-DE70B101815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9257" name="Rectangle 10">
              <a:extLst>
                <a:ext uri="{FF2B5EF4-FFF2-40B4-BE49-F238E27FC236}">
                  <a16:creationId xmlns:a16="http://schemas.microsoft.com/office/drawing/2014/main" xmlns="" id="{E1CFE35B-471C-4118-8415-87148C9CA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83B90CB-DDEA-40F9-87AC-B67A0BCFFEAF}"/>
                </a:ext>
              </a:extLst>
            </p:cNvPr>
            <p:cNvSpPr/>
            <p:nvPr/>
          </p:nvSpPr>
          <p:spPr bwMode="auto">
            <a:xfrm>
              <a:off x="324945" y="-307429"/>
              <a:ext cx="74014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655F2B29-79FD-44F9-A36A-58545B98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82257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E29AFFFA-DE56-4955-BE7B-C41EDF5D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695576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5B62A0C2-6E45-4184-B149-1F73B1A2E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743200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CB88B728-D4FF-4CE1-8994-99D4A05541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2851" y="2800351"/>
            <a:ext cx="28892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652B594D-5953-47A3-AC2A-9D2CE71F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5399088"/>
            <a:ext cx="393700" cy="2333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121124CE-C323-4203-8FF4-0C5C5C76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9" y="5251451"/>
            <a:ext cx="993775" cy="53181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C4685B50-26CB-447D-95D9-BA2E579B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1" y="5303838"/>
            <a:ext cx="612775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BE276A86-E6A8-4AD6-A12C-4CFD492A04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6963" y="5408614"/>
            <a:ext cx="304800" cy="1873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F6BA52CC-C7ED-4CC0-A552-247CC5B0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629026"/>
            <a:ext cx="444500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B01FDF54-C2E8-47E8-855D-B0F8FB01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3462338"/>
            <a:ext cx="1125538" cy="6016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2B8A65D2-6F71-4A11-8E6E-F1E9C7A73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3492500"/>
            <a:ext cx="612775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C832302F-9066-43F7-8B8F-AB53F6532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4900" y="3602038"/>
            <a:ext cx="344488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8DF9DB74-B07E-481E-99E6-48E3CEB26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1485900"/>
            <a:ext cx="97155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07B8C06F-3160-4A3B-9BBB-C65D6F9B19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67100" y="1828800"/>
            <a:ext cx="4000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CF50FB89-152E-4E6A-9A19-BCE8F29B85D4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971550"/>
            <a:ext cx="1028700" cy="1028700"/>
            <a:chOff x="4320" y="2928"/>
            <a:chExt cx="1104" cy="1104"/>
          </a:xfrm>
        </p:grpSpPr>
        <p:sp>
          <p:nvSpPr>
            <p:cNvPr id="9254" name="AutoShape 34">
              <a:extLst>
                <a:ext uri="{FF2B5EF4-FFF2-40B4-BE49-F238E27FC236}">
                  <a16:creationId xmlns:a16="http://schemas.microsoft.com/office/drawing/2014/main" xmlns="" id="{8236D3AA-1F5B-4171-B438-01427A896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9255" name="WordArt 35">
              <a:extLst>
                <a:ext uri="{FF2B5EF4-FFF2-40B4-BE49-F238E27FC236}">
                  <a16:creationId xmlns:a16="http://schemas.microsoft.com/office/drawing/2014/main" xmlns="" id="{E061156D-B271-4BAD-9472-E0C0A16E24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61993E3-805E-48CC-8754-128B7AB070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C566F83B-36C8-4D08-B3A4-62644429E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47436A7-D847-47CD-ABAA-A053C8A396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FEE40A57-741A-48B8-B8B8-F6B68B9CB0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76D3216E-AECA-4217-9C40-001AD0F2A5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33CE055B-7C11-4D94-BD8F-81A910CD23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813829CA-8B71-41DE-9A77-D6FEAC43A0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2AF0E563-5DA7-459E-9970-A1ED9EE0D2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7B054243-C5F5-417E-9C8E-FF664610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468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99DF9CEA-39FD-4EA0-A8AB-BFEA2DF0A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897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E8F363FF-45C9-477D-AA15-A54F7F3CFB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9492" name="Text Box 36">
            <a:extLst>
              <a:ext uri="{FF2B5EF4-FFF2-40B4-BE49-F238E27FC236}">
                <a16:creationId xmlns:a16="http://schemas.microsoft.com/office/drawing/2014/main" xmlns="" id="{F811A247-EAF9-48AE-866C-A59F0EF38F9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81550" y="2628900"/>
            <a:ext cx="5520690" cy="52322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317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9493" name="Text Box 37">
            <a:extLst>
              <a:ext uri="{FF2B5EF4-FFF2-40B4-BE49-F238E27FC236}">
                <a16:creationId xmlns:a16="http://schemas.microsoft.com/office/drawing/2014/main" xmlns="" id="{4903015E-D847-4499-9178-83C10F5F761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581376" y="5188585"/>
            <a:ext cx="5720864" cy="52322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952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9494" name="Text Box 38">
            <a:extLst>
              <a:ext uri="{FF2B5EF4-FFF2-40B4-BE49-F238E27FC236}">
                <a16:creationId xmlns:a16="http://schemas.microsoft.com/office/drawing/2014/main" xmlns="" id="{B5FCDE09-8F1C-46C0-8207-DE1C4077A45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53016" y="3470711"/>
            <a:ext cx="5649224" cy="50783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317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45" name="Picture 37" descr="Blue_chapterlist">
            <a:extLst>
              <a:ext uri="{FF2B5EF4-FFF2-40B4-BE49-F238E27FC236}">
                <a16:creationId xmlns:a16="http://schemas.microsoft.com/office/drawing/2014/main" xmlns="" id="{3A4B5D3D-D1FD-4D6D-88D2-69233890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478339"/>
            <a:ext cx="444500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>
            <a:extLst>
              <a:ext uri="{FF2B5EF4-FFF2-40B4-BE49-F238E27FC236}">
                <a16:creationId xmlns:a16="http://schemas.microsoft.com/office/drawing/2014/main" xmlns="" id="{CDCC7A9A-5738-4FAB-A200-FA10CDB1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4311651"/>
            <a:ext cx="1125538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34898009-4138-4910-B344-AFAB889A4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4341814"/>
            <a:ext cx="612775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48" name="WordArt 226">
            <a:extLst>
              <a:ext uri="{FF2B5EF4-FFF2-40B4-BE49-F238E27FC236}">
                <a16:creationId xmlns:a16="http://schemas.microsoft.com/office/drawing/2014/main" xmlns="" id="{CD2A5ACA-FC78-4F84-9F8F-97AD25D93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4900" y="4451351"/>
            <a:ext cx="344488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9" name="Text Box 38">
            <a:extLst>
              <a:ext uri="{FF2B5EF4-FFF2-40B4-BE49-F238E27FC236}">
                <a16:creationId xmlns:a16="http://schemas.microsoft.com/office/drawing/2014/main" xmlns="" id="{2253AA1D-00C9-4213-B730-F97C8632F80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53017" y="4320377"/>
            <a:ext cx="5649225" cy="52322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317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3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94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9422D23C-D6E9-45C7-B45C-5DAD5C6A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481263"/>
            <a:ext cx="6375400" cy="1593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Tỉ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lệ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bản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đồ</a:t>
            </a:r>
            <a:r>
              <a:rPr lang="en-US" altLang="en-US" sz="2400" dirty="0">
                <a:solidFill>
                  <a:schemeClr val="bg1"/>
                </a:solidFill>
              </a:rPr>
              <a:t>:         1 : 5 000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dài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thật</a:t>
            </a:r>
            <a:r>
              <a:rPr lang="en-US" altLang="en-US" sz="2400" dirty="0">
                <a:solidFill>
                  <a:schemeClr val="bg1"/>
                </a:solidFill>
              </a:rPr>
              <a:t>:                25 m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dài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trên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bản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đồ</a:t>
            </a:r>
            <a:r>
              <a:rPr lang="en-US" altLang="en-US" sz="2400" dirty="0">
                <a:solidFill>
                  <a:schemeClr val="bg1"/>
                </a:solidFill>
              </a:rPr>
              <a:t>:  … mm</a:t>
            </a: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xmlns="" id="{D1330CA2-3371-43B6-AD54-20F93CEE869E}"/>
              </a:ext>
            </a:extLst>
          </p:cNvPr>
          <p:cNvGrpSpPr>
            <a:grpSpLocks/>
          </p:cNvGrpSpPr>
          <p:nvPr/>
        </p:nvGrpSpPr>
        <p:grpSpPr bwMode="auto">
          <a:xfrm>
            <a:off x="2860676" y="868363"/>
            <a:ext cx="239713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26D35C4-F591-4D91-ADF9-616BEF246A2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10280" name="Rectangle 10">
              <a:extLst>
                <a:ext uri="{FF2B5EF4-FFF2-40B4-BE49-F238E27FC236}">
                  <a16:creationId xmlns:a16="http://schemas.microsoft.com/office/drawing/2014/main" xmlns="" id="{F4F8F988-1F52-4531-B306-ACC7CC48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24E66D2-D68D-447B-ABF1-BF27B905E0A8}"/>
                </a:ext>
              </a:extLst>
            </p:cNvPr>
            <p:cNvSpPr/>
            <p:nvPr/>
          </p:nvSpPr>
          <p:spPr bwMode="auto">
            <a:xfrm>
              <a:off x="324945" y="-307429"/>
              <a:ext cx="74014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24291561-64AC-4F32-99AD-1CCA01DB7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5112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A68FD022-0C27-42D3-AC91-945A97D6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566989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B95CF39D-29BB-4777-8D66-9C9C60173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571750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25BE6D9A-E87E-4DD0-BE8B-335559F6BE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4114" y="2638426"/>
            <a:ext cx="28892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CCC63D13-BCEB-40FB-B907-D22BC6CE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475039"/>
            <a:ext cx="446088" cy="2619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DFCC0348-D509-492E-9353-397A929C2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9" y="3330576"/>
            <a:ext cx="1125537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4D931ACC-1F0D-47DB-9F00-6DE00BFA3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188" y="3375025"/>
            <a:ext cx="614362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D2310A20-99C1-4200-9AF2-8B792D3D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2050" y="3427413"/>
            <a:ext cx="344488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C9662D56-916D-4340-82C7-97EB80C3B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1160463"/>
            <a:ext cx="97155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A1255EB4-3DBB-4CE0-83FA-C45AFB82F6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75038" y="1503363"/>
            <a:ext cx="4000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23E34EA3-2738-4490-A7E7-E9D2F15DF4F7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085850"/>
            <a:ext cx="1028700" cy="1028700"/>
            <a:chOff x="4320" y="2928"/>
            <a:chExt cx="1104" cy="1104"/>
          </a:xfrm>
        </p:grpSpPr>
        <p:sp>
          <p:nvSpPr>
            <p:cNvPr id="10277" name="AutoShape 34">
              <a:extLst>
                <a:ext uri="{FF2B5EF4-FFF2-40B4-BE49-F238E27FC236}">
                  <a16:creationId xmlns:a16="http://schemas.microsoft.com/office/drawing/2014/main" xmlns="" id="{CB4AF960-74DA-4874-A873-5CEA0BD41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0278" name="WordArt 35">
              <a:extLst>
                <a:ext uri="{FF2B5EF4-FFF2-40B4-BE49-F238E27FC236}">
                  <a16:creationId xmlns:a16="http://schemas.microsoft.com/office/drawing/2014/main" xmlns="" id="{104B0366-9139-4ADC-B22E-9A3224C5439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2D8AD74F-CBA6-41AD-89EF-AA70CD1028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3144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8924A6C5-34CE-49FE-8FED-FEA19143BC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144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700EBEBA-5CF9-4643-A03A-6AF20AC4E2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287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1BC5538B-7807-488A-BFEF-5025AFFD11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144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A144B608-C6E0-404F-86CB-EF8B78D7ED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144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4A42708C-023A-474D-BCB0-3E1766C752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3144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B5621C70-4731-4D74-8DDE-84BA3CA2D4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144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98E6CC04-B688-4F78-8728-CA5D402C13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144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27C0F5E-2C11-41D9-A479-35E6A2272B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4688" y="13144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8CE1A4F0-EFDF-4F89-B437-181448C86C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8976" y="13287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FA841EEC-B40C-4D97-9DDE-26A00E9310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3287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xmlns="" id="{F8024DD4-89BF-483B-AAD8-8F51E7ABA8D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81550" y="2448879"/>
            <a:ext cx="4572000" cy="52322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952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xmlns="" id="{785743E4-0EB3-49DB-8655-90140D400C6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32973" y="3314247"/>
            <a:ext cx="4629150" cy="52322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317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45" name="Picture 37" descr="Blue_chapterlist">
            <a:extLst>
              <a:ext uri="{FF2B5EF4-FFF2-40B4-BE49-F238E27FC236}">
                <a16:creationId xmlns:a16="http://schemas.microsoft.com/office/drawing/2014/main" xmlns="" id="{C31EBE5C-B2FF-4A54-8708-63E6B938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5226050"/>
            <a:ext cx="446088" cy="2619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>
            <a:extLst>
              <a:ext uri="{FF2B5EF4-FFF2-40B4-BE49-F238E27FC236}">
                <a16:creationId xmlns:a16="http://schemas.microsoft.com/office/drawing/2014/main" xmlns="" id="{BF39F7B3-D044-46B6-AC43-BCEBE1C6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5102226"/>
            <a:ext cx="1125538" cy="600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A57C4739-705E-4270-A1AF-F0B9FCEA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6" y="5126039"/>
            <a:ext cx="612775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48" name="WordArt 226">
            <a:extLst>
              <a:ext uri="{FF2B5EF4-FFF2-40B4-BE49-F238E27FC236}">
                <a16:creationId xmlns:a16="http://schemas.microsoft.com/office/drawing/2014/main" xmlns="" id="{7D41D760-C9CA-4A36-9DEE-B6236FA3E0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8551" y="5197476"/>
            <a:ext cx="3460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49" name="Text Box 41">
            <a:extLst>
              <a:ext uri="{FF2B5EF4-FFF2-40B4-BE49-F238E27FC236}">
                <a16:creationId xmlns:a16="http://schemas.microsoft.com/office/drawing/2014/main" xmlns="" id="{5DBFA823-8032-43E0-850E-D7C041DA777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24400" y="5079923"/>
            <a:ext cx="4629150" cy="52322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317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50" name="Picture 37" descr="Blue_chapterlist">
            <a:extLst>
              <a:ext uri="{FF2B5EF4-FFF2-40B4-BE49-F238E27FC236}">
                <a16:creationId xmlns:a16="http://schemas.microsoft.com/office/drawing/2014/main" xmlns="" id="{5B9B2D48-9B9F-44E7-BF89-6AB97A48F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431482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xmlns="" id="{27F7791B-28F9-4DD6-907C-9925BB4A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9" y="4127501"/>
            <a:ext cx="1125537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>
            <a:extLst>
              <a:ext uri="{FF2B5EF4-FFF2-40B4-BE49-F238E27FC236}">
                <a16:creationId xmlns:a16="http://schemas.microsoft.com/office/drawing/2014/main" xmlns="" id="{0572B121-C6A0-4417-BCDA-1355AA73EB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8551" y="4287838"/>
            <a:ext cx="3460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3" name="Text Box 41">
            <a:extLst>
              <a:ext uri="{FF2B5EF4-FFF2-40B4-BE49-F238E27FC236}">
                <a16:creationId xmlns:a16="http://schemas.microsoft.com/office/drawing/2014/main" xmlns="" id="{E881207B-E994-4530-8CF9-26C336931B4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24400" y="4160680"/>
            <a:ext cx="4629150" cy="52322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317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9E8C40FE-884F-4FCC-90A3-364B8BE78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749395"/>
            <a:ext cx="6457950" cy="176520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Tỉ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lệ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bản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đồ</a:t>
            </a:r>
            <a:r>
              <a:rPr lang="en-US" altLang="en-US" sz="2000" dirty="0">
                <a:solidFill>
                  <a:schemeClr val="bg1"/>
                </a:solidFill>
              </a:rPr>
              <a:t>:      1 : 20 000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Độ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dài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thật</a:t>
            </a:r>
            <a:r>
              <a:rPr lang="en-US" altLang="en-US" sz="2000" dirty="0">
                <a:solidFill>
                  <a:schemeClr val="bg1"/>
                </a:solidFill>
              </a:rPr>
              <a:t>:               2 km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Độ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dài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trên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bản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đồ</a:t>
            </a:r>
            <a:r>
              <a:rPr lang="en-US" altLang="en-US" sz="2000" dirty="0">
                <a:solidFill>
                  <a:schemeClr val="bg1"/>
                </a:solidFill>
              </a:rPr>
              <a:t>:  … dm</a:t>
            </a:r>
          </a:p>
        </p:txBody>
      </p:sp>
      <p:grpSp>
        <p:nvGrpSpPr>
          <p:cNvPr id="12291" name="Group 51">
            <a:extLst>
              <a:ext uri="{FF2B5EF4-FFF2-40B4-BE49-F238E27FC236}">
                <a16:creationId xmlns:a16="http://schemas.microsoft.com/office/drawing/2014/main" xmlns="" id="{3D12282A-16FA-46AF-8D18-7F4A9013BE4C}"/>
              </a:ext>
            </a:extLst>
          </p:cNvPr>
          <p:cNvGrpSpPr>
            <a:grpSpLocks/>
          </p:cNvGrpSpPr>
          <p:nvPr/>
        </p:nvGrpSpPr>
        <p:grpSpPr bwMode="auto">
          <a:xfrm>
            <a:off x="2860676" y="868363"/>
            <a:ext cx="239713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CFD6316-57DC-47D2-886B-6D25B1A0FDE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12328" name="Rectangle 10">
              <a:extLst>
                <a:ext uri="{FF2B5EF4-FFF2-40B4-BE49-F238E27FC236}">
                  <a16:creationId xmlns:a16="http://schemas.microsoft.com/office/drawing/2014/main" xmlns="" id="{4F4ED366-00AD-4C2C-8F69-7388F7316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A14A661-3ABF-4508-84A4-F8209C9D3E3C}"/>
                </a:ext>
              </a:extLst>
            </p:cNvPr>
            <p:cNvSpPr/>
            <p:nvPr/>
          </p:nvSpPr>
          <p:spPr bwMode="auto">
            <a:xfrm>
              <a:off x="324945" y="-307429"/>
              <a:ext cx="74014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ED27FC3F-8EFA-4BCF-9847-F3557363DEB0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552950" y="2628901"/>
            <a:ext cx="6015038" cy="616744"/>
          </a:xfrm>
          <a:prstGeom prst="roundRect">
            <a:avLst>
              <a:gd name="adj" fmla="val 16667"/>
            </a:avLst>
          </a:prstGeom>
          <a:blipFill>
            <a:blip r:embed="rId8"/>
            <a:stretch>
              <a:fillRect/>
            </a:stretch>
          </a:blipFill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EF046366-630F-4E90-BC76-34DF2503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82257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06421B79-D30D-4508-A7E5-06F88B4B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695576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5E780433-84E0-4A6A-B63F-DC731B16F7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8551" y="2800351"/>
            <a:ext cx="3460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63E0C91F-721A-40B5-9105-6DA3FB782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539" y="3498850"/>
            <a:ext cx="5953125" cy="615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chemeClr val="bg1"/>
                </a:solidFill>
              </a:rPr>
              <a:t>40 000 dm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B69EF4AB-06BF-493F-AB60-8C966848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67982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CB0AB4F9-7C8B-48CF-99A3-A7ED8DDE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513138"/>
            <a:ext cx="1125538" cy="6016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B70571D1-6FDA-41C6-B5E0-364E52F67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1" y="3600450"/>
            <a:ext cx="612775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56699C1A-D365-483B-B45E-505468BE07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4114" y="3652838"/>
            <a:ext cx="344487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DEDD9E02-C496-4973-A6FA-9112D5D50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356100"/>
            <a:ext cx="6015038" cy="615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chemeClr val="bg1"/>
                </a:solidFill>
              </a:rPr>
              <a:t>1 dm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7DE27F3B-B8DE-4D66-B607-4760A260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453707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6821D3DB-C8F5-4C54-8C91-A53EF590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370388"/>
            <a:ext cx="1125538" cy="6016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7E2BEC1E-033D-42C1-B0DE-B0AD9C02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1" y="4400551"/>
            <a:ext cx="612775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E6752532-70AB-494A-9F20-CCC40826CE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8551" y="4510088"/>
            <a:ext cx="3460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83DC59BA-9D6B-4CC7-824F-867B361F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1485900"/>
            <a:ext cx="97155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D7F5E15E-D85D-4EC6-AE1C-17A80AFA3D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67100" y="1828800"/>
            <a:ext cx="4000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9817572D-5D7D-492A-AA5D-6E49B0F23725}"/>
              </a:ext>
            </a:extLst>
          </p:cNvPr>
          <p:cNvGrpSpPr>
            <a:grpSpLocks/>
          </p:cNvGrpSpPr>
          <p:nvPr/>
        </p:nvGrpSpPr>
        <p:grpSpPr bwMode="auto">
          <a:xfrm>
            <a:off x="1695450" y="906463"/>
            <a:ext cx="1028700" cy="1028700"/>
            <a:chOff x="4320" y="2928"/>
            <a:chExt cx="1104" cy="1104"/>
          </a:xfrm>
        </p:grpSpPr>
        <p:sp>
          <p:nvSpPr>
            <p:cNvPr id="12325" name="AutoShape 34">
              <a:extLst>
                <a:ext uri="{FF2B5EF4-FFF2-40B4-BE49-F238E27FC236}">
                  <a16:creationId xmlns:a16="http://schemas.microsoft.com/office/drawing/2014/main" xmlns="" id="{FD02847A-EEB5-4406-8F09-11F24BAB5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2326" name="WordArt 35">
              <a:extLst>
                <a:ext uri="{FF2B5EF4-FFF2-40B4-BE49-F238E27FC236}">
                  <a16:creationId xmlns:a16="http://schemas.microsoft.com/office/drawing/2014/main" xmlns="" id="{926F79D5-6BF5-464A-862C-3CA80E20905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2F5FD3A0-A4E7-43FE-A9FF-99709EBAF3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24051" y="1135063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4A4A38E0-8579-4EE6-B057-E09B3E8CAA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35063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E99DEE1B-8679-4367-8DD0-38D344921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50938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2331C4A8-E317-4822-A6CA-426FA337F9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35063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5AC6A00C-2B77-444D-9F4A-F70DD2F370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35063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CA4D8FEB-E56C-4348-802D-4EC1EEA396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24051" y="1135063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848CAF63-4343-4D48-941C-1446B50B12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35063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2C7F9CB-6FE6-4544-85B0-38E6D417C4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35063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225D9381-AFE9-4BC7-BD05-553693860B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1135063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7CF50056-CAF7-48DA-B1C2-B80A40AB02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5488" y="1150938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CFF24CE7-CE7D-4C29-A49F-A37F03F5BA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338" y="1150938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xmlns="" id="{32BBB855-6720-43E0-99F6-CE02A8595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539" y="5229225"/>
            <a:ext cx="5953125" cy="6175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chemeClr val="bg1"/>
                </a:solidFill>
              </a:rPr>
              <a:t>4 dm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xmlns="" id="{8476A97A-D1C4-4F79-9FBA-16E598B0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5411789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xmlns="" id="{1A03AB60-E36B-4B7E-96AA-AF618E9F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5245101"/>
            <a:ext cx="1125538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BE848190-142F-45B5-A3AF-D833614D0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1" y="5332413"/>
            <a:ext cx="612775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49" name="WordArt 226">
            <a:extLst>
              <a:ext uri="{FF2B5EF4-FFF2-40B4-BE49-F238E27FC236}">
                <a16:creationId xmlns:a16="http://schemas.microsoft.com/office/drawing/2014/main" xmlns="" id="{00114E5C-0E2A-4B2E-BBBE-1648AD7F5E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4114" y="5384801"/>
            <a:ext cx="344487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6171" grpId="0" animBg="1"/>
      <p:bldP spid="617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5C98814B-9A81-48A4-99FE-A97FE8EF7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1" y="1214438"/>
            <a:ext cx="7459291" cy="12573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Quãng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đường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từ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bản</a:t>
            </a:r>
            <a:r>
              <a:rPr lang="en-US" altLang="en-US" sz="2400" dirty="0">
                <a:solidFill>
                  <a:schemeClr val="bg1"/>
                </a:solidFill>
              </a:rPr>
              <a:t> A </a:t>
            </a:r>
            <a:r>
              <a:rPr lang="en-US" altLang="en-US" sz="2400" dirty="0" err="1">
                <a:solidFill>
                  <a:schemeClr val="bg1"/>
                </a:solidFill>
              </a:rPr>
              <a:t>đến</a:t>
            </a:r>
            <a:r>
              <a:rPr lang="en-US" altLang="en-US" sz="2400" dirty="0">
                <a:solidFill>
                  <a:schemeClr val="bg1"/>
                </a:solidFill>
              </a:rPr>
              <a:t> B </a:t>
            </a:r>
            <a:r>
              <a:rPr lang="en-US" altLang="en-US" sz="2400" dirty="0" err="1">
                <a:solidFill>
                  <a:schemeClr val="bg1"/>
                </a:solidFill>
              </a:rPr>
              <a:t>dài</a:t>
            </a:r>
            <a:r>
              <a:rPr lang="en-US" altLang="en-US" sz="2400" dirty="0">
                <a:solidFill>
                  <a:schemeClr val="bg1"/>
                </a:solidFill>
              </a:rPr>
              <a:t> 12km. </a:t>
            </a:r>
            <a:r>
              <a:rPr lang="en-US" altLang="en-US" sz="2400" dirty="0" err="1">
                <a:solidFill>
                  <a:schemeClr val="bg1"/>
                </a:solidFill>
              </a:rPr>
              <a:t>Trên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bản</a:t>
            </a:r>
            <a:r>
              <a:rPr lang="en-US" altLang="en-US" sz="2400" dirty="0">
                <a:solidFill>
                  <a:schemeClr val="bg1"/>
                </a:solidFill>
              </a:rPr>
              <a:t/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 err="1">
                <a:solidFill>
                  <a:schemeClr val="bg1"/>
                </a:solidFill>
              </a:rPr>
              <a:t>đồ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tỉ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lệ</a:t>
            </a:r>
            <a:r>
              <a:rPr lang="en-US" altLang="en-US" sz="2400" dirty="0">
                <a:solidFill>
                  <a:schemeClr val="bg1"/>
                </a:solidFill>
              </a:rPr>
              <a:t>  1 : 100 000, </a:t>
            </a:r>
            <a:r>
              <a:rPr lang="en-US" altLang="en-US" sz="2400" dirty="0" err="1">
                <a:solidFill>
                  <a:schemeClr val="bg1"/>
                </a:solidFill>
              </a:rPr>
              <a:t>quãng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đường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đó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dài</a:t>
            </a:r>
            <a:r>
              <a:rPr lang="en-US" altLang="en-US" sz="2400" dirty="0">
                <a:solidFill>
                  <a:schemeClr val="bg1"/>
                </a:solidFill>
              </a:rPr>
              <a:t> bao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 err="1">
                <a:solidFill>
                  <a:schemeClr val="bg1"/>
                </a:solidFill>
              </a:rPr>
              <a:t>nhiêu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xăng-ti-mét</a:t>
            </a:r>
            <a:r>
              <a:rPr lang="en-US" altLang="en-US" sz="24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xmlns="" id="{00EA938F-9FBC-404A-ABF1-963674A6B737}"/>
              </a:ext>
            </a:extLst>
          </p:cNvPr>
          <p:cNvGrpSpPr>
            <a:grpSpLocks/>
          </p:cNvGrpSpPr>
          <p:nvPr/>
        </p:nvGrpSpPr>
        <p:grpSpPr bwMode="auto">
          <a:xfrm>
            <a:off x="2860676" y="868363"/>
            <a:ext cx="239713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F370078-5E55-4A82-8CB0-A8B5671CC9C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13337" name="Rectangle 10">
              <a:extLst>
                <a:ext uri="{FF2B5EF4-FFF2-40B4-BE49-F238E27FC236}">
                  <a16:creationId xmlns:a16="http://schemas.microsoft.com/office/drawing/2014/main" xmlns="" id="{E8C40B11-3261-40DF-B03D-B293247B6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06D4528-F84D-4303-8005-74F079F3A2C1}"/>
                </a:ext>
              </a:extLst>
            </p:cNvPr>
            <p:cNvSpPr/>
            <p:nvPr/>
          </p:nvSpPr>
          <p:spPr bwMode="auto">
            <a:xfrm>
              <a:off x="324945" y="-307429"/>
              <a:ext cx="74014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B9BA3396-5C42-499C-9A58-328BC288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16401"/>
            <a:ext cx="393700" cy="48101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CBEC5F5A-53BA-444E-85AB-13EC994F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1" y="4068763"/>
            <a:ext cx="995363" cy="10985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33EE8B30-19F7-4EFF-99C5-340A61DC9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4" y="4121151"/>
            <a:ext cx="612775" cy="9445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AFB6A5F1-91A2-4A4A-A275-F674DC728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1485900"/>
            <a:ext cx="97155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775A8E9D-D591-46AF-8B9F-45166921C3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67100" y="1828800"/>
            <a:ext cx="4000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DEE28D96-6C08-4191-8899-3E7682B959FD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971550"/>
            <a:ext cx="1028700" cy="1028700"/>
            <a:chOff x="4320" y="2928"/>
            <a:chExt cx="1104" cy="1104"/>
          </a:xfrm>
        </p:grpSpPr>
        <p:sp>
          <p:nvSpPr>
            <p:cNvPr id="13334" name="AutoShape 34">
              <a:extLst>
                <a:ext uri="{FF2B5EF4-FFF2-40B4-BE49-F238E27FC236}">
                  <a16:creationId xmlns:a16="http://schemas.microsoft.com/office/drawing/2014/main" xmlns="" id="{84A34145-1249-46E1-9AEA-23C3E09B6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3335" name="WordArt 35">
              <a:extLst>
                <a:ext uri="{FF2B5EF4-FFF2-40B4-BE49-F238E27FC236}">
                  <a16:creationId xmlns:a16="http://schemas.microsoft.com/office/drawing/2014/main" xmlns="" id="{B2027A27-4438-4EA9-A472-7AF0C6021E4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EA0DDABC-FA18-4085-9F57-F5542C0118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A278A291-AE1D-44A2-85FD-BC3E11197E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1143D3B9-AF7C-4411-8E41-F2A2C13A37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2543E48-CF4D-4222-BEAF-C350166ED5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0DC3CEAE-719C-45C9-886E-A271A057C3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87E8C6C7-DA20-4E76-8DEF-0FF284B9A5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9E8828A1-C076-4D8E-B0F6-B38DC426DD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F328D93C-876C-4246-BF93-EADF2A0C99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924BA914-78A5-4BBD-9653-325C6A6F1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468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D4F747D3-5602-4D92-9F99-903132DD61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897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731E5428-95A1-4735-91DD-5F3833B723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9493" name="Text Box 37">
            <a:extLst>
              <a:ext uri="{FF2B5EF4-FFF2-40B4-BE49-F238E27FC236}">
                <a16:creationId xmlns:a16="http://schemas.microsoft.com/office/drawing/2014/main" xmlns="" id="{F132B741-CDEA-4D76-BC84-76C6143807E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24677" y="4005895"/>
            <a:ext cx="5720864" cy="46166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9525"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xmlns="" id="{D17458F8-74A6-4907-988A-60C6DA06C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990600"/>
            <a:ext cx="6172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endParaRPr lang="en-US" altLang="en-US" sz="2400" b="1" i="1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xmlns="" id="{1E9D5BD0-2986-4CE0-8A2C-844283BE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81000"/>
            <a:ext cx="739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endParaRPr lang="en-US" altLang="en-US" sz="2400" b="1" i="1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Rectangle 7">
            <a:extLst>
              <a:ext uri="{FF2B5EF4-FFF2-40B4-BE49-F238E27FC236}">
                <a16:creationId xmlns:a16="http://schemas.microsoft.com/office/drawing/2014/main" xmlns="" id="{F5E97564-E216-4117-BF5D-0A5E398FF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505200"/>
            <a:ext cx="708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endParaRPr lang="en-US" altLang="en-US" sz="2400" b="1" i="1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xmlns="" id="{7AF23CD7-8650-48DF-8C41-8E6CCE9DE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3" y="381000"/>
            <a:ext cx="115098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km.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100 000,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4" name="Text Box 12">
            <a:extLst>
              <a:ext uri="{FF2B5EF4-FFF2-40B4-BE49-F238E27FC236}">
                <a16:creationId xmlns:a16="http://schemas.microsoft.com/office/drawing/2014/main" xmlns="" id="{85FC0760-EF75-4629-9E01-F3AB247AC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362201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44045" name="Text Box 13">
            <a:extLst>
              <a:ext uri="{FF2B5EF4-FFF2-40B4-BE49-F238E27FC236}">
                <a16:creationId xmlns:a16="http://schemas.microsoft.com/office/drawing/2014/main" xmlns="" id="{937C607C-2A11-46BE-AE6E-1B80D929F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819401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lệ: 1 : 100 000</a:t>
            </a:r>
          </a:p>
        </p:txBody>
      </p:sp>
      <p:sp>
        <p:nvSpPr>
          <p:cNvPr id="44046" name="Text Box 14">
            <a:extLst>
              <a:ext uri="{FF2B5EF4-FFF2-40B4-BE49-F238E27FC236}">
                <a16:creationId xmlns:a16="http://schemas.microsoft.com/office/drawing/2014/main" xmlns="" id="{008CF104-4374-4686-836E-2180AFE42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1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từ A đến B: 12 km</a:t>
            </a:r>
          </a:p>
        </p:txBody>
      </p:sp>
      <p:sp>
        <p:nvSpPr>
          <p:cNvPr id="44047" name="Text Box 15">
            <a:extLst>
              <a:ext uri="{FF2B5EF4-FFF2-40B4-BE49-F238E27FC236}">
                <a16:creationId xmlns:a16="http://schemas.microsoft.com/office/drawing/2014/main" xmlns="" id="{AE98E7E2-A02F-4F84-A46B-55D4DDA9F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733801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từ A đến B trên bản đồ: … cm?</a:t>
            </a:r>
          </a:p>
        </p:txBody>
      </p:sp>
      <p:sp>
        <p:nvSpPr>
          <p:cNvPr id="44048" name="Text Box 16">
            <a:extLst>
              <a:ext uri="{FF2B5EF4-FFF2-40B4-BE49-F238E27FC236}">
                <a16:creationId xmlns:a16="http://schemas.microsoft.com/office/drawing/2014/main" xmlns="" id="{9ACBB6F8-2193-4C40-A62D-87858EAF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267201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44049" name="Text Box 17">
            <a:extLst>
              <a:ext uri="{FF2B5EF4-FFF2-40B4-BE49-F238E27FC236}">
                <a16:creationId xmlns:a16="http://schemas.microsoft.com/office/drawing/2014/main" xmlns="" id="{4E1621A5-A0F5-4AD6-8972-34456E5F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4876801"/>
            <a:ext cx="3413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12km = 1 200 000 cm</a:t>
            </a:r>
          </a:p>
        </p:txBody>
      </p:sp>
      <p:sp>
        <p:nvSpPr>
          <p:cNvPr id="44050" name="Text Box 18">
            <a:extLst>
              <a:ext uri="{FF2B5EF4-FFF2-40B4-BE49-F238E27FC236}">
                <a16:creationId xmlns:a16="http://schemas.microsoft.com/office/drawing/2014/main" xmlns="" id="{F58A6540-5256-447B-924F-7F7DF9D8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5334001"/>
            <a:ext cx="7681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từ bản A đến bản B trên bản đồ là:</a:t>
            </a:r>
          </a:p>
        </p:txBody>
      </p:sp>
      <p:sp>
        <p:nvSpPr>
          <p:cNvPr id="44051" name="Text Box 19">
            <a:extLst>
              <a:ext uri="{FF2B5EF4-FFF2-40B4-BE49-F238E27FC236}">
                <a16:creationId xmlns:a16="http://schemas.microsoft.com/office/drawing/2014/main" xmlns="" id="{476BC668-4C90-4F0B-9C0D-0AB737DC8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5867401"/>
            <a:ext cx="4620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1 200 000 : 100 000 = 12 (cm)</a:t>
            </a:r>
          </a:p>
        </p:txBody>
      </p:sp>
      <p:sp>
        <p:nvSpPr>
          <p:cNvPr id="44052" name="Text Box 20">
            <a:extLst>
              <a:ext uri="{FF2B5EF4-FFF2-40B4-BE49-F238E27FC236}">
                <a16:creationId xmlns:a16="http://schemas.microsoft.com/office/drawing/2014/main" xmlns="" id="{23705B4D-1DCC-4131-B578-083C4751D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6338888"/>
            <a:ext cx="23288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5" grpId="0"/>
      <p:bldP spid="44046" grpId="0"/>
      <p:bldP spid="44047" grpId="0"/>
      <p:bldP spid="44048" grpId="0"/>
      <p:bldP spid="44049" grpId="0"/>
      <p:bldP spid="44050" grpId="0"/>
      <p:bldP spid="44051" grpId="0"/>
      <p:bldP spid="440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5D54FBD5-6ED3-462E-A6DD-E305D3EA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1" y="971550"/>
            <a:ext cx="7806870" cy="15001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363" name="Group 51">
            <a:extLst>
              <a:ext uri="{FF2B5EF4-FFF2-40B4-BE49-F238E27FC236}">
                <a16:creationId xmlns:a16="http://schemas.microsoft.com/office/drawing/2014/main" xmlns="" id="{57C11050-4EC9-449E-9047-0846EE2DECF6}"/>
              </a:ext>
            </a:extLst>
          </p:cNvPr>
          <p:cNvGrpSpPr>
            <a:grpSpLocks/>
          </p:cNvGrpSpPr>
          <p:nvPr/>
        </p:nvGrpSpPr>
        <p:grpSpPr bwMode="auto">
          <a:xfrm>
            <a:off x="2860676" y="868363"/>
            <a:ext cx="239713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2B74446-B2D8-4EB3-AC87-B2849B759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15401" name="Rectangle 10">
              <a:extLst>
                <a:ext uri="{FF2B5EF4-FFF2-40B4-BE49-F238E27FC236}">
                  <a16:creationId xmlns:a16="http://schemas.microsoft.com/office/drawing/2014/main" xmlns="" id="{740DF694-9CA9-4755-8F74-C68A8F708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latin typeface=".VnTime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3DFB04F-E3B4-4A3D-970A-884E7FF5DBD8}"/>
                </a:ext>
              </a:extLst>
            </p:cNvPr>
            <p:cNvSpPr/>
            <p:nvPr/>
          </p:nvSpPr>
          <p:spPr bwMode="auto">
            <a:xfrm>
              <a:off x="324945" y="-307429"/>
              <a:ext cx="74014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63E96082-966A-4603-A64D-573D8CD6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822576"/>
            <a:ext cx="446088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A4536623-ECE2-4765-B768-9EFD1867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695576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E84B7DE1-E3C6-486E-92E0-C8B88194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743200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8A104DED-3BE6-4874-901A-B3E587C30E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2851" y="2800351"/>
            <a:ext cx="28892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7BF1867D-86D0-489B-8E99-4A4A330C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5399088"/>
            <a:ext cx="393700" cy="2333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6634D5B6-B32F-42A4-B028-137979BD3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9" y="5251451"/>
            <a:ext cx="993775" cy="53181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96F8F8F5-0ED5-4F37-8A7C-17F514BF1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1" y="5303838"/>
            <a:ext cx="612775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C303769A-8411-4AAA-B665-7ED1C18069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6963" y="5408614"/>
            <a:ext cx="304800" cy="1873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CED33039-3EB6-41EF-A9D3-D85FDE1C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629026"/>
            <a:ext cx="444500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07F7FEF7-7F38-4CA8-8E99-AF5C1E917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3462338"/>
            <a:ext cx="1125538" cy="6016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49C59896-9C71-4AA1-8171-C5A80D606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3492500"/>
            <a:ext cx="612775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E8EE2692-A2F4-4E4E-ADB3-63F3E89248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4900" y="3602038"/>
            <a:ext cx="344488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E0584173-CC87-4508-AAF3-AC9959C99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1485900"/>
            <a:ext cx="97155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53FBC49C-D685-403F-8174-BB4781725C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67100" y="1828800"/>
            <a:ext cx="4000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39D2FA97-4377-4C7D-8F1D-EF2F73C44253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971550"/>
            <a:ext cx="1028700" cy="1028700"/>
            <a:chOff x="4320" y="2928"/>
            <a:chExt cx="1104" cy="1104"/>
          </a:xfrm>
        </p:grpSpPr>
        <p:sp>
          <p:nvSpPr>
            <p:cNvPr id="15398" name="AutoShape 34">
              <a:extLst>
                <a:ext uri="{FF2B5EF4-FFF2-40B4-BE49-F238E27FC236}">
                  <a16:creationId xmlns:a16="http://schemas.microsoft.com/office/drawing/2014/main" xmlns="" id="{760E7A56-14C3-40BB-A64A-8F6129C89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5399" name="WordArt 35">
              <a:extLst>
                <a:ext uri="{FF2B5EF4-FFF2-40B4-BE49-F238E27FC236}">
                  <a16:creationId xmlns:a16="http://schemas.microsoft.com/office/drawing/2014/main" xmlns="" id="{29288E19-E28E-4A4F-9F06-28F48871547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A359B26C-DCA4-4AC7-8ABB-149518E883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C7A9AB76-0B3C-460E-BC4B-A862EF5926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679C12E7-AD71-4BD2-B728-2E3274E659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C7F9547F-8C42-41A7-848F-FA3A20453E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6B18EE2D-2228-489F-B2C9-F68C3D788A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B62601FA-BD6B-4334-AE9D-DAD4A11A69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753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E194B545-BD3D-4CAF-90BB-7A30DD8F26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5D2660E1-9DB0-479F-966F-009A6A1DDE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0015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0E1EC0EB-9407-427D-AFCF-8FEA245A97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4688" y="1200151"/>
            <a:ext cx="500062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8955A50C-BC44-4411-83BC-3A5F11137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897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FBE84195-9DBD-4613-83EC-7759798CC1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1826" y="1214438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9492" name="Text Box 36">
            <a:extLst>
              <a:ext uri="{FF2B5EF4-FFF2-40B4-BE49-F238E27FC236}">
                <a16:creationId xmlns:a16="http://schemas.microsoft.com/office/drawing/2014/main" xmlns="" id="{7208AD66-F360-4EAB-9F87-75B55D5E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1" y="2628900"/>
            <a:ext cx="7178220" cy="46166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93" name="Text Box 37">
            <a:extLst>
              <a:ext uri="{FF2B5EF4-FFF2-40B4-BE49-F238E27FC236}">
                <a16:creationId xmlns:a16="http://schemas.microsoft.com/office/drawing/2014/main" xmlns="" id="{B2B3DE72-0D4C-4A44-AE0F-486C69FF5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187950"/>
            <a:ext cx="7378246" cy="46166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94" name="Text Box 38">
            <a:extLst>
              <a:ext uri="{FF2B5EF4-FFF2-40B4-BE49-F238E27FC236}">
                <a16:creationId xmlns:a16="http://schemas.microsoft.com/office/drawing/2014/main" xmlns="" id="{E7D20847-15AB-42F5-8DD5-27874865E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2" y="3470275"/>
            <a:ext cx="7306809" cy="46166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5" name="Picture 37" descr="Blue_chapterlist">
            <a:extLst>
              <a:ext uri="{FF2B5EF4-FFF2-40B4-BE49-F238E27FC236}">
                <a16:creationId xmlns:a16="http://schemas.microsoft.com/office/drawing/2014/main" xmlns="" id="{9817A845-11D7-4DE1-BA5F-FAF77A89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478339"/>
            <a:ext cx="444500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>
            <a:extLst>
              <a:ext uri="{FF2B5EF4-FFF2-40B4-BE49-F238E27FC236}">
                <a16:creationId xmlns:a16="http://schemas.microsoft.com/office/drawing/2014/main" xmlns="" id="{F0DFE3D7-C1D1-496B-9EA8-C1D194D9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4311651"/>
            <a:ext cx="1125538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F501CABA-02F1-4B38-A749-A18785448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4341814"/>
            <a:ext cx="612775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latin typeface=".VnTime"/>
            </a:endParaRPr>
          </a:p>
        </p:txBody>
      </p:sp>
      <p:sp>
        <p:nvSpPr>
          <p:cNvPr id="48" name="WordArt 226">
            <a:extLst>
              <a:ext uri="{FF2B5EF4-FFF2-40B4-BE49-F238E27FC236}">
                <a16:creationId xmlns:a16="http://schemas.microsoft.com/office/drawing/2014/main" xmlns="" id="{C94BBF62-6259-409F-86FA-4C705F9AEB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4900" y="4451351"/>
            <a:ext cx="344488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9" name="Text Box 38">
            <a:extLst>
              <a:ext uri="{FF2B5EF4-FFF2-40B4-BE49-F238E27FC236}">
                <a16:creationId xmlns:a16="http://schemas.microsoft.com/office/drawing/2014/main" xmlns="" id="{BB190155-BB5B-4EB6-9AB1-0F6F37AED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4319589"/>
            <a:ext cx="7306808" cy="46166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9492" grpId="0" animBg="1"/>
      <p:bldP spid="19493" grpId="0" animBg="1"/>
      <p:bldP spid="19493" grpId="1" animBg="1"/>
      <p:bldP spid="19494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6">
            <a:extLst>
              <a:ext uri="{FF2B5EF4-FFF2-40B4-BE49-F238E27FC236}">
                <a16:creationId xmlns:a16="http://schemas.microsoft.com/office/drawing/2014/main" xmlns="" id="{E3571230-A481-4691-B262-1723B22B8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7870" y="1767016"/>
            <a:ext cx="7696200" cy="3581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TẠM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BiỆT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 CÁC EM 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TÌM</a:t>
            </a:r>
            <a:r>
              <a:rPr kumimoji="0" lang="en-US" sz="48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 BÁU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xmlns="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xmlns="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 descr="ᐈ Rivers logo stock pictures, Royalty Free river illustrations | download  on Depositphotos®">
            <a:extLst>
              <a:ext uri="{FF2B5EF4-FFF2-40B4-BE49-F238E27FC236}">
                <a16:creationId xmlns:a16="http://schemas.microsoft.com/office/drawing/2014/main" xmlns="" id="{A8352EAE-343F-4DD7-BF0D-A5B93EC51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 b="139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68907" y="531865"/>
            <a:ext cx="6019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20m.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500,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095" y="2328758"/>
            <a:ext cx="908383" cy="908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aphicFrame>
        <p:nvGraphicFramePr>
          <p:cNvPr id="39" name="Group 44">
            <a:extLst>
              <a:ext uri="{FF2B5EF4-FFF2-40B4-BE49-F238E27FC236}">
                <a16:creationId xmlns:a16="http://schemas.microsoft.com/office/drawing/2014/main" xmlns="" id="{88CF6A97-65D0-4EF0-8883-06410BA120E2}"/>
              </a:ext>
            </a:extLst>
          </p:cNvPr>
          <p:cNvGraphicFramePr>
            <a:graphicFrameLocks noGrp="1"/>
          </p:cNvGraphicFramePr>
          <p:nvPr/>
        </p:nvGraphicFramePr>
        <p:xfrm>
          <a:off x="7418308" y="2108473"/>
          <a:ext cx="3552522" cy="2715475"/>
        </p:xfrm>
        <a:graphic>
          <a:graphicData uri="http://schemas.openxmlformats.org/drawingml/2006/table">
            <a:tbl>
              <a:tblPr/>
              <a:tblGrid>
                <a:gridCol w="3552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480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     B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A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lệ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 : 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6240" marB="462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44" name="Group 37">
            <a:extLst>
              <a:ext uri="{FF2B5EF4-FFF2-40B4-BE49-F238E27FC236}">
                <a16:creationId xmlns:a16="http://schemas.microsoft.com/office/drawing/2014/main" xmlns="" id="{C3BA4091-160F-4865-B4FC-28B5C684E80A}"/>
              </a:ext>
            </a:extLst>
          </p:cNvPr>
          <p:cNvGrpSpPr>
            <a:grpSpLocks/>
          </p:cNvGrpSpPr>
          <p:nvPr/>
        </p:nvGrpSpPr>
        <p:grpSpPr bwMode="auto">
          <a:xfrm>
            <a:off x="7205703" y="2392591"/>
            <a:ext cx="3487888" cy="1901814"/>
            <a:chOff x="3696" y="1344"/>
            <a:chExt cx="1430" cy="1114"/>
          </a:xfrm>
        </p:grpSpPr>
        <p:sp>
          <p:nvSpPr>
            <p:cNvPr id="46" name="Line 24">
              <a:extLst>
                <a:ext uri="{FF2B5EF4-FFF2-40B4-BE49-F238E27FC236}">
                  <a16:creationId xmlns:a16="http://schemas.microsoft.com/office/drawing/2014/main" xmlns="" id="{793D633A-F3A8-49E6-AFBC-E6EA631E6F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680"/>
              <a:ext cx="1152" cy="76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07895A5C-B8B7-4C42-8DEF-5482B4682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112"/>
              <a:ext cx="278" cy="346"/>
              <a:chOff x="3984" y="960"/>
              <a:chExt cx="278" cy="346"/>
            </a:xfrm>
          </p:grpSpPr>
          <p:sp>
            <p:nvSpPr>
              <p:cNvPr id="57" name="AutoShape 25">
                <a:extLst>
                  <a:ext uri="{FF2B5EF4-FFF2-40B4-BE49-F238E27FC236}">
                    <a16:creationId xmlns:a16="http://schemas.microsoft.com/office/drawing/2014/main" xmlns="" id="{58925948-9931-4795-9E8B-7F636F014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039" y="905"/>
                <a:ext cx="144" cy="253"/>
              </a:xfrm>
              <a:prstGeom prst="flowChartMerg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8" name="Line 26">
                <a:extLst>
                  <a:ext uri="{FF2B5EF4-FFF2-40B4-BE49-F238E27FC236}">
                    <a16:creationId xmlns:a16="http://schemas.microsoft.com/office/drawing/2014/main" xmlns="" id="{15FC9B6F-D0BD-49F5-907C-ECC9B3C35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Oval 31">
                <a:extLst>
                  <a:ext uri="{FF2B5EF4-FFF2-40B4-BE49-F238E27FC236}">
                    <a16:creationId xmlns:a16="http://schemas.microsoft.com/office/drawing/2014/main" xmlns="" id="{D98B678D-7391-4737-8E28-59B3C005A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248"/>
                <a:ext cx="58" cy="58"/>
              </a:xfrm>
              <a:prstGeom prst="ellips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53" name="Group 33">
              <a:extLst>
                <a:ext uri="{FF2B5EF4-FFF2-40B4-BE49-F238E27FC236}">
                  <a16:creationId xmlns:a16="http://schemas.microsoft.com/office/drawing/2014/main" xmlns="" id="{A72FC429-B867-4DFB-86A6-61E5D1B6F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344"/>
              <a:ext cx="278" cy="346"/>
              <a:chOff x="3984" y="960"/>
              <a:chExt cx="278" cy="346"/>
            </a:xfrm>
          </p:grpSpPr>
          <p:sp>
            <p:nvSpPr>
              <p:cNvPr id="54" name="AutoShape 34">
                <a:extLst>
                  <a:ext uri="{FF2B5EF4-FFF2-40B4-BE49-F238E27FC236}">
                    <a16:creationId xmlns:a16="http://schemas.microsoft.com/office/drawing/2014/main" xmlns="" id="{12C1A5E0-1049-4756-BCC1-D1D21F12C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039" y="905"/>
                <a:ext cx="144" cy="253"/>
              </a:xfrm>
              <a:prstGeom prst="flowChartMerg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5" name="Line 35">
                <a:extLst>
                  <a:ext uri="{FF2B5EF4-FFF2-40B4-BE49-F238E27FC236}">
                    <a16:creationId xmlns:a16="http://schemas.microsoft.com/office/drawing/2014/main" xmlns="" id="{A05ABCE0-FD61-4AFD-B43A-E374FA99E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Oval 36">
                <a:extLst>
                  <a:ext uri="{FF2B5EF4-FFF2-40B4-BE49-F238E27FC236}">
                    <a16:creationId xmlns:a16="http://schemas.microsoft.com/office/drawing/2014/main" xmlns="" id="{B81B6695-5DFC-443F-B4A7-6A71D4F71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248"/>
                <a:ext cx="58" cy="58"/>
              </a:xfrm>
              <a:prstGeom prst="ellips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pic>
        <p:nvPicPr>
          <p:cNvPr id="32" name="3">
            <a:extLst>
              <a:ext uri="{FF2B5EF4-FFF2-40B4-BE49-F238E27FC236}">
                <a16:creationId xmlns:a16="http://schemas.microsoft.com/office/drawing/2014/main" xmlns="" id="{16E47AA8-C85C-464E-85E7-88E0078B4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33" name="2">
            <a:extLst>
              <a:ext uri="{FF2B5EF4-FFF2-40B4-BE49-F238E27FC236}">
                <a16:creationId xmlns:a16="http://schemas.microsoft.com/office/drawing/2014/main" xmlns="" id="{4D73A5C2-E5D1-484F-B866-3520D646D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05D1F243-806A-4EAD-A074-DF13A92CF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4372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68907" y="531865"/>
            <a:ext cx="6019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20m.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500,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999045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4cm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aphicFrame>
        <p:nvGraphicFramePr>
          <p:cNvPr id="39" name="Group 44">
            <a:extLst>
              <a:ext uri="{FF2B5EF4-FFF2-40B4-BE49-F238E27FC236}">
                <a16:creationId xmlns:a16="http://schemas.microsoft.com/office/drawing/2014/main" xmlns="" id="{88CF6A97-65D0-4EF0-8883-06410BA12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72027"/>
              </p:ext>
            </p:extLst>
          </p:nvPr>
        </p:nvGraphicFramePr>
        <p:xfrm>
          <a:off x="7418308" y="2108473"/>
          <a:ext cx="3552522" cy="2715475"/>
        </p:xfrm>
        <a:graphic>
          <a:graphicData uri="http://schemas.openxmlformats.org/drawingml/2006/table">
            <a:tbl>
              <a:tblPr/>
              <a:tblGrid>
                <a:gridCol w="3552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480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     B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A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lệ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 : 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6240" marB="462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44" name="Group 37">
            <a:extLst>
              <a:ext uri="{FF2B5EF4-FFF2-40B4-BE49-F238E27FC236}">
                <a16:creationId xmlns:a16="http://schemas.microsoft.com/office/drawing/2014/main" xmlns="" id="{C3BA4091-160F-4865-B4FC-28B5C684E80A}"/>
              </a:ext>
            </a:extLst>
          </p:cNvPr>
          <p:cNvGrpSpPr>
            <a:grpSpLocks/>
          </p:cNvGrpSpPr>
          <p:nvPr/>
        </p:nvGrpSpPr>
        <p:grpSpPr bwMode="auto">
          <a:xfrm>
            <a:off x="7205703" y="2392591"/>
            <a:ext cx="3487888" cy="1901814"/>
            <a:chOff x="3696" y="1344"/>
            <a:chExt cx="1430" cy="1114"/>
          </a:xfrm>
        </p:grpSpPr>
        <p:sp>
          <p:nvSpPr>
            <p:cNvPr id="46" name="Line 24">
              <a:extLst>
                <a:ext uri="{FF2B5EF4-FFF2-40B4-BE49-F238E27FC236}">
                  <a16:creationId xmlns:a16="http://schemas.microsoft.com/office/drawing/2014/main" xmlns="" id="{793D633A-F3A8-49E6-AFBC-E6EA631E6F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680"/>
              <a:ext cx="1152" cy="76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" name="Group 32">
              <a:extLst>
                <a:ext uri="{FF2B5EF4-FFF2-40B4-BE49-F238E27FC236}">
                  <a16:creationId xmlns:a16="http://schemas.microsoft.com/office/drawing/2014/main" xmlns="" id="{07895A5C-B8B7-4C42-8DEF-5482B4682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112"/>
              <a:ext cx="278" cy="346"/>
              <a:chOff x="3984" y="960"/>
              <a:chExt cx="278" cy="346"/>
            </a:xfrm>
          </p:grpSpPr>
          <p:sp>
            <p:nvSpPr>
              <p:cNvPr id="57" name="AutoShape 25">
                <a:extLst>
                  <a:ext uri="{FF2B5EF4-FFF2-40B4-BE49-F238E27FC236}">
                    <a16:creationId xmlns:a16="http://schemas.microsoft.com/office/drawing/2014/main" xmlns="" id="{58925948-9931-4795-9E8B-7F636F014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039" y="905"/>
                <a:ext cx="144" cy="253"/>
              </a:xfrm>
              <a:prstGeom prst="flowChartMerg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8" name="Line 26">
                <a:extLst>
                  <a:ext uri="{FF2B5EF4-FFF2-40B4-BE49-F238E27FC236}">
                    <a16:creationId xmlns:a16="http://schemas.microsoft.com/office/drawing/2014/main" xmlns="" id="{15FC9B6F-D0BD-49F5-907C-ECC9B3C35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Oval 31">
                <a:extLst>
                  <a:ext uri="{FF2B5EF4-FFF2-40B4-BE49-F238E27FC236}">
                    <a16:creationId xmlns:a16="http://schemas.microsoft.com/office/drawing/2014/main" xmlns="" id="{D98B678D-7391-4737-8E28-59B3C005A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248"/>
                <a:ext cx="58" cy="58"/>
              </a:xfrm>
              <a:prstGeom prst="ellips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53" name="Group 33">
              <a:extLst>
                <a:ext uri="{FF2B5EF4-FFF2-40B4-BE49-F238E27FC236}">
                  <a16:creationId xmlns:a16="http://schemas.microsoft.com/office/drawing/2014/main" xmlns="" id="{A72FC429-B867-4DFB-86A6-61E5D1B6F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344"/>
              <a:ext cx="278" cy="346"/>
              <a:chOff x="3984" y="960"/>
              <a:chExt cx="278" cy="346"/>
            </a:xfrm>
          </p:grpSpPr>
          <p:sp>
            <p:nvSpPr>
              <p:cNvPr id="54" name="AutoShape 34">
                <a:extLst>
                  <a:ext uri="{FF2B5EF4-FFF2-40B4-BE49-F238E27FC236}">
                    <a16:creationId xmlns:a16="http://schemas.microsoft.com/office/drawing/2014/main" xmlns="" id="{12C1A5E0-1049-4756-BCC1-D1D21F12C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039" y="905"/>
                <a:ext cx="144" cy="253"/>
              </a:xfrm>
              <a:prstGeom prst="flowChartMerg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5" name="Line 35">
                <a:extLst>
                  <a:ext uri="{FF2B5EF4-FFF2-40B4-BE49-F238E27FC236}">
                    <a16:creationId xmlns:a16="http://schemas.microsoft.com/office/drawing/2014/main" xmlns="" id="{A05ABCE0-FD61-4AFD-B43A-E374FA99E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Oval 36">
                <a:extLst>
                  <a:ext uri="{FF2B5EF4-FFF2-40B4-BE49-F238E27FC236}">
                    <a16:creationId xmlns:a16="http://schemas.microsoft.com/office/drawing/2014/main" xmlns="" id="{B81B6695-5DFC-443F-B4A7-6A71D4F71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248"/>
                <a:ext cx="58" cy="58"/>
              </a:xfrm>
              <a:prstGeom prst="ellips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64" name="Group 44">
            <a:extLst>
              <a:ext uri="{FF2B5EF4-FFF2-40B4-BE49-F238E27FC236}">
                <a16:creationId xmlns:a16="http://schemas.microsoft.com/office/drawing/2014/main" xmlns="" id="{A318E5CD-8CF2-402E-943D-037CBD757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02426"/>
              </p:ext>
            </p:extLst>
          </p:nvPr>
        </p:nvGraphicFramePr>
        <p:xfrm>
          <a:off x="6096000" y="1844675"/>
          <a:ext cx="4572000" cy="3189248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178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B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? cm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A      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lệ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 : 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6240" marB="462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7176" name="Group 37">
            <a:extLst>
              <a:ext uri="{FF2B5EF4-FFF2-40B4-BE49-F238E27FC236}">
                <a16:creationId xmlns:a16="http://schemas.microsoft.com/office/drawing/2014/main" xmlns="" id="{0B30C44F-3132-4EB2-B8A5-0D2077C449E6}"/>
              </a:ext>
            </a:extLst>
          </p:cNvPr>
          <p:cNvGrpSpPr>
            <a:grpSpLocks/>
          </p:cNvGrpSpPr>
          <p:nvPr/>
        </p:nvGrpSpPr>
        <p:grpSpPr bwMode="auto">
          <a:xfrm>
            <a:off x="6437871" y="1981201"/>
            <a:ext cx="3528456" cy="2347912"/>
            <a:chOff x="3696" y="1344"/>
            <a:chExt cx="1430" cy="1114"/>
          </a:xfrm>
        </p:grpSpPr>
        <p:sp>
          <p:nvSpPr>
            <p:cNvPr id="7183" name="Line 24">
              <a:extLst>
                <a:ext uri="{FF2B5EF4-FFF2-40B4-BE49-F238E27FC236}">
                  <a16:creationId xmlns:a16="http://schemas.microsoft.com/office/drawing/2014/main" xmlns="" id="{58CCA7DC-5E89-495B-AEDC-880D4A5A89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680"/>
              <a:ext cx="1152" cy="76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84" name="Group 32">
              <a:extLst>
                <a:ext uri="{FF2B5EF4-FFF2-40B4-BE49-F238E27FC236}">
                  <a16:creationId xmlns:a16="http://schemas.microsoft.com/office/drawing/2014/main" xmlns="" id="{725F0EC9-7876-4D17-A334-71E868E26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112"/>
              <a:ext cx="278" cy="346"/>
              <a:chOff x="3984" y="960"/>
              <a:chExt cx="278" cy="346"/>
            </a:xfrm>
          </p:grpSpPr>
          <p:sp>
            <p:nvSpPr>
              <p:cNvPr id="7189" name="AutoShape 25">
                <a:extLst>
                  <a:ext uri="{FF2B5EF4-FFF2-40B4-BE49-F238E27FC236}">
                    <a16:creationId xmlns:a16="http://schemas.microsoft.com/office/drawing/2014/main" xmlns="" id="{0EF944AB-0731-426D-BF68-55E27D191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039" y="905"/>
                <a:ext cx="144" cy="253"/>
              </a:xfrm>
              <a:prstGeom prst="flowChartMerg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90" name="Line 26">
                <a:extLst>
                  <a:ext uri="{FF2B5EF4-FFF2-40B4-BE49-F238E27FC236}">
                    <a16:creationId xmlns:a16="http://schemas.microsoft.com/office/drawing/2014/main" xmlns="" id="{9A9C2A1F-D885-4F43-9D96-0EBAEFB23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Oval 31">
                <a:extLst>
                  <a:ext uri="{FF2B5EF4-FFF2-40B4-BE49-F238E27FC236}">
                    <a16:creationId xmlns:a16="http://schemas.microsoft.com/office/drawing/2014/main" xmlns="" id="{6BF0C452-5E28-41DC-88D1-F4B0CAFCD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248"/>
                <a:ext cx="58" cy="58"/>
              </a:xfrm>
              <a:prstGeom prst="ellips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7185" name="Group 33">
              <a:extLst>
                <a:ext uri="{FF2B5EF4-FFF2-40B4-BE49-F238E27FC236}">
                  <a16:creationId xmlns:a16="http://schemas.microsoft.com/office/drawing/2014/main" xmlns="" id="{EF9C7996-0345-4C41-B096-2690B27040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344"/>
              <a:ext cx="278" cy="346"/>
              <a:chOff x="3984" y="960"/>
              <a:chExt cx="278" cy="346"/>
            </a:xfrm>
          </p:grpSpPr>
          <p:sp>
            <p:nvSpPr>
              <p:cNvPr id="7186" name="AutoShape 34">
                <a:extLst>
                  <a:ext uri="{FF2B5EF4-FFF2-40B4-BE49-F238E27FC236}">
                    <a16:creationId xmlns:a16="http://schemas.microsoft.com/office/drawing/2014/main" xmlns="" id="{AE77816F-3D4E-47CB-B40C-213164270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039" y="905"/>
                <a:ext cx="144" cy="253"/>
              </a:xfrm>
              <a:prstGeom prst="flowChartMerg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187" name="Line 35">
                <a:extLst>
                  <a:ext uri="{FF2B5EF4-FFF2-40B4-BE49-F238E27FC236}">
                    <a16:creationId xmlns:a16="http://schemas.microsoft.com/office/drawing/2014/main" xmlns="" id="{99D5E03A-5BE6-41D0-88AD-95C113966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Oval 36">
                <a:extLst>
                  <a:ext uri="{FF2B5EF4-FFF2-40B4-BE49-F238E27FC236}">
                    <a16:creationId xmlns:a16="http://schemas.microsoft.com/office/drawing/2014/main" xmlns="" id="{884A7AF7-FA2F-4FEF-9845-9F0F8891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248"/>
                <a:ext cx="58" cy="58"/>
              </a:xfrm>
              <a:prstGeom prst="ellipse">
                <a:avLst/>
              </a:prstGeom>
              <a:solidFill>
                <a:srgbClr val="99CCFF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7177" name="Text Box 38">
            <a:extLst>
              <a:ext uri="{FF2B5EF4-FFF2-40B4-BE49-F238E27FC236}">
                <a16:creationId xmlns:a16="http://schemas.microsoft.com/office/drawing/2014/main" xmlns="" id="{9EE0D271-4E0F-4753-97DE-D0C8BEF31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87630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20m.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500,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165" name="Text Box 45">
            <a:extLst>
              <a:ext uri="{FF2B5EF4-FFF2-40B4-BE49-F238E27FC236}">
                <a16:creationId xmlns:a16="http://schemas.microsoft.com/office/drawing/2014/main" xmlns="" id="{B78695F4-BACB-4E3F-BDEC-8B9E7249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37" y="1928369"/>
            <a:ext cx="3124200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Text Box 46">
            <a:extLst>
              <a:ext uri="{FF2B5EF4-FFF2-40B4-BE49-F238E27FC236}">
                <a16:creationId xmlns:a16="http://schemas.microsoft.com/office/drawing/2014/main" xmlns="" id="{5A791846-DAEA-413C-9C56-5E36FDE2B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9763" y="2614169"/>
            <a:ext cx="632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20m = 2000cm</a:t>
            </a:r>
          </a:p>
        </p:txBody>
      </p:sp>
      <p:sp>
        <p:nvSpPr>
          <p:cNvPr id="5167" name="Text Box 47">
            <a:extLst>
              <a:ext uri="{FF2B5EF4-FFF2-40B4-BE49-F238E27FC236}">
                <a16:creationId xmlns:a16="http://schemas.microsoft.com/office/drawing/2014/main" xmlns="" id="{BBCF53EE-9D87-4702-849E-771107021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37" y="4815458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4cm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8" name="Text Box 48">
            <a:extLst>
              <a:ext uri="{FF2B5EF4-FFF2-40B4-BE49-F238E27FC236}">
                <a16:creationId xmlns:a16="http://schemas.microsoft.com/office/drawing/2014/main" xmlns="" id="{54235177-7A39-4E2E-9884-6CD06091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39" y="4329113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: 500 = 4 (cm)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9" name="Text Box 49">
            <a:extLst>
              <a:ext uri="{FF2B5EF4-FFF2-40B4-BE49-F238E27FC236}">
                <a16:creationId xmlns:a16="http://schemas.microsoft.com/office/drawing/2014/main" xmlns="" id="{A4FAA53B-9BB8-4F1F-928B-48D9D5F3E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6292" y="3319165"/>
            <a:ext cx="944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b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/>
      <p:bldP spid="5166" grpId="0"/>
      <p:bldP spid="5167" grpId="0"/>
      <p:bldP spid="5168" grpId="0"/>
      <p:bldP spid="51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37685" y="67137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41km.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1 000 000,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177000"/>
              <a:ext cx="1713371" cy="60505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 mm</a:t>
              </a:r>
            </a:p>
          </p:txBody>
        </p:sp>
      </p:grpSp>
      <p:pic>
        <p:nvPicPr>
          <p:cNvPr id="30" name="1">
            <a:extLst>
              <a:ext uri="{FF2B5EF4-FFF2-40B4-BE49-F238E27FC236}">
                <a16:creationId xmlns:a16="http://schemas.microsoft.com/office/drawing/2014/main" xmlns="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C199043-AC34-4E39-B573-40705A51FD04}"/>
              </a:ext>
            </a:extLst>
          </p:cNvPr>
          <p:cNvSpPr/>
          <p:nvPr/>
        </p:nvSpPr>
        <p:spPr>
          <a:xfrm>
            <a:off x="5476516" y="2106008"/>
            <a:ext cx="6668093" cy="31402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xmlns="" id="{97058017-B8FF-4218-B433-30D05B96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794" y="2044962"/>
            <a:ext cx="16231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xmlns="" id="{19704E30-DC40-438A-B53F-3A336F805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369" y="2481301"/>
            <a:ext cx="4633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41km = 41 000 000 mm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xmlns="" id="{8E320CE0-3CC7-4132-B141-C0DD15CFD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543" y="3004521"/>
            <a:ext cx="64890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xmlns="" id="{E7667FF2-3377-410B-82E4-E64B91DA7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529" y="3997822"/>
            <a:ext cx="5403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41 000 000 : 1 000 000 = 41 (mm)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xmlns="" id="{B8BE7349-7434-4CA3-AF35-D209351AA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763" y="4560236"/>
            <a:ext cx="4228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41 mm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21739" y="682187"/>
            <a:ext cx="59171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676489" y="2360655"/>
            <a:ext cx="2033929" cy="2033927"/>
            <a:chOff x="1515327" y="2269703"/>
            <a:chExt cx="2352036" cy="235203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327" y="2269703"/>
              <a:ext cx="2352036" cy="235203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609958" y="2518563"/>
              <a:ext cx="2143712" cy="192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Muốn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dài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lấy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dài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lệ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17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3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 descr="A picture containing yellow&#10;&#10;Description automatically generated">
            <a:extLst>
              <a:ext uri="{FF2B5EF4-FFF2-40B4-BE49-F238E27FC236}">
                <a16:creationId xmlns:a16="http://schemas.microsoft.com/office/drawing/2014/main" xmlns="" id="{BB8942A4-8ED3-41E2-983E-C638C91A08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96" y="209058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33333E-6 -1.11111E-6 L -3.33333E-6 -0.01944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9">
            <a:extLst>
              <a:ext uri="{FF2B5EF4-FFF2-40B4-BE49-F238E27FC236}">
                <a16:creationId xmlns:a16="http://schemas.microsoft.com/office/drawing/2014/main" xmlns="" id="{C0D195A6-3065-43F9-9332-5CF4BE123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990" y="2474893"/>
            <a:ext cx="9448800" cy="23083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4800" b="1" dirty="0">
                <a:solidFill>
                  <a:srgbClr val="008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672</Words>
  <Application>Microsoft Office PowerPoint</Application>
  <PresentationFormat>Widescreen</PresentationFormat>
  <Paragraphs>168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Tahoma</vt:lpstr>
      <vt:lpstr>Times New Roman</vt:lpstr>
      <vt:lpstr>Office Theme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 Nguyen</dc:creator>
  <cp:lastModifiedBy>admin</cp:lastModifiedBy>
  <cp:revision>15</cp:revision>
  <dcterms:created xsi:type="dcterms:W3CDTF">2021-04-08T00:38:57Z</dcterms:created>
  <dcterms:modified xsi:type="dcterms:W3CDTF">2021-04-14T01:33:25Z</dcterms:modified>
</cp:coreProperties>
</file>