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3044481" y="38632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rPr>
              <a:t>O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7474"/>
              </p:ext>
            </p:extLst>
          </p:nvPr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D7B50-1562-4B4D-870C-2B7740D6B52A}"/>
              </a:ext>
            </a:extLst>
          </p:cNvPr>
          <p:cNvGrpSpPr/>
          <p:nvPr/>
        </p:nvGrpSpPr>
        <p:grpSpPr>
          <a:xfrm>
            <a:off x="326667" y="4221728"/>
            <a:ext cx="8427888" cy="1287555"/>
            <a:chOff x="1462347" y="723031"/>
            <a:chExt cx="8427888" cy="1287555"/>
          </a:xfrm>
        </p:grpSpPr>
        <p:sp>
          <p:nvSpPr>
            <p:cNvPr id="25" name="Rectangle 115">
              <a:extLst>
                <a:ext uri="{FF2B5EF4-FFF2-40B4-BE49-F238E27FC236}">
                  <a16:creationId xmlns:a16="http://schemas.microsoft.com/office/drawing/2014/main" id="{CA66A719-81B2-445B-A1AC-165603B1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6" name="Rectangle 115">
              <a:extLst>
                <a:ext uri="{FF2B5EF4-FFF2-40B4-BE49-F238E27FC236}">
                  <a16:creationId xmlns:a16="http://schemas.microsoft.com/office/drawing/2014/main" id="{2B381D85-AA21-44FB-B849-92EB1530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Ǉìm h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jật.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798365" y="1842126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09594" y="2452068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ét cong kín, phần cuối nét lượn vào trong bụng chữ.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7" y="283240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027541" cy="47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038757" y="2230213"/>
            <a:ext cx="2514065" cy="25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5313168"/>
            <a:ext cx="10620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11566" y="4443347"/>
            <a:ext cx="1649531" cy="2079355"/>
          </a:xfrm>
          <a:prstGeom prst="rect">
            <a:avLst/>
          </a:prstGeom>
        </p:spPr>
      </p:pic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162512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FA87372-18DE-4346-AB8E-93C4329FBDBF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62DAD514-EBBF-414C-B60D-E165C45B2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C9E5A6E3-75FC-42E1-A742-F131A6CF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EC9E03-5BFE-416A-8C9B-9201F2B8B369}"/>
              </a:ext>
            </a:extLst>
          </p:cNvPr>
          <p:cNvSpPr txBox="1"/>
          <p:nvPr/>
        </p:nvSpPr>
        <p:spPr>
          <a:xfrm>
            <a:off x="1171271" y="2482594"/>
            <a:ext cx="91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EC40C-4032-44D7-B8CB-2BC27F836C3A}"/>
              </a:ext>
            </a:extLst>
          </p:cNvPr>
          <p:cNvSpPr txBox="1"/>
          <p:nvPr/>
        </p:nvSpPr>
        <p:spPr>
          <a:xfrm>
            <a:off x="1136750" y="2519776"/>
            <a:ext cx="1039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27EFD5-87CF-48EE-9457-975DB695DD1B}"/>
              </a:ext>
            </a:extLst>
          </p:cNvPr>
          <p:cNvSpPr txBox="1"/>
          <p:nvPr/>
        </p:nvSpPr>
        <p:spPr>
          <a:xfrm>
            <a:off x="1258494" y="3150684"/>
            <a:ext cx="648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6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445811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3658703"/>
            <a:ext cx="449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437651"/>
            <a:ext cx="7947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881929"/>
            <a:ext cx="11802285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865898"/>
            <a:ext cx="93718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h, g, l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3296916"/>
            <a:ext cx="10562496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80" y="2919935"/>
            <a:ext cx="1056249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EAB4D3BF-DEEF-4F6C-97FD-7E84058F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36721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4ECCD-DE42-4CA2-904D-FA670230B89C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id="{A200F748-0C90-443C-8481-7AD3D062C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EEB902C2-3803-4FF7-9060-E12901C6A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323</Words>
  <Application>Microsoft Office PowerPoint</Application>
  <PresentationFormat>Widescreen</PresentationFormat>
  <Paragraphs>37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178</cp:revision>
  <dcterms:created xsi:type="dcterms:W3CDTF">2021-05-29T04:52:35Z</dcterms:created>
  <dcterms:modified xsi:type="dcterms:W3CDTF">2021-12-11T08:20:34Z</dcterms:modified>
</cp:coreProperties>
</file>