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50" r:id="rId3"/>
    <p:sldId id="258" r:id="rId4"/>
    <p:sldId id="308" r:id="rId5"/>
    <p:sldId id="310" r:id="rId6"/>
    <p:sldId id="356" r:id="rId7"/>
    <p:sldId id="315" r:id="rId8"/>
    <p:sldId id="357" r:id="rId9"/>
    <p:sldId id="298" r:id="rId10"/>
    <p:sldId id="322" r:id="rId11"/>
    <p:sldId id="323" r:id="rId12"/>
    <p:sldId id="324" r:id="rId13"/>
    <p:sldId id="316" r:id="rId14"/>
    <p:sldId id="325" r:id="rId15"/>
    <p:sldId id="305" r:id="rId16"/>
    <p:sldId id="268" r:id="rId17"/>
    <p:sldId id="319" r:id="rId18"/>
    <p:sldId id="353" r:id="rId19"/>
    <p:sldId id="358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A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33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622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56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microsoft.com/office/2007/relationships/hdphoto" Target="../media/hdphoto5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5" Type="http://schemas.openxmlformats.org/officeDocument/2006/relationships/image" Target="../media/image15.png"/><Relationship Id="rId10" Type="http://schemas.openxmlformats.org/officeDocument/2006/relationships/image" Target="../media/image19.png"/><Relationship Id="rId4" Type="http://schemas.microsoft.com/office/2007/relationships/hdphoto" Target="../media/hdphoto7.wdp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2677967" y="2853734"/>
            <a:ext cx="8473873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61119" y="2765025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MÁI ẤM GIA ĐÌNH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520673" y="2768123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692247" y="3067168"/>
            <a:ext cx="7456890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MẸ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2045368" y="6467577"/>
            <a:ext cx="10586696" cy="464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Bản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quyền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: FB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Đặng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Nhật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  <a:r>
              <a:rPr lang="en-US" sz="2419" dirty="0" err="1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Linh</a:t>
            </a:r>
            <a:r>
              <a:rPr lang="en-US" sz="2419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68541" y="628231"/>
            <a:ext cx="9937561" cy="6094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11025" y="4441502"/>
            <a:ext cx="10052594" cy="1178832"/>
            <a:chOff x="2268272" y="4770114"/>
            <a:chExt cx="7636015" cy="1178832"/>
          </a:xfrm>
        </p:grpSpPr>
        <p:sp>
          <p:nvSpPr>
            <p:cNvPr id="13" name="Google Shape;653;p42"/>
            <p:cNvSpPr/>
            <p:nvPr/>
          </p:nvSpPr>
          <p:spPr>
            <a:xfrm>
              <a:off x="2268272" y="4770114"/>
              <a:ext cx="7636015" cy="1157333"/>
            </a:xfrm>
            <a:prstGeom prst="roundRect">
              <a:avLst>
                <a:gd name="adj" fmla="val 50000"/>
              </a:avLst>
            </a:prstGeom>
            <a:solidFill>
              <a:srgbClr val="FDF0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9911" y="4871728"/>
              <a:ext cx="715025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đêm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hè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oi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bức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mẹ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ngồi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đưa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võng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hát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ru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quạt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con.</a:t>
              </a:r>
            </a:p>
          </p:txBody>
        </p:sp>
      </p:grpSp>
      <p:pic>
        <p:nvPicPr>
          <p:cNvPr id="7" name="图片 6">
            <a:extLst>
              <a:ext uri="{FF2B5EF4-FFF2-40B4-BE49-F238E27FC236}">
                <a16:creationId xmlns:a16="http://schemas.microsoft.com/office/drawing/2014/main" id="{27BE08DA-62D0-4061-9518-5F9FC0CE4E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62661"/>
            <a:ext cx="12192000" cy="50147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671839B-2ABB-4794-8511-AC2AC9519155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CF52724D-8F03-4C6B-A160-C602D7ED7A71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8">
              <a:extLst>
                <a:ext uri="{FF2B5EF4-FFF2-40B4-BE49-F238E27FC236}">
                  <a16:creationId xmlns:a16="http://schemas.microsoft.com/office/drawing/2014/main" id="{DF9DD88D-BB2F-4D7A-A33D-203FE9A8D6AE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75639" y="1332087"/>
            <a:ext cx="7587367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Lặng rồi cả tiếng con ve</a:t>
            </a:r>
          </a:p>
          <a:p>
            <a:pPr indent="463550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oi.</a:t>
            </a:r>
          </a:p>
          <a:p>
            <a:pPr indent="463550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Nhà em vẫn tiếng ạ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Kẽo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Lời ru có gió mùa thu</a:t>
            </a: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6953890" y="2319258"/>
            <a:ext cx="1281814" cy="65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592083" y="2792578"/>
            <a:ext cx="569949" cy="7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615067B-BD5E-44EC-934E-13172C864371}"/>
              </a:ext>
            </a:extLst>
          </p:cNvPr>
          <p:cNvCxnSpPr>
            <a:cxnSpLocks/>
          </p:cNvCxnSpPr>
          <p:nvPr/>
        </p:nvCxnSpPr>
        <p:spPr>
          <a:xfrm flipV="1">
            <a:off x="4957216" y="1450920"/>
            <a:ext cx="71183" cy="461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6948FB0-A609-471E-8945-0583CAACFA0E}"/>
              </a:ext>
            </a:extLst>
          </p:cNvPr>
          <p:cNvCxnSpPr>
            <a:cxnSpLocks/>
          </p:cNvCxnSpPr>
          <p:nvPr/>
        </p:nvCxnSpPr>
        <p:spPr>
          <a:xfrm flipV="1">
            <a:off x="5891788" y="1969360"/>
            <a:ext cx="71183" cy="461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3583BF2-1007-4A68-8C37-9AADDBF52688}"/>
              </a:ext>
            </a:extLst>
          </p:cNvPr>
          <p:cNvCxnSpPr>
            <a:cxnSpLocks/>
          </p:cNvCxnSpPr>
          <p:nvPr/>
        </p:nvCxnSpPr>
        <p:spPr>
          <a:xfrm flipV="1">
            <a:off x="4820026" y="2409485"/>
            <a:ext cx="71183" cy="461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E4EBF4-91EE-4ED5-9121-09AD9B08EE08}"/>
              </a:ext>
            </a:extLst>
          </p:cNvPr>
          <p:cNvCxnSpPr>
            <a:cxnSpLocks/>
          </p:cNvCxnSpPr>
          <p:nvPr/>
        </p:nvCxnSpPr>
        <p:spPr>
          <a:xfrm flipV="1">
            <a:off x="6098139" y="3007463"/>
            <a:ext cx="71183" cy="461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6C54D83-80A5-4638-B3AB-D5AEB3A391AB}"/>
              </a:ext>
            </a:extLst>
          </p:cNvPr>
          <p:cNvCxnSpPr>
            <a:cxnSpLocks/>
          </p:cNvCxnSpPr>
          <p:nvPr/>
        </p:nvCxnSpPr>
        <p:spPr>
          <a:xfrm flipV="1">
            <a:off x="4580494" y="3468915"/>
            <a:ext cx="71183" cy="461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8D8D25-FB86-4090-BE40-139A05AECDD5}"/>
              </a:ext>
            </a:extLst>
          </p:cNvPr>
          <p:cNvCxnSpPr>
            <a:cxnSpLocks/>
          </p:cNvCxnSpPr>
          <p:nvPr/>
        </p:nvCxnSpPr>
        <p:spPr>
          <a:xfrm flipV="1">
            <a:off x="5820605" y="3957285"/>
            <a:ext cx="71183" cy="461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684CF55F-1416-41F8-8C91-AB0F38A8CA22}"/>
              </a:ext>
            </a:extLst>
          </p:cNvPr>
          <p:cNvSpPr/>
          <p:nvPr/>
        </p:nvSpPr>
        <p:spPr>
          <a:xfrm>
            <a:off x="2875878" y="1405096"/>
            <a:ext cx="345825" cy="38667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67C1C77-E67E-4CA4-A445-9BE9689B2E09}"/>
              </a:ext>
            </a:extLst>
          </p:cNvPr>
          <p:cNvCxnSpPr/>
          <p:nvPr/>
        </p:nvCxnSpPr>
        <p:spPr>
          <a:xfrm flipV="1">
            <a:off x="2990422" y="3292412"/>
            <a:ext cx="1059350" cy="65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51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93594" y="668358"/>
            <a:ext cx="11204812" cy="1071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 dòng thơ nào cho thấy mẹ đã thức rất nhiều vì con?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9939" y="2250986"/>
            <a:ext cx="9474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kia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con.</a:t>
            </a:r>
          </a:p>
          <a:p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8BB7E30-C0C3-4C91-8C3A-9C5953FC7873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5" name="Rectangle: Top Corners Rounded 17">
              <a:extLst>
                <a:ext uri="{FF2B5EF4-FFF2-40B4-BE49-F238E27FC236}">
                  <a16:creationId xmlns:a16="http://schemas.microsoft.com/office/drawing/2014/main" id="{D415D92C-610C-4987-B640-EC6EEA66AB4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18">
              <a:extLst>
                <a:ext uri="{FF2B5EF4-FFF2-40B4-BE49-F238E27FC236}">
                  <a16:creationId xmlns:a16="http://schemas.microsoft.com/office/drawing/2014/main" id="{4514F7C4-BC2A-45E4-91D7-FF136B742D2B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5771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67487" y="930893"/>
            <a:ext cx="10857025" cy="107177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Theo em, câu thơ cuối trong bài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muốn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 gì?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lvl="0"/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“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60059" y="2332293"/>
            <a:ext cx="907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E45F27-6F04-47F8-A969-3CA0F808790A}"/>
              </a:ext>
            </a:extLst>
          </p:cNvPr>
          <p:cNvSpPr txBox="1"/>
          <p:nvPr/>
        </p:nvSpPr>
        <p:spPr>
          <a:xfrm>
            <a:off x="1160058" y="3205112"/>
            <a:ext cx="907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b. Tay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mát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F5AA5C-9332-4BF0-8BFE-659E7918547E}"/>
              </a:ext>
            </a:extLst>
          </p:cNvPr>
          <p:cNvSpPr txBox="1"/>
          <p:nvPr/>
        </p:nvSpPr>
        <p:spPr>
          <a:xfrm>
            <a:off x="1064523" y="4077932"/>
            <a:ext cx="9075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63550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niềm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phúc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cuộc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con.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9798BE-1911-4EEA-A482-566A6FC7B240}"/>
              </a:ext>
            </a:extLst>
          </p:cNvPr>
          <p:cNvSpPr/>
          <p:nvPr/>
        </p:nvSpPr>
        <p:spPr>
          <a:xfrm>
            <a:off x="1433149" y="4160552"/>
            <a:ext cx="577623" cy="5637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E452DFB-5691-4C2D-B6E7-C41276A7FC5F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id="{3B16E723-FB76-4689-8988-3558AAA914F7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id="{F2657FBE-A4D3-4197-ABDA-A290765F4F0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图片 6">
            <a:extLst>
              <a:ext uri="{FF2B5EF4-FFF2-40B4-BE49-F238E27FC236}">
                <a16:creationId xmlns:a16="http://schemas.microsoft.com/office/drawing/2014/main" id="{618707B8-3B0A-4E5A-BB71-EB8DA27663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62661"/>
            <a:ext cx="12192000" cy="50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427815" y="625055"/>
            <a:ext cx="11586764" cy="135370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4.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đối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cha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5" t="41746" r="32797" b="23016"/>
          <a:stretch/>
        </p:blipFill>
        <p:spPr>
          <a:xfrm>
            <a:off x="4858602" y="2269044"/>
            <a:ext cx="7333397" cy="3839656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5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0000" b="100000" l="60833" r="100000">
                        <a14:foregroundMark x1="78958" y1="59333" x2="80729" y2="61111"/>
                        <a14:backgroundMark x1="61875" y1="91111" x2="81354" y2="96667"/>
                        <a14:backgroundMark x1="82917" y1="95556" x2="98958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74" t="23052" r="541" b="-1153"/>
          <a:stretch/>
        </p:blipFill>
        <p:spPr>
          <a:xfrm rot="400666">
            <a:off x="-18927" y="3957101"/>
            <a:ext cx="3530817" cy="328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78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85" b="100000" l="5434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55"/>
          <a:stretch/>
        </p:blipFill>
        <p:spPr>
          <a:xfrm rot="10800000" flipV="1">
            <a:off x="-205267" y="4401098"/>
            <a:ext cx="2927201" cy="232246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47659" y="2358132"/>
            <a:ext cx="812424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Lời ru có gió mùa thu,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Bàn tay mẹ quạt mẹ đưa gió về.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Những ngôi sao thức ngoài kia,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Chẳng bằng mẹ đã thức vì chúng con.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Đêm nay con ngủ giấc tròn,</a:t>
            </a:r>
          </a:p>
          <a:p>
            <a:pPr lvl="0" algn="ctr">
              <a:defRPr/>
            </a:pPr>
            <a:r>
              <a:rPr lang="vi-VN" sz="3600" dirty="0">
                <a:solidFill>
                  <a:prstClr val="black"/>
                </a:solidFill>
                <a:latin typeface="Arial-Rounded" panose="020B0500000000000000" pitchFamily="34" charset="0"/>
                <a:cs typeface="Arial-Rounded" panose="020B0500000000000000" pitchFamily="34" charset="0"/>
                <a:sym typeface="+mn-ea"/>
              </a:rPr>
              <a:t>Mẹ là ngọn gió của con suốt đời.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74818" y="1060851"/>
            <a:ext cx="7893181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lang="en-US" altLang="zh-CN" sz="5400" b="1" spc="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lang="en-US" altLang="zh-CN" sz="5400" b="1" spc="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lòng</a:t>
            </a:r>
            <a:endParaRPr lang="zh-CN" altLang="en-US" sz="5400" b="1" spc="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6120713" y="2358132"/>
            <a:ext cx="1960605" cy="83478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2500183" y="2900155"/>
            <a:ext cx="1960605" cy="83478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5909781" y="3385512"/>
            <a:ext cx="3283646" cy="834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1810588" y="3936478"/>
            <a:ext cx="4449734" cy="8347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5629097" y="4582692"/>
            <a:ext cx="3676207" cy="6916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69" b="64154" l="0" r="100000">
                        <a14:foregroundMark x1="6139" y1="43308" x2="11287" y2="45154"/>
                        <a14:foregroundMark x1="13366" y1="49846" x2="16535" y2="52308"/>
                        <a14:foregroundMark x1="5743" y1="46077" x2="8515" y2="47692"/>
                        <a14:foregroundMark x1="12970" y1="53000" x2="15347" y2="52615"/>
                        <a14:foregroundMark x1="83960" y1="54538" x2="90396" y2="57000"/>
                        <a14:foregroundMark x1="94059" y1="52308" x2="98812" y2="542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913" t="34564" r="-842" b="31444"/>
          <a:stretch/>
        </p:blipFill>
        <p:spPr>
          <a:xfrm>
            <a:off x="3726475" y="5174334"/>
            <a:ext cx="3067986" cy="834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0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5400" b="1" spc="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altLang="zh-CN" sz="5400" b="1" spc="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zh-CN" altLang="en-US" sz="5400" b="1" spc="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773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0" b="100000" l="60833" r="100000">
                        <a14:foregroundMark x1="78958" y1="59333" x2="80729" y2="61111"/>
                        <a14:backgroundMark x1="61875" y1="91111" x2="81354" y2="96667"/>
                        <a14:backgroundMark x1="82917" y1="95556" x2="98958" y2="82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074" t="23052" r="541" b="-1153"/>
          <a:stretch/>
        </p:blipFill>
        <p:spPr>
          <a:xfrm rot="400666">
            <a:off x="9157707" y="3578892"/>
            <a:ext cx="2976588" cy="276682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2B45F5E-BABA-4F09-B6C0-EEC5FFB136CB}"/>
              </a:ext>
            </a:extLst>
          </p:cNvPr>
          <p:cNvGrpSpPr/>
          <p:nvPr/>
        </p:nvGrpSpPr>
        <p:grpSpPr>
          <a:xfrm>
            <a:off x="495810" y="509203"/>
            <a:ext cx="11188885" cy="805168"/>
            <a:chOff x="564418" y="841975"/>
            <a:chExt cx="11188885" cy="805168"/>
          </a:xfrm>
        </p:grpSpPr>
        <p:sp>
          <p:nvSpPr>
            <p:cNvPr id="39" name="TextBox 38"/>
            <p:cNvSpPr txBox="1"/>
            <p:nvPr/>
          </p:nvSpPr>
          <p:spPr>
            <a:xfrm>
              <a:off x="1256643" y="841975"/>
              <a:ext cx="10496660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1.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Tìm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các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ngữ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hoạt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động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có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36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thơ</a:t>
              </a:r>
              <a:endPara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889248D-5CCE-4F55-97D5-B025C4E6C7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4418" y="892338"/>
              <a:ext cx="735935" cy="754805"/>
            </a:xfrm>
            <a:prstGeom prst="rect">
              <a:avLst/>
            </a:prstGeom>
          </p:spPr>
        </p:pic>
      </p:grpSp>
      <p:sp>
        <p:nvSpPr>
          <p:cNvPr id="40" name="Rounded Rectangle 4">
            <a:extLst>
              <a:ext uri="{FF2B5EF4-FFF2-40B4-BE49-F238E27FC236}">
                <a16:creationId xmlns:a16="http://schemas.microsoft.com/office/drawing/2014/main" id="{6ADDC237-5E46-4BF0-AFC7-45BB25E78AD4}"/>
              </a:ext>
            </a:extLst>
          </p:cNvPr>
          <p:cNvSpPr/>
          <p:nvPr/>
        </p:nvSpPr>
        <p:spPr>
          <a:xfrm>
            <a:off x="1809322" y="1840118"/>
            <a:ext cx="1353924" cy="903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1" name="Rounded Rectangle 4">
            <a:extLst>
              <a:ext uri="{FF2B5EF4-FFF2-40B4-BE49-F238E27FC236}">
                <a16:creationId xmlns:a16="http://schemas.microsoft.com/office/drawing/2014/main" id="{AB404AC9-041B-4BA2-B785-EB3233E43131}"/>
              </a:ext>
            </a:extLst>
          </p:cNvPr>
          <p:cNvSpPr/>
          <p:nvPr/>
        </p:nvSpPr>
        <p:spPr>
          <a:xfrm>
            <a:off x="4697289" y="1784148"/>
            <a:ext cx="1353924" cy="903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2" name="Rounded Rectangle 4">
            <a:extLst>
              <a:ext uri="{FF2B5EF4-FFF2-40B4-BE49-F238E27FC236}">
                <a16:creationId xmlns:a16="http://schemas.microsoft.com/office/drawing/2014/main" id="{86790138-2D1A-4055-ACB5-B0AB5ED60B63}"/>
              </a:ext>
            </a:extLst>
          </p:cNvPr>
          <p:cNvSpPr/>
          <p:nvPr/>
        </p:nvSpPr>
        <p:spPr>
          <a:xfrm>
            <a:off x="7653009" y="1784148"/>
            <a:ext cx="1353924" cy="903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3" name="Rounded Rectangle 4">
            <a:extLst>
              <a:ext uri="{FF2B5EF4-FFF2-40B4-BE49-F238E27FC236}">
                <a16:creationId xmlns:a16="http://schemas.microsoft.com/office/drawing/2014/main" id="{3BBFE547-A5BA-43BC-BA66-1E3ABA38A99C}"/>
              </a:ext>
            </a:extLst>
          </p:cNvPr>
          <p:cNvSpPr/>
          <p:nvPr/>
        </p:nvSpPr>
        <p:spPr>
          <a:xfrm>
            <a:off x="2290144" y="3504851"/>
            <a:ext cx="2407145" cy="903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4" name="Rounded Rectangle 4">
            <a:extLst>
              <a:ext uri="{FF2B5EF4-FFF2-40B4-BE49-F238E27FC236}">
                <a16:creationId xmlns:a16="http://schemas.microsoft.com/office/drawing/2014/main" id="{2BBE9442-C7CD-44C5-8FB6-8961D4E755C2}"/>
              </a:ext>
            </a:extLst>
          </p:cNvPr>
          <p:cNvSpPr/>
          <p:nvPr/>
        </p:nvSpPr>
        <p:spPr>
          <a:xfrm>
            <a:off x="6096000" y="3504851"/>
            <a:ext cx="2407145" cy="903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0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C7B401-73C7-41A1-9EA2-1F60E986F235}"/>
              </a:ext>
            </a:extLst>
          </p:cNvPr>
          <p:cNvSpPr txBox="1"/>
          <p:nvPr/>
        </p:nvSpPr>
        <p:spPr>
          <a:xfrm>
            <a:off x="1678021" y="1014897"/>
            <a:ext cx="8220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 với từ ngữ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 được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64E32510-FB79-43FD-B29E-2FC88497268C}"/>
              </a:ext>
            </a:extLst>
          </p:cNvPr>
          <p:cNvSpPr/>
          <p:nvPr/>
        </p:nvSpPr>
        <p:spPr>
          <a:xfrm>
            <a:off x="1678021" y="2177801"/>
            <a:ext cx="5081437" cy="90313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say.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55D7AD-1CFD-4D69-9EF6-E97E0BEB7215}"/>
              </a:ext>
            </a:extLst>
          </p:cNvPr>
          <p:cNvCxnSpPr/>
          <p:nvPr/>
        </p:nvCxnSpPr>
        <p:spPr>
          <a:xfrm>
            <a:off x="3556000" y="2830287"/>
            <a:ext cx="43542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9552E7F-7512-4E69-A0AE-F1180B8C1079}"/>
              </a:ext>
            </a:extLst>
          </p:cNvPr>
          <p:cNvCxnSpPr>
            <a:stCxn id="3" idx="3"/>
          </p:cNvCxnSpPr>
          <p:nvPr/>
        </p:nvCxnSpPr>
        <p:spPr>
          <a:xfrm>
            <a:off x="6759458" y="2629368"/>
            <a:ext cx="570256" cy="0"/>
          </a:xfrm>
          <a:prstGeom prst="straightConnector1">
            <a:avLst/>
          </a:prstGeom>
          <a:ln w="76200">
            <a:solidFill>
              <a:srgbClr val="DAA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4">
            <a:extLst>
              <a:ext uri="{FF2B5EF4-FFF2-40B4-BE49-F238E27FC236}">
                <a16:creationId xmlns:a16="http://schemas.microsoft.com/office/drawing/2014/main" id="{6765D87D-1957-422E-AF9A-C87A7F701E91}"/>
              </a:ext>
            </a:extLst>
          </p:cNvPr>
          <p:cNvSpPr/>
          <p:nvPr/>
        </p:nvSpPr>
        <p:spPr>
          <a:xfrm>
            <a:off x="7329714" y="2177801"/>
            <a:ext cx="4511181" cy="903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687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097039" y="225453"/>
            <a:ext cx="99896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6544" y="815312"/>
            <a:ext cx="7587367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Lặng rồi cả tiếng con ve</a:t>
            </a:r>
          </a:p>
          <a:p>
            <a:pPr indent="46355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oi.</a:t>
            </a:r>
          </a:p>
          <a:p>
            <a:pPr indent="46355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Nhà em vẫn tiếng ạ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Kẽo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Lời ru có gió mùa thu</a:t>
            </a:r>
          </a:p>
          <a:p>
            <a:pPr indent="46355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gió về.</a:t>
            </a:r>
          </a:p>
          <a:p>
            <a:pPr indent="463550"/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Những ngôi sao thức ngoài kia</a:t>
            </a:r>
          </a:p>
          <a:p>
            <a:pPr indent="46355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con.</a:t>
            </a:r>
          </a:p>
          <a:p>
            <a:pPr indent="46355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Đêm nay con ngủ giấc tròn</a:t>
            </a:r>
          </a:p>
          <a:p>
            <a:pPr indent="46355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	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11E4A-A45C-4C69-9C86-6123533E7A2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CEBBA39E-BF72-4060-87BC-747B5C7B6E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7D60E5F6-0890-4FC9-89C1-A4C7626F8BE1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5928F8AC-0238-4D7B-99D6-8ABC39372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62661"/>
            <a:ext cx="12192000" cy="50147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1BC4B62-C55F-447D-882E-4D15E8919771}"/>
              </a:ext>
            </a:extLst>
          </p:cNvPr>
          <p:cNvSpPr/>
          <p:nvPr/>
        </p:nvSpPr>
        <p:spPr>
          <a:xfrm>
            <a:off x="2257285" y="967929"/>
            <a:ext cx="352065" cy="33239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152DD88-D265-4019-8E5B-2A6096A82848}"/>
              </a:ext>
            </a:extLst>
          </p:cNvPr>
          <p:cNvSpPr/>
          <p:nvPr/>
        </p:nvSpPr>
        <p:spPr>
          <a:xfrm>
            <a:off x="2257285" y="4265836"/>
            <a:ext cx="345825" cy="38667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9407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538844" y="534071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TM Avo" pitchFamily="18" charset="0"/>
                <a:cs typeface="Times New Roman" pitchFamily="18" charset="0"/>
              </a:rPr>
              <a:t>YÊU CẦU CẦN ĐẠT</a:t>
            </a:r>
            <a:endParaRPr lang="zh-CN" altLang="en-US" sz="4400" b="1" kern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UTM Avo" pitchFamily="18" charset="0"/>
              <a:cs typeface="Times New Roman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4366862" y="3799028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4535505" y="2382215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01</a:t>
            </a:r>
            <a:endParaRPr lang="zh-CN" alt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5480322" y="1783341"/>
            <a:ext cx="6491709" cy="1682577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4535504" y="4783833"/>
            <a:ext cx="82231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>
                <a:solidFill>
                  <a:schemeClr val="tx1">
                    <a:lumMod val="95000"/>
                    <a:lumOff val="5000"/>
                  </a:schemeClr>
                </a:solidFill>
                <a:latin typeface="UTM Avo" pitchFamily="18" charset="0"/>
                <a:ea typeface="仓耳玄三M W05" panose="02020400000000000000" pitchFamily="18" charset="-122"/>
                <a:cs typeface="Times New Roman" pitchFamily="18" charset="0"/>
              </a:rPr>
              <a:t>02</a:t>
            </a:r>
            <a:endParaRPr lang="zh-CN" altLang="en-US" sz="2800" b="1">
              <a:solidFill>
                <a:schemeClr val="tx1">
                  <a:lumMod val="95000"/>
                  <a:lumOff val="5000"/>
                </a:schemeClr>
              </a:solidFill>
              <a:latin typeface="UTM Avo" pitchFamily="18" charset="0"/>
              <a:ea typeface="仓耳玄三M W05" panose="02020400000000000000" pitchFamily="18" charset="-122"/>
              <a:cs typeface="Times New Roman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5480324" y="4197136"/>
            <a:ext cx="6491707" cy="1828622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3200" b="1" dirty="0">
                <a:latin typeface="utm avo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utm avo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02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376742" y="2727900"/>
            <a:ext cx="7633146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88090" y="842920"/>
            <a:ext cx="10281928" cy="984820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2382" y="475652"/>
            <a:ext cx="1041006" cy="599086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440469" y="1041025"/>
            <a:ext cx="1023140" cy="657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019" b="75833" l="21406" r="80156">
                        <a14:foregroundMark x1="26302" y1="23241" x2="40625" y2="40833"/>
                        <a14:foregroundMark x1="33750" y1="21389" x2="38750" y2="25185"/>
                        <a14:foregroundMark x1="29219" y1="20833" x2="25625" y2="23704"/>
                        <a14:foregroundMark x1="24583" y1="27407" x2="27708" y2="34630"/>
                        <a14:foregroundMark x1="27813" y1="30741" x2="32969" y2="41296"/>
                        <a14:foregroundMark x1="26875" y1="37500" x2="28750" y2="37500"/>
                        <a14:foregroundMark x1="34219" y1="41296" x2="37135" y2="41296"/>
                        <a14:foregroundMark x1="60625" y1="21204" x2="65052" y2="17315"/>
                        <a14:foregroundMark x1="73177" y1="18704" x2="74948" y2="20833"/>
                        <a14:foregroundMark x1="57708" y1="24352" x2="58750" y2="29722"/>
                        <a14:foregroundMark x1="61771" y1="37778" x2="67813" y2="40278"/>
                        <a14:foregroundMark x1="67813" y1="40278" x2="76771" y2="37500"/>
                        <a14:foregroundMark x1="22500" y1="57407" x2="40625" y2="70000"/>
                        <a14:foregroundMark x1="23854" y1="64815" x2="25521" y2="69630"/>
                        <a14:foregroundMark x1="30365" y1="53889" x2="41771" y2="63611"/>
                        <a14:foregroundMark x1="23385" y1="56389" x2="29115" y2="55556"/>
                        <a14:foregroundMark x1="26667" y1="52407" x2="30156" y2="50370"/>
                        <a14:foregroundMark x1="31302" y1="51574" x2="34219" y2="51574"/>
                        <a14:foregroundMark x1="34010" y1="52407" x2="35833" y2="52407"/>
                        <a14:foregroundMark x1="49792" y1="39167" x2="50521" y2="72685"/>
                        <a14:foregroundMark x1="46302" y1="56574" x2="48542" y2="74167"/>
                        <a14:foregroundMark x1="46458" y1="67130" x2="46771" y2="73519"/>
                        <a14:foregroundMark x1="52344" y1="55741" x2="52031" y2="71852"/>
                        <a14:foregroundMark x1="45052" y1="71204" x2="46563" y2="74722"/>
                        <a14:foregroundMark x1="45052" y1="74537" x2="54219" y2="73333"/>
                        <a14:foregroundMark x1="64479" y1="50556" x2="75365" y2="69352"/>
                        <a14:foregroundMark x1="63177" y1="52222" x2="62813" y2="57778"/>
                        <a14:foregroundMark x1="63281" y1="65833" x2="68385" y2="73889"/>
                        <a14:foregroundMark x1="72969" y1="71852" x2="69323" y2="71667"/>
                        <a14:foregroundMark x1="69219" y1="46667" x2="75260" y2="56111"/>
                        <a14:foregroundMark x1="68542" y1="44167" x2="70521" y2="46019"/>
                        <a14:foregroundMark x1="69010" y1="45648" x2="65365" y2="47500"/>
                        <a14:foregroundMark x1="76302" y1="55556" x2="75729" y2="55556"/>
                        <a14:foregroundMark x1="75052" y1="54259" x2="76771" y2="54907"/>
                        <a14:foregroundMark x1="76458" y1="60278" x2="77031" y2="64167"/>
                        <a14:foregroundMark x1="77031" y1="64630" x2="76094" y2="68796"/>
                        <a14:foregroundMark x1="38854" y1="24907" x2="40521" y2="34074"/>
                      </a14:backgroundRemoval>
                    </a14:imgEffect>
                  </a14:imgLayer>
                </a14:imgProps>
              </a:ext>
            </a:extLst>
          </a:blip>
          <a:srcRect l="21086" t="15220" r="19845" b="24419"/>
          <a:stretch/>
        </p:blipFill>
        <p:spPr>
          <a:xfrm>
            <a:off x="2067736" y="1827740"/>
            <a:ext cx="8143614" cy="4680976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1BC4B62-C55F-447D-882E-4D15E8919771}"/>
              </a:ext>
            </a:extLst>
          </p:cNvPr>
          <p:cNvSpPr/>
          <p:nvPr/>
        </p:nvSpPr>
        <p:spPr>
          <a:xfrm>
            <a:off x="4623422" y="2302358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BC4B62-C55F-447D-882E-4D15E8919771}"/>
              </a:ext>
            </a:extLst>
          </p:cNvPr>
          <p:cNvSpPr/>
          <p:nvPr/>
        </p:nvSpPr>
        <p:spPr>
          <a:xfrm>
            <a:off x="9769286" y="2173602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1BC4B62-C55F-447D-882E-4D15E8919771}"/>
              </a:ext>
            </a:extLst>
          </p:cNvPr>
          <p:cNvSpPr/>
          <p:nvPr/>
        </p:nvSpPr>
        <p:spPr>
          <a:xfrm>
            <a:off x="4536337" y="4588358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1BC4B62-C55F-447D-882E-4D15E8919771}"/>
              </a:ext>
            </a:extLst>
          </p:cNvPr>
          <p:cNvSpPr/>
          <p:nvPr/>
        </p:nvSpPr>
        <p:spPr>
          <a:xfrm>
            <a:off x="9769286" y="4396965"/>
            <a:ext cx="442064" cy="38278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Cloud Callout 1"/>
          <p:cNvSpPr/>
          <p:nvPr/>
        </p:nvSpPr>
        <p:spPr>
          <a:xfrm>
            <a:off x="5100846" y="2587288"/>
            <a:ext cx="1088571" cy="129482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9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animBg="1"/>
      <p:bldP spid="13" grpId="0" animBg="1"/>
      <p:bldP spid="14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889" b="86852" l="22448" r="94583">
                        <a14:backgroundMark x1="56042" y1="27778" x2="53438" y2="43519"/>
                        <a14:backgroundMark x1="53490" y1="44444" x2="34583" y2="46481"/>
                      </a14:backgroundRemoval>
                    </a14:imgEffect>
                    <a14:imgEffect>
                      <a14:colorTemperature colorTemp="7265"/>
                    </a14:imgEffect>
                    <a14:imgEffect>
                      <a14:saturation sat="107000"/>
                    </a14:imgEffect>
                  </a14:imgLayer>
                </a14:imgProps>
              </a:ext>
            </a:extLst>
          </a:blip>
          <a:srcRect l="21929" t="14328" r="5527" b="13723"/>
          <a:stretch/>
        </p:blipFill>
        <p:spPr>
          <a:xfrm>
            <a:off x="1196000" y="0"/>
            <a:ext cx="11625683" cy="6853034"/>
          </a:xfrm>
          <a:prstGeom prst="rect">
            <a:avLst/>
          </a:prstGeom>
          <a:noFill/>
        </p:spPr>
      </p:pic>
      <p:sp>
        <p:nvSpPr>
          <p:cNvPr id="3" name="Rounded Rectangle 2"/>
          <p:cNvSpPr/>
          <p:nvPr/>
        </p:nvSpPr>
        <p:spPr>
          <a:xfrm>
            <a:off x="170192" y="182062"/>
            <a:ext cx="6384758" cy="6675938"/>
          </a:xfrm>
          <a:prstGeom prst="roundRect">
            <a:avLst/>
          </a:prstGeom>
          <a:solidFill>
            <a:schemeClr val="accent4">
              <a:lumMod val="20000"/>
              <a:lumOff val="80000"/>
              <a:alpha val="6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0234" y="271393"/>
            <a:ext cx="1185367" cy="70783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40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-431113" y="949294"/>
            <a:ext cx="7587367" cy="553991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Lặng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oi.</a:t>
            </a:r>
          </a:p>
          <a:p>
            <a:pPr indent="463550"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ạ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Kẽo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mùa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kia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con.</a:t>
            </a:r>
          </a:p>
          <a:p>
            <a:pPr indent="463550"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ngủ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tròn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 algn="ctr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 algn="ctr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	</a:t>
            </a:r>
            <a:r>
              <a:rPr lang="en-US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8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Minh)</a:t>
            </a:r>
          </a:p>
        </p:txBody>
      </p:sp>
    </p:spTree>
    <p:extLst>
      <p:ext uri="{BB962C8B-B14F-4D97-AF65-F5344CB8AC3E}">
        <p14:creationId xmlns:p14="http://schemas.microsoft.com/office/powerpoint/2010/main" val="521644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097039" y="225453"/>
            <a:ext cx="99896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6544" y="815312"/>
            <a:ext cx="7587367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Lặng rồi cả tiếng con ve</a:t>
            </a:r>
          </a:p>
          <a:p>
            <a:pPr indent="463550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oi.</a:t>
            </a:r>
          </a:p>
          <a:p>
            <a:pPr indent="463550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Nhà em vẫn tiếng ạ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Kẽo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Lời ru có gió mùa thu</a:t>
            </a: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gió về.</a:t>
            </a:r>
          </a:p>
          <a:p>
            <a:pPr indent="463550"/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Những ngôi sao thức ngoài kia</a:t>
            </a: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con.</a:t>
            </a:r>
          </a:p>
          <a:p>
            <a:pPr indent="463550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Đêm nay con ngủ giấc tròn</a:t>
            </a: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	</a:t>
            </a:r>
            <a:r>
              <a:rPr lang="en-US" sz="24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4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4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11E4A-A45C-4C69-9C86-6123533E7A2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CEBBA39E-BF72-4060-87BC-747B5C7B6E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7D60E5F6-0890-4FC9-89C1-A4C7626F8BE1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5928F8AC-0238-4D7B-99D6-8ABC39372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62661"/>
            <a:ext cx="12192000" cy="50147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1BC4B62-C55F-447D-882E-4D15E8919771}"/>
              </a:ext>
            </a:extLst>
          </p:cNvPr>
          <p:cNvSpPr/>
          <p:nvPr/>
        </p:nvSpPr>
        <p:spPr>
          <a:xfrm>
            <a:off x="2257285" y="967929"/>
            <a:ext cx="352065" cy="33239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152DD88-D265-4019-8E5B-2A6096A82848}"/>
              </a:ext>
            </a:extLst>
          </p:cNvPr>
          <p:cNvSpPr/>
          <p:nvPr/>
        </p:nvSpPr>
        <p:spPr>
          <a:xfrm>
            <a:off x="2257285" y="4265836"/>
            <a:ext cx="345825" cy="38667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7559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218700" y="356307"/>
            <a:ext cx="99896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99983" y="940201"/>
            <a:ext cx="7587367" cy="307770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Lặng rồi cả tiếng con ve</a:t>
            </a:r>
          </a:p>
          <a:p>
            <a:pPr indent="463550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oi.</a:t>
            </a:r>
          </a:p>
          <a:p>
            <a:pPr indent="463550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Nhà em vẫn tiếng ạ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Kẽo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Lời ru có gió mùa thu</a:t>
            </a:r>
          </a:p>
          <a:p>
            <a:pPr indent="463550"/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778234" y="1927372"/>
            <a:ext cx="1281814" cy="65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416427" y="2400692"/>
            <a:ext cx="569949" cy="71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11E4A-A45C-4C69-9C86-6123533E7A2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CEBBA39E-BF72-4060-87BC-747B5C7B6E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7D60E5F6-0890-4FC9-89C1-A4C7626F8BE1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615067B-BD5E-44EC-934E-13172C864371}"/>
              </a:ext>
            </a:extLst>
          </p:cNvPr>
          <p:cNvCxnSpPr>
            <a:cxnSpLocks/>
          </p:cNvCxnSpPr>
          <p:nvPr/>
        </p:nvCxnSpPr>
        <p:spPr>
          <a:xfrm flipV="1">
            <a:off x="3781560" y="1059034"/>
            <a:ext cx="71183" cy="461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6948FB0-A609-471E-8945-0583CAACFA0E}"/>
              </a:ext>
            </a:extLst>
          </p:cNvPr>
          <p:cNvCxnSpPr>
            <a:cxnSpLocks/>
          </p:cNvCxnSpPr>
          <p:nvPr/>
        </p:nvCxnSpPr>
        <p:spPr>
          <a:xfrm flipV="1">
            <a:off x="4716132" y="1577474"/>
            <a:ext cx="71183" cy="461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3583BF2-1007-4A68-8C37-9AADDBF52688}"/>
              </a:ext>
            </a:extLst>
          </p:cNvPr>
          <p:cNvCxnSpPr>
            <a:cxnSpLocks/>
          </p:cNvCxnSpPr>
          <p:nvPr/>
        </p:nvCxnSpPr>
        <p:spPr>
          <a:xfrm flipV="1">
            <a:off x="3644370" y="2017599"/>
            <a:ext cx="71183" cy="461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7E4EBF4-91EE-4ED5-9121-09AD9B08EE08}"/>
              </a:ext>
            </a:extLst>
          </p:cNvPr>
          <p:cNvCxnSpPr>
            <a:cxnSpLocks/>
          </p:cNvCxnSpPr>
          <p:nvPr/>
        </p:nvCxnSpPr>
        <p:spPr>
          <a:xfrm flipV="1">
            <a:off x="4922483" y="2615577"/>
            <a:ext cx="71183" cy="461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6C54D83-80A5-4638-B3AB-D5AEB3A391AB}"/>
              </a:ext>
            </a:extLst>
          </p:cNvPr>
          <p:cNvCxnSpPr>
            <a:cxnSpLocks/>
          </p:cNvCxnSpPr>
          <p:nvPr/>
        </p:nvCxnSpPr>
        <p:spPr>
          <a:xfrm flipV="1">
            <a:off x="3404838" y="3077029"/>
            <a:ext cx="71183" cy="461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8D8D25-FB86-4090-BE40-139A05AECDD5}"/>
              </a:ext>
            </a:extLst>
          </p:cNvPr>
          <p:cNvCxnSpPr>
            <a:cxnSpLocks/>
          </p:cNvCxnSpPr>
          <p:nvPr/>
        </p:nvCxnSpPr>
        <p:spPr>
          <a:xfrm flipV="1">
            <a:off x="4644949" y="3565399"/>
            <a:ext cx="71183" cy="461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684CF55F-1416-41F8-8C91-AB0F38A8CA22}"/>
              </a:ext>
            </a:extLst>
          </p:cNvPr>
          <p:cNvSpPr/>
          <p:nvPr/>
        </p:nvSpPr>
        <p:spPr>
          <a:xfrm>
            <a:off x="1700222" y="1013210"/>
            <a:ext cx="345825" cy="38667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6" name="Picture 2" descr="Thơ: Đất nước đi lên trong lời ru của mẹ">
            <a:extLst>
              <a:ext uri="{FF2B5EF4-FFF2-40B4-BE49-F238E27FC236}">
                <a16:creationId xmlns:a16="http://schemas.microsoft.com/office/drawing/2014/main" id="{33C9A0DC-C6E8-4506-BC43-B2EDEF473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018" y="4014355"/>
            <a:ext cx="4134457" cy="268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Ru-Con-Nhung-bai-hat-dan-ca-ru-con-ngu-ngon-Hat-Ru-Con-Bac-Bo-hoa-nguyen (mp3cut.net)">
            <a:hlinkClick r:id="" action="ppaction://media"/>
            <a:extLst>
              <a:ext uri="{FF2B5EF4-FFF2-40B4-BE49-F238E27FC236}">
                <a16:creationId xmlns:a16="http://schemas.microsoft.com/office/drawing/2014/main" id="{3B6DB2B2-CAD0-41F9-B8A6-8F63658A767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2837" y="6296969"/>
            <a:ext cx="419469" cy="4064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87E1E45-4847-470F-B23E-FFEA1D3D53D9}"/>
              </a:ext>
            </a:extLst>
          </p:cNvPr>
          <p:cNvSpPr txBox="1"/>
          <p:nvPr/>
        </p:nvSpPr>
        <p:spPr>
          <a:xfrm>
            <a:off x="681723" y="4420982"/>
            <a:ext cx="5618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Ạ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altLang="vi-VN" sz="36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altLang="vi-VN" sz="36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đệm</a:t>
            </a:r>
            <a:r>
              <a:rPr kumimoji="0" lang="en-US" altLang="vi-VN" sz="36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altLang="vi-VN" sz="36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kumimoji="0" lang="en-US" altLang="vi-VN" sz="36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kumimoji="0" lang="en-US" altLang="vi-VN" sz="36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altLang="vi-VN" sz="3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67C1C77-E67E-4CA4-A445-9BE9689B2E09}"/>
              </a:ext>
            </a:extLst>
          </p:cNvPr>
          <p:cNvCxnSpPr/>
          <p:nvPr/>
        </p:nvCxnSpPr>
        <p:spPr>
          <a:xfrm flipV="1">
            <a:off x="1814766" y="2900526"/>
            <a:ext cx="1059350" cy="65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66B3166-46A4-4E8D-B0BD-C19F08C402FA}"/>
              </a:ext>
            </a:extLst>
          </p:cNvPr>
          <p:cNvSpPr txBox="1"/>
          <p:nvPr/>
        </p:nvSpPr>
        <p:spPr>
          <a:xfrm>
            <a:off x="681723" y="5121536"/>
            <a:ext cx="1007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Kẽo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kẽo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kẽo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kẹt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): </a:t>
            </a:r>
            <a:r>
              <a:rPr lang="en-US" sz="36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âm</a:t>
            </a:r>
            <a:r>
              <a:rPr lang="en-US" sz="36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sz="36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võng</a:t>
            </a:r>
            <a:r>
              <a:rPr lang="en-US" sz="36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đưa</a:t>
            </a:r>
            <a:r>
              <a:rPr lang="en-US" sz="3600" b="1" i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kumimoji="0" lang="en-US" altLang="vi-VN" sz="3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87E1E45-4847-470F-B23E-FFEA1D3D53D9}"/>
              </a:ext>
            </a:extLst>
          </p:cNvPr>
          <p:cNvSpPr txBox="1"/>
          <p:nvPr/>
        </p:nvSpPr>
        <p:spPr>
          <a:xfrm>
            <a:off x="789451" y="4399678"/>
            <a:ext cx="7525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 oi: </a:t>
            </a:r>
            <a:r>
              <a:rPr kumimoji="0" lang="en-US" altLang="vi-VN" sz="36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kumimoji="0" lang="en-US" altLang="vi-VN" sz="36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vi-VN" sz="36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nóngvà</a:t>
            </a:r>
            <a:r>
              <a:rPr kumimoji="0" lang="en-US" altLang="vi-VN" sz="36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không có gió gây khó chịu.</a:t>
            </a:r>
            <a:endParaRPr kumimoji="0" lang="en-US" altLang="vi-VN" sz="36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751" y="3296317"/>
            <a:ext cx="3730540" cy="340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88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7397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8" grpId="0"/>
      <p:bldP spid="28" grpId="1"/>
      <p:bldP spid="30" grpId="0"/>
      <p:bldP spid="24" grpId="0"/>
      <p:bldP spid="2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863112" y="1037566"/>
            <a:ext cx="7587367" cy="332392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Những ngôi sao thức ngoài kia</a:t>
            </a:r>
          </a:p>
          <a:p>
            <a:pPr>
              <a:lnSpc>
                <a:spcPct val="13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thức vì chúng con.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Đêm nay con ngủ giấc tròn</a:t>
            </a:r>
          </a:p>
          <a:p>
            <a:pPr>
              <a:lnSpc>
                <a:spcPct val="130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en-US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	 </a:t>
            </a:r>
            <a:endParaRPr lang="en-US" sz="3200" b="1" i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04DEDDB-1D7A-4D6E-929D-F51EA820E505}"/>
              </a:ext>
            </a:extLst>
          </p:cNvPr>
          <p:cNvCxnSpPr>
            <a:cxnSpLocks/>
          </p:cNvCxnSpPr>
          <p:nvPr/>
        </p:nvCxnSpPr>
        <p:spPr>
          <a:xfrm flipV="1">
            <a:off x="4147309" y="1908023"/>
            <a:ext cx="36528" cy="461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D8BFA0-0C6E-4EFD-814A-1D4EC4A373C2}"/>
              </a:ext>
            </a:extLst>
          </p:cNvPr>
          <p:cNvCxnSpPr>
            <a:cxnSpLocks/>
          </p:cNvCxnSpPr>
          <p:nvPr/>
        </p:nvCxnSpPr>
        <p:spPr>
          <a:xfrm flipV="1">
            <a:off x="4510729" y="2520901"/>
            <a:ext cx="36528" cy="461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01827B6-A0EF-4EC3-B08E-E550F47698B9}"/>
              </a:ext>
            </a:extLst>
          </p:cNvPr>
          <p:cNvCxnSpPr>
            <a:cxnSpLocks/>
          </p:cNvCxnSpPr>
          <p:nvPr/>
        </p:nvCxnSpPr>
        <p:spPr>
          <a:xfrm flipV="1">
            <a:off x="2594949" y="3181363"/>
            <a:ext cx="36528" cy="461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7E7D75-5264-4184-8FAB-9CF0795B2710}"/>
              </a:ext>
            </a:extLst>
          </p:cNvPr>
          <p:cNvCxnSpPr>
            <a:cxnSpLocks/>
          </p:cNvCxnSpPr>
          <p:nvPr/>
        </p:nvCxnSpPr>
        <p:spPr>
          <a:xfrm flipV="1">
            <a:off x="5659965" y="1269662"/>
            <a:ext cx="30188" cy="4614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83216947-34C1-42D3-8AAA-7DD68BB9D97D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0" name="Rectangle: Top Corners Rounded 17">
              <a:extLst>
                <a:ext uri="{FF2B5EF4-FFF2-40B4-BE49-F238E27FC236}">
                  <a16:creationId xmlns:a16="http://schemas.microsoft.com/office/drawing/2014/main" id="{3399DCF1-112D-4A83-9D7E-F994DA962A09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Top Corners Rounded 18">
              <a:extLst>
                <a:ext uri="{FF2B5EF4-FFF2-40B4-BE49-F238E27FC236}">
                  <a16:creationId xmlns:a16="http://schemas.microsoft.com/office/drawing/2014/main" id="{F6929CD1-9CDE-4BB5-B22A-F1907728D076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图片 6">
            <a:extLst>
              <a:ext uri="{FF2B5EF4-FFF2-40B4-BE49-F238E27FC236}">
                <a16:creationId xmlns:a16="http://schemas.microsoft.com/office/drawing/2014/main" id="{AE9839AB-D3A7-4965-B118-50BE8D88DD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226949"/>
            <a:ext cx="15636875" cy="1002952"/>
          </a:xfrm>
          <a:prstGeom prst="rect">
            <a:avLst/>
          </a:prstGeom>
        </p:spPr>
      </p:pic>
      <p:pic>
        <p:nvPicPr>
          <p:cNvPr id="14" name="图片 6">
            <a:extLst>
              <a:ext uri="{FF2B5EF4-FFF2-40B4-BE49-F238E27FC236}">
                <a16:creationId xmlns:a16="http://schemas.microsoft.com/office/drawing/2014/main" id="{19E09DF9-4D50-4A35-91AE-1E46D2524B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62661"/>
            <a:ext cx="12192000" cy="501476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BB4A6BA9-0B91-4EC0-9D86-DD6517987FA8}"/>
              </a:ext>
            </a:extLst>
          </p:cNvPr>
          <p:cNvSpPr/>
          <p:nvPr/>
        </p:nvSpPr>
        <p:spPr>
          <a:xfrm>
            <a:off x="2287792" y="1254970"/>
            <a:ext cx="345825" cy="38667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DC1A174-47C4-4A40-B4DF-A1E1B0753FF8}"/>
              </a:ext>
            </a:extLst>
          </p:cNvPr>
          <p:cNvCxnSpPr/>
          <p:nvPr/>
        </p:nvCxnSpPr>
        <p:spPr>
          <a:xfrm flipV="1">
            <a:off x="6779578" y="2903281"/>
            <a:ext cx="795905" cy="65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5097039" y="225453"/>
            <a:ext cx="998961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16544" y="815312"/>
            <a:ext cx="7587367" cy="603235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indent="46355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Lặng rồi cả tiếng con ve</a:t>
            </a:r>
          </a:p>
          <a:p>
            <a:pPr indent="46355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mệt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hè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oi.</a:t>
            </a:r>
          </a:p>
          <a:p>
            <a:pPr indent="46355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Nhà em vẫn tiếng ạ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ời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Kẽo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võng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Lời ru có gió mùa thu</a:t>
            </a:r>
          </a:p>
          <a:p>
            <a:pPr indent="46355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quạt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 gió về.</a:t>
            </a:r>
          </a:p>
          <a:p>
            <a:pPr indent="463550"/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indent="46355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Những ngôi sao thức ngoài kia</a:t>
            </a:r>
          </a:p>
          <a:p>
            <a:pPr indent="46355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con.</a:t>
            </a:r>
          </a:p>
          <a:p>
            <a:pPr indent="46355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Đêm nay con ngủ giấc tròn</a:t>
            </a:r>
          </a:p>
          <a:p>
            <a:pPr indent="46355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suốt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đời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indent="46355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		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sz="2400" b="1" i="1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Minh)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211E4A-A45C-4C69-9C86-6123533E7A2E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1" name="Rectangle: Top Corners Rounded 17">
              <a:extLst>
                <a:ext uri="{FF2B5EF4-FFF2-40B4-BE49-F238E27FC236}">
                  <a16:creationId xmlns:a16="http://schemas.microsoft.com/office/drawing/2014/main" id="{CEBBA39E-BF72-4060-87BC-747B5C7B6E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" name="Rectangle: Top Corners Rounded 18">
              <a:extLst>
                <a:ext uri="{FF2B5EF4-FFF2-40B4-BE49-F238E27FC236}">
                  <a16:creationId xmlns:a16="http://schemas.microsoft.com/office/drawing/2014/main" id="{7D60E5F6-0890-4FC9-89C1-A4C7626F8BE1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3" name="图片 6">
            <a:extLst>
              <a:ext uri="{FF2B5EF4-FFF2-40B4-BE49-F238E27FC236}">
                <a16:creationId xmlns:a16="http://schemas.microsoft.com/office/drawing/2014/main" id="{5928F8AC-0238-4D7B-99D6-8ABC39372D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362661"/>
            <a:ext cx="12192000" cy="501476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1BC4B62-C55F-447D-882E-4D15E8919771}"/>
              </a:ext>
            </a:extLst>
          </p:cNvPr>
          <p:cNvSpPr/>
          <p:nvPr/>
        </p:nvSpPr>
        <p:spPr>
          <a:xfrm>
            <a:off x="2257285" y="967929"/>
            <a:ext cx="352065" cy="332390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152DD88-D265-4019-8E5B-2A6096A82848}"/>
              </a:ext>
            </a:extLst>
          </p:cNvPr>
          <p:cNvSpPr/>
          <p:nvPr/>
        </p:nvSpPr>
        <p:spPr>
          <a:xfrm>
            <a:off x="2257285" y="4265836"/>
            <a:ext cx="345825" cy="386672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8090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-46182" y="294676"/>
            <a:ext cx="12256655" cy="6198488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1"/>
            <a:ext cx="12192000" cy="744715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21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203914" y="2624434"/>
            <a:ext cx="641860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40">
              <a:defRPr/>
            </a:pPr>
            <a:r>
              <a:rPr lang="en-US" altLang="zh-CN" sz="5400" b="1" spc="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altLang="zh-CN" sz="5400" b="1" spc="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hiểu</a:t>
            </a:r>
            <a:r>
              <a:rPr lang="en-US" altLang="zh-CN" sz="5400" b="1" spc="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5400" b="1" spc="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lang="zh-CN" altLang="en-US" sz="5400" b="1" spc="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360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3726</TotalTime>
  <Words>896</Words>
  <Application>Microsoft Office PowerPoint</Application>
  <PresentationFormat>Widescreen</PresentationFormat>
  <Paragraphs>134</Paragraphs>
  <Slides>20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Arial-Rounded</vt:lpstr>
      <vt:lpstr>Calibri</vt:lpstr>
      <vt:lpstr>Calibri Light</vt:lpstr>
      <vt:lpstr>Times New Roman</vt:lpstr>
      <vt:lpstr>UTM Avo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Hello</cp:lastModifiedBy>
  <cp:revision>129</cp:revision>
  <dcterms:created xsi:type="dcterms:W3CDTF">2021-06-17T09:40:01Z</dcterms:created>
  <dcterms:modified xsi:type="dcterms:W3CDTF">2021-12-13T03:02:20Z</dcterms:modified>
</cp:coreProperties>
</file>