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  <p:sldMasterId id="2147483846" r:id="rId2"/>
  </p:sldMasterIdLst>
  <p:notesMasterIdLst>
    <p:notesMasterId r:id="rId30"/>
  </p:notesMasterIdLst>
  <p:sldIdLst>
    <p:sldId id="321" r:id="rId3"/>
    <p:sldId id="257" r:id="rId4"/>
    <p:sldId id="308" r:id="rId5"/>
    <p:sldId id="331" r:id="rId6"/>
    <p:sldId id="258" r:id="rId7"/>
    <p:sldId id="327" r:id="rId8"/>
    <p:sldId id="333" r:id="rId9"/>
    <p:sldId id="336" r:id="rId10"/>
    <p:sldId id="303" r:id="rId11"/>
    <p:sldId id="316" r:id="rId12"/>
    <p:sldId id="319" r:id="rId13"/>
    <p:sldId id="334" r:id="rId14"/>
    <p:sldId id="329" r:id="rId15"/>
    <p:sldId id="307" r:id="rId16"/>
    <p:sldId id="299" r:id="rId17"/>
    <p:sldId id="335" r:id="rId18"/>
    <p:sldId id="305" r:id="rId19"/>
    <p:sldId id="339" r:id="rId20"/>
    <p:sldId id="306" r:id="rId21"/>
    <p:sldId id="324" r:id="rId22"/>
    <p:sldId id="330" r:id="rId23"/>
    <p:sldId id="268" r:id="rId24"/>
    <p:sldId id="284" r:id="rId25"/>
    <p:sldId id="301" r:id="rId26"/>
    <p:sldId id="286" r:id="rId27"/>
    <p:sldId id="340" r:id="rId28"/>
    <p:sldId id="31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E6E6E6"/>
    <a:srgbClr val="FFFFCC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3717" autoAdjust="0"/>
  </p:normalViewPr>
  <p:slideViewPr>
    <p:cSldViewPr snapToGrid="0">
      <p:cViewPr varScale="1">
        <p:scale>
          <a:sx n="67" d="100"/>
          <a:sy n="67" d="100"/>
        </p:scale>
        <p:origin x="654" y="72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58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213045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96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4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2" y="27467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83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/>
              <a:pPr>
                <a:defRPr/>
              </a:pPr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/>
              <a:pPr>
                <a:defRPr/>
              </a:pPr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80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/>
              <a:pPr>
                <a:defRPr/>
              </a:pPr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93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/>
              <a:pPr>
                <a:defRPr/>
              </a:pPr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92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/>
              <a:pPr>
                <a:defRPr/>
              </a:pPr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23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/>
              <a:pPr>
                <a:defRPr/>
              </a:pPr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1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/>
              <a:pPr>
                <a:defRPr/>
              </a:pPr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35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/>
              <a:pPr>
                <a:defRPr/>
              </a:pPr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2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24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/>
              <a:pPr>
                <a:defRPr/>
              </a:pPr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63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/>
              <a:pPr>
                <a:defRPr/>
              </a:pPr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25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/>
              <a:pPr>
                <a:defRPr/>
              </a:pPr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9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77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80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5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5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5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5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5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6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0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2" y="635638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8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762" r:id="rId15"/>
    <p:sldLayoutId id="2147483804" r:id="rId16"/>
    <p:sldLayoutId id="2147483844" r:id="rId17"/>
    <p:sldLayoutId id="214748374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/F:\H&#7884;C%20ROOM\TU&#7846;N%204\Tu&#7847;n%204\PP%20Ti&#7871;ng%20Vi&#7879;t\&#272;&#7885;c%20-%20C&#194;Y%20X&#7844;U%20H&#7892;\gi&#7899;i%20thi&#7879;u%20C&#226;y%20x&#7845;u%20h&#7893;.mp4" TargetMode="Externa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4" Type="http://schemas.openxmlformats.org/officeDocument/2006/relationships/video" Target="file:///F:\H&#7884;C%20ROOM\TU&#7846;N%204\Tu&#7847;n%204\PP%20Ti&#7871;ng%20Vi&#7879;t\&#272;&#7885;c%20-%20C&#194;Y%20X&#7844;U%20H&#7892;\gi&#7899;i%20thi&#7879;u%20C&#226;y%20x&#7845;u%20h&#7893;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539026" y="1230288"/>
            <a:ext cx="806594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181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77146" y="315310"/>
            <a:ext cx="11540359" cy="6253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697" y="385922"/>
            <a:ext cx="8209209" cy="40933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Thì ra, vừa có một con chim xanh biếc, toàn thân lóng lánh như  tự tỏa sáng không biết từ đâu bay tới.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Không biết bao giờ con chim xanh ấy quay trở lại?</a:t>
            </a:r>
          </a:p>
        </p:txBody>
      </p:sp>
      <p:sp>
        <p:nvSpPr>
          <p:cNvPr id="8" name="Oval 7"/>
          <p:cNvSpPr/>
          <p:nvPr/>
        </p:nvSpPr>
        <p:spPr>
          <a:xfrm>
            <a:off x="441334" y="437317"/>
            <a:ext cx="401630" cy="40564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6964975" y="1973171"/>
            <a:ext cx="1230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13" y="3938460"/>
            <a:ext cx="2313500" cy="2556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78" y="4332991"/>
            <a:ext cx="2212105" cy="22984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6375" y="4388348"/>
            <a:ext cx="4298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 mai: 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bụi thấp, quả mọng nước trông như quả dâu.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0637" y="5279496"/>
            <a:ext cx="8342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24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5112506" y="2350479"/>
            <a:ext cx="107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982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2000" r="-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7228" y="1877386"/>
            <a:ext cx="8959648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1822626" y="2143129"/>
            <a:ext cx="106190" cy="4436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8880288" y="2143129"/>
            <a:ext cx="135271" cy="474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4807052" y="2969726"/>
            <a:ext cx="125077" cy="4526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D779F16-6B3C-46F9-889C-F6700431A61E}"/>
              </a:ext>
            </a:extLst>
          </p:cNvPr>
          <p:cNvGrpSpPr/>
          <p:nvPr/>
        </p:nvGrpSpPr>
        <p:grpSpPr>
          <a:xfrm>
            <a:off x="6140850" y="3759033"/>
            <a:ext cx="156906" cy="483919"/>
            <a:chOff x="7386894" y="3757612"/>
            <a:chExt cx="106696" cy="369620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7386894" y="3757612"/>
              <a:ext cx="67636" cy="3696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954" y="3757612"/>
              <a:ext cx="67636" cy="3696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8506216" y="2969726"/>
            <a:ext cx="125077" cy="4526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9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77146" y="315310"/>
            <a:ext cx="11540359" cy="6253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578" y="1026386"/>
            <a:ext cx="8520910" cy="521541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Không biết bao giờ con chim xanh ấy quay trở lại?</a:t>
            </a:r>
          </a:p>
        </p:txBody>
      </p:sp>
      <p:sp>
        <p:nvSpPr>
          <p:cNvPr id="8" name="Oval 7"/>
          <p:cNvSpPr/>
          <p:nvPr/>
        </p:nvSpPr>
        <p:spPr>
          <a:xfrm>
            <a:off x="216772" y="1129626"/>
            <a:ext cx="388272" cy="43370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340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9871" y="0"/>
            <a:ext cx="9168355" cy="60210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325491" y="241476"/>
            <a:ext cx="9373975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lang="en-US" sz="27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573" y="726514"/>
            <a:ext cx="8555901" cy="569381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267484" y="755090"/>
            <a:ext cx="367878" cy="41799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180FF7-3430-4D87-A3C7-96BD1D10D183}"/>
              </a:ext>
            </a:extLst>
          </p:cNvPr>
          <p:cNvSpPr/>
          <p:nvPr/>
        </p:nvSpPr>
        <p:spPr>
          <a:xfrm>
            <a:off x="221786" y="3179059"/>
            <a:ext cx="367878" cy="41799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2535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4"/>
            <a:ext cx="9144000" cy="6937513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31014" y="2609525"/>
            <a:ext cx="6418608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6600" b="1" spc="800" dirty="0" err="1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6600" b="1" spc="800" dirty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spc="800" dirty="0" err="1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6600" b="1" spc="800" dirty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spc="800" dirty="0" err="1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6600" b="1" spc="800" dirty="0">
              <a:solidFill>
                <a:srgbClr val="00B05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2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29606" y="324466"/>
            <a:ext cx="6673849" cy="6209070"/>
          </a:xfrm>
          <a:prstGeom prst="roundRect">
            <a:avLst/>
          </a:prstGeom>
          <a:noFill/>
          <a:ln w="28575"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6478" y="790029"/>
            <a:ext cx="7683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749" y="1630220"/>
            <a:ext cx="8530502" cy="38473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bỗng thấy xung quanh xôn xao.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745227" y="3462075"/>
            <a:ext cx="921694" cy="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800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ây xấu hổ">
            <a:hlinkClick r:id="" action="ppaction://media"/>
            <a:extLst>
              <a:ext uri="{FF2B5EF4-FFF2-40B4-BE49-F238E27FC236}">
                <a16:creationId xmlns:a16="http://schemas.microsoft.com/office/drawing/2014/main" id="{8DC6E084-22EE-4A8B-B0B1-BA5B89E1F9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630" y="496389"/>
            <a:ext cx="8246604" cy="5826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EF7E8-4E4D-4DB0-90E5-5D73DF834B69}"/>
              </a:ext>
            </a:extLst>
          </p:cNvPr>
          <p:cNvSpPr txBox="1"/>
          <p:nvPr/>
        </p:nvSpPr>
        <p:spPr>
          <a:xfrm>
            <a:off x="322630" y="5799203"/>
            <a:ext cx="77989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6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83573" y="159238"/>
            <a:ext cx="7617128" cy="1475934"/>
            <a:chOff x="-151691" y="-36"/>
            <a:chExt cx="10268651" cy="2122571"/>
          </a:xfrm>
        </p:grpSpPr>
        <p:sp>
          <p:nvSpPr>
            <p:cNvPr id="22" name="Cloud 21"/>
            <p:cNvSpPr/>
            <p:nvPr/>
          </p:nvSpPr>
          <p:spPr>
            <a:xfrm>
              <a:off x="-151691" y="-36"/>
              <a:ext cx="10268651" cy="2122571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70C0"/>
                </a:solidFill>
                <a:latin typeface="iCiel Crocante" panose="02000000000000000000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62443" y="436610"/>
              <a:ext cx="8566661" cy="1043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quanh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27CF814-4EF4-4C48-97F2-A0210BAD76A6}"/>
              </a:ext>
            </a:extLst>
          </p:cNvPr>
          <p:cNvSpPr txBox="1"/>
          <p:nvPr/>
        </p:nvSpPr>
        <p:spPr>
          <a:xfrm>
            <a:off x="458257" y="1756013"/>
            <a:ext cx="8227485" cy="436935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8568D5-9F49-4EF2-B533-2A8ACC1A4A6B}"/>
              </a:ext>
            </a:extLst>
          </p:cNvPr>
          <p:cNvCxnSpPr>
            <a:cxnSpLocks/>
          </p:cNvCxnSpPr>
          <p:nvPr/>
        </p:nvCxnSpPr>
        <p:spPr>
          <a:xfrm>
            <a:off x="638213" y="2658573"/>
            <a:ext cx="74788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016FE8-CA61-4938-BA96-E775703757C9}"/>
              </a:ext>
            </a:extLst>
          </p:cNvPr>
          <p:cNvCxnSpPr>
            <a:cxnSpLocks/>
          </p:cNvCxnSpPr>
          <p:nvPr/>
        </p:nvCxnSpPr>
        <p:spPr>
          <a:xfrm>
            <a:off x="576449" y="3148422"/>
            <a:ext cx="39955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A5A2B3-3D4D-4A6F-8F07-330B52903404}"/>
              </a:ext>
            </a:extLst>
          </p:cNvPr>
          <p:cNvCxnSpPr>
            <a:cxnSpLocks/>
          </p:cNvCxnSpPr>
          <p:nvPr/>
        </p:nvCxnSpPr>
        <p:spPr>
          <a:xfrm>
            <a:off x="672474" y="4558498"/>
            <a:ext cx="37165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36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/>
          <p:cNvSpPr/>
          <p:nvPr/>
        </p:nvSpPr>
        <p:spPr>
          <a:xfrm>
            <a:off x="677887" y="593605"/>
            <a:ext cx="6530723" cy="130531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70C0"/>
              </a:solidFill>
              <a:latin typeface="iCiel Crocant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171" y="984653"/>
            <a:ext cx="5692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Cloud 14"/>
          <p:cNvSpPr/>
          <p:nvPr/>
        </p:nvSpPr>
        <p:spPr>
          <a:xfrm>
            <a:off x="365790" y="2201996"/>
            <a:ext cx="7471544" cy="194154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70C0"/>
              </a:solidFill>
              <a:latin typeface="iCiel Crocante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7295" y="2695714"/>
            <a:ext cx="7080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Theo em, để không phải tiếc như vậy, cây xấu hổ nên làm gì?</a:t>
            </a:r>
          </a:p>
        </p:txBody>
      </p:sp>
    </p:spTree>
    <p:extLst>
      <p:ext uri="{BB962C8B-B14F-4D97-AF65-F5344CB8AC3E}">
        <p14:creationId xmlns:p14="http://schemas.microsoft.com/office/powerpoint/2010/main" val="759993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052052" y="126113"/>
            <a:ext cx="6947794" cy="6579475"/>
          </a:xfrm>
          <a:prstGeom prst="roundRect">
            <a:avLst/>
          </a:prstGeom>
          <a:noFill/>
          <a:ln w="28575"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9761" y="2014948"/>
            <a:ext cx="8469442" cy="36932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 algn="just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6525" y="539318"/>
            <a:ext cx="8132917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23478" y="5586342"/>
            <a:ext cx="7676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87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0">
        <p15:prstTrans prst="peelOff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842609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43198" y="0"/>
            <a:ext cx="9252641" cy="264523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17046" y="3053725"/>
            <a:ext cx="5953467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44565" y="3009010"/>
            <a:ext cx="992332" cy="992332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7799" y="-17692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52861" y="1060909"/>
            <a:ext cx="1786641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51074" y="952419"/>
            <a:ext cx="7162800" cy="101561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đề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76134" y="3026113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99663" y="3222001"/>
            <a:ext cx="5056451" cy="6001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 XẤU HỔ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17" y="6015039"/>
            <a:ext cx="9152617" cy="84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561514"/>
            <a:ext cx="9144000" cy="4569463"/>
            <a:chOff x="1929407" y="1038635"/>
            <a:chExt cx="4780748" cy="2122571"/>
          </a:xfrm>
        </p:grpSpPr>
        <p:sp>
          <p:nvSpPr>
            <p:cNvPr id="16" name="Cloud 15"/>
            <p:cNvSpPr/>
            <p:nvPr/>
          </p:nvSpPr>
          <p:spPr>
            <a:xfrm>
              <a:off x="1929407" y="1038635"/>
              <a:ext cx="4780748" cy="2122571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70C0"/>
                </a:solidFill>
                <a:latin typeface="iCiel Crocante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79511" y="1407422"/>
              <a:ext cx="4230644" cy="229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93348" y="2604911"/>
            <a:ext cx="8142487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xấu hổ quá nhút nhát, rất nuối  tiếc vì không được nhìn thấy con chim xanh tuyệt đẹp.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-105297" y="314327"/>
            <a:ext cx="3480873" cy="2261277"/>
            <a:chOff x="4382507" y="2510788"/>
            <a:chExt cx="2998285" cy="226127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" b="33241" l="53640" r="100000">
                          <a14:foregroundMark x1="74625" y1="5185" x2="76017" y2="5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57" t="468" r="-2474" b="67953"/>
            <a:stretch/>
          </p:blipFill>
          <p:spPr>
            <a:xfrm rot="573376">
              <a:off x="4382507" y="2510788"/>
              <a:ext cx="2998285" cy="22612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859112" y="3520637"/>
              <a:ext cx="2257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2092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0">
        <p15:prstTrans prst="peelOff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77146" y="315310"/>
            <a:ext cx="11540359" cy="6253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 sz="2600"/>
          </a:p>
        </p:txBody>
      </p:sp>
      <p:sp>
        <p:nvSpPr>
          <p:cNvPr id="4" name="TextBox 3"/>
          <p:cNvSpPr txBox="1"/>
          <p:nvPr/>
        </p:nvSpPr>
        <p:spPr>
          <a:xfrm>
            <a:off x="3367195" y="225132"/>
            <a:ext cx="2451676" cy="4982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lang="en-US" sz="2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268" y="794242"/>
            <a:ext cx="8611529" cy="57484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302537" y="86463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287547" y="328428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6132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385" y="1412703"/>
            <a:ext cx="9566336" cy="3207153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2328638" y="1599327"/>
            <a:ext cx="5660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văn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bản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3000">
        <p15:prstTrans prst="peelOff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2000" r="-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5524" y="621854"/>
            <a:ext cx="855622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93148" l="53426" r="95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28" t="58011" r="-11941" b="4771"/>
          <a:stretch/>
        </p:blipFill>
        <p:spPr>
          <a:xfrm>
            <a:off x="6327303" y="4293413"/>
            <a:ext cx="2942427" cy="21981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736614"/>
            <a:ext cx="2614470" cy="2091330"/>
            <a:chOff x="1245171" y="1590651"/>
            <a:chExt cx="3182384" cy="23742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3241" l="0" r="53747">
                          <a14:foregroundMark x1="40578" y1="12963" x2="41435" y2="2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" t="-454" r="45672" b="65836"/>
            <a:stretch/>
          </p:blipFill>
          <p:spPr>
            <a:xfrm>
              <a:off x="1245171" y="1590651"/>
              <a:ext cx="3182384" cy="237423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14400" y="2334040"/>
              <a:ext cx="1240221" cy="663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98285" y="2686160"/>
            <a:ext cx="2867113" cy="2159577"/>
            <a:chOff x="4382507" y="2510788"/>
            <a:chExt cx="2998285" cy="22612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" b="33241" l="53640" r="100000">
                          <a14:foregroundMark x1="74625" y1="5185" x2="76017" y2="5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57" t="468" r="-2474" b="67953"/>
            <a:stretch/>
          </p:blipFill>
          <p:spPr>
            <a:xfrm rot="573376">
              <a:off x="4382507" y="2510788"/>
              <a:ext cx="2998285" cy="22612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21785" y="3535554"/>
              <a:ext cx="2257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lóng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lánh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64634" y="4670366"/>
            <a:ext cx="3293785" cy="1592850"/>
            <a:chOff x="1459353" y="4670340"/>
            <a:chExt cx="3416969" cy="15721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852" b="56852" l="0" r="53961">
                          <a14:foregroundMark x1="50428" y1="35370" x2="48287" y2="44722"/>
                          <a14:foregroundMark x1="41542" y1="33519" x2="44218" y2="3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56" t="32749" r="45943" b="44328"/>
            <a:stretch/>
          </p:blipFill>
          <p:spPr>
            <a:xfrm>
              <a:off x="1459353" y="4670340"/>
              <a:ext cx="3416969" cy="157212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880831" y="5133237"/>
              <a:ext cx="2280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biếc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11758" y="1441823"/>
            <a:ext cx="3185852" cy="1799531"/>
            <a:chOff x="7335743" y="1441823"/>
            <a:chExt cx="3416969" cy="197021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93" b="59352" l="5342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8" t="30177" r="-12211" b="41096"/>
            <a:stretch/>
          </p:blipFill>
          <p:spPr>
            <a:xfrm>
              <a:off x="7335743" y="1441823"/>
              <a:ext cx="3416969" cy="197021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083858" y="2056194"/>
              <a:ext cx="1491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bay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727999" y="5025254"/>
            <a:ext cx="1705944" cy="66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06" y="1736614"/>
            <a:ext cx="731882" cy="73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52" y="4357992"/>
            <a:ext cx="844871" cy="84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34" y="4045122"/>
            <a:ext cx="629164" cy="62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303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2000" r="-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298" t="55965" r="50877" b="23450"/>
          <a:stretch/>
        </p:blipFill>
        <p:spPr>
          <a:xfrm>
            <a:off x="656488" y="2041017"/>
            <a:ext cx="8046735" cy="4532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74753" y="471965"/>
            <a:ext cx="5846165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6488" y="1256491"/>
            <a:ext cx="3465808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0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0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30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3669927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62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8003" y="6108727"/>
            <a:ext cx="915200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8002" y="27"/>
            <a:ext cx="916003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44139" y="899126"/>
            <a:ext cx="1740619" cy="1472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751425" y="2439627"/>
            <a:ext cx="7633146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6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6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6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640" y="4893434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76497" y="306631"/>
            <a:ext cx="1109446" cy="1647692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11" y="441351"/>
            <a:ext cx="2716389" cy="13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2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77146" y="315310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37276" y="415695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7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7: CÂY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997814" y="876392"/>
            <a:ext cx="11273003" cy="526293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-939378" y="95457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-939378" y="3137885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-336647" y="1774495"/>
            <a:ext cx="9567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77382" y="1742964"/>
            <a:ext cx="9567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20940" y="2174156"/>
            <a:ext cx="11774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136951" y="3908366"/>
            <a:ext cx="1440247" cy="14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58195" y="3908366"/>
            <a:ext cx="1440247" cy="14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-920139" y="4747701"/>
            <a:ext cx="12669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93801" y="5630573"/>
            <a:ext cx="12669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53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73322" y="3953867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0081" y="4091452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831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72320" y="491845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7515530" y="3259322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063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307383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36454" y="1216713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87614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2" y="272829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65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2474803" y="1483388"/>
            <a:ext cx="418183" cy="27589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Avo" pitchFamily="18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Avo" pitchFamily="18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956049" y="1676805"/>
            <a:ext cx="733012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Đọc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đoạn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3, 4 </a:t>
            </a: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bài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“</a:t>
            </a: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giờ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”.</a:t>
            </a:r>
            <a:endParaRPr lang="zh-CN" altLang="en-US" sz="3733" b="1" dirty="0">
              <a:solidFill>
                <a:srgbClr val="0000CC"/>
              </a:solidFill>
              <a:latin typeface="iCiel Cadena" panose="02000503000000020004" pitchFamily="2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2474803" y="2464272"/>
            <a:ext cx="418183" cy="27589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Avo" pitchFamily="18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Avo" pitchFamily="18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789299" y="2730268"/>
            <a:ext cx="80113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Khi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nói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trước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lớp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em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cảm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thấy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thế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nào</a:t>
            </a:r>
            <a:r>
              <a:rPr lang="en-US" altLang="zh-CN" sz="3733" b="1" dirty="0">
                <a:solidFill>
                  <a:srgbClr val="0000CC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lang="zh-CN" altLang="en-US" sz="3733" b="1" dirty="0">
              <a:solidFill>
                <a:srgbClr val="0000CC"/>
              </a:solidFill>
              <a:latin typeface="iCiel Cadena" panose="02000503000000020004" pitchFamily="2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2474803" y="3721250"/>
            <a:ext cx="418183" cy="27589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Avo" pitchFamily="18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Avo" pitchFamily="18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2431872" y="4978228"/>
            <a:ext cx="418183" cy="27589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Avo" pitchFamily="18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Avo" pitchFamily="18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7" y="1773531"/>
            <a:ext cx="604093" cy="4605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2" y="2817117"/>
            <a:ext cx="645924" cy="492456"/>
          </a:xfrm>
          <a:prstGeom prst="rect">
            <a:avLst/>
          </a:prstGeom>
        </p:spPr>
      </p:pic>
      <p:pic>
        <p:nvPicPr>
          <p:cNvPr id="36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5" y="386167"/>
            <a:ext cx="1215648" cy="88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52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4312" y="5840632"/>
            <a:ext cx="7956330" cy="74623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74312" y="5735528"/>
            <a:ext cx="7956330" cy="851338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tên cây và ảnh minh họa, em thử đoán xem loài cây này có gì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ới thiệu Cây xấu hổ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638" y="692150"/>
            <a:ext cx="7202487" cy="5402263"/>
          </a:xfrm>
        </p:spPr>
      </p:pic>
      <p:pic>
        <p:nvPicPr>
          <p:cNvPr id="3" name="giới thiệu Cây xấu hổ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1"/>
            <a:ext cx="9144000" cy="60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188" y="0"/>
            <a:ext cx="9615488" cy="6977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936" y="3841577"/>
            <a:ext cx="3654005" cy="34808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368786" y="436438"/>
            <a:ext cx="563914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531" y="341380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061" y="47641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766235" y="1543316"/>
            <a:ext cx="8165067" cy="10748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ct val="120000"/>
              </a:lnSpc>
            </a:pP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000CC"/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661393" y="2837926"/>
            <a:ext cx="8374749" cy="10748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ct val="120000"/>
              </a:lnSpc>
            </a:pP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solidFill>
                  <a:srgbClr val="0000CC"/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000CC"/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73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7624" y="251026"/>
            <a:ext cx="27945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lang="en-US" sz="27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31" y="847887"/>
            <a:ext cx="9144001" cy="569381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Những chiếc lá khô lạt xạt  lướt trên cỏ.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50743" y="847887"/>
            <a:ext cx="396453" cy="43131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0743" y="3275093"/>
            <a:ext cx="425028" cy="419703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7" name="Bản ghi Mới 2">
            <a:hlinkClick r:id="" action="ppaction://media"/>
            <a:extLst>
              <a:ext uri="{FF2B5EF4-FFF2-40B4-BE49-F238E27FC236}">
                <a16:creationId xmlns:a16="http://schemas.microsoft.com/office/drawing/2014/main" id="{6847FE57-9C39-4760-ABF4-91D6B3947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4440" y="193748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C7B47C-3670-4FBB-9235-31E65633E6B5}"/>
              </a:ext>
            </a:extLst>
          </p:cNvPr>
          <p:cNvSpPr txBox="1"/>
          <p:nvPr/>
        </p:nvSpPr>
        <p:spPr>
          <a:xfrm>
            <a:off x="5816677" y="6457939"/>
            <a:ext cx="3514725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r>
              <a:rPr lang="en-US" sz="20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Theo </a:t>
            </a:r>
            <a:r>
              <a:rPr lang="en-US" sz="20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0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0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</a:t>
            </a:r>
            <a:r>
              <a:rPr lang="vi-VN" sz="20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0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ơng</a:t>
            </a:r>
            <a:r>
              <a:rPr lang="en-US" sz="20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1100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77146" y="315310"/>
            <a:ext cx="11540359" cy="6253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177146" y="260740"/>
            <a:ext cx="110978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246" y="1131595"/>
            <a:ext cx="8452295" cy="337337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Những chiếc lá khô lạt xạt  lướt trên cỏ.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313168" y="1238791"/>
            <a:ext cx="367816" cy="34001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5246287" y="1995921"/>
            <a:ext cx="792054" cy="33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5246287" y="2950417"/>
            <a:ext cx="908248" cy="33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7201" y="4587006"/>
            <a:ext cx="676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3168" y="4559541"/>
            <a:ext cx="8287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9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3400</TotalTime>
  <Words>1653</Words>
  <Application>Microsoft Office PowerPoint</Application>
  <PresentationFormat>On-screen Show (4:3)</PresentationFormat>
  <Paragraphs>91</Paragraphs>
  <Slides>27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宋体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iCiel Nabila</vt:lpstr>
      <vt:lpstr>SVN-Gretoon</vt:lpstr>
      <vt:lpstr>Times New Roman</vt:lpstr>
      <vt:lpstr>utm avo</vt:lpstr>
      <vt:lpstr>utm avo</vt:lpstr>
      <vt:lpstr>字魂59号-创粗黑</vt:lpstr>
      <vt:lpstr>方正粗圆_GBK</vt:lpstr>
      <vt:lpstr>13_Office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150</cp:revision>
  <dcterms:created xsi:type="dcterms:W3CDTF">2021-06-17T09:40:01Z</dcterms:created>
  <dcterms:modified xsi:type="dcterms:W3CDTF">2022-10-06T07:08:08Z</dcterms:modified>
</cp:coreProperties>
</file>