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17"/>
  </p:notesMasterIdLst>
  <p:sldIdLst>
    <p:sldId id="258" r:id="rId4"/>
    <p:sldId id="387" r:id="rId5"/>
    <p:sldId id="257" r:id="rId6"/>
    <p:sldId id="382" r:id="rId7"/>
    <p:sldId id="2007577140" r:id="rId8"/>
    <p:sldId id="2007577136" r:id="rId9"/>
    <p:sldId id="332" r:id="rId10"/>
    <p:sldId id="336" r:id="rId11"/>
    <p:sldId id="268" r:id="rId12"/>
    <p:sldId id="386" r:id="rId13"/>
    <p:sldId id="379" r:id="rId14"/>
    <p:sldId id="335" r:id="rId15"/>
    <p:sldId id="20075771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6052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</a:t>
            </a:r>
            <a:r>
              <a:rPr lang="vi-VN" baseline="0" dirty="0"/>
              <a:t> ảnh liên quan đến từ ngữ và câu ứng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93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66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FE62-2976-4C6C-891B-94833250E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76D0F-C47F-42E3-A2D8-E5CAC022E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8C489-2326-4360-ACED-EEABB26A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392C-D996-4645-BA35-A2BA4AC52A5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D9C06-5E61-4C56-9B25-0C2A88E9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FFC5D-B28F-4213-82E9-4090EBB8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2E06-60AF-41E9-B95A-F64A376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9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17C5-C611-4883-B562-A659AFC6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FE4C-59B4-4E3D-9D42-03C9B7A59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6B4-D336-445B-B66C-38E3429C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6CA71-342E-4BBE-8591-DEAB8D8B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FCB67-E4AA-4C52-97E6-7681F080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44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277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BCB43-9AF4-4888-84C0-DA62525E59BF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5448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12" r:id="rId3"/>
    <p:sldLayoutId id="2147483713" r:id="rId4"/>
    <p:sldLayoutId id="214748371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B800DF-90A4-4E08-8191-61B0C034C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81" y="597996"/>
            <a:ext cx="10282238" cy="1421303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86CF6BB9-77A4-42FA-B538-EA5E7B382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" y="2232651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27">
            <a:extLst>
              <a:ext uri="{FF2B5EF4-FFF2-40B4-BE49-F238E27FC236}">
                <a16:creationId xmlns:a16="http://schemas.microsoft.com/office/drawing/2014/main" id="{36C816AA-F468-431A-9E4C-3041AD6F9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78" y="2163016"/>
            <a:ext cx="10718164" cy="13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Q, h, l, g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8" name="Text Box 1736">
            <a:extLst>
              <a:ext uri="{FF2B5EF4-FFF2-40B4-BE49-F238E27FC236}">
                <a16:creationId xmlns:a16="http://schemas.microsoft.com/office/drawing/2014/main" id="{DA5687CD-2062-4C04-8C9A-1DBC30621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25" y="3389719"/>
            <a:ext cx="7792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1737">
            <a:extLst>
              <a:ext uri="{FF2B5EF4-FFF2-40B4-BE49-F238E27FC236}">
                <a16:creationId xmlns:a16="http://schemas.microsoft.com/office/drawing/2014/main" id="{8238BB11-DC83-4777-91E8-12EE53DB2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" y="3250696"/>
            <a:ext cx="11370469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(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37">
            <a:extLst>
              <a:ext uri="{FF2B5EF4-FFF2-40B4-BE49-F238E27FC236}">
                <a16:creationId xmlns:a16="http://schemas.microsoft.com/office/drawing/2014/main" id="{7CD5D275-0E39-4085-87B0-02FE6A57B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26" y="3429000"/>
            <a:ext cx="1062824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3A76E45C-998D-4833-A605-BAC2AC7DF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78" y="3299223"/>
            <a:ext cx="10934123" cy="1308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8" grpId="0"/>
      <p:bldP spid="8" grpId="1"/>
      <p:bldP spid="9" grpId="0"/>
      <p:bldP spid="9" grpId="1"/>
      <p:bldP spid="10" grpId="0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24026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078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93218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96818"/>
              </p:ext>
            </p:extLst>
          </p:nvPr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605030"/>
              </p:ext>
            </p:extLst>
          </p:nvPr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ê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99887" y="-49228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E0109706-C419-4410-9158-512DBAA711C5}"/>
              </a:ext>
            </a:extLst>
          </p:cNvPr>
          <p:cNvSpPr txBox="1"/>
          <p:nvPr/>
        </p:nvSpPr>
        <p:spPr>
          <a:xfrm>
            <a:off x="594360" y="1253275"/>
            <a:ext cx="1100328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90EE9B27-291F-4662-87C7-D1C8CFBBBAFD}"/>
              </a:ext>
            </a:extLst>
          </p:cNvPr>
          <p:cNvSpPr txBox="1"/>
          <p:nvPr/>
        </p:nvSpPr>
        <p:spPr>
          <a:xfrm>
            <a:off x="594360" y="1253275"/>
            <a:ext cx="727544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từ  ứng dụng ở bài đó?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70839A9-4D48-4C10-9873-45D95E9B347E}"/>
              </a:ext>
            </a:extLst>
          </p:cNvPr>
          <p:cNvSpPr txBox="1"/>
          <p:nvPr/>
        </p:nvSpPr>
        <p:spPr>
          <a:xfrm>
            <a:off x="594360" y="1137858"/>
            <a:ext cx="10881360" cy="16466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P?</a:t>
            </a:r>
          </a:p>
        </p:txBody>
      </p:sp>
      <p:graphicFrame>
        <p:nvGraphicFramePr>
          <p:cNvPr id="10" name="Group 21">
            <a:extLst>
              <a:ext uri="{FF2B5EF4-FFF2-40B4-BE49-F238E27FC236}">
                <a16:creationId xmlns:a16="http://schemas.microsoft.com/office/drawing/2014/main" id="{1ADF7AE3-F308-4F57-9947-8858BADE4C32}"/>
              </a:ext>
            </a:extLst>
          </p:cNvPr>
          <p:cNvGraphicFramePr>
            <a:graphicFrameLocks noGrp="1"/>
          </p:cNvGraphicFramePr>
          <p:nvPr/>
        </p:nvGraphicFramePr>
        <p:xfrm>
          <a:off x="3996002" y="2046098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11">
            <a:extLst>
              <a:ext uri="{FF2B5EF4-FFF2-40B4-BE49-F238E27FC236}">
                <a16:creationId xmlns:a16="http://schemas.microsoft.com/office/drawing/2014/main" id="{A0EEEAD1-4E37-4E0D-A736-0589D359A24C}"/>
              </a:ext>
            </a:extLst>
          </p:cNvPr>
          <p:cNvSpPr/>
          <p:nvPr/>
        </p:nvSpPr>
        <p:spPr>
          <a:xfrm>
            <a:off x="3919803" y="2388998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12" name="Group 202">
            <a:extLst>
              <a:ext uri="{FF2B5EF4-FFF2-40B4-BE49-F238E27FC236}">
                <a16:creationId xmlns:a16="http://schemas.microsoft.com/office/drawing/2014/main" id="{CD8995DB-1985-4B9D-A329-FC18F9FC7516}"/>
              </a:ext>
            </a:extLst>
          </p:cNvPr>
          <p:cNvGraphicFramePr>
            <a:graphicFrameLocks noGrp="1"/>
          </p:cNvGraphicFramePr>
          <p:nvPr/>
        </p:nvGraphicFramePr>
        <p:xfrm>
          <a:off x="3996002" y="3785998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ctangle 292">
            <a:extLst>
              <a:ext uri="{FF2B5EF4-FFF2-40B4-BE49-F238E27FC236}">
                <a16:creationId xmlns:a16="http://schemas.microsoft.com/office/drawing/2014/main" id="{31287258-C71F-41F2-8C3D-CF8C19078FA2}"/>
              </a:ext>
            </a:extLst>
          </p:cNvPr>
          <p:cNvSpPr/>
          <p:nvPr/>
        </p:nvSpPr>
        <p:spPr>
          <a:xfrm>
            <a:off x="3919803" y="4128898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  <p:extLst>
      <p:ext uri="{BB962C8B-B14F-4D97-AF65-F5344CB8AC3E}">
        <p14:creationId xmlns:p14="http://schemas.microsoft.com/office/powerpoint/2010/main" val="35270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8423" y="201801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66944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3" y="2524967"/>
            <a:ext cx="85201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l-GR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lv-LV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882170" y="4121157"/>
            <a:ext cx="8857171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37EF7-BDDD-4692-9048-6570FE329E7D}"/>
              </a:ext>
            </a:extLst>
          </p:cNvPr>
          <p:cNvGrpSpPr/>
          <p:nvPr/>
        </p:nvGrpSpPr>
        <p:grpSpPr>
          <a:xfrm>
            <a:off x="733414" y="1341995"/>
            <a:ext cx="1196685" cy="1066940"/>
            <a:chOff x="870654" y="1057524"/>
            <a:chExt cx="1196685" cy="1066940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54" y="1057524"/>
              <a:ext cx="1196685" cy="1066940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1047727" y="1229366"/>
              <a:ext cx="882372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" name="图片 30">
            <a:extLst>
              <a:ext uri="{FF2B5EF4-FFF2-40B4-BE49-F238E27FC236}">
                <a16:creationId xmlns:a16="http://schemas.microsoft.com/office/drawing/2014/main" id="{A3BECD44-A797-4F53-B389-4610AC6DB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4" y="2580777"/>
            <a:ext cx="1395524" cy="929071"/>
          </a:xfrm>
          <a:prstGeom prst="rect">
            <a:avLst/>
          </a:prstGeom>
        </p:spPr>
      </p:pic>
      <p:sp>
        <p:nvSpPr>
          <p:cNvPr id="11" name="文本框 31">
            <a:extLst>
              <a:ext uri="{FF2B5EF4-FFF2-40B4-BE49-F238E27FC236}">
                <a16:creationId xmlns:a16="http://schemas.microsoft.com/office/drawing/2014/main" id="{6FE35CC3-DF8E-49FA-B16F-E67996AC5D62}"/>
              </a:ext>
            </a:extLst>
          </p:cNvPr>
          <p:cNvSpPr txBox="1"/>
          <p:nvPr/>
        </p:nvSpPr>
        <p:spPr>
          <a:xfrm>
            <a:off x="670330" y="2707431"/>
            <a:ext cx="1124013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458125-3F24-44DB-A5C0-6C8F52D7AD42}"/>
              </a:ext>
            </a:extLst>
          </p:cNvPr>
          <p:cNvGrpSpPr/>
          <p:nvPr/>
        </p:nvGrpSpPr>
        <p:grpSpPr>
          <a:xfrm>
            <a:off x="577962" y="4033072"/>
            <a:ext cx="1214897" cy="1063098"/>
            <a:chOff x="534574" y="4502309"/>
            <a:chExt cx="1395524" cy="1340442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74" y="4502309"/>
              <a:ext cx="1395524" cy="1340442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770616" y="4802313"/>
              <a:ext cx="860064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445322" y="467366"/>
            <a:ext cx="609624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15993-EEA1-4AD5-9B68-01F66AC45B5C}"/>
              </a:ext>
            </a:extLst>
          </p:cNvPr>
          <p:cNvSpPr txBox="1"/>
          <p:nvPr/>
        </p:nvSpPr>
        <p:spPr>
          <a:xfrm>
            <a:off x="8242852" y="0"/>
            <a:ext cx="3949148" cy="56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358805"/>
            <a:ext cx="7154436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86" t="789" r="56218" b="-789"/>
          <a:stretch/>
        </p:blipFill>
        <p:spPr>
          <a:xfrm>
            <a:off x="2654513" y="2191543"/>
            <a:ext cx="3799356" cy="38978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BF77F65-F51A-4FA1-B322-F4531F8AF86D}"/>
              </a:ext>
            </a:extLst>
          </p:cNvPr>
          <p:cNvGrpSpPr/>
          <p:nvPr/>
        </p:nvGrpSpPr>
        <p:grpSpPr>
          <a:xfrm flipV="1">
            <a:off x="2946504" y="1852478"/>
            <a:ext cx="3201561" cy="280319"/>
            <a:chOff x="5440680" y="1322832"/>
            <a:chExt cx="3017520" cy="19507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1FEACA-C6F1-459B-A9DB-174B3736F06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B8E9C8-BA40-4075-9B7E-894A19D1052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15F501-B8DD-44CC-B466-D6E091AE194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>
            <a:extLst>
              <a:ext uri="{FF2B5EF4-FFF2-40B4-BE49-F238E27FC236}">
                <a16:creationId xmlns:a16="http://schemas.microsoft.com/office/drawing/2014/main" id="{3F3ABB55-DD21-4280-BD48-98A037E6B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770" y="1318983"/>
            <a:ext cx="1179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5CA54-AAFA-4504-87D1-65983F043123}"/>
              </a:ext>
            </a:extLst>
          </p:cNvPr>
          <p:cNvGrpSpPr/>
          <p:nvPr/>
        </p:nvGrpSpPr>
        <p:grpSpPr>
          <a:xfrm>
            <a:off x="2321169" y="2261880"/>
            <a:ext cx="380701" cy="3693443"/>
            <a:chOff x="1042416" y="804672"/>
            <a:chExt cx="210312" cy="436168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21042C-2239-431E-ADAF-990C29B48BFC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F61B50-D210-414C-9625-45619B5E3D97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A3425D-D0B3-4659-AAA8-C6EC050F8CE5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318DCB-5768-42E9-927B-87D914D51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44" y="3429000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01067-C04C-4631-AF65-DB37B7B7EC6F}"/>
              </a:ext>
            </a:extLst>
          </p:cNvPr>
          <p:cNvSpPr txBox="1"/>
          <p:nvPr/>
        </p:nvSpPr>
        <p:spPr>
          <a:xfrm>
            <a:off x="6317509" y="1968151"/>
            <a:ext cx="5408527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279089" y="3555707"/>
            <a:ext cx="54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FA9DDB-B42D-47A5-B365-4304E8674DE2}"/>
              </a:ext>
            </a:extLst>
          </p:cNvPr>
          <p:cNvSpPr txBox="1"/>
          <p:nvPr/>
        </p:nvSpPr>
        <p:spPr>
          <a:xfrm>
            <a:off x="6351698" y="4427428"/>
            <a:ext cx="526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Q có nét nào giống với chữ cái viết hoa đã học?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96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5878119" y="1789851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1508832" y="989729"/>
            <a:ext cx="3799356" cy="3897879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0DFCF1DA-8534-45D8-9E96-B607188C0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931" y="5098786"/>
            <a:ext cx="7956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AD4712-5265-46FF-9993-3EA6BFB0DC01}"/>
              </a:ext>
            </a:extLst>
          </p:cNvPr>
          <p:cNvSpPr txBox="1"/>
          <p:nvPr/>
        </p:nvSpPr>
        <p:spPr>
          <a:xfrm>
            <a:off x="8242852" y="0"/>
            <a:ext cx="3949148" cy="56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07544-2DCF-43A6-99ED-236894F670D0}"/>
              </a:ext>
            </a:extLst>
          </p:cNvPr>
          <p:cNvGrpSpPr/>
          <p:nvPr/>
        </p:nvGrpSpPr>
        <p:grpSpPr>
          <a:xfrm>
            <a:off x="1618093" y="761973"/>
            <a:ext cx="8786189" cy="1591822"/>
            <a:chOff x="1618093" y="761973"/>
            <a:chExt cx="8786189" cy="15918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4833D3-5A2B-4D76-B09B-70295369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8093" y="761973"/>
              <a:ext cx="8786189" cy="1591822"/>
            </a:xfrm>
            <a:prstGeom prst="rect">
              <a:avLst/>
            </a:prstGeom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72A93E24-3C5B-4457-A065-9AF7095D9E69}"/>
                </a:ext>
              </a:extLst>
            </p:cNvPr>
            <p:cNvSpPr txBox="1"/>
            <p:nvPr/>
          </p:nvSpPr>
          <p:spPr>
            <a:xfrm>
              <a:off x="1618093" y="1128675"/>
              <a:ext cx="825663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err="1">
                  <a:latin typeface="HP001 4 hàng" panose="020B0603050302020204" pitchFamily="34" charset="0"/>
                </a:rPr>
                <a:t>Quê</a:t>
              </a:r>
              <a:r>
                <a:rPr lang="en-US" alt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latin typeface="HP001 4 hàng" panose="020B0603050302020204" pitchFamily="34" charset="0"/>
                </a:rPr>
                <a:t>hương</a:t>
              </a:r>
              <a:r>
                <a:rPr lang="en-US" alt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latin typeface="HP001 4 hàng" panose="020B0603050302020204" pitchFamily="34" charset="0"/>
                </a:rPr>
                <a:t>em</a:t>
              </a:r>
              <a:r>
                <a:rPr lang="en-US" alt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latin typeface="HP001 4 hàng" panose="020B0603050302020204" pitchFamily="34" charset="0"/>
                </a:rPr>
                <a:t>có</a:t>
              </a:r>
              <a:r>
                <a:rPr lang="en-US" alt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latin typeface="HP001 4 hàng" panose="020B0603050302020204" pitchFamily="34" charset="0"/>
                </a:rPr>
                <a:t>đồng</a:t>
              </a:r>
              <a:r>
                <a:rPr lang="en-US" alt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latin typeface="HP001 4 hàng" panose="020B0603050302020204" pitchFamily="34" charset="0"/>
                </a:rPr>
                <a:t>lúa</a:t>
              </a:r>
              <a:r>
                <a:rPr lang="en-US" alt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altLang="en-US" sz="4000" b="1" dirty="0" err="1">
                  <a:latin typeface="HP001 4 hàng" panose="020B0603050302020204" pitchFamily="34" charset="0"/>
                </a:rPr>
                <a:t>xanh</a:t>
              </a:r>
              <a:r>
                <a:rPr lang="en-US" altLang="en-US" sz="4000" b="1" dirty="0">
                  <a:solidFill>
                    <a:srgbClr val="0000FF"/>
                  </a:solidFill>
                  <a:latin typeface="HP001 4 hàng" panose="020B0603050302020204" pitchFamily="34" charset="0"/>
                </a:rPr>
                <a:t>.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" name="Text Box 890">
            <a:extLst>
              <a:ext uri="{FF2B5EF4-FFF2-40B4-BE49-F238E27FC236}">
                <a16:creationId xmlns:a16="http://schemas.microsoft.com/office/drawing/2014/main" id="{0B31CADF-6170-4A61-B360-38FFA1FE6D4B}"/>
              </a:ext>
            </a:extLst>
          </p:cNvPr>
          <p:cNvSpPr txBox="1"/>
          <p:nvPr/>
        </p:nvSpPr>
        <p:spPr>
          <a:xfrm>
            <a:off x="1625431" y="2720497"/>
            <a:ext cx="849825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E50E04-F999-4A88-92F7-820DB38BE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41" y="2545924"/>
            <a:ext cx="9022028" cy="38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360</Words>
  <Application>Microsoft Office PowerPoint</Application>
  <PresentationFormat>Widescreen</PresentationFormat>
  <Paragraphs>44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Arial-Rounded</vt:lpstr>
      <vt:lpstr>Calibri</vt:lpstr>
      <vt:lpstr>HP001 4 hàng</vt:lpstr>
      <vt:lpstr>HP001 5 hàng</vt:lpstr>
      <vt:lpstr>Kalam</vt:lpstr>
      <vt:lpstr>Montserrat</vt:lpstr>
      <vt:lpstr>Times New Roman</vt:lpstr>
      <vt:lpstr>UTM Avo</vt:lpstr>
      <vt:lpstr>1_Doodle Sketchbook by Slidesgo</vt:lpstr>
      <vt:lpstr>千图网拥有20W+精美PPT模板 更多PPT模板下载至：www.58pic.com/office/ppt​​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14</cp:revision>
  <dcterms:created xsi:type="dcterms:W3CDTF">2021-07-31T09:21:23Z</dcterms:created>
  <dcterms:modified xsi:type="dcterms:W3CDTF">2022-01-14T05:11:05Z</dcterms:modified>
</cp:coreProperties>
</file>