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9"/>
  </p:notesMasterIdLst>
  <p:sldIdLst>
    <p:sldId id="409" r:id="rId2"/>
    <p:sldId id="874" r:id="rId3"/>
    <p:sldId id="804" r:id="rId4"/>
    <p:sldId id="838" r:id="rId5"/>
    <p:sldId id="840" r:id="rId6"/>
    <p:sldId id="867" r:id="rId7"/>
    <p:sldId id="875" r:id="rId8"/>
    <p:sldId id="650" r:id="rId9"/>
    <p:sldId id="848" r:id="rId10"/>
    <p:sldId id="829" r:id="rId11"/>
    <p:sldId id="868" r:id="rId12"/>
    <p:sldId id="869" r:id="rId13"/>
    <p:sldId id="870" r:id="rId14"/>
    <p:sldId id="683" r:id="rId15"/>
    <p:sldId id="871" r:id="rId16"/>
    <p:sldId id="872" r:id="rId17"/>
    <p:sldId id="873" r:id="rId18"/>
  </p:sldIdLst>
  <p:sldSz cx="9144000" cy="6858000" type="screen4x3"/>
  <p:notesSz cx="6858000" cy="9144000"/>
  <p:embeddedFontLst>
    <p:embeddedFont>
      <p:font typeface="Jokerman" pitchFamily="82" charset="0"/>
      <p:regular r:id="rId20"/>
    </p:embeddedFont>
    <p:embeddedFont>
      <p:font typeface="Broadway" pitchFamily="82" charset="0"/>
      <p:regular r:id="rId21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CC66"/>
    <a:srgbClr val="FFD04B"/>
    <a:srgbClr val="FF9900"/>
    <a:srgbClr val="99FF66"/>
    <a:srgbClr val="009900"/>
    <a:srgbClr val="F8F8F8"/>
    <a:srgbClr val="CC660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912" autoAdjust="0"/>
    <p:restoredTop sz="92718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22C6B8-02C6-4F76-A62B-986CA80B474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B8404-D152-4C61-9ABB-D22387509CC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47D4B-41DA-4ED5-BFF8-0A1D2EB2B5E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4058D-3369-4827-9DC3-8D003F543EB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4CF37-7111-496B-8B19-FBE97A6FB3B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58051-1F8F-4A2B-A58F-9364D826831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85D12-F3AD-40EE-8701-8DDF4C96116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941C3-2758-46D4-AF2F-84E9D12F84E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10E4B-03CC-4E7D-AA51-3D8AEC41475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16051-E264-4DF7-8BFD-0ECDD9C0773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E2C0A-BF1F-4888-AB32-BB0948EA909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DD752-CB40-4407-B756-9406E4672A4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AF4BFB-78B3-45BB-9453-2EE04000C24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5.wav"/><Relationship Id="rId7" Type="http://schemas.openxmlformats.org/officeDocument/2006/relationships/image" Target="../media/image1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0.wav"/><Relationship Id="rId7" Type="http://schemas.openxmlformats.org/officeDocument/2006/relationships/image" Target="../media/image10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5906" y="718825"/>
            <a:ext cx="6532559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UNIT8 </a:t>
            </a: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̃</a:t>
            </a:r>
            <a:r>
              <a:rPr lang="en-US" sz="3200" b="1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. What are you reading?</a:t>
            </a:r>
            <a:endParaRPr lang="en-US" sz="32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2</a:t>
            </a:r>
            <a:endParaRPr lang="en-US" sz="4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5400675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                      like?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58888" y="5157788"/>
            <a:ext cx="4321175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He’s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90700" y="1292225"/>
            <a:ext cx="3559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Mai An Tiem</a:t>
            </a:r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0" y="358775"/>
            <a:ext cx="4333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882857" y="2276872"/>
            <a:ext cx="3443122" cy="2582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908050"/>
            <a:ext cx="25622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39975" y="5405438"/>
            <a:ext cx="3559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hard-working.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5400675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                      like?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58888" y="5157788"/>
            <a:ext cx="2520950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She’s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90700" y="1292225"/>
            <a:ext cx="3559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Snow White</a:t>
            </a: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0" y="358775"/>
            <a:ext cx="4333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92350" y="2276475"/>
            <a:ext cx="1893888" cy="258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2295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908050"/>
            <a:ext cx="2201863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55875" y="5405438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kind.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5400675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                like?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58888" y="5157788"/>
            <a:ext cx="2665412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He’s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90700" y="1292225"/>
            <a:ext cx="1917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The Fox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0" y="358775"/>
            <a:ext cx="4333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882857" y="2489571"/>
            <a:ext cx="3443122" cy="2156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331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908050"/>
            <a:ext cx="20574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39975" y="5405438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clever.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431958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         like?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58888" y="5157788"/>
            <a:ext cx="3025775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She’s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90700" y="1292225"/>
            <a:ext cx="123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Tam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0" y="358775"/>
            <a:ext cx="4333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882857" y="2489571"/>
            <a:ext cx="3443122" cy="2156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4343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725488"/>
            <a:ext cx="256222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84438" y="5405438"/>
            <a:ext cx="1655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gentle.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217488" y="188913"/>
            <a:ext cx="8424862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hard-working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kind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clever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gentle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FF0000"/>
                </a:solidFill>
              </a:rPr>
              <a:t>2. Model sentence</a:t>
            </a:r>
            <a:endParaRPr lang="en-US" altLang="en-US" sz="2800" b="1"/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ym typeface="Wingdings" pitchFamily="2" charset="2"/>
              </a:rPr>
              <a:t>What’s Snow White like?</a:t>
            </a:r>
            <a:endParaRPr lang="en-US" altLang="en-US" sz="2800" b="1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ym typeface="Wingdings" pitchFamily="2" charset="2"/>
              </a:rPr>
              <a:t>She’ </a:t>
            </a:r>
            <a:r>
              <a:rPr lang="en-US" altLang="en-US" sz="2800" b="1">
                <a:solidFill>
                  <a:srgbClr val="FF0000"/>
                </a:solidFill>
                <a:sym typeface="Wingdings" pitchFamily="2" charset="2"/>
              </a:rPr>
              <a:t>kind and beautiful.</a:t>
            </a:r>
            <a:endParaRPr lang="en-US" altLang="en-US" sz="2800" b="1"/>
          </a:p>
          <a:p>
            <a:pPr eaLnBrk="1" hangingPunct="1"/>
            <a:endParaRPr lang="en-US" altLang="en-US" sz="3600" b="1"/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2163" y="377825"/>
            <a:ext cx="5429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7413" y="620713"/>
            <a:ext cx="1600200" cy="120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525" y="620713"/>
            <a:ext cx="1655763" cy="117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63" y="2066925"/>
            <a:ext cx="3455987" cy="151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213" y="3916363"/>
            <a:ext cx="3203575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379680"/>
            <a:ext cx="380065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WRITE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323850" y="1557338"/>
            <a:ext cx="8424863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/>
              <a:t>1. What’s Tam in </a:t>
            </a:r>
            <a:r>
              <a:rPr lang="en-US" altLang="en-US" sz="2800" i="1"/>
              <a:t>The Story of Tam and Cam</a:t>
            </a:r>
            <a:r>
              <a:rPr lang="en-US" altLang="en-US" sz="2800"/>
              <a:t> like? She’s 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/>
              <a:t>2. What’s Doraemon like? He’s 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/>
              <a:t>3. What are the Seven Dwarfs like? They’re short and 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/>
              <a:t>4. What’s An Tiem like? He’s clever and  </a:t>
            </a:r>
          </a:p>
          <a:p>
            <a:pPr eaLnBrk="1" hangingPunct="1">
              <a:lnSpc>
                <a:spcPct val="150000"/>
              </a:lnSpc>
            </a:pPr>
            <a:endParaRPr lang="en-US" alt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03350" y="2349500"/>
            <a:ext cx="24558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kind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64163" y="2965450"/>
            <a:ext cx="24558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clever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16013" y="4292600"/>
            <a:ext cx="3527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hard-working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31000" y="4868863"/>
            <a:ext cx="2455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generous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5375" y="379413"/>
            <a:ext cx="13303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2-Point Star 10"/>
          <p:cNvSpPr/>
          <p:nvPr/>
        </p:nvSpPr>
        <p:spPr>
          <a:xfrm>
            <a:off x="4965700" y="641350"/>
            <a:ext cx="1046163" cy="771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12" name="32-Point Star 11"/>
          <p:cNvSpPr/>
          <p:nvPr/>
        </p:nvSpPr>
        <p:spPr>
          <a:xfrm>
            <a:off x="5986463" y="658813"/>
            <a:ext cx="1046162" cy="771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13" name="32-Point Star 12"/>
          <p:cNvSpPr/>
          <p:nvPr/>
        </p:nvSpPr>
        <p:spPr>
          <a:xfrm>
            <a:off x="7018338" y="658813"/>
            <a:ext cx="1044575" cy="771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3</a:t>
            </a:r>
          </a:p>
        </p:txBody>
      </p:sp>
      <p:sp>
        <p:nvSpPr>
          <p:cNvPr id="14" name="32-Point Star 13"/>
          <p:cNvSpPr/>
          <p:nvPr/>
        </p:nvSpPr>
        <p:spPr>
          <a:xfrm>
            <a:off x="8062913" y="658813"/>
            <a:ext cx="1046162" cy="771525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4</a:t>
            </a:r>
          </a:p>
        </p:txBody>
      </p:sp>
      <p:pic>
        <p:nvPicPr>
          <p:cNvPr id="16397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12163" y="5942013"/>
            <a:ext cx="5429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379680"/>
            <a:ext cx="694190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NUMBER THE SENTENCES IN THE CORRECT ORDER</a:t>
            </a: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5988" y="379413"/>
            <a:ext cx="16192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334963" y="4340225"/>
            <a:ext cx="863600" cy="86360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31950" y="1079500"/>
            <a:ext cx="5473700" cy="865188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A.It’s</a:t>
            </a:r>
            <a:r>
              <a:rPr lang="en-US" sz="2400" b="1" dirty="0">
                <a:solidFill>
                  <a:schemeClr val="tx1"/>
                </a:solidFill>
              </a:rPr>
              <a:t> a Vietnamese story about two girls.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54175" y="2205038"/>
            <a:ext cx="5473700" cy="86360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B.She</a:t>
            </a:r>
            <a:r>
              <a:rPr lang="en-US" sz="2400" b="1" dirty="0">
                <a:solidFill>
                  <a:schemeClr val="tx1"/>
                </a:solidFill>
              </a:rPr>
              <a:t> likes reading fairy tales in her free time</a:t>
            </a:r>
            <a:r>
              <a:rPr lang="en-US" sz="20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57350" y="3284538"/>
            <a:ext cx="5473700" cy="86518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C.Their</a:t>
            </a:r>
            <a:r>
              <a:rPr lang="en-US" sz="2400" b="1" dirty="0">
                <a:solidFill>
                  <a:schemeClr val="tx1"/>
                </a:solidFill>
              </a:rPr>
              <a:t> names are Tam and Cam.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57350" y="4340225"/>
            <a:ext cx="5473700" cy="86360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D.Minh’s</a:t>
            </a:r>
            <a:r>
              <a:rPr lang="en-US" sz="2800" b="1" dirty="0">
                <a:solidFill>
                  <a:schemeClr val="tx1"/>
                </a:solidFill>
              </a:rPr>
              <a:t> my classmate</a:t>
            </a:r>
            <a:r>
              <a:rPr lang="en-US" sz="2000" dirty="0"/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31950" y="5389563"/>
            <a:ext cx="5473700" cy="86518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E.Her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favourite</a:t>
            </a:r>
            <a:r>
              <a:rPr lang="en-US" sz="2400" b="1" dirty="0">
                <a:solidFill>
                  <a:schemeClr val="tx1"/>
                </a:solidFill>
              </a:rPr>
              <a:t> fairy tale is The Story of Tam and Cam.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4963" y="2205038"/>
            <a:ext cx="863600" cy="86360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3850" y="5391150"/>
            <a:ext cx="863600" cy="86360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3850" y="1079500"/>
            <a:ext cx="863600" cy="865188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8138" y="3294063"/>
            <a:ext cx="865187" cy="86360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742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2163" y="6011863"/>
            <a:ext cx="5429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942" y="87292"/>
            <a:ext cx="255993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6308725"/>
            <a:ext cx="5429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3068638"/>
            <a:ext cx="1158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6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6125" y="2673350"/>
            <a:ext cx="5111750" cy="1511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6632"/>
            <a:ext cx="563757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MAI AN TIEM / HARD-WORKING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5360" y="152400"/>
            <a:ext cx="373211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SNOW WHITE / KIND</a:t>
            </a:r>
          </a:p>
        </p:txBody>
      </p:sp>
      <p:pic>
        <p:nvPicPr>
          <p:cNvPr id="512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08013"/>
            <a:ext cx="4968875" cy="622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7704" y="476672"/>
            <a:ext cx="54006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FOX/ CLEVER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7704" y="476672"/>
            <a:ext cx="54006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TAM/ GENTLE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6125" y="2673350"/>
            <a:ext cx="5111750" cy="1511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Sentence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04225" y="115888"/>
            <a:ext cx="70485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3850" y="7461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93850" y="313848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356100" y="13255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49600" y="39338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78788" y="37893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9750" y="37893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19625" y="62071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85113" y="170338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04225" y="115888"/>
            <a:ext cx="70485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213360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6921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40200" y="7461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75125" y="39338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59563" y="39338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4405</TotalTime>
  <Words>156</Words>
  <Application>Microsoft Office PowerPoint</Application>
  <PresentationFormat>On-screen Show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Jokerman</vt:lpstr>
      <vt:lpstr>Times New Roman</vt:lpstr>
      <vt:lpstr>Wingdings</vt:lpstr>
      <vt:lpstr>Broadway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E5-U8-L2-JESS</dc:title>
  <dc:creator>JESSICA</dc:creator>
  <cp:lastModifiedBy>Windows User</cp:lastModifiedBy>
  <cp:revision>341</cp:revision>
  <dcterms:created xsi:type="dcterms:W3CDTF">2012-02-21T22:04:44Z</dcterms:created>
  <dcterms:modified xsi:type="dcterms:W3CDTF">2022-01-16T17:53:03Z</dcterms:modified>
</cp:coreProperties>
</file>