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14" r:id="rId2"/>
    <p:sldId id="331" r:id="rId3"/>
    <p:sldId id="459" r:id="rId4"/>
    <p:sldId id="352" r:id="rId5"/>
    <p:sldId id="511" r:id="rId6"/>
    <p:sldId id="465" r:id="rId7"/>
    <p:sldId id="507" r:id="rId8"/>
    <p:sldId id="508" r:id="rId9"/>
    <p:sldId id="509" r:id="rId10"/>
    <p:sldId id="510" r:id="rId11"/>
    <p:sldId id="513" r:id="rId12"/>
    <p:sldId id="512" r:id="rId13"/>
    <p:sldId id="436" r:id="rId14"/>
    <p:sldId id="479" r:id="rId15"/>
    <p:sldId id="480" r:id="rId16"/>
    <p:sldId id="481" r:id="rId17"/>
    <p:sldId id="482" r:id="rId18"/>
    <p:sldId id="483" r:id="rId19"/>
    <p:sldId id="486" r:id="rId20"/>
    <p:sldId id="3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3818" autoAdjust="0"/>
  </p:normalViewPr>
  <p:slideViewPr>
    <p:cSldViewPr snapToGrid="0">
      <p:cViewPr varScale="1">
        <p:scale>
          <a:sx n="68" d="100"/>
          <a:sy n="68" d="100"/>
        </p:scale>
        <p:origin x="-8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B522F-CF4D-410A-A644-D410ADEFD3BE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E823-226E-4D63-81D9-374DAF189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5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1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4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89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94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57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27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96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6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66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85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8903-1A7A-4DCE-8C21-84C308D2993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0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1" Type="http://schemas.openxmlformats.org/officeDocument/2006/relationships/video" Target="NULL" TargetMode="Externa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5" Type="http://schemas.microsoft.com/office/2007/relationships/media" Target="../media/media1.mp3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6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7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5.jpe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8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9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18" Type="http://schemas.openxmlformats.org/officeDocument/2006/relationships/slide" Target="slide14.xml"/><Relationship Id="rId3" Type="http://schemas.openxmlformats.org/officeDocument/2006/relationships/audio" Target="../media/audio4.wav"/><Relationship Id="rId7" Type="http://schemas.openxmlformats.org/officeDocument/2006/relationships/image" Target="../media/image27.gif"/><Relationship Id="rId12" Type="http://schemas.openxmlformats.org/officeDocument/2006/relationships/image" Target="../media/image21.gif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8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999891"/>
            <a:chOff x="0" y="0"/>
            <a:chExt cx="12192000" cy="6999891"/>
          </a:xfrm>
        </p:grpSpPr>
        <p:pic>
          <p:nvPicPr>
            <p:cNvPr id="4" name="Picture 1" descr="back grou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43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703385" y="4586068"/>
              <a:ext cx="11000935" cy="24138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874602"/>
                </a:avLst>
              </a:prstTxWarp>
              <a:spAutoFit/>
            </a:bodyPr>
            <a:lstStyle/>
            <a:p>
              <a:pPr algn="ctr"/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 to our </a:t>
              </a:r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1A3</a:t>
              </a:r>
              <a:endPara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48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855" y="1075120"/>
            <a:ext cx="7348113" cy="2834272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309523" y="4904960"/>
            <a:ext cx="7626778" cy="1414133"/>
          </a:xfrm>
          <a:prstGeom prst="wedgeRectCallout">
            <a:avLst>
              <a:gd name="adj1" fmla="val -49662"/>
              <a:gd name="adj2" fmla="val -50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alligator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185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316030" y="5130248"/>
            <a:ext cx="5776943" cy="1414133"/>
          </a:xfrm>
          <a:prstGeom prst="wedgeRectCallout">
            <a:avLst>
              <a:gd name="adj1" fmla="val -49662"/>
              <a:gd name="adj2" fmla="val -50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apple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10" y="446145"/>
            <a:ext cx="4135984" cy="43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868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4123" y="163494"/>
            <a:ext cx="2908102" cy="17896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186" y="3485302"/>
            <a:ext cx="2124672" cy="224271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778522" y="2381883"/>
            <a:ext cx="328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blue bird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53850" y="5719165"/>
            <a:ext cx="3793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 apple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870" y="544207"/>
            <a:ext cx="1791633" cy="1943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7412" y="2381883"/>
            <a:ext cx="42500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 crayon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028" y="3672445"/>
            <a:ext cx="2264139" cy="22641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01778" y="5728012"/>
            <a:ext cx="4293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yellow pencil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952" y="182851"/>
            <a:ext cx="1981200" cy="23050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69779" y="2381883"/>
            <a:ext cx="328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black cat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4232" y="2405772"/>
            <a:ext cx="3320527" cy="798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50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19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5"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1435" y="2545977"/>
            <a:ext cx="690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en-US" sz="8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1469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72" y="3517756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4385" y="3020406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6478" y="2391366"/>
            <a:ext cx="457405" cy="457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3055" y="976326"/>
            <a:ext cx="1939609" cy="2926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9128" y="266387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31" name="Arrow: Pentagon 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4">
                    <a:lumMod val="50000"/>
                  </a:schemeClr>
                </a:solidFill>
              </a:rPr>
              <a:t>GO</a:t>
            </a:r>
          </a:p>
        </p:txBody>
      </p:sp>
      <p:pic>
        <p:nvPicPr>
          <p:cNvPr id="32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189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6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4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4.07407E-6 L -1.25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5" grpId="0" animBg="1"/>
      <p:bldP spid="27" grpId="0"/>
      <p:bldP spid="27" grpId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" y="3576773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9802" y="3059055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5161" y="2088057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3948" y="3550263"/>
            <a:ext cx="356077" cy="3339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183" y="3435973"/>
            <a:ext cx="368300" cy="345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753" y="4726640"/>
            <a:ext cx="233400" cy="2189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909" y="1854127"/>
            <a:ext cx="1042371" cy="723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600" y="947968"/>
            <a:ext cx="1939609" cy="29260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141098" y="5262214"/>
            <a:ext cx="2844800" cy="1510959"/>
            <a:chOff x="-2312095" y="2265304"/>
            <a:chExt cx="2133600" cy="1133219"/>
          </a:xfrm>
        </p:grpSpPr>
        <p:sp>
          <p:nvSpPr>
            <p:cNvPr id="2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red apple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05" y="698294"/>
            <a:ext cx="3588591" cy="18288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631637" y="98667"/>
            <a:ext cx="2072640" cy="1035052"/>
            <a:chOff x="-1732975" y="2265304"/>
            <a:chExt cx="1554480" cy="776289"/>
          </a:xfrm>
        </p:grpSpPr>
        <p:sp>
          <p:nvSpPr>
            <p:cNvPr id="28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8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red apple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38383" y="3388994"/>
            <a:ext cx="2844800" cy="1744798"/>
            <a:chOff x="-2480317" y="2089925"/>
            <a:chExt cx="2133600" cy="1308598"/>
          </a:xfrm>
        </p:grpSpPr>
        <p:sp>
          <p:nvSpPr>
            <p:cNvPr id="31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480317" y="2089925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black cat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549415" y="3677615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green apple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549415" y="5100015"/>
            <a:ext cx="2844800" cy="1510959"/>
            <a:chOff x="-2312095" y="2265304"/>
            <a:chExt cx="2133600" cy="1133219"/>
          </a:xfrm>
        </p:grpSpPr>
        <p:sp>
          <p:nvSpPr>
            <p:cNvPr id="37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blue bird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84232" y="2405772"/>
            <a:ext cx="3320527" cy="798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5547" y="194718"/>
            <a:ext cx="1936275" cy="20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155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233351" y="-25400"/>
            <a:ext cx="12425351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-1" y="2501864"/>
            <a:ext cx="12190913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44400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181" y="3040828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1885" y="2132626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862" y="898294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yellow pencil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187" y="663279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450355" y="91635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a</a:t>
              </a: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yellow pencil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A pink pencil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blue pen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190913" y="5187770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green pencil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954" y="65836"/>
            <a:ext cx="2264139" cy="226413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3357" y="2521559"/>
            <a:ext cx="3320527" cy="798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93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4725" y="-25400"/>
            <a:ext cx="12195637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0912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85" y="3575968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6829" y="2760886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4716" y="1961820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199" y="974032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616173" y="5130800"/>
            <a:ext cx="2844800" cy="1510959"/>
            <a:chOff x="-2312095" y="2265304"/>
            <a:chExt cx="2133600" cy="1133219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A black cat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2379" y="699573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466428" y="73514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A black cat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406295" y="2668010"/>
            <a:ext cx="2844800" cy="1510959"/>
            <a:chOff x="-2312095" y="2265304"/>
            <a:chExt cx="213360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A brown cat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A black cow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190913" y="5187770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A white cow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794" y="2550782"/>
            <a:ext cx="3320527" cy="798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71" y="105282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05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-1" y="-25400"/>
            <a:ext cx="12190913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0912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6" y="3544400"/>
            <a:ext cx="3887488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3304" y="3006794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7436" y="2001901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406" y="982294"/>
            <a:ext cx="1939609" cy="29260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616173" y="5130800"/>
            <a:ext cx="2844800" cy="1510959"/>
            <a:chOff x="-2312095" y="2265304"/>
            <a:chExt cx="2133600" cy="1133219"/>
          </a:xfrm>
        </p:grpSpPr>
        <p:sp>
          <p:nvSpPr>
            <p:cNvPr id="21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red crayon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026" y="720433"/>
            <a:ext cx="3588591" cy="1828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25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A red pencil</a:t>
              </a:r>
              <a:endParaRPr lang="vi-VN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406296" y="2668010"/>
            <a:ext cx="3594453" cy="1510959"/>
            <a:chOff x="-2312096" y="2265304"/>
            <a:chExt cx="2695840" cy="1133219"/>
          </a:xfrm>
        </p:grpSpPr>
        <p:sp>
          <p:nvSpPr>
            <p:cNvPr id="28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6" y="2265304"/>
              <a:ext cx="269584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orange crayon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purple crayon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190913" y="5187772"/>
            <a:ext cx="2844800" cy="1510960"/>
            <a:chOff x="-2312095" y="2265304"/>
            <a:chExt cx="2133600" cy="1133219"/>
          </a:xfrm>
        </p:grpSpPr>
        <p:sp>
          <p:nvSpPr>
            <p:cNvPr id="34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black crayon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342" y="2577274"/>
            <a:ext cx="3320527" cy="798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112" y="67671"/>
            <a:ext cx="2218157" cy="24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882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" y="3587996"/>
            <a:ext cx="3927231" cy="32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953" y="3002379"/>
            <a:ext cx="2285047" cy="3824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784" y="3735984"/>
            <a:ext cx="2482924" cy="18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044" y="2527094"/>
            <a:ext cx="742680" cy="345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5161" y="2088057"/>
            <a:ext cx="620819" cy="62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3948" y="3550263"/>
            <a:ext cx="356077" cy="3339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183" y="3435973"/>
            <a:ext cx="368300" cy="345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753" y="4726640"/>
            <a:ext cx="233400" cy="2189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909" y="1854127"/>
            <a:ext cx="1042371" cy="7238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600" y="947968"/>
            <a:ext cx="1939609" cy="29260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000709" y="5355112"/>
            <a:ext cx="2844800" cy="1510959"/>
            <a:chOff x="-2312095" y="2265304"/>
            <a:chExt cx="2133600" cy="1133219"/>
          </a:xfrm>
        </p:grpSpPr>
        <p:sp>
          <p:nvSpPr>
            <p:cNvPr id="2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a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blue bird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05" y="698294"/>
            <a:ext cx="3588591" cy="18288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631637" y="98667"/>
            <a:ext cx="2072640" cy="1035052"/>
            <a:chOff x="-1732975" y="2265304"/>
            <a:chExt cx="1554480" cy="776289"/>
          </a:xfrm>
        </p:grpSpPr>
        <p:sp>
          <p:nvSpPr>
            <p:cNvPr id="28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a</a:t>
              </a:r>
              <a:r>
                <a:rPr lang="en-US" sz="1867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blue bird</a:t>
              </a:r>
              <a:endParaRPr lang="vi-VN" sz="1867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501900" y="3169615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a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blue bee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549415" y="3677615"/>
            <a:ext cx="2844800" cy="1510959"/>
            <a:chOff x="-2312095" y="2265304"/>
            <a:chExt cx="2133600" cy="1133219"/>
          </a:xfrm>
        </p:grpSpPr>
        <p:sp>
          <p:nvSpPr>
            <p:cNvPr id="34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green bird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549415" y="5100015"/>
            <a:ext cx="2844800" cy="1510959"/>
            <a:chOff x="-2312095" y="2265304"/>
            <a:chExt cx="2133600" cy="1133219"/>
          </a:xfrm>
        </p:grpSpPr>
        <p:sp>
          <p:nvSpPr>
            <p:cNvPr id="37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A yellow bee</a:t>
              </a:r>
              <a:endPara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9" name="Right Arrow 38">
            <a:hlinkClick r:id="rId18" action="ppaction://hlinksldjump"/>
          </p:cNvPr>
          <p:cNvSpPr/>
          <p:nvPr/>
        </p:nvSpPr>
        <p:spPr>
          <a:xfrm>
            <a:off x="10825161" y="98667"/>
            <a:ext cx="1176339" cy="84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NEXT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7015" y="2626161"/>
            <a:ext cx="3320527" cy="798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______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62" y="338229"/>
            <a:ext cx="3241880" cy="19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583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53919 -4.07407E-6 L 0.53919 0.01783 L -1.45833E-6 0.01783 L -1.45833E-6 -4.07407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8" y="0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491" y="2395205"/>
            <a:ext cx="10695709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Bài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9: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Học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cách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diễn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đạt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“I have…”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511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12" r="1251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995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31215" y="4743086"/>
            <a:ext cx="3897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crayon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761" y="701491"/>
            <a:ext cx="3592540" cy="38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157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9710" y="5034788"/>
            <a:ext cx="4315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pencil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800" y="812800"/>
            <a:ext cx="4221988" cy="42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718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242" y="517177"/>
            <a:ext cx="2908102" cy="17896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94" y="3374875"/>
            <a:ext cx="2124672" cy="22427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917" y="3672546"/>
            <a:ext cx="3727215" cy="14376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2554" y="59397"/>
            <a:ext cx="1622591" cy="2271627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2425" y="186793"/>
            <a:ext cx="2087607" cy="234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6856" y="3577801"/>
            <a:ext cx="3081488" cy="19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5053437" y="2232267"/>
            <a:ext cx="2308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bird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88737" y="5634467"/>
            <a:ext cx="33289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apple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4065" y="5522840"/>
            <a:ext cx="2308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bee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09762" y="2232495"/>
            <a:ext cx="2308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tree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14867" y="5491415"/>
            <a:ext cx="39707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alligator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6760" y="2367208"/>
            <a:ext cx="2861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flower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201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316031" y="5143500"/>
            <a:ext cx="5776943" cy="1414133"/>
          </a:xfrm>
          <a:prstGeom prst="wedgeRectCallout">
            <a:avLst>
              <a:gd name="adj1" fmla="val -49662"/>
              <a:gd name="adj2" fmla="val -50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tree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4120" y="0"/>
            <a:ext cx="45007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895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130501" y="5262769"/>
            <a:ext cx="5776943" cy="1414133"/>
          </a:xfrm>
          <a:prstGeom prst="wedgeRectCallout">
            <a:avLst>
              <a:gd name="adj1" fmla="val -49662"/>
              <a:gd name="adj2" fmla="val -50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bird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310" y="927995"/>
            <a:ext cx="6115323" cy="37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067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047054" y="5103743"/>
            <a:ext cx="5776943" cy="1414133"/>
          </a:xfrm>
          <a:prstGeom prst="wedgeRectCallout">
            <a:avLst>
              <a:gd name="adj1" fmla="val -49662"/>
              <a:gd name="adj2" fmla="val -50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flower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144" y="253053"/>
            <a:ext cx="4209404" cy="47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19409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"/>
            <a:ext cx="13011150" cy="731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958" y="582810"/>
            <a:ext cx="6215021" cy="392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3186996" y="5024230"/>
            <a:ext cx="5776943" cy="1414133"/>
          </a:xfrm>
          <a:prstGeom prst="wedgeRectCallout">
            <a:avLst>
              <a:gd name="adj1" fmla="val -49662"/>
              <a:gd name="adj2" fmla="val -504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bee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979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1189</TotalTime>
  <Words>224</Words>
  <Application>Microsoft Office PowerPoint</Application>
  <PresentationFormat>Custom</PresentationFormat>
  <Paragraphs>60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94</cp:revision>
  <dcterms:created xsi:type="dcterms:W3CDTF">2021-10-01T13:36:41Z</dcterms:created>
  <dcterms:modified xsi:type="dcterms:W3CDTF">2022-01-16T17:09:33Z</dcterms:modified>
</cp:coreProperties>
</file>