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6" r:id="rId4"/>
    <p:sldId id="291" r:id="rId5"/>
    <p:sldId id="304" r:id="rId6"/>
    <p:sldId id="305" r:id="rId7"/>
    <p:sldId id="293" r:id="rId8"/>
    <p:sldId id="292" r:id="rId9"/>
    <p:sldId id="284" r:id="rId10"/>
    <p:sldId id="297" r:id="rId11"/>
    <p:sldId id="263" r:id="rId12"/>
    <p:sldId id="301" r:id="rId13"/>
    <p:sldId id="266" r:id="rId14"/>
    <p:sldId id="302" r:id="rId15"/>
    <p:sldId id="303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6E4A3-3BB8-46A3-9537-39A5BF7C02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213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FA5C2-7121-42E6-A9EF-A0970804E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815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7883-E8B8-4947-8734-761B82DD54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8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170A5-6F38-42BC-ACE6-62A8BAF6D2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949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C23F8-6A69-4F30-B062-F03AD632F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900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71CFE-0862-424B-AA24-5906FEAA6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279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EE1B9-EA76-4083-BA83-B91D428E6D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22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22AF-A71B-492F-A8DB-4BBD557FCC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52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2AA3-EE2F-48B0-A8F0-0F6BC0AD0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226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105C5-0AD7-484C-95F0-4F1EF9FE40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832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8B62B-AE9F-4419-9731-59E72F781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80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46BB9B-580E-4E21-BB62-DF54CEA82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234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5DD38-DABA-49F7-B31E-C1EED468678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086654"/>
              </p:ext>
            </p:extLst>
          </p:nvPr>
        </p:nvGraphicFramePr>
        <p:xfrm>
          <a:off x="4184436" y="1473089"/>
          <a:ext cx="4343400" cy="40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CorelDRAW" r:id="rId4" imgW="4691160" imgH="3524400" progId="">
                  <p:embed/>
                </p:oleObj>
              </mc:Choice>
              <mc:Fallback>
                <p:oleObj name="CorelDRAW" r:id="rId4" imgW="4691160" imgH="3524400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436" y="1473089"/>
                        <a:ext cx="4343400" cy="403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1" y="3652401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61" y="43793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24838" y="499275"/>
            <a:ext cx="8229600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89954" y="5594132"/>
            <a:ext cx="3807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en-US" sz="2400" b="1" i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8358" y="2328962"/>
            <a:ext cx="103225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TIẾT 5</a:t>
            </a:r>
          </a:p>
          <a:p>
            <a:pPr algn="ctr"/>
            <a:endParaRPr lang="en-US" sz="1600" b="1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BÀI HÁT: BẠN ƠI LẮNG NGHE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 THIỆU HÌNH NỐT TRẮNG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TIẾT TẤU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89353" y="254835"/>
            <a:ext cx="10089280" cy="558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420" y="839449"/>
            <a:ext cx="413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Giới thiệu hình nốt trắng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9"/>
          <p:cNvSpPr>
            <a:spLocks noChangeArrowheads="1"/>
          </p:cNvSpPr>
          <p:nvPr/>
        </p:nvSpPr>
        <p:spPr bwMode="auto">
          <a:xfrm rot="-887737">
            <a:off x="5500844" y="3802738"/>
            <a:ext cx="1287462" cy="6953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.VnTifani HeavyH" pitchFamily="34" charset="0"/>
            </a:endParaRPr>
          </a:p>
        </p:txBody>
      </p:sp>
      <p:sp>
        <p:nvSpPr>
          <p:cNvPr id="6" name="Line 50"/>
          <p:cNvSpPr>
            <a:spLocks noChangeShapeType="1"/>
          </p:cNvSpPr>
          <p:nvPr/>
        </p:nvSpPr>
        <p:spPr bwMode="auto">
          <a:xfrm>
            <a:off x="6780005" y="1090065"/>
            <a:ext cx="71437" cy="307181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52"/>
          <p:cNvSpPr>
            <a:spLocks noChangeArrowheads="1"/>
          </p:cNvSpPr>
          <p:nvPr/>
        </p:nvSpPr>
        <p:spPr bwMode="auto">
          <a:xfrm flipV="1">
            <a:off x="4457935" y="4876254"/>
            <a:ext cx="3406775" cy="1000125"/>
          </a:xfrm>
          <a:prstGeom prst="wedgeRoundRectCallout">
            <a:avLst>
              <a:gd name="adj1" fmla="val -19674"/>
              <a:gd name="adj2" fmla="val 69391"/>
              <a:gd name="adj3" fmla="val 16667"/>
            </a:avLst>
          </a:prstGeom>
          <a:solidFill>
            <a:srgbClr val="FFFF00">
              <a:alpha val="54901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0000"/>
              </a:solidFill>
              <a:latin typeface=".VnTifani HeavyH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5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/>
          <p:cNvSpPr txBox="1">
            <a:spLocks noChangeArrowheads="1"/>
          </p:cNvSpPr>
          <p:nvPr/>
        </p:nvSpPr>
        <p:spPr bwMode="auto">
          <a:xfrm>
            <a:off x="990600" y="1066800"/>
            <a:ext cx="678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 nốt trắng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49"/>
          <p:cNvSpPr>
            <a:spLocks noChangeArrowheads="1"/>
          </p:cNvSpPr>
          <p:nvPr/>
        </p:nvSpPr>
        <p:spPr bwMode="auto">
          <a:xfrm rot="-1678769">
            <a:off x="3446464" y="3573836"/>
            <a:ext cx="731944" cy="459633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.VnTifani Heavy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4343400"/>
            <a:ext cx="6908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ình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bầu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dục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nằm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nghiêng</a:t>
            </a:r>
            <a:endParaRPr lang="en-US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Line 49"/>
          <p:cNvSpPr>
            <a:spLocks noChangeShapeType="1"/>
          </p:cNvSpPr>
          <p:nvPr/>
        </p:nvSpPr>
        <p:spPr bwMode="auto">
          <a:xfrm>
            <a:off x="4235971" y="2132351"/>
            <a:ext cx="0" cy="16002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0787" y="4876800"/>
            <a:ext cx="64892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đuôi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kéo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chạm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bên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phải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endParaRPr lang="en-US" sz="2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49"/>
          <p:cNvSpPr>
            <a:spLocks noChangeArrowheads="1"/>
          </p:cNvSpPr>
          <p:nvPr/>
        </p:nvSpPr>
        <p:spPr bwMode="auto">
          <a:xfrm rot="-1678769">
            <a:off x="1187450" y="4076700"/>
            <a:ext cx="1235075" cy="6858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.VnTifani HeavyH" pitchFamily="34" charset="0"/>
            </a:endParaRPr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>
            <a:off x="2338466" y="1484026"/>
            <a:ext cx="79297" cy="2778412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87675" y="3357563"/>
            <a:ext cx="7381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0" b="1" baseline="-25000" smtClean="0">
                <a:solidFill>
                  <a:prstClr val="black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4" name="Oval 138"/>
          <p:cNvSpPr>
            <a:spLocks noChangeArrowheads="1"/>
          </p:cNvSpPr>
          <p:nvPr/>
        </p:nvSpPr>
        <p:spPr bwMode="auto">
          <a:xfrm rot="3422011">
            <a:off x="4765675" y="3956051"/>
            <a:ext cx="490537" cy="1020762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38"/>
          <p:cNvSpPr>
            <a:spLocks noChangeArrowheads="1"/>
          </p:cNvSpPr>
          <p:nvPr/>
        </p:nvSpPr>
        <p:spPr bwMode="auto">
          <a:xfrm rot="3422011">
            <a:off x="7069138" y="4027487"/>
            <a:ext cx="490538" cy="10207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49"/>
          <p:cNvSpPr>
            <a:spLocks noChangeShapeType="1"/>
          </p:cNvSpPr>
          <p:nvPr/>
        </p:nvSpPr>
        <p:spPr bwMode="auto">
          <a:xfrm flipH="1">
            <a:off x="5508625" y="1484313"/>
            <a:ext cx="4763" cy="2852737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49"/>
          <p:cNvSpPr>
            <a:spLocks noChangeShapeType="1"/>
          </p:cNvSpPr>
          <p:nvPr/>
        </p:nvSpPr>
        <p:spPr bwMode="auto">
          <a:xfrm flipH="1">
            <a:off x="7740650" y="1543986"/>
            <a:ext cx="54235" cy="288196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48"/>
          <p:cNvSpPr>
            <a:spLocks noChangeArrowheads="1"/>
          </p:cNvSpPr>
          <p:nvPr/>
        </p:nvSpPr>
        <p:spPr bwMode="auto">
          <a:xfrm rot="-1822747">
            <a:off x="4500563" y="4221163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48"/>
          <p:cNvSpPr>
            <a:spLocks noChangeArrowheads="1"/>
          </p:cNvSpPr>
          <p:nvPr/>
        </p:nvSpPr>
        <p:spPr bwMode="auto">
          <a:xfrm rot="-1822747">
            <a:off x="6732588" y="4292600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867400" y="2636838"/>
            <a:ext cx="641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000" b="1" smtClean="0">
                <a:solidFill>
                  <a:prstClr val="black"/>
                </a:solidFill>
                <a:latin typeface="Calibri" panose="020F0502020204030204" pitchFamily="34" charset="0"/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71977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351" y="599607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Bài tập tiết tấu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3"/>
          <p:cNvSpPr/>
          <p:nvPr/>
        </p:nvSpPr>
        <p:spPr>
          <a:xfrm>
            <a:off x="1573967" y="2967335"/>
            <a:ext cx="99234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trắng  đen đen trắng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682341" y="1760308"/>
            <a:ext cx="40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678898" y="2308485"/>
            <a:ext cx="408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2600738" y="1990859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2108562" y="2023339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9016531" y="2020840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8479383" y="2023341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7777344" y="2025838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7330137" y="2028337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6433225" y="2075805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5956039" y="2048323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4429540" y="2020842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3937363" y="2023340"/>
            <a:ext cx="50901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2959346" y="1917009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5690056" y="1919509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4913064" y="1907017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3656389" y="1909515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9816592" y="1957223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5307052" y="1944732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3270887" y="1917250"/>
            <a:ext cx="399201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6969215" y="1909515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8258369" y="1909516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0194598" y="1941994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9462578" y="1929502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0409458" y="1932000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00605" y="1881265"/>
            <a:ext cx="8522621" cy="1128355"/>
            <a:chOff x="660152" y="3429000"/>
            <a:chExt cx="7602297" cy="1128355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60152" y="3429000"/>
              <a:ext cx="350076" cy="1128355"/>
              <a:chOff x="970586" y="1894820"/>
              <a:chExt cx="350076" cy="112835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70586" y="243840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2910" y="189482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cap="none" spc="0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2234293" y="3634365"/>
            <a:ext cx="78940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3574" y="3067270"/>
            <a:ext cx="8091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90611" y="1537639"/>
            <a:ext cx="71628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6214" y="309093"/>
            <a:ext cx="11784169" cy="6027312"/>
            <a:chOff x="0" y="0"/>
            <a:chExt cx="5760" cy="4333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2797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gluam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58" y="524655"/>
            <a:ext cx="10322484" cy="53514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at-ngaytruoc-nhung-hinh-anh-dep-cua-nui-rung-tay-nguyen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80" y="344774"/>
            <a:ext cx="10193312" cy="58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yn_cao_cac_nong_h_khong_m_rng_din_tich_ca_ph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67" y="569626"/>
            <a:ext cx="9428812" cy="54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P_20161003_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282" y="254835"/>
            <a:ext cx="10073390" cy="5336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0_LTh5Uz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03" y="584616"/>
            <a:ext cx="9983448" cy="50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-517510963-by-nguyen-duc-hieu-1543282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3" y="659567"/>
            <a:ext cx="9848537" cy="5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8938" y="779489"/>
            <a:ext cx="951875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</a:p>
          <a:p>
            <a:pPr lvl="0" algn="ctr">
              <a:lnSpc>
                <a:spcPct val="90000"/>
              </a:lnSpc>
            </a:pP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 ca: Ba-na</a:t>
            </a:r>
          </a:p>
          <a:p>
            <a:pPr lvl="0" algn="ctr">
              <a:lnSpc>
                <a:spcPct val="90000"/>
              </a:lnSpc>
            </a:pPr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Sưu tầm, dịch lời: Tô Ngọc Thanh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9233" y="2443397"/>
            <a:ext cx="63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Ôn tập bài hát: Bạn ơi lắng nghe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35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18000" contrast="68000"/>
          </a:blip>
          <a:srcRect l="9982" t="35257" r="21609" b="25163"/>
          <a:stretch>
            <a:fillRect/>
          </a:stretch>
        </p:blipFill>
        <p:spPr bwMode="auto">
          <a:xfrm>
            <a:off x="0" y="857232"/>
            <a:ext cx="12192000" cy="60007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chemeClr val="hlink"/>
                </a:solidFill>
                <a:latin typeface="Times New Roman" panose="02020603050405020304" pitchFamily="18" charset="0"/>
              </a:rPr>
              <a:t>                         Bạn ơi lắng nghe</a:t>
            </a:r>
          </a:p>
          <a:p>
            <a:pPr eaLnBrk="1" hangingPunct="1"/>
            <a:r>
              <a:rPr lang="en-US" altLang="en-US" sz="2000">
                <a:solidFill>
                  <a:schemeClr val="hlink"/>
                </a:solidFill>
                <a:latin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Dân ca: Ba Na</a:t>
            </a:r>
          </a:p>
          <a:p>
            <a:pPr eaLnBrk="1" hangingPunct="1"/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i="1">
                <a:solidFill>
                  <a:schemeClr val="hlink"/>
                </a:solidFill>
                <a:latin typeface="Times New Roman" panose="02020603050405020304" pitchFamily="18" charset="0"/>
              </a:rPr>
              <a:t>Tha thiết,hồn nhiên                                </a:t>
            </a:r>
            <a:r>
              <a:rPr lang="en-US" altLang="en-US" sz="2000" b="1" i="1">
                <a:solidFill>
                  <a:schemeClr val="hlink"/>
                </a:solidFill>
                <a:latin typeface="Times New Roman" panose="02020603050405020304" pitchFamily="18" charset="0"/>
              </a:rPr>
              <a:t>Sưu tầm dịch lời: Tô Ngọc Thanh</a:t>
            </a:r>
          </a:p>
        </p:txBody>
      </p:sp>
    </p:spTree>
    <p:extLst>
      <p:ext uri="{BB962C8B-B14F-4D97-AF65-F5344CB8AC3E}">
        <p14:creationId xmlns:p14="http://schemas.microsoft.com/office/powerpoint/2010/main" val="226216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185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.VnTifani HeavyH</vt:lpstr>
      <vt:lpstr>.VnUniverseH</vt:lpstr>
      <vt:lpstr>Arial</vt:lpstr>
      <vt:lpstr>Calibri</vt:lpstr>
      <vt:lpstr>Calibri Light</vt:lpstr>
      <vt:lpstr>Cambria</vt:lpstr>
      <vt:lpstr>Times New Roman</vt:lpstr>
      <vt:lpstr>Office Theme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123</cp:revision>
  <dcterms:created xsi:type="dcterms:W3CDTF">2020-04-05T09:01:56Z</dcterms:created>
  <dcterms:modified xsi:type="dcterms:W3CDTF">2021-10-28T13:07:02Z</dcterms:modified>
</cp:coreProperties>
</file>