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6" r:id="rId6"/>
  </p:sldMasterIdLst>
  <p:notesMasterIdLst>
    <p:notesMasterId r:id="rId30"/>
  </p:notesMasterIdLst>
  <p:sldIdLst>
    <p:sldId id="256" r:id="rId7"/>
    <p:sldId id="259" r:id="rId8"/>
    <p:sldId id="260" r:id="rId9"/>
    <p:sldId id="280" r:id="rId10"/>
    <p:sldId id="281" r:id="rId11"/>
    <p:sldId id="282" r:id="rId12"/>
    <p:sldId id="279" r:id="rId13"/>
    <p:sldId id="257" r:id="rId14"/>
    <p:sldId id="271" r:id="rId15"/>
    <p:sldId id="274" r:id="rId16"/>
    <p:sldId id="290" r:id="rId17"/>
    <p:sldId id="258" r:id="rId18"/>
    <p:sldId id="264" r:id="rId19"/>
    <p:sldId id="291" r:id="rId20"/>
    <p:sldId id="292" r:id="rId21"/>
    <p:sldId id="263" r:id="rId22"/>
    <p:sldId id="261" r:id="rId23"/>
    <p:sldId id="293" r:id="rId24"/>
    <p:sldId id="294" r:id="rId25"/>
    <p:sldId id="295" r:id="rId26"/>
    <p:sldId id="296" r:id="rId27"/>
    <p:sldId id="270" r:id="rId28"/>
    <p:sldId id="278" r:id="rId29"/>
  </p:sldIdLst>
  <p:sldSz cx="18288000" cy="10287000"/>
  <p:notesSz cx="6858000" cy="9144000"/>
  <p:embeddedFontLst>
    <p:embeddedFont>
      <p:font typeface="Lazydog" panose="020B0604020202020204" charset="0"/>
      <p:regular r:id="rId31"/>
    </p:embeddedFont>
    <p:embeddedFont>
      <p:font typeface="Cabin Regular Bold" panose="020B0604020202020204" charset="0"/>
      <p:regular r:id="rId32"/>
    </p:embeddedFont>
    <p:embeddedFont>
      <p:font typeface="Leelawadee UI" panose="020B0502040204020203" pitchFamily="34" charset="-34"/>
      <p:regular r:id="rId33"/>
      <p:bold r:id="rId34"/>
    </p:embeddedFont>
    <p:embeddedFont>
      <p:font typeface="Bungee" panose="020B0604020202020204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aven Pro Bold" panose="020B0604020202020204" charset="0"/>
      <p:regular r:id="rId38"/>
    </p:embeddedFont>
    <p:embeddedFont>
      <p:font typeface="Imprint MT Shadow" panose="04020605060303030202" pitchFamily="8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.VnTime" panose="020B7200000000000000" pitchFamily="34" charset="0"/>
      <p:regular r:id="rId44"/>
      <p:bold r:id="rId45"/>
      <p:italic r:id="rId46"/>
      <p:boldItalic r:id="rId47"/>
    </p:embeddedFont>
    <p:embeddedFont>
      <p:font typeface="Faustina SemiBold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8AA"/>
    <a:srgbClr val="FFAB5D"/>
    <a:srgbClr val="F9705A"/>
    <a:srgbClr val="FCE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2000" autoAdjust="0"/>
  </p:normalViewPr>
  <p:slideViewPr>
    <p:cSldViewPr>
      <p:cViewPr varScale="1">
        <p:scale>
          <a:sx n="42" d="100"/>
          <a:sy n="42" d="100"/>
        </p:scale>
        <p:origin x="78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2C8C7-0D90-4071-A40D-A4D67B9E74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750CD-25A0-45C1-8EE2-8214C1FE2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4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27" indent="0" algn="ctr">
              <a:buNone/>
              <a:defRPr sz="2250"/>
            </a:lvl2pPr>
            <a:lvl3pPr marL="1028655" indent="0" algn="ctr">
              <a:buNone/>
              <a:defRPr sz="2025"/>
            </a:lvl3pPr>
            <a:lvl4pPr marL="1542982" indent="0" algn="ctr">
              <a:buNone/>
              <a:defRPr sz="1800"/>
            </a:lvl4pPr>
            <a:lvl5pPr marL="2057308" indent="0" algn="ctr">
              <a:buNone/>
              <a:defRPr sz="1800"/>
            </a:lvl5pPr>
            <a:lvl6pPr marL="2571635" indent="0" algn="ctr">
              <a:buNone/>
              <a:defRPr sz="1800"/>
            </a:lvl6pPr>
            <a:lvl7pPr marL="3085963" indent="0" algn="ctr">
              <a:buNone/>
              <a:defRPr sz="1800"/>
            </a:lvl7pPr>
            <a:lvl8pPr marL="3600290" indent="0" algn="ctr">
              <a:buNone/>
              <a:defRPr sz="1800"/>
            </a:lvl8pPr>
            <a:lvl9pPr marL="4114617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1479-3358-4DEA-A7E6-0B9E5CFF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D5331F-DD9B-4B5A-9F76-6AAE5616B4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EB36F-39AB-483E-8EA1-3F401AC0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D3DF-359C-40EF-BA06-BF3532B9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46C7BD-AB01-4AC5-B4D2-A44B40B883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87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B9E0B-703E-415C-9EBB-5C6C6A83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A42BDB-17A0-4751-B5E4-336CEDBD7B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78699-D7F6-4A64-A502-2CC6C50C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A4F16-F5B3-48C5-99A4-D17CBE43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8D3A54-1BB2-4E5F-8AF5-616563D4B3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4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</p:spPr>
        <p:txBody>
          <a:bodyPr anchor="b"/>
          <a:lstStyle>
            <a:lvl1pPr>
              <a:defRPr sz="674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2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655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29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3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6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59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2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6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D1A96-E05C-402B-BEE2-36F6BDAD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9E19D9-34D1-49BD-B763-392EFF5AF7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B6DD2-18C3-459B-AC27-3BEE3FE9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20CA4-A6FC-4857-87D0-46F6F086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D91A37-A233-4C65-B8B3-3EE75FFB5D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95D1F-F86E-4935-872F-43E03A2B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63F9BF-818E-4A65-8356-6E8EEAE399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781FEC-964F-4C5B-852A-0736D46C1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E07873-E2F0-47BF-88F7-C3B317BE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48FE2E-816E-4636-A44A-25F62BE7C7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5" y="2521744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27" indent="0">
              <a:buNone/>
              <a:defRPr sz="2250" b="1"/>
            </a:lvl2pPr>
            <a:lvl3pPr marL="1028655" indent="0">
              <a:buNone/>
              <a:defRPr sz="2025" b="1"/>
            </a:lvl3pPr>
            <a:lvl4pPr marL="1542982" indent="0">
              <a:buNone/>
              <a:defRPr sz="1800" b="1"/>
            </a:lvl4pPr>
            <a:lvl5pPr marL="2057308" indent="0">
              <a:buNone/>
              <a:defRPr sz="1800" b="1"/>
            </a:lvl5pPr>
            <a:lvl6pPr marL="2571635" indent="0">
              <a:buNone/>
              <a:defRPr sz="1800" b="1"/>
            </a:lvl6pPr>
            <a:lvl7pPr marL="3085963" indent="0">
              <a:buNone/>
              <a:defRPr sz="1800" b="1"/>
            </a:lvl7pPr>
            <a:lvl8pPr marL="3600290" indent="0">
              <a:buNone/>
              <a:defRPr sz="1800" b="1"/>
            </a:lvl8pPr>
            <a:lvl9pPr marL="4114617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5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27" indent="0">
              <a:buNone/>
              <a:defRPr sz="2250" b="1"/>
            </a:lvl2pPr>
            <a:lvl3pPr marL="1028655" indent="0">
              <a:buNone/>
              <a:defRPr sz="2025" b="1"/>
            </a:lvl3pPr>
            <a:lvl4pPr marL="1542982" indent="0">
              <a:buNone/>
              <a:defRPr sz="1800" b="1"/>
            </a:lvl4pPr>
            <a:lvl5pPr marL="2057308" indent="0">
              <a:buNone/>
              <a:defRPr sz="1800" b="1"/>
            </a:lvl5pPr>
            <a:lvl6pPr marL="2571635" indent="0">
              <a:buNone/>
              <a:defRPr sz="1800" b="1"/>
            </a:lvl6pPr>
            <a:lvl7pPr marL="3085963" indent="0">
              <a:buNone/>
              <a:defRPr sz="1800" b="1"/>
            </a:lvl7pPr>
            <a:lvl8pPr marL="3600290" indent="0">
              <a:buNone/>
              <a:defRPr sz="1800" b="1"/>
            </a:lvl8pPr>
            <a:lvl9pPr marL="4114617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6B5554-48A6-42EE-A5DC-2DEC2029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E34CBE-29EB-4332-B9AC-A8265B4722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3CFDAB-C27A-4362-9DF2-44B78AD1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940AFB-CC2A-4921-A6D2-5A1A8E52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038C05-5A0F-4391-B3C2-1982AE5EC6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4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7C3D4F-5C58-40C8-BEA3-5307AF7D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A057B-44FA-4B33-A887-FC09A58EFB3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94FC7E-EB49-4209-8427-50776A24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C22CFA-B4CF-42D2-8688-36824C61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5FAA6C-2D43-47F3-9B09-7DCFB62B57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56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5ED36A-F86E-477A-B446-3141DF00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5C240E-46B9-42E0-8571-67ED3D783C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ED5B55-F512-43F9-93EB-0EAB9BE3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D66523-9D83-4FC1-8BBB-75C71216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BDBB89-8A6F-419C-905D-6928D8780ED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45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799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3" y="1481140"/>
            <a:ext cx="9258301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1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27" indent="0">
              <a:buNone/>
              <a:defRPr sz="1575"/>
            </a:lvl2pPr>
            <a:lvl3pPr marL="1028655" indent="0">
              <a:buNone/>
              <a:defRPr sz="1350"/>
            </a:lvl3pPr>
            <a:lvl4pPr marL="1542982" indent="0">
              <a:buNone/>
              <a:defRPr sz="1125"/>
            </a:lvl4pPr>
            <a:lvl5pPr marL="2057308" indent="0">
              <a:buNone/>
              <a:defRPr sz="1125"/>
            </a:lvl5pPr>
            <a:lvl6pPr marL="2571635" indent="0">
              <a:buNone/>
              <a:defRPr sz="1125"/>
            </a:lvl6pPr>
            <a:lvl7pPr marL="3085963" indent="0">
              <a:buNone/>
              <a:defRPr sz="1125"/>
            </a:lvl7pPr>
            <a:lvl8pPr marL="3600290" indent="0">
              <a:buNone/>
              <a:defRPr sz="1125"/>
            </a:lvl8pPr>
            <a:lvl9pPr marL="4114617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1B0D1-7A46-4EE9-86BF-8D592918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AF4AD5-A0CD-4EBB-9A1D-F7A2D3A062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9ADD04-A9AC-465E-BFB6-2140FB17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4266FD-5922-413F-BDEF-A19E292D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6CB871-3706-4914-8236-EC85D31C03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799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3" y="1481140"/>
            <a:ext cx="9258301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27" indent="0">
              <a:buNone/>
              <a:defRPr sz="3150"/>
            </a:lvl2pPr>
            <a:lvl3pPr marL="1028655" indent="0">
              <a:buNone/>
              <a:defRPr sz="2700"/>
            </a:lvl3pPr>
            <a:lvl4pPr marL="1542982" indent="0">
              <a:buNone/>
              <a:defRPr sz="2250"/>
            </a:lvl4pPr>
            <a:lvl5pPr marL="2057308" indent="0">
              <a:buNone/>
              <a:defRPr sz="2250"/>
            </a:lvl5pPr>
            <a:lvl6pPr marL="2571635" indent="0">
              <a:buNone/>
              <a:defRPr sz="2250"/>
            </a:lvl6pPr>
            <a:lvl7pPr marL="3085963" indent="0">
              <a:buNone/>
              <a:defRPr sz="2250"/>
            </a:lvl7pPr>
            <a:lvl8pPr marL="3600290" indent="0">
              <a:buNone/>
              <a:defRPr sz="2250"/>
            </a:lvl8pPr>
            <a:lvl9pPr marL="4114617" indent="0">
              <a:buNone/>
              <a:defRPr sz="22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1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27" indent="0">
              <a:buNone/>
              <a:defRPr sz="1575"/>
            </a:lvl2pPr>
            <a:lvl3pPr marL="1028655" indent="0">
              <a:buNone/>
              <a:defRPr sz="1350"/>
            </a:lvl3pPr>
            <a:lvl4pPr marL="1542982" indent="0">
              <a:buNone/>
              <a:defRPr sz="1125"/>
            </a:lvl4pPr>
            <a:lvl5pPr marL="2057308" indent="0">
              <a:buNone/>
              <a:defRPr sz="1125"/>
            </a:lvl5pPr>
            <a:lvl6pPr marL="2571635" indent="0">
              <a:buNone/>
              <a:defRPr sz="1125"/>
            </a:lvl6pPr>
            <a:lvl7pPr marL="3085963" indent="0">
              <a:buNone/>
              <a:defRPr sz="1125"/>
            </a:lvl7pPr>
            <a:lvl8pPr marL="3600290" indent="0">
              <a:buNone/>
              <a:defRPr sz="1125"/>
            </a:lvl8pPr>
            <a:lvl9pPr marL="4114617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433A2A-4338-4A8C-A03D-7836764D0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B06416-99F7-4219-AC54-6B46FC7C4F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7BDDEF-7776-4F9B-9B81-B639CEDD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324259-3AB5-4204-BB14-E263F58F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3166F0-0F92-4E88-9159-B7C7BA73B6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0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FB12-7D6C-4E38-91AC-EA2807F5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E134059-F0ED-404B-9088-3CD8AD32D1A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F64F1-2D1E-41F9-8862-9BEF5624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837AA-B84D-41D4-B8EF-9A6AFE53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5FB461-4225-4DB1-9422-255D0C41E2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7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76D56-9B66-4CD6-93A8-CCEB00CF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D099A0-147B-424A-9E15-D621FE42C5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27F93-4E27-46FF-9083-F7518494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788E3-8414-43D5-8B04-7547E605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F6B728-DB57-4FC6-BC28-664CC7036F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90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02">
            <a:extLst>
              <a:ext uri="{FF2B5EF4-FFF2-40B4-BE49-F238E27FC236}">
                <a16:creationId xmlns:a16="http://schemas.microsoft.com/office/drawing/2014/main" id="{53008E25-E164-4572-82B3-7F0740273D8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33"/>
          <a:stretch>
            <a:fillRect/>
          </a:stretch>
        </p:blipFill>
        <p:spPr bwMode="auto">
          <a:xfrm>
            <a:off x="11163301" y="-19049"/>
            <a:ext cx="5010150" cy="154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hape 103">
            <a:extLst>
              <a:ext uri="{FF2B5EF4-FFF2-40B4-BE49-F238E27FC236}">
                <a16:creationId xmlns:a16="http://schemas.microsoft.com/office/drawing/2014/main" id="{DEF78E68-A9AE-4586-A567-C5F3090126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45142" r="-12064"/>
          <a:stretch>
            <a:fillRect/>
          </a:stretch>
        </p:blipFill>
        <p:spPr bwMode="auto">
          <a:xfrm>
            <a:off x="-19050" y="-19049"/>
            <a:ext cx="5448301" cy="25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hape 104">
            <a:extLst>
              <a:ext uri="{FF2B5EF4-FFF2-40B4-BE49-F238E27FC236}">
                <a16:creationId xmlns:a16="http://schemas.microsoft.com/office/drawing/2014/main" id="{834DEB57-D43E-4A89-AA21-1792E7005B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b="35069"/>
          <a:stretch>
            <a:fillRect/>
          </a:stretch>
        </p:blipFill>
        <p:spPr bwMode="auto">
          <a:xfrm>
            <a:off x="1574801" y="8708233"/>
            <a:ext cx="4340227" cy="15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05">
            <a:extLst>
              <a:ext uri="{FF2B5EF4-FFF2-40B4-BE49-F238E27FC236}">
                <a16:creationId xmlns:a16="http://schemas.microsoft.com/office/drawing/2014/main" id="{67D41FF5-1E0F-4B90-BA9C-ECAA45F845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0" b="38811"/>
          <a:stretch>
            <a:fillRect/>
          </a:stretch>
        </p:blipFill>
        <p:spPr bwMode="auto">
          <a:xfrm>
            <a:off x="13947777" y="7000876"/>
            <a:ext cx="4340224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106">
            <a:extLst>
              <a:ext uri="{FF2B5EF4-FFF2-40B4-BE49-F238E27FC236}">
                <a16:creationId xmlns:a16="http://schemas.microsoft.com/office/drawing/2014/main" id="{35E5A764-AC3E-4BF9-83BA-A0770D08983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0"/>
          <a:stretch>
            <a:fillRect/>
          </a:stretch>
        </p:blipFill>
        <p:spPr bwMode="auto">
          <a:xfrm>
            <a:off x="13611227" y="-19049"/>
            <a:ext cx="4676773" cy="26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07">
            <a:extLst>
              <a:ext uri="{FF2B5EF4-FFF2-40B4-BE49-F238E27FC236}">
                <a16:creationId xmlns:a16="http://schemas.microsoft.com/office/drawing/2014/main" id="{0855A51B-9F0B-468B-A0D4-A662F4D3D2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b="14813"/>
          <a:stretch>
            <a:fillRect/>
          </a:stretch>
        </p:blipFill>
        <p:spPr bwMode="auto">
          <a:xfrm>
            <a:off x="2" y="5924550"/>
            <a:ext cx="2813050" cy="436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08">
            <a:extLst>
              <a:ext uri="{FF2B5EF4-FFF2-40B4-BE49-F238E27FC236}">
                <a16:creationId xmlns:a16="http://schemas.microsoft.com/office/drawing/2014/main" id="{CF1EAD9E-455B-4AFA-835A-2D76F7ABCD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5" b="12701"/>
          <a:stretch>
            <a:fillRect/>
          </a:stretch>
        </p:blipFill>
        <p:spPr bwMode="auto">
          <a:xfrm>
            <a:off x="16103600" y="5267326"/>
            <a:ext cx="2184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553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0">
            <a:extLst>
              <a:ext uri="{FF2B5EF4-FFF2-40B4-BE49-F238E27FC236}">
                <a16:creationId xmlns:a16="http://schemas.microsoft.com/office/drawing/2014/main" id="{CA92E67D-1135-4870-9253-08B89FA1BD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 r="26904"/>
          <a:stretch>
            <a:fillRect/>
          </a:stretch>
        </p:blipFill>
        <p:spPr bwMode="auto">
          <a:xfrm>
            <a:off x="12096750" y="-19049"/>
            <a:ext cx="6210301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hape 51">
            <a:extLst>
              <a:ext uri="{FF2B5EF4-FFF2-40B4-BE49-F238E27FC236}">
                <a16:creationId xmlns:a16="http://schemas.microsoft.com/office/drawing/2014/main" id="{B40A1C60-700B-4B30-AFB3-8B296B385499}"/>
              </a:ext>
            </a:extLst>
          </p:cNvPr>
          <p:cNvGrpSpPr>
            <a:grpSpLocks/>
          </p:cNvGrpSpPr>
          <p:nvPr/>
        </p:nvGrpSpPr>
        <p:grpSpPr bwMode="auto">
          <a:xfrm>
            <a:off x="1231901" y="1162051"/>
            <a:ext cx="15824200" cy="7962900"/>
            <a:chOff x="615225" y="581250"/>
            <a:chExt cx="7913399" cy="3981000"/>
          </a:xfrm>
        </p:grpSpPr>
        <p:sp>
          <p:nvSpPr>
            <p:cNvPr id="7" name="Shape 52">
              <a:extLst>
                <a:ext uri="{FF2B5EF4-FFF2-40B4-BE49-F238E27FC236}">
                  <a16:creationId xmlns:a16="http://schemas.microsoft.com/office/drawing/2014/main" id="{E76C5DCB-0766-4CF8-A20A-A8E288CDC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Shape 53">
              <a:extLst>
                <a:ext uri="{FF2B5EF4-FFF2-40B4-BE49-F238E27FC236}">
                  <a16:creationId xmlns:a16="http://schemas.microsoft.com/office/drawing/2014/main" id="{B11EDF2E-5A3C-4698-87F8-7F19C521D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Shape 57">
            <a:extLst>
              <a:ext uri="{FF2B5EF4-FFF2-40B4-BE49-F238E27FC236}">
                <a16:creationId xmlns:a16="http://schemas.microsoft.com/office/drawing/2014/main" id="{EDAE9090-3234-4605-B06C-2A31AC039C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0" b="21764"/>
          <a:stretch>
            <a:fillRect/>
          </a:stretch>
        </p:blipFill>
        <p:spPr bwMode="auto">
          <a:xfrm>
            <a:off x="1" y="4760121"/>
            <a:ext cx="3057526" cy="552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58">
            <a:extLst>
              <a:ext uri="{FF2B5EF4-FFF2-40B4-BE49-F238E27FC236}">
                <a16:creationId xmlns:a16="http://schemas.microsoft.com/office/drawing/2014/main" id="{74463E9B-BD4A-4532-97AD-E23B153751D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69" b="72214"/>
          <a:stretch>
            <a:fillRect/>
          </a:stretch>
        </p:blipFill>
        <p:spPr bwMode="auto">
          <a:xfrm>
            <a:off x="14011278" y="6910389"/>
            <a:ext cx="429577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503203" y="2088353"/>
            <a:ext cx="13281599" cy="1907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2383302" y="4231547"/>
            <a:ext cx="6563399" cy="430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9341603" y="4231547"/>
            <a:ext cx="6563399" cy="430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607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0">
            <a:extLst>
              <a:ext uri="{FF2B5EF4-FFF2-40B4-BE49-F238E27FC236}">
                <a16:creationId xmlns:a16="http://schemas.microsoft.com/office/drawing/2014/main" id="{6113AE2C-B3A8-43FE-8832-F895EC50F2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b="3157"/>
          <a:stretch>
            <a:fillRect/>
          </a:stretch>
        </p:blipFill>
        <p:spPr bwMode="auto">
          <a:xfrm>
            <a:off x="-22225" y="2666999"/>
            <a:ext cx="2362201" cy="76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61">
            <a:extLst>
              <a:ext uri="{FF2B5EF4-FFF2-40B4-BE49-F238E27FC236}">
                <a16:creationId xmlns:a16="http://schemas.microsoft.com/office/drawing/2014/main" id="{DB930F54-E8E1-4178-B59D-B7037BA20A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32211" r="-6270" b="-5402"/>
          <a:stretch>
            <a:fillRect/>
          </a:stretch>
        </p:blipFill>
        <p:spPr bwMode="auto">
          <a:xfrm>
            <a:off x="11010900" y="6162676"/>
            <a:ext cx="7277101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ape 62">
            <a:extLst>
              <a:ext uri="{FF2B5EF4-FFF2-40B4-BE49-F238E27FC236}">
                <a16:creationId xmlns:a16="http://schemas.microsoft.com/office/drawing/2014/main" id="{D7141D18-152E-4FCB-9A12-B023026AB09C}"/>
              </a:ext>
            </a:extLst>
          </p:cNvPr>
          <p:cNvGrpSpPr>
            <a:grpSpLocks/>
          </p:cNvGrpSpPr>
          <p:nvPr/>
        </p:nvGrpSpPr>
        <p:grpSpPr bwMode="auto">
          <a:xfrm>
            <a:off x="1231901" y="1162051"/>
            <a:ext cx="15824200" cy="7962900"/>
            <a:chOff x="615225" y="581250"/>
            <a:chExt cx="7913399" cy="3981000"/>
          </a:xfrm>
        </p:grpSpPr>
        <p:sp>
          <p:nvSpPr>
            <p:cNvPr id="9" name="Shape 63">
              <a:extLst>
                <a:ext uri="{FF2B5EF4-FFF2-40B4-BE49-F238E27FC236}">
                  <a16:creationId xmlns:a16="http://schemas.microsoft.com/office/drawing/2014/main" id="{2C2675BF-BE63-4CBB-B896-DE9E9C8F0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Shape 64">
              <a:extLst>
                <a:ext uri="{FF2B5EF4-FFF2-40B4-BE49-F238E27FC236}">
                  <a16:creationId xmlns:a16="http://schemas.microsoft.com/office/drawing/2014/main" id="{98CB5F39-2ED5-4F63-BCBF-9FA5C53EE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Shape 69">
            <a:extLst>
              <a:ext uri="{FF2B5EF4-FFF2-40B4-BE49-F238E27FC236}">
                <a16:creationId xmlns:a16="http://schemas.microsoft.com/office/drawing/2014/main" id="{AC3DDC98-C214-4A34-B6F5-4AED14EDA2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5" t="39793" r="42702" b="-13091"/>
          <a:stretch>
            <a:fillRect/>
          </a:stretch>
        </p:blipFill>
        <p:spPr bwMode="auto">
          <a:xfrm>
            <a:off x="13716000" y="-9525"/>
            <a:ext cx="461010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03203" y="2088353"/>
            <a:ext cx="13281599" cy="1907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52200" y="4255854"/>
            <a:ext cx="4336800" cy="4669198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911353" y="4255854"/>
            <a:ext cx="4336800" cy="4669198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11470507" y="4255854"/>
            <a:ext cx="4336800" cy="4669198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86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1"/>
            <a:ext cx="8077200" cy="32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1"/>
            <a:ext cx="8077200" cy="32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7"/>
            <a:ext cx="8077200" cy="3281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7"/>
            <a:ext cx="8077200" cy="3281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436D98-D354-4586-BB53-42A3DBD48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0B1453-4534-4BC4-8C4A-928ABA9D5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9F0F60-C7DA-48E7-BF09-8164BE965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45E111-A0B2-4873-A624-943B595E74EE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04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2C9C691-CEB3-4890-81E4-51167A4B357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88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178A44-5FA1-4AC6-8138-86ED14D5A0E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5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B73B117-AB41-4F37-B598-0B17DD61C09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4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92E1D3-EB5A-4CBE-8A6B-9A575199118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38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D1D86A8D-702C-4104-B516-9139F83BEF6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13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CACD7F03-60F1-4D46-B6CA-4067A4D887B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84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BA9E08C-BC25-4E2C-A0F0-6594679BA2C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28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A2F7D3B0-A867-4FF2-9DE8-26AF169F0D2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7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AAE2D0F-67E2-4B23-AFF5-5273EFA4F8E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3AD1289-6004-4895-A22B-8D8B64AE7FF5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27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AFEFD02-81D4-4E29-B033-F16D3DC66C55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3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6AF9BCF-D65C-40B1-94B6-11323EC10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1" y="547689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907E684-9243-4DC3-BFC7-CB3685C7D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1" y="2738439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28E1-5972-49C1-A88A-389EB7711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26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4FB12A-AD9A-4FC1-A6D4-1CF77202CD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2A09D-35B8-4DAA-8905-346C63B3E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1" y="9534526"/>
            <a:ext cx="61722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45EA3-D7A2-4D60-AA6E-5E9928430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26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8C039D-4F7D-4186-81D5-480BD973B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2pPr>
      <a:lvl3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3pPr>
      <a:lvl4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4pPr>
      <a:lvl5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5pPr>
      <a:lvl6pPr marL="685769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6pPr>
      <a:lvl7pPr marL="1371539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7pPr>
      <a:lvl8pPr marL="2057308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8pPr>
      <a:lvl9pPr marL="2743078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63" indent="-257163" algn="l" defTabSz="102865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490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18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45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2314472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828800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127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453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780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27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655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2982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8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635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5963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290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617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65D1DF-D565-4FEC-A407-6B06E1BB699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png"/><Relationship Id="rId18" Type="http://schemas.openxmlformats.org/officeDocument/2006/relationships/image" Target="../media/image17.sv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11.svg"/><Relationship Id="rId17" Type="http://schemas.openxmlformats.org/officeDocument/2006/relationships/image" Target="../media/image21.png"/><Relationship Id="rId2" Type="http://schemas.openxmlformats.org/officeDocument/2006/relationships/image" Target="../media/image13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24" Type="http://schemas.openxmlformats.org/officeDocument/2006/relationships/image" Target="../media/image23.sv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image" Target="../media/image9.svg"/><Relationship Id="rId19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1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12" Type="http://schemas.openxmlformats.org/officeDocument/2006/relationships/image" Target="../media/image127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Relationship Id="rId4" Type="http://schemas.openxmlformats.org/officeDocument/2006/relationships/image" Target="../media/image121.svg"/><Relationship Id="rId14" Type="http://schemas.openxmlformats.org/officeDocument/2006/relationships/image" Target="../media/image1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45.svg"/><Relationship Id="rId2" Type="http://schemas.openxmlformats.org/officeDocument/2006/relationships/image" Target="../media/image50.jpe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54.png"/><Relationship Id="rId1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45.svg"/><Relationship Id="rId2" Type="http://schemas.openxmlformats.org/officeDocument/2006/relationships/image" Target="../media/image50.jpe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54.png"/><Relationship Id="rId1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60.png"/><Relationship Id="rId4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43.png"/><Relationship Id="rId4" Type="http://schemas.openxmlformats.org/officeDocument/2006/relationships/image" Target="../media/image1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2.png"/><Relationship Id="rId7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63.png"/><Relationship Id="rId10" Type="http://schemas.openxmlformats.org/officeDocument/2006/relationships/image" Target="../media/image81.svg"/><Relationship Id="rId4" Type="http://schemas.openxmlformats.org/officeDocument/2006/relationships/image" Target="../media/image74.sv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3.png"/><Relationship Id="rId3" Type="http://schemas.openxmlformats.org/officeDocument/2006/relationships/image" Target="../media/image65.png"/><Relationship Id="rId12" Type="http://schemas.openxmlformats.org/officeDocument/2006/relationships/image" Target="../media/image60.svg"/><Relationship Id="rId17" Type="http://schemas.openxmlformats.org/officeDocument/2006/relationships/image" Target="../media/image66.pn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18.png"/><Relationship Id="rId1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3.png"/><Relationship Id="rId3" Type="http://schemas.openxmlformats.org/officeDocument/2006/relationships/image" Target="../media/image65.png"/><Relationship Id="rId12" Type="http://schemas.openxmlformats.org/officeDocument/2006/relationships/image" Target="../media/image60.svg"/><Relationship Id="rId17" Type="http://schemas.openxmlformats.org/officeDocument/2006/relationships/image" Target="../media/image67.pn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18.png"/><Relationship Id="rId1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3.png"/><Relationship Id="rId3" Type="http://schemas.openxmlformats.org/officeDocument/2006/relationships/image" Target="../media/image65.png"/><Relationship Id="rId12" Type="http://schemas.openxmlformats.org/officeDocument/2006/relationships/image" Target="../media/image60.svg"/><Relationship Id="rId17" Type="http://schemas.openxmlformats.org/officeDocument/2006/relationships/image" Target="../media/image68.pn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18.png"/><Relationship Id="rId1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27.png"/><Relationship Id="rId4" Type="http://schemas.openxmlformats.org/officeDocument/2006/relationships/image" Target="../media/image5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3.png"/><Relationship Id="rId3" Type="http://schemas.openxmlformats.org/officeDocument/2006/relationships/image" Target="../media/image65.png"/><Relationship Id="rId12" Type="http://schemas.openxmlformats.org/officeDocument/2006/relationships/image" Target="../media/image60.svg"/><Relationship Id="rId17" Type="http://schemas.openxmlformats.org/officeDocument/2006/relationships/image" Target="../media/image69.pn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18.png"/><Relationship Id="rId1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3.png"/><Relationship Id="rId3" Type="http://schemas.openxmlformats.org/officeDocument/2006/relationships/image" Target="../media/image65.png"/><Relationship Id="rId12" Type="http://schemas.openxmlformats.org/officeDocument/2006/relationships/image" Target="../media/image60.svg"/><Relationship Id="rId17" Type="http://schemas.openxmlformats.org/officeDocument/2006/relationships/image" Target="../media/image70.pn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openxmlformats.org/officeDocument/2006/relationships/image" Target="../media/image11.svg"/><Relationship Id="rId4" Type="http://schemas.openxmlformats.org/officeDocument/2006/relationships/image" Target="../media/image70.svg"/><Relationship Id="rId9" Type="http://schemas.openxmlformats.org/officeDocument/2006/relationships/image" Target="../media/image18.png"/><Relationship Id="rId14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100.svg"/><Relationship Id="rId5" Type="http://schemas.openxmlformats.org/officeDocument/2006/relationships/image" Target="../media/image61.png"/><Relationship Id="rId10" Type="http://schemas.openxmlformats.org/officeDocument/2006/relationships/image" Target="../media/image74.png"/><Relationship Id="rId4" Type="http://schemas.openxmlformats.org/officeDocument/2006/relationships/image" Target="../media/image105.svg"/><Relationship Id="rId9" Type="http://schemas.openxmlformats.org/officeDocument/2006/relationships/image" Target="../media/image11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image" Target="../media/image146.sv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image" Target="../media/image144.svg"/><Relationship Id="rId4" Type="http://schemas.openxmlformats.org/officeDocument/2006/relationships/image" Target="../media/image138.sv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66.sv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24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31.png"/><Relationship Id="rId1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66.sv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24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31.png"/><Relationship Id="rId14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66.sv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24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31.png"/><Relationship Id="rId14" Type="http://schemas.openxmlformats.org/officeDocument/2006/relationships/image" Target="../media/image6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66.svg"/><Relationship Id="rId2" Type="http://schemas.openxmlformats.org/officeDocument/2006/relationships/image" Target="../media/image28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24.png"/><Relationship Id="rId10" Type="http://schemas.openxmlformats.org/officeDocument/2006/relationships/image" Target="../media/image64.svg"/><Relationship Id="rId4" Type="http://schemas.openxmlformats.org/officeDocument/2006/relationships/image" Target="../media/image11.svg"/><Relationship Id="rId9" Type="http://schemas.openxmlformats.org/officeDocument/2006/relationships/image" Target="../media/image31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34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43.png"/><Relationship Id="rId4" Type="http://schemas.openxmlformats.org/officeDocument/2006/relationships/image" Target="../media/image1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5064" y="5409624"/>
            <a:ext cx="1297015" cy="12159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81160" y="1253888"/>
            <a:ext cx="14484133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11"/>
              </a:lnSpc>
              <a:spcBef>
                <a:spcPct val="0"/>
              </a:spcBef>
            </a:pPr>
            <a:r>
              <a:rPr lang="en-US" sz="9722" spc="456" dirty="0">
                <a:solidFill>
                  <a:srgbClr val="FFFEFE"/>
                </a:solidFill>
                <a:latin typeface="Bungee"/>
              </a:rPr>
              <a:t>LUYỆN TỪ VÀ CÂU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92078" y="3752506"/>
            <a:ext cx="6903844" cy="159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9"/>
              </a:lnSpc>
              <a:spcBef>
                <a:spcPct val="0"/>
              </a:spcBef>
            </a:pPr>
            <a:r>
              <a:rPr lang="en-US" sz="14400" spc="-439">
                <a:solidFill>
                  <a:srgbClr val="FF0000"/>
                </a:solidFill>
                <a:latin typeface="Cabin Regular Bold"/>
              </a:rPr>
              <a:t>LỚP </a:t>
            </a:r>
            <a:r>
              <a:rPr lang="en-US" sz="14400" spc="-439" smtClean="0">
                <a:solidFill>
                  <a:srgbClr val="FF0000"/>
                </a:solidFill>
                <a:latin typeface="Cabin Regular Bold"/>
              </a:rPr>
              <a:t>4</a:t>
            </a:r>
            <a:endParaRPr lang="en-US" sz="14400" spc="-439" dirty="0">
              <a:solidFill>
                <a:srgbClr val="FF0000"/>
              </a:solidFill>
              <a:latin typeface="Cabin Regul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267388" y="6641104"/>
            <a:ext cx="17704006" cy="3408294"/>
            <a:chOff x="0" y="0"/>
            <a:chExt cx="4562371" cy="1352117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267388" y="1613867"/>
            <a:ext cx="17742794" cy="4748394"/>
            <a:chOff x="0" y="0"/>
            <a:chExt cx="4562371" cy="13521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06398" y="2090776"/>
            <a:ext cx="15773400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ts val="7279"/>
              </a:lnSpc>
            </a:pPr>
            <a:r>
              <a:rPr lang="en-US" altLang="en-US" sz="5400" b="1" dirty="0" err="1">
                <a:solidFill>
                  <a:srgbClr val="63C8AA"/>
                </a:solidFill>
              </a:rPr>
              <a:t>a.Tên</a:t>
            </a:r>
            <a:r>
              <a:rPr lang="en-US" altLang="en-US" sz="5400" b="1" dirty="0">
                <a:solidFill>
                  <a:srgbClr val="63C8AA"/>
                </a:solidFill>
              </a:rPr>
              <a:t> </a:t>
            </a:r>
            <a:r>
              <a:rPr lang="en-US" altLang="en-US" sz="5400" b="1" dirty="0" err="1">
                <a:solidFill>
                  <a:srgbClr val="63C8AA"/>
                </a:solidFill>
              </a:rPr>
              <a:t>người</a:t>
            </a:r>
            <a:r>
              <a:rPr lang="en-US" altLang="en-US" sz="5400" b="1" dirty="0">
                <a:solidFill>
                  <a:srgbClr val="63C8AA"/>
                </a:solidFill>
              </a:rPr>
              <a:t>: </a:t>
            </a:r>
            <a:r>
              <a:rPr lang="en-US" altLang="en-US" sz="5400" b="1" dirty="0" err="1">
                <a:solidFill>
                  <a:schemeClr val="bg1"/>
                </a:solidFill>
              </a:rPr>
              <a:t>Nguyễn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Huệ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Hoàng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Văn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Thụ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Nguyễn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Thị</a:t>
            </a:r>
            <a:r>
              <a:rPr lang="en-US" altLang="en-US" sz="5400" b="1" dirty="0">
                <a:solidFill>
                  <a:schemeClr val="bg1"/>
                </a:solidFill>
              </a:rPr>
              <a:t> Minh </a:t>
            </a:r>
            <a:r>
              <a:rPr lang="en-US" altLang="en-US" sz="5400" b="1" dirty="0" err="1">
                <a:solidFill>
                  <a:schemeClr val="bg1"/>
                </a:solidFill>
              </a:rPr>
              <a:t>Khai</a:t>
            </a:r>
            <a:r>
              <a:rPr lang="en-US" altLang="en-US" sz="5400" b="1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ts val="7279"/>
              </a:lnSpc>
            </a:pPr>
            <a:r>
              <a:rPr lang="en-US" altLang="en-US" sz="5400" b="1" dirty="0">
                <a:solidFill>
                  <a:srgbClr val="63C8AA"/>
                </a:solidFill>
              </a:rPr>
              <a:t>b. </a:t>
            </a:r>
            <a:r>
              <a:rPr lang="en-US" altLang="en-US" sz="5400" b="1" dirty="0" err="1">
                <a:solidFill>
                  <a:srgbClr val="63C8AA"/>
                </a:solidFill>
              </a:rPr>
              <a:t>Tên</a:t>
            </a:r>
            <a:r>
              <a:rPr lang="en-US" altLang="en-US" sz="5400" b="1" dirty="0">
                <a:solidFill>
                  <a:srgbClr val="63C8AA"/>
                </a:solidFill>
              </a:rPr>
              <a:t> </a:t>
            </a:r>
            <a:r>
              <a:rPr lang="en-US" altLang="en-US" sz="5400" b="1" dirty="0" err="1">
                <a:solidFill>
                  <a:srgbClr val="63C8AA"/>
                </a:solidFill>
              </a:rPr>
              <a:t>địa</a:t>
            </a:r>
            <a:r>
              <a:rPr lang="en-US" altLang="en-US" sz="5400" b="1" dirty="0">
                <a:solidFill>
                  <a:srgbClr val="63C8AA"/>
                </a:solidFill>
              </a:rPr>
              <a:t> </a:t>
            </a:r>
            <a:r>
              <a:rPr lang="en-US" altLang="en-US" sz="5400" b="1" dirty="0" err="1">
                <a:solidFill>
                  <a:srgbClr val="63C8AA"/>
                </a:solidFill>
              </a:rPr>
              <a:t>lí</a:t>
            </a:r>
            <a:r>
              <a:rPr lang="en-US" altLang="en-US" sz="5400" b="1" dirty="0">
                <a:solidFill>
                  <a:srgbClr val="63C8AA"/>
                </a:solidFill>
              </a:rPr>
              <a:t>: </a:t>
            </a:r>
            <a:r>
              <a:rPr lang="en-US" altLang="en-US" sz="5400" b="1" dirty="0" err="1">
                <a:solidFill>
                  <a:schemeClr val="bg1"/>
                </a:solidFill>
              </a:rPr>
              <a:t>Trường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Sơn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Sóc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Trăng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Vàm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Cỏ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Tây</a:t>
            </a:r>
            <a:r>
              <a:rPr lang="en-US" altLang="en-US" sz="5400" b="1" dirty="0" smtClean="0">
                <a:solidFill>
                  <a:schemeClr val="bg1"/>
                </a:solidFill>
              </a:rPr>
              <a:t>.</a:t>
            </a:r>
            <a:endParaRPr lang="en-US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88796" y="6176057"/>
            <a:ext cx="2676042" cy="8964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580081" y="6641104"/>
            <a:ext cx="2391313" cy="5457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32916">
            <a:off x="-134591" y="4730025"/>
            <a:ext cx="2692036" cy="42182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53963" y="1136957"/>
            <a:ext cx="2847221" cy="95381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36752" y="485634"/>
            <a:ext cx="9206132" cy="689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  <a:spcBef>
                <a:spcPct val="0"/>
              </a:spcBef>
            </a:pPr>
            <a:r>
              <a:rPr lang="en-US" sz="8000" b="1" spc="270" dirty="0" smtClean="0">
                <a:solidFill>
                  <a:srgbClr val="63C8AA"/>
                </a:solidFill>
                <a:latin typeface="Lazydog Bold"/>
              </a:rPr>
              <a:t>I. NHẬN XÉT</a:t>
            </a:r>
            <a:endParaRPr lang="en-US" sz="8000" b="1" spc="270" dirty="0">
              <a:solidFill>
                <a:srgbClr val="63C8AA"/>
              </a:solidFill>
              <a:latin typeface="Lazydog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4037" y="9059422"/>
            <a:ext cx="892361" cy="9569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29090" y="8861482"/>
            <a:ext cx="969772" cy="118791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8559493" y="9791700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Rectangle 14"/>
          <p:cNvSpPr/>
          <p:nvPr/>
        </p:nvSpPr>
        <p:spPr>
          <a:xfrm>
            <a:off x="2974391" y="6903137"/>
            <a:ext cx="125669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2732" y="1424577"/>
            <a:ext cx="5610868" cy="10380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6179" y="1467973"/>
            <a:ext cx="5707475" cy="990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55374" y="1439087"/>
            <a:ext cx="6293693" cy="108640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6765748" y="2765996"/>
            <a:ext cx="5029205" cy="5669414"/>
            <a:chOff x="0" y="0"/>
            <a:chExt cx="1272668" cy="1385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699049" y="2705424"/>
            <a:ext cx="5062225" cy="5790556"/>
            <a:chOff x="0" y="0"/>
            <a:chExt cx="1272668" cy="13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47700" y="2819403"/>
            <a:ext cx="5029200" cy="5562600"/>
            <a:chOff x="0" y="0"/>
            <a:chExt cx="1272668" cy="13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3685409"/>
            <a:ext cx="280574" cy="258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5222" y="3771900"/>
            <a:ext cx="292778" cy="269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82557" y="3814485"/>
            <a:ext cx="324008" cy="29811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14092" y="292259"/>
            <a:ext cx="11044045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spc="414" dirty="0" smtClean="0">
                <a:solidFill>
                  <a:srgbClr val="1287D6"/>
                </a:solidFill>
                <a:latin typeface="Lazydog Bold"/>
              </a:rPr>
              <a:t>a,</a:t>
            </a:r>
            <a:r>
              <a:rPr kumimoji="0" lang="en-US" sz="6800" b="0" i="0" u="none" strike="noStrike" kern="1200" cap="none" spc="414" normalizeH="0" baseline="0" noProof="0" dirty="0" smtClean="0">
                <a:ln>
                  <a:noFill/>
                </a:ln>
                <a:solidFill>
                  <a:srgbClr val="1287D6"/>
                </a:solidFill>
                <a:effectLst/>
                <a:uLnTx/>
                <a:uFillTx/>
                <a:latin typeface="Lazydog Bold"/>
                <a:ea typeface="+mn-ea"/>
                <a:cs typeface="+mn-cs"/>
              </a:rPr>
              <a:t>TÊN NGƯỜI</a:t>
            </a:r>
            <a:endParaRPr kumimoji="0" lang="en-US" sz="6800" b="0" i="0" u="none" strike="noStrike" kern="1200" cap="none" spc="414" normalizeH="0" baseline="0" noProof="0" dirty="0">
              <a:ln>
                <a:noFill/>
              </a:ln>
              <a:solidFill>
                <a:srgbClr val="1287D6"/>
              </a:solidFill>
              <a:effectLst/>
              <a:uLnTx/>
              <a:uFillTx/>
              <a:latin typeface="Lazydog Bold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65511" y="175945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Nguyễn</a:t>
            </a:r>
            <a:r>
              <a:rPr kumimoji="0" lang="en-US" sz="5400" b="1" i="0" u="none" strike="noStrike" kern="1200" cap="none" spc="-140" normalizeH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Huệ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20913" y="1817043"/>
            <a:ext cx="493802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Hoàng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Văn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Thụ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686561" y="1768071"/>
            <a:ext cx="6972300" cy="505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Nguyễn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Thị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Minh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Khai</a:t>
            </a:r>
            <a:endParaRPr kumimoji="0" lang="en-US" sz="4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5991" y="3779705"/>
            <a:ext cx="3670555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2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2DB189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07842" y="3779495"/>
            <a:ext cx="432240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3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EFA54F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0425" y="3841612"/>
            <a:ext cx="406561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4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427" y="4713812"/>
            <a:ext cx="48850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2DB189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7993" y="4753930"/>
            <a:ext cx="477225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EFA54F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36685" y="4713812"/>
            <a:ext cx="48320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155654" y="490837"/>
            <a:ext cx="749180" cy="80341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111609" y="490837"/>
            <a:ext cx="749180" cy="803410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426" y="5137568"/>
            <a:ext cx="280574" cy="258153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103728" y="707062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N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guyễn</a:t>
            </a:r>
            <a:r>
              <a:rPr kumimoji="0" lang="en-US" sz="5400" b="1" i="0" u="none" strike="noStrike" kern="1200" cap="none" spc="-14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H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uệ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000" y="5031457"/>
            <a:ext cx="292778" cy="269382"/>
          </a:xfrm>
          <a:prstGeom prst="rect">
            <a:avLst/>
          </a:prstGeom>
        </p:spPr>
      </p:pic>
      <p:sp>
        <p:nvSpPr>
          <p:cNvPr id="34" name="TextBox 20"/>
          <p:cNvSpPr txBox="1"/>
          <p:nvPr/>
        </p:nvSpPr>
        <p:spPr>
          <a:xfrm>
            <a:off x="6786740" y="7041211"/>
            <a:ext cx="492522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</a:t>
            </a:r>
            <a:r>
              <a:rPr kumimoji="0" lang="en-US" sz="5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oàng</a:t>
            </a:r>
            <a:r>
              <a:rPr kumimoji="0" lang="en-US" sz="5400" b="1" i="0" u="none" strike="noStrike" kern="1200" cap="none" spc="-140" normalizeH="0" noProof="0" dirty="0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-140" normalizeH="0" noProof="0" dirty="0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-140" normalizeH="0" noProof="0" dirty="0" err="1" smtClean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hụ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FAB5D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12258683" y="6945878"/>
            <a:ext cx="594295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</a:t>
            </a:r>
            <a:r>
              <a:rPr kumimoji="0" lang="en-US" sz="4400" b="1" i="0" u="none" strike="noStrike" kern="1200" cap="none" spc="-140" normalizeH="0" baseline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guyễn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hị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-140" normalizeH="0" noProof="0" dirty="0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inh 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</a:t>
            </a:r>
            <a:r>
              <a:rPr kumimoji="0" lang="en-US" sz="4400" b="1" i="0" u="none" strike="noStrike" kern="1200" cap="none" spc="-140" normalizeH="0" noProof="0" dirty="0" err="1" smtClean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hai</a:t>
            </a:r>
            <a:endParaRPr kumimoji="0" lang="en-US" sz="4400" b="1" i="0" u="none" strike="noStrike" kern="1200" cap="none" spc="-140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06192" y="4991100"/>
            <a:ext cx="324008" cy="2981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30" y="8291505"/>
            <a:ext cx="17998970" cy="19441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52668" y="8532269"/>
            <a:ext cx="1558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5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30" y="1487480"/>
            <a:ext cx="5610868" cy="10380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10546" y="1487480"/>
            <a:ext cx="4866908" cy="1034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5059" y="1409876"/>
            <a:ext cx="5868141" cy="103623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6765748" y="2765996"/>
            <a:ext cx="5029205" cy="5669414"/>
            <a:chOff x="0" y="0"/>
            <a:chExt cx="1272668" cy="1385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758358" y="2890464"/>
            <a:ext cx="5062225" cy="5387458"/>
            <a:chOff x="0" y="0"/>
            <a:chExt cx="1272668" cy="13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47700" y="2819403"/>
            <a:ext cx="5029200" cy="5562600"/>
            <a:chOff x="0" y="0"/>
            <a:chExt cx="1272668" cy="13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3685409"/>
            <a:ext cx="280574" cy="258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5222" y="3771900"/>
            <a:ext cx="292778" cy="269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82557" y="3814485"/>
            <a:ext cx="324008" cy="29811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14092" y="292259"/>
            <a:ext cx="11044045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6800" spc="414" dirty="0" smtClean="0">
                <a:solidFill>
                  <a:srgbClr val="1287D6"/>
                </a:solidFill>
                <a:latin typeface="Lazydog Bold"/>
              </a:rPr>
              <a:t>b, TÊN ĐỊA LÍ</a:t>
            </a:r>
            <a:endParaRPr lang="en-US" sz="6800" spc="414" dirty="0">
              <a:solidFill>
                <a:srgbClr val="1287D6"/>
              </a:solidFill>
              <a:latin typeface="Lazydog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9645" y="1862740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Trường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Sơn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48151" y="1841902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Sóc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Trăng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94438" y="1766991"/>
            <a:ext cx="436486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Vàm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Cỏ</a:t>
            </a:r>
            <a:r>
              <a:rPr lang="en-US" sz="5400" b="1" spc="-140" dirty="0" smtClean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DF9DE"/>
                </a:solidFill>
                <a:latin typeface="IreneFlorentina Bold"/>
              </a:rPr>
              <a:t>Đông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5991" y="3779705"/>
            <a:ext cx="3670555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Gồm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2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2DB189"/>
              </a:solidFill>
              <a:latin typeface="IreneFlorentin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07842" y="3779495"/>
            <a:ext cx="4322402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Gồm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2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EFA54F"/>
              </a:solidFill>
              <a:latin typeface="IreneFlorentin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0425" y="3841612"/>
            <a:ext cx="4065612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Gồm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3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F9705A"/>
              </a:solidFill>
              <a:latin typeface="IreneFlorentin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427" y="4713812"/>
            <a:ext cx="48850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Viết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hoa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chữ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cái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đầu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mỗi</a:t>
            </a:r>
            <a:r>
              <a:rPr lang="en-US" sz="5400" spc="-131" dirty="0" smtClean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2DB189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2DB189"/>
              </a:solidFill>
              <a:latin typeface="IreneFlorentin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7993" y="4753930"/>
            <a:ext cx="477225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Viết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hoa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chữ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cái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đầu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mỗi</a:t>
            </a:r>
            <a:r>
              <a:rPr lang="en-US" sz="5400" spc="-131" dirty="0" smtClean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EFA54F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EFA54F"/>
              </a:solidFill>
              <a:latin typeface="IreneFlorentina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36685" y="4713812"/>
            <a:ext cx="48320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Viết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hoa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chữ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cái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đầu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mỗi</a:t>
            </a:r>
            <a:r>
              <a:rPr lang="en-US" sz="5400" spc="-131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 smtClean="0">
                <a:solidFill>
                  <a:srgbClr val="F9705A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F9705A"/>
              </a:solidFill>
              <a:latin typeface="IreneFlorentina Bold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155654" y="490837"/>
            <a:ext cx="749180" cy="80341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111609" y="490837"/>
            <a:ext cx="749180" cy="803410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426" y="5137568"/>
            <a:ext cx="280574" cy="258153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103728" y="707062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T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rường</a:t>
            </a:r>
            <a:r>
              <a:rPr lang="en-US" sz="5400" b="1" spc="-140" dirty="0" smtClean="0">
                <a:solidFill>
                  <a:srgbClr val="00B050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S</a:t>
            </a:r>
            <a:r>
              <a:rPr lang="en-US" sz="5400" b="1" spc="-140" dirty="0" err="1" smtClean="0">
                <a:solidFill>
                  <a:srgbClr val="00B050"/>
                </a:solidFill>
                <a:latin typeface="IreneFlorentina Bold"/>
              </a:rPr>
              <a:t>ơn</a:t>
            </a:r>
            <a:endParaRPr lang="en-US" sz="5400" b="1" spc="-140" dirty="0">
              <a:solidFill>
                <a:srgbClr val="00B050"/>
              </a:solidFill>
              <a:latin typeface="IreneFlorentina Bold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000" y="5031457"/>
            <a:ext cx="292778" cy="269382"/>
          </a:xfrm>
          <a:prstGeom prst="rect">
            <a:avLst/>
          </a:prstGeom>
        </p:spPr>
      </p:pic>
      <p:sp>
        <p:nvSpPr>
          <p:cNvPr id="34" name="TextBox 20"/>
          <p:cNvSpPr txBox="1"/>
          <p:nvPr/>
        </p:nvSpPr>
        <p:spPr>
          <a:xfrm>
            <a:off x="7338262" y="6982342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S</a:t>
            </a:r>
            <a:r>
              <a:rPr lang="en-US" sz="5400" b="1" spc="-140" dirty="0" err="1" smtClean="0">
                <a:solidFill>
                  <a:srgbClr val="FFAB5D"/>
                </a:solidFill>
                <a:latin typeface="IreneFlorentina Bold"/>
              </a:rPr>
              <a:t>óc</a:t>
            </a:r>
            <a:r>
              <a:rPr lang="en-US" sz="5400" b="1" spc="-140" dirty="0" smtClean="0">
                <a:solidFill>
                  <a:srgbClr val="FFAB5D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rgbClr val="FF0000"/>
                </a:solidFill>
                <a:latin typeface="IreneFlorentina Bold"/>
              </a:rPr>
              <a:t>T</a:t>
            </a:r>
            <a:r>
              <a:rPr lang="en-US" sz="5400" b="1" spc="-140" dirty="0" err="1" smtClean="0">
                <a:solidFill>
                  <a:srgbClr val="FFAB5D"/>
                </a:solidFill>
                <a:latin typeface="IreneFlorentina Bold"/>
              </a:rPr>
              <a:t>răng</a:t>
            </a:r>
            <a:endParaRPr lang="en-US" sz="5400" b="1" spc="-140" dirty="0">
              <a:solidFill>
                <a:srgbClr val="FFAB5D"/>
              </a:solidFill>
              <a:latin typeface="IreneFlorentina Bold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13107039" y="6912896"/>
            <a:ext cx="4364862" cy="52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 smtClean="0">
                <a:solidFill>
                  <a:schemeClr val="accent5"/>
                </a:solidFill>
                <a:latin typeface="IreneFlorentina Bold"/>
              </a:rPr>
              <a:t>V</a:t>
            </a:r>
            <a:r>
              <a:rPr lang="en-US" sz="5400" b="1" spc="-140" dirty="0" err="1" smtClean="0">
                <a:solidFill>
                  <a:srgbClr val="F9705A"/>
                </a:solidFill>
                <a:latin typeface="IreneFlorentina Bold"/>
              </a:rPr>
              <a:t>àm</a:t>
            </a:r>
            <a:r>
              <a:rPr lang="en-US" sz="5400" b="1" spc="-140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chemeClr val="accent5"/>
                </a:solidFill>
                <a:latin typeface="IreneFlorentina Bold"/>
              </a:rPr>
              <a:t>C</a:t>
            </a:r>
            <a:r>
              <a:rPr lang="en-US" sz="5400" b="1" spc="-140" dirty="0" err="1" smtClean="0">
                <a:solidFill>
                  <a:srgbClr val="F9705A"/>
                </a:solidFill>
                <a:latin typeface="IreneFlorentina Bold"/>
              </a:rPr>
              <a:t>ỏ</a:t>
            </a:r>
            <a:r>
              <a:rPr lang="en-US" sz="5400" b="1" spc="-140" dirty="0" smtClean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b="1" spc="-140" dirty="0" err="1" smtClean="0">
                <a:solidFill>
                  <a:schemeClr val="accent5"/>
                </a:solidFill>
                <a:latin typeface="IreneFlorentina Bold"/>
              </a:rPr>
              <a:t>Đ</a:t>
            </a:r>
            <a:r>
              <a:rPr lang="en-US" sz="5400" b="1" spc="-140" dirty="0" err="1" smtClean="0">
                <a:solidFill>
                  <a:srgbClr val="F9705A"/>
                </a:solidFill>
                <a:latin typeface="IreneFlorentina Bold"/>
              </a:rPr>
              <a:t>ông</a:t>
            </a:r>
            <a:endParaRPr lang="en-US" sz="5400" b="1" spc="-140" dirty="0">
              <a:solidFill>
                <a:srgbClr val="F9705A"/>
              </a:solidFill>
              <a:latin typeface="IreneFlorentina Bold"/>
            </a:endParaRP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06192" y="4991100"/>
            <a:ext cx="324008" cy="2981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30" y="8291505"/>
            <a:ext cx="17998970" cy="19441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52668" y="8532269"/>
            <a:ext cx="1558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Nam,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1104900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01860" y="2202142"/>
            <a:ext cx="14430726" cy="398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6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0">
            <a:off x="13401211" y="4693088"/>
            <a:ext cx="4119377" cy="690749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94395" y="224775"/>
            <a:ext cx="8401769" cy="177039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550139" y="925256"/>
            <a:ext cx="729027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11500" b="1" spc="-228" dirty="0" smtClean="0">
                <a:solidFill>
                  <a:srgbClr val="FFFFFF"/>
                </a:solidFill>
                <a:latin typeface="Imprint MT Shadow" panose="04020605060303030202" pitchFamily="82" charset="0"/>
              </a:rPr>
              <a:t>II. </a:t>
            </a:r>
            <a:r>
              <a:rPr lang="en-US" sz="11500" b="1" spc="-228" dirty="0" err="1" smtClean="0">
                <a:solidFill>
                  <a:srgbClr val="FFFFFF"/>
                </a:solidFill>
                <a:latin typeface="Imprint MT Shadow" panose="04020605060303030202" pitchFamily="82" charset="0"/>
              </a:rPr>
              <a:t>Ghi</a:t>
            </a:r>
            <a:r>
              <a:rPr lang="en-US" sz="11500" b="1" spc="-228" dirty="0" smtClean="0">
                <a:solidFill>
                  <a:srgbClr val="FFFFFF"/>
                </a:solidFill>
                <a:latin typeface="Imprint MT Shadow" panose="04020605060303030202" pitchFamily="82" charset="0"/>
              </a:rPr>
              <a:t> </a:t>
            </a:r>
            <a:r>
              <a:rPr lang="en-US" sz="11500" b="1" spc="-228" dirty="0" err="1" smtClean="0">
                <a:solidFill>
                  <a:srgbClr val="FFFFFF"/>
                </a:solidFill>
                <a:latin typeface="Imprint MT Shadow" panose="04020605060303030202" pitchFamily="82" charset="0"/>
              </a:rPr>
              <a:t>nhớ</a:t>
            </a:r>
            <a:endParaRPr lang="en-US" sz="11500" b="1" spc="-228" dirty="0">
              <a:solidFill>
                <a:srgbClr val="FFFFFF"/>
              </a:solidFill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8403" y="3074297"/>
            <a:ext cx="14371194" cy="19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smtClean="0">
                <a:solidFill>
                  <a:srgbClr val="FFF5DE"/>
                </a:solidFill>
                <a:latin typeface="Imprint MT Shadow" panose="04020605060303030202" pitchFamily="82" charset="0"/>
              </a:rPr>
              <a:t>III. LUYỆN TẬP</a:t>
            </a: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srgbClr val="FFF5DE"/>
              </a:solidFill>
              <a:effectLst/>
              <a:uLnTx/>
              <a:uFillTx/>
              <a:latin typeface="Imprint MT Shadow" panose="04020605060303030202" pitchFamily="8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1857830" y="4429998"/>
            <a:ext cx="5272076" cy="83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3" y="1570799"/>
            <a:ext cx="12702380" cy="8382954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5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  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/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b="1" dirty="0" smtClean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	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TH2,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6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020" y="462803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770773" y="1570799"/>
            <a:ext cx="5542627" cy="85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9473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80070"/>
            <a:ext cx="9251329" cy="6587260"/>
            <a:chOff x="0" y="0"/>
            <a:chExt cx="2706135" cy="1926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56217" y="845191"/>
            <a:ext cx="2596296" cy="869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67000" y="1385642"/>
            <a:ext cx="5797874" cy="2603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241434" y="4244188"/>
            <a:ext cx="5542627" cy="85871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2870" y="4423949"/>
            <a:ext cx="8842988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Thi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kể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tên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các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danh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lam,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thắng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cảnh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hoặc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di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tích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lịch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sử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ở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thành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phố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mà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em</a:t>
            </a:r>
            <a:r>
              <a:rPr lang="en-US" sz="6000" spc="-164" dirty="0" smtClean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 smtClean="0">
                <a:solidFill>
                  <a:srgbClr val="32856A"/>
                </a:solidFill>
                <a:latin typeface="IreneFlorentina Bold"/>
              </a:rPr>
              <a:t>biết</a:t>
            </a:r>
            <a:endParaRPr lang="en-US" sz="6000" spc="-164" dirty="0">
              <a:solidFill>
                <a:srgbClr val="32856A"/>
              </a:solidFill>
              <a:latin typeface="IreneFlorentin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59300" y="4427697"/>
            <a:ext cx="2055781" cy="58138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0" y="2325597"/>
            <a:ext cx="4363911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7200" b="1" spc="-228" dirty="0" smtClean="0">
                <a:solidFill>
                  <a:srgbClr val="32856A"/>
                </a:solidFill>
                <a:latin typeface="IreneFlorentina Bold"/>
              </a:rPr>
              <a:t>TRÒ CHƠI</a:t>
            </a:r>
            <a:endParaRPr lang="en-US" sz="7200" b="1" spc="-228" dirty="0">
              <a:solidFill>
                <a:srgbClr val="32856A"/>
              </a:solidFill>
              <a:latin typeface="IreneFlorentin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00" y="3621038"/>
            <a:ext cx="5394934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55867" y="4146203"/>
            <a:ext cx="42672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Hồ</a:t>
            </a:r>
            <a:r>
              <a:rPr lang="en-US" sz="72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Gươm</a:t>
            </a:r>
            <a:endParaRPr lang="en-US" sz="7200" b="1" spc="-202" dirty="0">
              <a:solidFill>
                <a:srgbClr val="7B6453"/>
              </a:solidFill>
              <a:latin typeface="IreneFlorentina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4220" y="2019300"/>
            <a:ext cx="8848982" cy="608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00" y="3621038"/>
            <a:ext cx="5394934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55867" y="4146203"/>
            <a:ext cx="4267200" cy="7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Hồ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Tây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5590" y="2048327"/>
            <a:ext cx="8867397" cy="60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53800" y="3621038"/>
            <a:ext cx="6629400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840080" y="4156650"/>
            <a:ext cx="583176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Chùa</a:t>
            </a:r>
            <a:r>
              <a:rPr lang="en-US" sz="72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Một</a:t>
            </a:r>
            <a:r>
              <a:rPr lang="en-US" sz="72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 smtClean="0">
                <a:solidFill>
                  <a:srgbClr val="7B6453"/>
                </a:solidFill>
                <a:latin typeface="IreneFlorentina Bold"/>
              </a:rPr>
              <a:t>Cột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8800" y="2019300"/>
            <a:ext cx="892057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20453" y="1282808"/>
            <a:ext cx="14847093" cy="69916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4778624"/>
            <a:ext cx="4616863" cy="62084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28574" y="2707843"/>
            <a:ext cx="12630853" cy="245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22"/>
              </a:lnSpc>
            </a:pPr>
            <a:r>
              <a:rPr lang="en-US" sz="14730" b="1" dirty="0" smtClean="0">
                <a:solidFill>
                  <a:srgbClr val="FFF5DE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KHỞI ĐỘNG</a:t>
            </a:r>
            <a:endParaRPr lang="en-US" sz="14730" b="1" dirty="0">
              <a:solidFill>
                <a:srgbClr val="FFF5DE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3415" y="3163295"/>
            <a:ext cx="6629400" cy="3328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5552" y="3728546"/>
            <a:ext cx="62305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Văn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Miếu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Quốc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Tử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Giám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9129" y="1990725"/>
            <a:ext cx="8883857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3415" y="3163295"/>
            <a:ext cx="6629400" cy="3328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5552" y="3728546"/>
            <a:ext cx="62305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Hoàng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Thành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Thăng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Long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3697" y="2038580"/>
            <a:ext cx="8869289" cy="60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08" b="15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2082"/>
          <a:stretch>
            <a:fillRect/>
          </a:stretch>
        </p:blipFill>
        <p:spPr>
          <a:xfrm>
            <a:off x="-126300" y="0"/>
            <a:ext cx="904404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20400" y="245665"/>
            <a:ext cx="4820369" cy="17703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249384" y="739727"/>
            <a:ext cx="3962400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7200" b="1" spc="-228" dirty="0" smtClean="0">
                <a:solidFill>
                  <a:srgbClr val="FFFFFF"/>
                </a:solidFill>
                <a:latin typeface="IreneFlorentina Bold"/>
              </a:rPr>
              <a:t>DẶN DÒ</a:t>
            </a:r>
            <a:endParaRPr lang="en-US" sz="7200" b="1" spc="-228" dirty="0">
              <a:solidFill>
                <a:srgbClr val="FFFFFF"/>
              </a:solidFill>
              <a:latin typeface="IreneFlorentin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05528" y="4951179"/>
            <a:ext cx="7553772" cy="55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87" dirty="0">
                <a:solidFill>
                  <a:srgbClr val="007DD1"/>
                </a:solidFill>
                <a:latin typeface="IreneFlorentina Bold"/>
              </a:rPr>
              <a:t> </a:t>
            </a:r>
            <a:endParaRPr lang="en-US" sz="3800" spc="-167" dirty="0">
              <a:solidFill>
                <a:srgbClr val="007DD1"/>
              </a:solidFill>
              <a:latin typeface="IreneFlorentina Bold"/>
            </a:endParaRPr>
          </a:p>
        </p:txBody>
      </p:sp>
      <p:grpSp>
        <p:nvGrpSpPr>
          <p:cNvPr id="6" name="Group 6"/>
          <p:cNvGrpSpPr/>
          <p:nvPr/>
        </p:nvGrpSpPr>
        <p:grpSpPr>
          <a:xfrm rot="-814291">
            <a:off x="695220" y="3088095"/>
            <a:ext cx="4268510" cy="4484920"/>
            <a:chOff x="0" y="0"/>
            <a:chExt cx="1624559" cy="1624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4559" cy="1624559"/>
            </a:xfrm>
            <a:custGeom>
              <a:avLst/>
              <a:gdLst/>
              <a:ahLst/>
              <a:cxnLst/>
              <a:rect l="l" t="t" r="r" b="b"/>
              <a:pathLst>
                <a:path w="1624559" h="1624559">
                  <a:moveTo>
                    <a:pt x="0" y="0"/>
                  </a:moveTo>
                  <a:lnTo>
                    <a:pt x="1624559" y="0"/>
                  </a:lnTo>
                  <a:lnTo>
                    <a:pt x="1624559" y="1624559"/>
                  </a:lnTo>
                  <a:lnTo>
                    <a:pt x="0" y="1624559"/>
                  </a:ln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36890" y="2727914"/>
            <a:ext cx="4268510" cy="4484920"/>
            <a:chOff x="0" y="0"/>
            <a:chExt cx="1624559" cy="16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4559" cy="1624559"/>
            </a:xfrm>
            <a:custGeom>
              <a:avLst/>
              <a:gdLst/>
              <a:ahLst/>
              <a:cxnLst/>
              <a:rect l="l" t="t" r="r" b="b"/>
              <a:pathLst>
                <a:path w="1624559" h="1624559">
                  <a:moveTo>
                    <a:pt x="0" y="0"/>
                  </a:moveTo>
                  <a:lnTo>
                    <a:pt x="1624559" y="0"/>
                  </a:lnTo>
                  <a:lnTo>
                    <a:pt x="1624559" y="1624559"/>
                  </a:lnTo>
                  <a:lnTo>
                    <a:pt x="0" y="16245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193">
            <a:off x="1566278" y="2384497"/>
            <a:ext cx="2184351" cy="73175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7132"/>
          <a:stretch>
            <a:fillRect/>
          </a:stretch>
        </p:blipFill>
        <p:spPr>
          <a:xfrm>
            <a:off x="1539160" y="3021624"/>
            <a:ext cx="3414471" cy="4261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45995" y="4938698"/>
            <a:ext cx="8571962" cy="6935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3169139"/>
            <a:ext cx="186690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Hẹn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gặp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lại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 smtClean="0">
                <a:solidFill>
                  <a:srgbClr val="FDF9DE"/>
                </a:solidFill>
                <a:latin typeface="Lazydog Bold"/>
              </a:rPr>
              <a:t>các</a:t>
            </a:r>
            <a:r>
              <a:rPr lang="en-US" sz="13800" spc="-360" dirty="0" smtClean="0">
                <a:solidFill>
                  <a:srgbClr val="FDF9DE"/>
                </a:solidFill>
                <a:latin typeface="Lazydog Bold"/>
              </a:rPr>
              <a:t> con</a:t>
            </a:r>
            <a:r>
              <a:rPr lang="en-US" sz="16600" spc="-360" dirty="0" smtClean="0">
                <a:solidFill>
                  <a:srgbClr val="FDF9DE"/>
                </a:solidFill>
                <a:latin typeface="Lazydog Bold"/>
              </a:rPr>
              <a:t>!</a:t>
            </a:r>
            <a:endParaRPr lang="en-US" sz="16600" spc="-360" dirty="0">
              <a:solidFill>
                <a:srgbClr val="FDF9DE"/>
              </a:solidFill>
              <a:latin typeface="Lazydog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31532" y="3104398"/>
            <a:ext cx="8467320" cy="384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1. </a:t>
            </a:r>
            <a:r>
              <a:rPr lang="en-US" altLang="en-US" sz="8800" b="1" dirty="0" err="1">
                <a:solidFill>
                  <a:schemeClr val="bg1"/>
                </a:solidFill>
              </a:rPr>
              <a:t>Ngay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thẳng</a:t>
            </a:r>
            <a:r>
              <a:rPr lang="en-US" altLang="en-US" sz="8800" b="1" dirty="0">
                <a:solidFill>
                  <a:schemeClr val="bg1"/>
                </a:solidFill>
              </a:rPr>
              <a:t>, </a:t>
            </a:r>
            <a:r>
              <a:rPr lang="en-US" altLang="en-US" sz="8800" b="1" dirty="0" err="1">
                <a:solidFill>
                  <a:schemeClr val="bg1"/>
                </a:solidFill>
              </a:rPr>
              <a:t>thật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thà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lang="en-US" sz="8000" spc="-246" dirty="0">
              <a:solidFill>
                <a:schemeClr val="bg1"/>
              </a:solidFill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28723" y="5438032"/>
            <a:ext cx="6454477" cy="77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B.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Tự</a:t>
            </a: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trọng</a:t>
            </a:r>
            <a:endParaRPr lang="en-US" sz="8000" b="1" spc="-202" dirty="0">
              <a:solidFill>
                <a:srgbClr val="7B6453"/>
              </a:solidFill>
              <a:latin typeface="IreneFlorentin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528723" y="2873233"/>
            <a:ext cx="6454477" cy="7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A.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Trung</a:t>
            </a:r>
            <a:r>
              <a:rPr lang="en-US" sz="8000" b="1" spc="-202" dirty="0" smtClean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8000" b="1" spc="-202" dirty="0" err="1" smtClean="0">
                <a:solidFill>
                  <a:srgbClr val="7B6453"/>
                </a:solidFill>
                <a:latin typeface="IreneFlorentina Bold"/>
              </a:rPr>
              <a:t>thực</a:t>
            </a:r>
            <a:endParaRPr lang="en-US" sz="8000" b="1" spc="-202" dirty="0">
              <a:solidFill>
                <a:srgbClr val="7B6453"/>
              </a:solidFill>
              <a:latin typeface="IreneFlorentin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44848" y="2961819"/>
            <a:ext cx="894337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2.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lòng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dạ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vì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việc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nghĩa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7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hậu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7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nghĩa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5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6890" y="1964865"/>
            <a:ext cx="8943379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3. </a:t>
            </a:r>
            <a:r>
              <a:rPr lang="en-US" altLang="en-US" sz="8800" b="1" dirty="0" err="1">
                <a:solidFill>
                  <a:schemeClr val="bg1"/>
                </a:solidFill>
              </a:rPr>
              <a:t>Trước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sau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như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, </a:t>
            </a:r>
            <a:r>
              <a:rPr lang="en-US" altLang="en-US" sz="8800" b="1" dirty="0" err="1">
                <a:solidFill>
                  <a:schemeClr val="bg1"/>
                </a:solidFill>
              </a:rPr>
              <a:t>không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gì</a:t>
            </a:r>
            <a:r>
              <a:rPr lang="en-US" altLang="en-US" sz="8800" b="1" dirty="0">
                <a:solidFill>
                  <a:schemeClr val="bg1"/>
                </a:solidFill>
              </a:rPr>
              <a:t> lay </a:t>
            </a:r>
            <a:r>
              <a:rPr lang="en-US" altLang="en-US" sz="8800" b="1" dirty="0" err="1">
                <a:solidFill>
                  <a:schemeClr val="bg1"/>
                </a:solidFill>
              </a:rPr>
              <a:t>chuyển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nổi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thành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kiên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46570" y="2815674"/>
            <a:ext cx="8943379" cy="3844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4. </a:t>
            </a:r>
            <a:r>
              <a:rPr lang="en-US" altLang="en-US" sz="8800" b="1" dirty="0" err="1">
                <a:solidFill>
                  <a:schemeClr val="bg1"/>
                </a:solidFill>
              </a:rPr>
              <a:t>Trung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có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nghĩa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 ở </a:t>
            </a:r>
            <a:r>
              <a:rPr lang="en-US" altLang="en-US" sz="8800" b="1" dirty="0" err="1">
                <a:solidFill>
                  <a:schemeClr val="bg1"/>
                </a:solidFill>
              </a:rPr>
              <a:t>giữa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thu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 smtClean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thực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2545BDA-B8F4-4499-B121-9863559F1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9642" y="1148090"/>
            <a:ext cx="13855260" cy="1285874"/>
          </a:xfrm>
        </p:spPr>
        <p:txBody>
          <a:bodyPr/>
          <a:lstStyle/>
          <a:p>
            <a:pPr eaLnBrk="1" hangingPunct="1"/>
            <a:r>
              <a:rPr lang="en-US" altLang="en-US" sz="592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9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592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59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592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59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592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9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2888F5-498C-40C6-AB36-7D5244A39837}"/>
              </a:ext>
            </a:extLst>
          </p:cNvPr>
          <p:cNvCxnSpPr>
            <a:cxnSpLocks/>
          </p:cNvCxnSpPr>
          <p:nvPr/>
        </p:nvCxnSpPr>
        <p:spPr>
          <a:xfrm>
            <a:off x="1364933" y="1987405"/>
            <a:ext cx="0" cy="721638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TextBox 3">
            <a:extLst>
              <a:ext uri="{FF2B5EF4-FFF2-40B4-BE49-F238E27FC236}">
                <a16:creationId xmlns:a16="http://schemas.microsoft.com/office/drawing/2014/main" id="{446E3063-1248-4252-ABE5-FBFC8D72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35148"/>
            <a:ext cx="5424883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592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Box 4">
            <a:extLst>
              <a:ext uri="{FF2B5EF4-FFF2-40B4-BE49-F238E27FC236}">
                <a16:creationId xmlns:a16="http://schemas.microsoft.com/office/drawing/2014/main" id="{01E4153D-D6C3-400D-AC8D-5547F4A36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33" y="3300894"/>
            <a:ext cx="14863171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592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TextBox 6">
            <a:extLst>
              <a:ext uri="{FF2B5EF4-FFF2-40B4-BE49-F238E27FC236}">
                <a16:creationId xmlns:a16="http://schemas.microsoft.com/office/drawing/2014/main" id="{8AE0418A-52EC-465F-8F55-39181FB3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5431" y="7349243"/>
            <a:ext cx="5264583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9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– </a:t>
            </a:r>
            <a:r>
              <a:rPr lang="en-US" altLang="en-US" sz="592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9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altLang="en-US" sz="592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9" name="Picture 2" descr="Tuyển sinh Tiền Tiểu học năm học 2021-2022 - Misvn.edu.vn">
            <a:extLst>
              <a:ext uri="{FF2B5EF4-FFF2-40B4-BE49-F238E27FC236}">
                <a16:creationId xmlns:a16="http://schemas.microsoft.com/office/drawing/2014/main" id="{7590A0AC-2121-4923-A1E8-B0D5D80D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902" y="307815"/>
            <a:ext cx="1831248" cy="183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 descr="Tuyển sinh Tiền Tiểu học năm học 2021-2022 - Misvn.edu.vn">
            <a:extLst>
              <a:ext uri="{FF2B5EF4-FFF2-40B4-BE49-F238E27FC236}">
                <a16:creationId xmlns:a16="http://schemas.microsoft.com/office/drawing/2014/main" id="{C3715613-A357-47B0-8F1E-DB1DAE9A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8" y="434127"/>
            <a:ext cx="1578630" cy="157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46E3063-1248-4252-ABE5-FBFC8D72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852" y="4321510"/>
            <a:ext cx="3788217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592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2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592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71" t="152" b="157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6671" y="6552115"/>
            <a:ext cx="9156801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0"/>
              </a:lnSpc>
            </a:pP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Biết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vận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dụng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những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hiểu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biết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về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quy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tắc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hoa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người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và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địa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lí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để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đúng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một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số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riêng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886244" y="4510869"/>
            <a:ext cx="5182448" cy="8029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91560" flipH="1" flipV="1">
            <a:off x="15964299" y="7110731"/>
            <a:ext cx="1214085" cy="1902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688202">
            <a:off x="15528630" y="4740882"/>
            <a:ext cx="1441515" cy="14415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07586" y="1545450"/>
            <a:ext cx="5551714" cy="2614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1120128" y="2682722"/>
            <a:ext cx="7315200" cy="2261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0128" y="1100457"/>
            <a:ext cx="9977507" cy="136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7"/>
              </a:lnSpc>
            </a:pPr>
            <a:r>
              <a:rPr lang="en-US" sz="7998" dirty="0">
                <a:solidFill>
                  <a:srgbClr val="FFEB82"/>
                </a:solidFill>
                <a:latin typeface="Maven Pro Bold"/>
              </a:rPr>
              <a:t>MỤC TIÊU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4055" y="3970584"/>
            <a:ext cx="8462033" cy="148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0"/>
              </a:lnSpc>
            </a:pP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Nắm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được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quy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tắc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hoa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người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,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địa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lí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11258" y="1964063"/>
            <a:ext cx="5201520" cy="103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365"/>
              </a:lnSpc>
              <a:spcBef>
                <a:spcPct val="0"/>
              </a:spcBef>
            </a:pPr>
            <a:r>
              <a:rPr lang="en-US" sz="3699" spc="233" dirty="0">
                <a:solidFill>
                  <a:srgbClr val="2DB189"/>
                </a:solidFill>
                <a:latin typeface="Lazydog Bold"/>
              </a:rPr>
              <a:t>let’s have fun.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9805" y="3985996"/>
            <a:ext cx="980646" cy="8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7"/>
              </a:lnSpc>
            </a:pPr>
            <a:r>
              <a:rPr lang="en-US" sz="4998">
                <a:solidFill>
                  <a:srgbClr val="FFEB82"/>
                </a:solidFill>
                <a:latin typeface="Lazydog"/>
              </a:rPr>
              <a:t>1.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805" y="6377736"/>
            <a:ext cx="980646" cy="8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7"/>
              </a:lnSpc>
            </a:pPr>
            <a:r>
              <a:rPr lang="en-US" sz="4998" dirty="0">
                <a:solidFill>
                  <a:srgbClr val="FFEB82"/>
                </a:solidFill>
                <a:latin typeface="Lazydog"/>
              </a:rPr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8403" y="3074297"/>
            <a:ext cx="14371194" cy="209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3"/>
              </a:lnSpc>
            </a:pPr>
            <a:r>
              <a:rPr lang="en-US" sz="20800" b="1" dirty="0" smtClean="0">
                <a:solidFill>
                  <a:srgbClr val="FFF5DE"/>
                </a:solidFill>
                <a:latin typeface="Imprint MT Shadow" panose="04020605060303030202" pitchFamily="82" charset="0"/>
              </a:rPr>
              <a:t>I. </a:t>
            </a:r>
            <a:r>
              <a:rPr lang="en-US" sz="20800" b="1" dirty="0" err="1" smtClean="0">
                <a:solidFill>
                  <a:srgbClr val="FFF5DE"/>
                </a:solidFill>
                <a:latin typeface="Imprint MT Shadow" panose="04020605060303030202" pitchFamily="82" charset="0"/>
              </a:rPr>
              <a:t>Nhận</a:t>
            </a:r>
            <a:r>
              <a:rPr lang="en-US" sz="20800" b="1" dirty="0" smtClean="0">
                <a:solidFill>
                  <a:srgbClr val="FFF5DE"/>
                </a:solidFill>
                <a:latin typeface="Imprint MT Shadow" panose="04020605060303030202" pitchFamily="82" charset="0"/>
              </a:rPr>
              <a:t> </a:t>
            </a:r>
            <a:r>
              <a:rPr lang="en-US" sz="20800" b="1" dirty="0" err="1" smtClean="0">
                <a:solidFill>
                  <a:srgbClr val="FFF5DE"/>
                </a:solidFill>
                <a:latin typeface="Imprint MT Shadow" panose="04020605060303030202" pitchFamily="82" charset="0"/>
              </a:rPr>
              <a:t>xét</a:t>
            </a:r>
            <a:endParaRPr lang="en-US" sz="20800" b="1" dirty="0">
              <a:solidFill>
                <a:srgbClr val="FFF5DE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1857830" y="4429998"/>
            <a:ext cx="5272076" cy="8308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74EA5EE2C96234183A9376392CFB4B4" ma:contentTypeVersion="8" ma:contentTypeDescription="Tạo tài liệu mới." ma:contentTypeScope="" ma:versionID="0251f9f5209d8b11791ef8b27a28dfdd">
  <xsd:schema xmlns:xsd="http://www.w3.org/2001/XMLSchema" xmlns:xs="http://www.w3.org/2001/XMLSchema" xmlns:p="http://schemas.microsoft.com/office/2006/metadata/properties" xmlns:ns2="56568334-b38c-437c-9116-9209b71f020d" targetNamespace="http://schemas.microsoft.com/office/2006/metadata/properties" ma:root="true" ma:fieldsID="c2467c01573676f831ba9174d16627d0" ns2:_="">
    <xsd:import namespace="56568334-b38c-437c-9116-9209b71f0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68334-b38c-437c-9116-9209b71f0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BAE20C-C75E-470F-806E-5092964C45D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31534C-6FB2-4342-B28B-D5BDE25BF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68334-b38c-437c-9116-9209b71f0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EC5596-0177-4009-9617-E51A2C739C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495</Words>
  <Application>Microsoft Office PowerPoint</Application>
  <PresentationFormat>Custom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Lazydog</vt:lpstr>
      <vt:lpstr>Cabin Regular Bold</vt:lpstr>
      <vt:lpstr>Leelawadee UI</vt:lpstr>
      <vt:lpstr>Bungee</vt:lpstr>
      <vt:lpstr>Calibri Light</vt:lpstr>
      <vt:lpstr>Maven Pro Bold</vt:lpstr>
      <vt:lpstr>Times New Roman</vt:lpstr>
      <vt:lpstr>IreneFlorentina Bold</vt:lpstr>
      <vt:lpstr>Imprint MT Shadow</vt:lpstr>
      <vt:lpstr>Calibri</vt:lpstr>
      <vt:lpstr>Arial</vt:lpstr>
      <vt:lpstr>HP001 4 hàng</vt:lpstr>
      <vt:lpstr>.VnTime</vt:lpstr>
      <vt:lpstr>Lazydog Bold</vt:lpstr>
      <vt:lpstr>Faustina SemiBold Bold</vt:lpstr>
      <vt:lpstr>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… ngày … tháng 10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Ví dụ 1: Nguyễn Thị Khánh Linh     Địa chỉ: Số nhà 12, phường Láng Hạ, quận Đống Đa, thành phố Hà Nội.   Ví dụ 2: Nguyễn Ngọc Kiều My   Địa chỉ: Lô TH2, phố Thành Thái, khu Đô thị mới, quận Cầu Giấy, thành phố Hà Nội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DELL</cp:lastModifiedBy>
  <cp:revision>15</cp:revision>
  <dcterms:created xsi:type="dcterms:W3CDTF">2006-08-16T00:00:00Z</dcterms:created>
  <dcterms:modified xsi:type="dcterms:W3CDTF">2021-10-09T10:05:50Z</dcterms:modified>
  <dc:identifier>DAErscN0Qew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0x010100274EA5EE2C96234183A9376392CFB4B4</vt:lpwstr>
  </property>
</Properties>
</file>