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2.xml" ContentType="application/vnd.openxmlformats-officedocument.presentationml.tags+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13"/>
  </p:notesMasterIdLst>
  <p:handoutMasterIdLst>
    <p:handoutMasterId r:id="rId14"/>
  </p:handoutMasterIdLst>
  <p:sldIdLst>
    <p:sldId id="256" r:id="rId3"/>
    <p:sldId id="263" r:id="rId4"/>
    <p:sldId id="270" r:id="rId5"/>
    <p:sldId id="290" r:id="rId6"/>
    <p:sldId id="277" r:id="rId7"/>
    <p:sldId id="276" r:id="rId8"/>
    <p:sldId id="266" r:id="rId9"/>
    <p:sldId id="281" r:id="rId10"/>
    <p:sldId id="289" r:id="rId11"/>
    <p:sldId id="264" r:id="rId12"/>
  </p:sldIdLst>
  <p:sldSz cx="12192000" cy="6858000"/>
  <p:notesSz cx="6858000" cy="9144000"/>
  <p:custDataLst>
    <p:tags r:id="rId1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7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6699"/>
    <a:srgbClr val="FF9900"/>
    <a:srgbClr val="FF3399"/>
    <a:srgbClr val="4D9989"/>
    <a:srgbClr val="EF9595"/>
    <a:srgbClr val="53A694"/>
    <a:srgbClr val="F1FDFD"/>
    <a:srgbClr val="0C8BB8"/>
    <a:srgbClr val="0A7A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8" autoAdjust="0"/>
    <p:restoredTop sz="94660"/>
  </p:normalViewPr>
  <p:slideViewPr>
    <p:cSldViewPr snapToGrid="0">
      <p:cViewPr varScale="1">
        <p:scale>
          <a:sx n="67" d="100"/>
          <a:sy n="67" d="100"/>
        </p:scale>
        <p:origin x="106" y="360"/>
      </p:cViewPr>
      <p:guideLst>
        <p:guide orient="horz" pos="2160"/>
        <p:guide pos="3871"/>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Montserrat" panose="00000500000000000000" charset="0"/>
              <a:ea typeface="Montserrat" panose="00000500000000000000" charset="0"/>
              <a:cs typeface="Montserrat" panose="00000500000000000000" charset="0"/>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cs typeface="Montserrat" panose="00000500000000000000" charset="0"/>
              </a:rPr>
              <a:t>2022/10/14</a:t>
            </a:fld>
            <a:endParaRPr lang="zh-CN" altLang="en-US">
              <a:cs typeface="Montserrat" panose="00000500000000000000" charset="0"/>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Montserrat" panose="00000500000000000000" charset="0"/>
              <a:ea typeface="Montserrat" panose="00000500000000000000" charset="0"/>
              <a:cs typeface="Montserrat" panose="00000500000000000000" charset="0"/>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cs typeface="Montserrat" panose="00000500000000000000" charset="0"/>
              </a:rPr>
              <a:t>‹#›</a:t>
            </a:fld>
            <a:endParaRPr lang="zh-CN" altLang="en-US">
              <a:cs typeface="Montserrat" panose="00000500000000000000" charset="0"/>
            </a:endParaRPr>
          </a:p>
        </p:txBody>
      </p:sp>
    </p:spTree>
    <p:extLst>
      <p:ext uri="{BB962C8B-B14F-4D97-AF65-F5344CB8AC3E}">
        <p14:creationId xmlns:p14="http://schemas.microsoft.com/office/powerpoint/2010/main" val="1553913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Montserrat" panose="00000500000000000000" charset="0"/>
                <a:ea typeface="Montserrat" panose="00000500000000000000" charset="0"/>
                <a:cs typeface="Montserrat" panose="00000500000000000000" charset="0"/>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Montserrat" panose="00000500000000000000" charset="0"/>
                <a:ea typeface="Montserrat" panose="00000500000000000000" charset="0"/>
                <a:cs typeface="Montserrat" panose="00000500000000000000" charset="0"/>
              </a:defRPr>
            </a:lvl1pPr>
          </a:lstStyle>
          <a:p>
            <a:fld id="{3CC73A6B-BB26-4B12-BFB8-2B873AE12267}" type="datetimeFigureOut">
              <a:rPr lang="zh-CN" altLang="en-US" smtClean="0"/>
              <a:t>2022/10/14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Montserrat" panose="00000500000000000000" charset="0"/>
                <a:ea typeface="Montserrat" panose="00000500000000000000" charset="0"/>
                <a:cs typeface="Montserrat" panose="00000500000000000000" charset="0"/>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Montserrat" panose="00000500000000000000" charset="0"/>
                <a:ea typeface="Montserrat" panose="00000500000000000000" charset="0"/>
                <a:cs typeface="Montserrat" panose="00000500000000000000" charset="0"/>
              </a:defRPr>
            </a:lvl1pPr>
          </a:lstStyle>
          <a:p>
            <a:fld id="{2E5701FA-A99B-4EA7-BD9A-49A04217BC0C}" type="slidenum">
              <a:rPr lang="zh-CN" altLang="en-US" smtClean="0"/>
              <a:t>‹#›</a:t>
            </a:fld>
            <a:endParaRPr lang="zh-CN" altLang="en-US"/>
          </a:p>
        </p:txBody>
      </p:sp>
    </p:spTree>
    <p:extLst>
      <p:ext uri="{BB962C8B-B14F-4D97-AF65-F5344CB8AC3E}">
        <p14:creationId xmlns:p14="http://schemas.microsoft.com/office/powerpoint/2010/main" val="5728623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ontserrat" panose="00000500000000000000" charset="0"/>
        <a:ea typeface="Montserrat" panose="00000500000000000000" charset="0"/>
        <a:cs typeface="Montserrat" panose="00000500000000000000" charset="0"/>
      </a:defRPr>
    </a:lvl1pPr>
    <a:lvl2pPr marL="457200" algn="l" defTabSz="914400" rtl="0" eaLnBrk="1" latinLnBrk="0" hangingPunct="1">
      <a:defRPr sz="1200" kern="1200">
        <a:solidFill>
          <a:schemeClr val="tx1"/>
        </a:solidFill>
        <a:latin typeface="Montserrat" panose="00000500000000000000" charset="0"/>
        <a:ea typeface="Montserrat" panose="00000500000000000000" charset="0"/>
        <a:cs typeface="Montserrat" panose="00000500000000000000" charset="0"/>
      </a:defRPr>
    </a:lvl2pPr>
    <a:lvl3pPr marL="914400" algn="l" defTabSz="914400" rtl="0" eaLnBrk="1" latinLnBrk="0" hangingPunct="1">
      <a:defRPr sz="1200" kern="1200">
        <a:solidFill>
          <a:schemeClr val="tx1"/>
        </a:solidFill>
        <a:latin typeface="Montserrat" panose="00000500000000000000" charset="0"/>
        <a:ea typeface="Montserrat" panose="00000500000000000000" charset="0"/>
        <a:cs typeface="Montserrat" panose="00000500000000000000" charset="0"/>
      </a:defRPr>
    </a:lvl3pPr>
    <a:lvl4pPr marL="1371600" algn="l" defTabSz="914400" rtl="0" eaLnBrk="1" latinLnBrk="0" hangingPunct="1">
      <a:defRPr sz="1200" kern="1200">
        <a:solidFill>
          <a:schemeClr val="tx1"/>
        </a:solidFill>
        <a:latin typeface="Montserrat" panose="00000500000000000000" charset="0"/>
        <a:ea typeface="Montserrat" panose="00000500000000000000" charset="0"/>
        <a:cs typeface="Montserrat" panose="00000500000000000000" charset="0"/>
      </a:defRPr>
    </a:lvl4pPr>
    <a:lvl5pPr marL="1828800" algn="l" defTabSz="914400" rtl="0" eaLnBrk="1" latinLnBrk="0" hangingPunct="1">
      <a:defRPr sz="1200" kern="1200">
        <a:solidFill>
          <a:schemeClr val="tx1"/>
        </a:solidFill>
        <a:latin typeface="Montserrat" panose="00000500000000000000" charset="0"/>
        <a:ea typeface="Montserrat" panose="00000500000000000000" charset="0"/>
        <a:cs typeface="Montserrat" panose="00000500000000000000"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1</a:t>
            </a:fld>
            <a:endParaRPr lang="zh-CN" altLang="en-US"/>
          </a:p>
        </p:txBody>
      </p:sp>
    </p:spTree>
    <p:extLst>
      <p:ext uri="{BB962C8B-B14F-4D97-AF65-F5344CB8AC3E}">
        <p14:creationId xmlns:p14="http://schemas.microsoft.com/office/powerpoint/2010/main" val="26504799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2</a:t>
            </a:fld>
            <a:endParaRPr lang="zh-CN" altLang="en-US"/>
          </a:p>
        </p:txBody>
      </p:sp>
    </p:spTree>
    <p:extLst>
      <p:ext uri="{BB962C8B-B14F-4D97-AF65-F5344CB8AC3E}">
        <p14:creationId xmlns:p14="http://schemas.microsoft.com/office/powerpoint/2010/main" val="272417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3</a:t>
            </a:fld>
            <a:endParaRPr lang="zh-CN" altLang="en-US"/>
          </a:p>
        </p:txBody>
      </p:sp>
    </p:spTree>
    <p:extLst>
      <p:ext uri="{BB962C8B-B14F-4D97-AF65-F5344CB8AC3E}">
        <p14:creationId xmlns:p14="http://schemas.microsoft.com/office/powerpoint/2010/main" val="19143162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5</a:t>
            </a:fld>
            <a:endParaRPr lang="zh-CN" altLang="en-US"/>
          </a:p>
        </p:txBody>
      </p:sp>
    </p:spTree>
    <p:extLst>
      <p:ext uri="{BB962C8B-B14F-4D97-AF65-F5344CB8AC3E}">
        <p14:creationId xmlns:p14="http://schemas.microsoft.com/office/powerpoint/2010/main" val="39614709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6</a:t>
            </a:fld>
            <a:endParaRPr lang="zh-CN" altLang="en-US"/>
          </a:p>
        </p:txBody>
      </p:sp>
    </p:spTree>
    <p:extLst>
      <p:ext uri="{BB962C8B-B14F-4D97-AF65-F5344CB8AC3E}">
        <p14:creationId xmlns:p14="http://schemas.microsoft.com/office/powerpoint/2010/main" val="26119773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7</a:t>
            </a:fld>
            <a:endParaRPr lang="zh-CN" altLang="en-US"/>
          </a:p>
        </p:txBody>
      </p:sp>
    </p:spTree>
    <p:extLst>
      <p:ext uri="{BB962C8B-B14F-4D97-AF65-F5344CB8AC3E}">
        <p14:creationId xmlns:p14="http://schemas.microsoft.com/office/powerpoint/2010/main" val="664731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8</a:t>
            </a:fld>
            <a:endParaRPr lang="zh-CN" altLang="en-US"/>
          </a:p>
        </p:txBody>
      </p:sp>
    </p:spTree>
    <p:extLst>
      <p:ext uri="{BB962C8B-B14F-4D97-AF65-F5344CB8AC3E}">
        <p14:creationId xmlns:p14="http://schemas.microsoft.com/office/powerpoint/2010/main" val="2537746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9</a:t>
            </a:fld>
            <a:endParaRPr lang="zh-CN" altLang="en-US"/>
          </a:p>
        </p:txBody>
      </p:sp>
    </p:spTree>
    <p:extLst>
      <p:ext uri="{BB962C8B-B14F-4D97-AF65-F5344CB8AC3E}">
        <p14:creationId xmlns:p14="http://schemas.microsoft.com/office/powerpoint/2010/main" val="27428028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10</a:t>
            </a:fld>
            <a:endParaRPr lang="zh-CN" altLang="en-US"/>
          </a:p>
        </p:txBody>
      </p:sp>
    </p:spTree>
    <p:extLst>
      <p:ext uri="{BB962C8B-B14F-4D97-AF65-F5344CB8AC3E}">
        <p14:creationId xmlns:p14="http://schemas.microsoft.com/office/powerpoint/2010/main" val="3623386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2022/10/14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2022/10/14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2022/10/14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2022/10/14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hasCustomPrompt="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2022/10/14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2022/10/14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F86BAB08-D03A-4FEF-8092-001CB785BBAB}" type="datetimeFigureOut">
              <a:rPr lang="zh-CN" altLang="en-US" smtClean="0"/>
              <a:t>2022/10/14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F86BAB08-D03A-4FEF-8092-001CB785BBAB}" type="datetimeFigureOut">
              <a:rPr lang="zh-CN" altLang="en-US" smtClean="0"/>
              <a:t>2022/10/14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F86BAB08-D03A-4FEF-8092-001CB785BBAB}" type="datetimeFigureOut">
              <a:rPr lang="zh-CN" altLang="en-US" smtClean="0"/>
              <a:t>2022/10/14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86BAB08-D03A-4FEF-8092-001CB785BBAB}" type="datetimeFigureOut">
              <a:rPr lang="zh-CN" altLang="en-US" smtClean="0"/>
              <a:t>2022/10/14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F86BAB08-D03A-4FEF-8092-001CB785BBAB}" type="datetimeFigureOut">
              <a:rPr lang="zh-CN" altLang="en-US" smtClean="0"/>
              <a:t>2022/10/14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hasCustomPrompt="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2022/10/14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F86BAB08-D03A-4FEF-8092-001CB785BBAB}" type="datetimeFigureOut">
              <a:rPr lang="zh-CN" altLang="en-US" smtClean="0"/>
              <a:t>2022/10/14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2022/10/14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2022/10/14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F86BAB08-D03A-4FEF-8092-001CB785BBAB}" type="datetimeFigureOut">
              <a:rPr lang="zh-CN" altLang="en-US" smtClean="0"/>
              <a:t>2022/10/14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F86BAB08-D03A-4FEF-8092-001CB785BBAB}" type="datetimeFigureOut">
              <a:rPr lang="zh-CN" altLang="en-US" smtClean="0"/>
              <a:t>2022/10/14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F86BAB08-D03A-4FEF-8092-001CB785BBAB}" type="datetimeFigureOut">
              <a:rPr lang="zh-CN" altLang="en-US" smtClean="0"/>
              <a:t>2022/10/14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F86BAB08-D03A-4FEF-8092-001CB785BBAB}" type="datetimeFigureOut">
              <a:rPr lang="zh-CN" altLang="en-US" smtClean="0"/>
              <a:t>2022/10/14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86BAB08-D03A-4FEF-8092-001CB785BBAB}" type="datetimeFigureOut">
              <a:rPr lang="zh-CN" altLang="en-US" smtClean="0"/>
              <a:t>2022/10/14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F86BAB08-D03A-4FEF-8092-001CB785BBAB}" type="datetimeFigureOut">
              <a:rPr lang="zh-CN" altLang="en-US" smtClean="0"/>
              <a:t>2022/10/14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F86BAB08-D03A-4FEF-8092-001CB785BBAB}" type="datetimeFigureOut">
              <a:rPr lang="zh-CN" altLang="en-US" smtClean="0"/>
              <a:t>2022/10/14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8AB37BB-E8A6-440B-8775-2A002C97BC55}" type="slidenum">
              <a:rPr lang="zh-CN" altLang="en-US" smtClean="0"/>
              <a:t>‹#›</a:t>
            </a:fld>
            <a:endParaRPr lang="zh-CN" altLang="en-US"/>
          </a:p>
        </p:txBody>
      </p:sp>
    </p:spTree>
  </p:cSld>
  <p:clrMapOvr>
    <a:masterClrMapping/>
  </p:clrMapOvr>
  <p:transition spd="slow" advClick="0" advTm="1000">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Montserrat" panose="00000500000000000000" charset="0"/>
                <a:ea typeface="Montserrat" panose="00000500000000000000" charset="0"/>
                <a:cs typeface="Montserrat" panose="00000500000000000000" charset="0"/>
              </a:defRPr>
            </a:lvl1pPr>
          </a:lstStyle>
          <a:p>
            <a:fld id="{F86BAB08-D03A-4FEF-8092-001CB785BBAB}" type="datetimeFigureOut">
              <a:rPr lang="zh-CN" altLang="en-US" smtClean="0"/>
              <a:t>2022/10/14</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Montserrat" panose="00000500000000000000" charset="0"/>
                <a:ea typeface="Montserrat" panose="00000500000000000000" charset="0"/>
                <a:cs typeface="Montserrat" panose="00000500000000000000" charset="0"/>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Montserrat" panose="00000500000000000000" charset="0"/>
                <a:ea typeface="Montserrat" panose="00000500000000000000" charset="0"/>
                <a:cs typeface="Montserrat" panose="00000500000000000000" charset="0"/>
              </a:defRPr>
            </a:lvl1pPr>
          </a:lstStyle>
          <a:p>
            <a:fld id="{B8AB37BB-E8A6-440B-8775-2A002C97BC55}" type="slidenum">
              <a:rPr lang="zh-CN" altLang="en-US" smtClean="0"/>
              <a:t>‹#›</a:t>
            </a:fld>
            <a:endParaRPr lang="zh-CN" altLang="en-US"/>
          </a:p>
        </p:txBody>
      </p:sp>
      <p:sp>
        <p:nvSpPr>
          <p:cNvPr id="7" name="Oval 6"/>
          <p:cNvSpPr/>
          <p:nvPr userDrawn="1"/>
        </p:nvSpPr>
        <p:spPr>
          <a:xfrm>
            <a:off x="-2669059" y="321276"/>
            <a:ext cx="2298357" cy="2150075"/>
          </a:xfrm>
          <a:prstGeom prst="ellipse">
            <a:avLst/>
          </a:prstGeom>
          <a:blipFill>
            <a:blip r:embed="rId13"/>
            <a:stretch>
              <a:fillRect/>
            </a:stretch>
          </a:blip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advClick="0" advTm="1000">
    <p:push dir="u"/>
  </p:transition>
  <p:txStyles>
    <p:titleStyle>
      <a:lvl1pPr algn="l" defTabSz="914400" rtl="0" eaLnBrk="1" latinLnBrk="0" hangingPunct="1">
        <a:lnSpc>
          <a:spcPct val="90000"/>
        </a:lnSpc>
        <a:spcBef>
          <a:spcPct val="0"/>
        </a:spcBef>
        <a:buNone/>
        <a:defRPr sz="4400" kern="1200">
          <a:solidFill>
            <a:schemeClr val="tx1"/>
          </a:solidFill>
          <a:latin typeface="Montserrat" panose="00000500000000000000" charset="0"/>
          <a:ea typeface="Montserrat" panose="00000500000000000000" charset="0"/>
          <a:cs typeface="Montserrat" panose="00000500000000000000"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ontserrat" panose="00000500000000000000" charset="0"/>
          <a:ea typeface="Montserrat" panose="00000500000000000000" charset="0"/>
          <a:cs typeface="Montserrat" panose="00000500000000000000"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ontserrat" panose="00000500000000000000" charset="0"/>
          <a:ea typeface="Montserrat" panose="00000500000000000000" charset="0"/>
          <a:cs typeface="Montserrat" panose="00000500000000000000"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ontserrat" panose="00000500000000000000" charset="0"/>
          <a:ea typeface="Montserrat" panose="00000500000000000000" charset="0"/>
          <a:cs typeface="Montserrat" panose="00000500000000000000"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charset="0"/>
          <a:ea typeface="Montserrat" panose="00000500000000000000" charset="0"/>
          <a:cs typeface="Montserrat" panose="00000500000000000000"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charset="0"/>
          <a:ea typeface="Montserrat" panose="00000500000000000000" charset="0"/>
          <a:cs typeface="Montserrat" panose="00000500000000000000"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Montserrat" panose="00000500000000000000" charset="0"/>
                <a:ea typeface="Montserrat" panose="00000500000000000000" charset="0"/>
                <a:cs typeface="Montserrat" panose="00000500000000000000" charset="0"/>
              </a:defRPr>
            </a:lvl1pPr>
          </a:lstStyle>
          <a:p>
            <a:fld id="{F86BAB08-D03A-4FEF-8092-001CB785BBAB}" type="datetimeFigureOut">
              <a:rPr lang="zh-CN" altLang="en-US" smtClean="0"/>
              <a:t>2022/10/14</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Montserrat" panose="00000500000000000000" charset="0"/>
                <a:ea typeface="Montserrat" panose="00000500000000000000" charset="0"/>
                <a:cs typeface="Montserrat" panose="00000500000000000000" charset="0"/>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Montserrat" panose="00000500000000000000" charset="0"/>
                <a:ea typeface="Montserrat" panose="00000500000000000000" charset="0"/>
                <a:cs typeface="Montserrat" panose="00000500000000000000" charset="0"/>
              </a:defRPr>
            </a:lvl1pPr>
          </a:lstStyle>
          <a:p>
            <a:fld id="{B8AB37BB-E8A6-440B-8775-2A002C97BC55}"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advClick="0" advTm="1000">
    <p:push dir="u"/>
  </p:transition>
  <p:txStyles>
    <p:titleStyle>
      <a:lvl1pPr algn="l" defTabSz="914400" rtl="0" eaLnBrk="1" latinLnBrk="0" hangingPunct="1">
        <a:lnSpc>
          <a:spcPct val="90000"/>
        </a:lnSpc>
        <a:spcBef>
          <a:spcPct val="0"/>
        </a:spcBef>
        <a:buNone/>
        <a:defRPr sz="4400" kern="1200">
          <a:solidFill>
            <a:schemeClr val="tx1"/>
          </a:solidFill>
          <a:latin typeface="Montserrat" panose="00000500000000000000" charset="0"/>
          <a:ea typeface="Montserrat" panose="00000500000000000000" charset="0"/>
          <a:cs typeface="Montserrat" panose="00000500000000000000"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ontserrat" panose="00000500000000000000" charset="0"/>
          <a:ea typeface="Montserrat" panose="00000500000000000000" charset="0"/>
          <a:cs typeface="Montserrat" panose="00000500000000000000"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ontserrat" panose="00000500000000000000" charset="0"/>
          <a:ea typeface="Montserrat" panose="00000500000000000000" charset="0"/>
          <a:cs typeface="Montserrat" panose="00000500000000000000"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ontserrat" panose="00000500000000000000" charset="0"/>
          <a:ea typeface="Montserrat" panose="00000500000000000000" charset="0"/>
          <a:cs typeface="Montserrat" panose="00000500000000000000"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charset="0"/>
          <a:ea typeface="Montserrat" panose="00000500000000000000" charset="0"/>
          <a:cs typeface="Montserrat" panose="00000500000000000000"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0000500000000000000" charset="0"/>
          <a:ea typeface="Montserrat" panose="00000500000000000000" charset="0"/>
          <a:cs typeface="Montserrat" panose="00000500000000000000"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37160" y="-125730"/>
            <a:ext cx="12192000" cy="6858000"/>
            <a:chOff x="137160" y="-125730"/>
            <a:chExt cx="12192000" cy="6858000"/>
          </a:xfrm>
        </p:grpSpPr>
        <p:pic>
          <p:nvPicPr>
            <p:cNvPr id="3" name="图片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137160" y="-125730"/>
              <a:ext cx="12192000" cy="6858000"/>
            </a:xfrm>
            <a:prstGeom prst="rect">
              <a:avLst/>
            </a:prstGeom>
          </p:spPr>
        </p:pic>
        <p:sp>
          <p:nvSpPr>
            <p:cNvPr id="9" name="TextBox 5"/>
            <p:cNvSpPr txBox="1"/>
            <p:nvPr/>
          </p:nvSpPr>
          <p:spPr>
            <a:xfrm>
              <a:off x="2273298" y="1649214"/>
              <a:ext cx="7645400" cy="1200329"/>
            </a:xfrm>
            <a:prstGeom prst="rect">
              <a:avLst/>
            </a:prstGeom>
            <a:noFill/>
          </p:spPr>
          <p:txBody>
            <a:bodyPr wrap="square" rtlCol="0">
              <a:spAutoFit/>
            </a:bodyPr>
            <a:lstStyle/>
            <a:p>
              <a:pPr algn="dist" fontAlgn="base">
                <a:spcBef>
                  <a:spcPct val="0"/>
                </a:spcBef>
                <a:spcAft>
                  <a:spcPct val="0"/>
                </a:spcAft>
                <a:buFont typeface="Montserrat" panose="00000500000000000000" charset="0"/>
                <a:buNone/>
              </a:pPr>
              <a:r>
                <a:rPr lang="en-US" altLang="zh-CN" sz="7200" b="1" dirty="0">
                  <a:solidFill>
                    <a:srgbClr val="FF6600"/>
                  </a:solidFill>
                  <a:latin typeface="Tahoma" pitchFamily="34" charset="0"/>
                  <a:ea typeface="Tahoma" pitchFamily="34" charset="0"/>
                  <a:cs typeface="Tahoma" pitchFamily="34" charset="0"/>
                </a:rPr>
                <a:t>LUYỆN TẬP</a:t>
              </a:r>
              <a:endParaRPr lang="zh-CN" altLang="en-US" sz="7200" b="1" dirty="0">
                <a:solidFill>
                  <a:srgbClr val="FF6600"/>
                </a:solidFill>
                <a:latin typeface="Tahoma" pitchFamily="34" charset="0"/>
                <a:ea typeface="Montserrat" panose="00000500000000000000" charset="0"/>
                <a:cs typeface="Tahoma" pitchFamily="34" charset="0"/>
              </a:endParaRPr>
            </a:p>
          </p:txBody>
        </p:sp>
        <p:sp>
          <p:nvSpPr>
            <p:cNvPr id="10" name="TextBox 2"/>
            <p:cNvSpPr txBox="1"/>
            <p:nvPr/>
          </p:nvSpPr>
          <p:spPr>
            <a:xfrm>
              <a:off x="5108432" y="425506"/>
              <a:ext cx="1975131" cy="646331"/>
            </a:xfrm>
            <a:prstGeom prst="rect">
              <a:avLst/>
            </a:prstGeom>
            <a:noFill/>
          </p:spPr>
          <p:txBody>
            <a:bodyPr wrap="square" rtlCol="0">
              <a:spAutoFit/>
            </a:bodyPr>
            <a:lstStyle/>
            <a:p>
              <a:pPr algn="dist" fontAlgn="base">
                <a:spcBef>
                  <a:spcPct val="0"/>
                </a:spcBef>
                <a:spcAft>
                  <a:spcPct val="0"/>
                </a:spcAft>
                <a:buFont typeface="Montserrat" panose="00000500000000000000" charset="0"/>
                <a:buNone/>
              </a:pPr>
              <a:r>
                <a:rPr lang="en-US" altLang="zh-CN" sz="3600" b="1" dirty="0">
                  <a:solidFill>
                    <a:schemeClr val="accent6">
                      <a:lumMod val="50000"/>
                    </a:schemeClr>
                  </a:solidFill>
                  <a:latin typeface="Tahoma" pitchFamily="34" charset="0"/>
                  <a:ea typeface="Tahoma" pitchFamily="34" charset="0"/>
                  <a:cs typeface="Tahoma" pitchFamily="34" charset="0"/>
                </a:rPr>
                <a:t>TOÁN</a:t>
              </a:r>
              <a:endParaRPr lang="zh-CN" altLang="en-US" sz="3600" b="1" dirty="0">
                <a:solidFill>
                  <a:schemeClr val="accent6">
                    <a:lumMod val="50000"/>
                  </a:schemeClr>
                </a:solidFill>
                <a:latin typeface="Tahoma" pitchFamily="34" charset="0"/>
                <a:ea typeface="Montserrat" panose="00000500000000000000" charset="0"/>
                <a:cs typeface="Tahoma" pitchFamily="34" charset="0"/>
              </a:endParaRPr>
            </a:p>
          </p:txBody>
        </p:sp>
        <p:grpSp>
          <p:nvGrpSpPr>
            <p:cNvPr id="2" name="Group 1"/>
            <p:cNvGrpSpPr/>
            <p:nvPr/>
          </p:nvGrpSpPr>
          <p:grpSpPr>
            <a:xfrm>
              <a:off x="4481099" y="3451056"/>
              <a:ext cx="3279227" cy="661521"/>
              <a:chOff x="3704897" y="3090672"/>
              <a:chExt cx="3279227" cy="661521"/>
            </a:xfrm>
          </p:grpSpPr>
          <p:sp>
            <p:nvSpPr>
              <p:cNvPr id="11" name="圆角矩形 89"/>
              <p:cNvSpPr/>
              <p:nvPr/>
            </p:nvSpPr>
            <p:spPr>
              <a:xfrm>
                <a:off x="3704897" y="3090672"/>
                <a:ext cx="3279227" cy="661521"/>
              </a:xfrm>
              <a:prstGeom prst="roundRect">
                <a:avLst>
                  <a:gd name="adj" fmla="val 0"/>
                </a:avLst>
              </a:prstGeom>
              <a:solidFill>
                <a:srgbClr val="53A694"/>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91401" tIns="45700" rIns="91401" bIns="45700" rtlCol="0" anchor="ctr"/>
              <a:lstStyle/>
              <a:p>
                <a:pPr algn="ctr"/>
                <a:endParaRPr lang="zh-CN" altLang="en-US" sz="1600">
                  <a:solidFill>
                    <a:schemeClr val="bg1"/>
                  </a:solidFill>
                  <a:cs typeface="Montserrat" panose="00000500000000000000" charset="0"/>
                </a:endParaRPr>
              </a:p>
            </p:txBody>
          </p:sp>
          <p:sp>
            <p:nvSpPr>
              <p:cNvPr id="12" name="_16"/>
              <p:cNvSpPr txBox="1">
                <a:spLocks noChangeArrowheads="1"/>
              </p:cNvSpPr>
              <p:nvPr/>
            </p:nvSpPr>
            <p:spPr bwMode="auto">
              <a:xfrm>
                <a:off x="3704897" y="3185268"/>
                <a:ext cx="3279227" cy="476012"/>
              </a:xfrm>
              <a:prstGeom prst="rect">
                <a:avLst/>
              </a:prstGeom>
              <a:solidFill>
                <a:srgbClr val="53A694"/>
              </a:solidFill>
              <a:ln>
                <a:noFill/>
              </a:ln>
              <a:effectLst/>
            </p:spPr>
            <p:txBody>
              <a:bodyPr vert="horz" wrap="square" lIns="91401" tIns="45700" rIns="91401" bIns="4570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algn="dist"/>
                <a:r>
                  <a:rPr lang="en-US" altLang="zh-CN" sz="2800" dirty="0">
                    <a:latin typeface="Tahoma" pitchFamily="34" charset="0"/>
                    <a:ea typeface="Tahoma" pitchFamily="34" charset="0"/>
                    <a:cs typeface="Tahoma" pitchFamily="34" charset="0"/>
                  </a:rPr>
                  <a:t>(SGK TRANG 24)</a:t>
                </a:r>
                <a:endParaRPr lang="zh-CN" altLang="zh-CN" sz="2800" dirty="0">
                  <a:latin typeface="Tahoma" pitchFamily="34" charset="0"/>
                  <a:ea typeface="Montserrat" panose="00000500000000000000" charset="0"/>
                  <a:cs typeface="Tahoma" pitchFamily="34" charset="0"/>
                </a:endParaRPr>
              </a:p>
            </p:txBody>
          </p:sp>
        </p:grpSp>
      </p:gr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11" name="TextBox 5"/>
          <p:cNvSpPr txBox="1"/>
          <p:nvPr/>
        </p:nvSpPr>
        <p:spPr>
          <a:xfrm>
            <a:off x="1492899" y="2328137"/>
            <a:ext cx="8938726" cy="923330"/>
          </a:xfrm>
          <a:prstGeom prst="rect">
            <a:avLst/>
          </a:prstGeom>
          <a:noFill/>
        </p:spPr>
        <p:txBody>
          <a:bodyPr wrap="square" rtlCol="0">
            <a:spAutoFit/>
          </a:bodyPr>
          <a:lstStyle/>
          <a:p>
            <a:pPr fontAlgn="base">
              <a:spcBef>
                <a:spcPct val="0"/>
              </a:spcBef>
              <a:spcAft>
                <a:spcPct val="0"/>
              </a:spcAft>
              <a:buFont typeface="Montserrat" panose="00000500000000000000" charset="0"/>
              <a:buNone/>
            </a:pPr>
            <a:r>
              <a:rPr lang="en-US" sz="5400" b="1" dirty="0">
                <a:solidFill>
                  <a:srgbClr val="53A694"/>
                </a:solidFill>
                <a:latin typeface="Tahoma" pitchFamily="34" charset="0"/>
                <a:ea typeface="Tahoma" pitchFamily="34" charset="0"/>
                <a:cs typeface="Tahoma" pitchFamily="34" charset="0"/>
              </a:rPr>
              <a:t>CHÚC CÁC BẠN HỌC TỐT!</a:t>
            </a:r>
          </a:p>
        </p:txBody>
      </p:sp>
      <p:sp>
        <p:nvSpPr>
          <p:cNvPr id="4" name="PA_形状 4645"/>
          <p:cNvSpPr/>
          <p:nvPr>
            <p:custDataLst>
              <p:tags r:id="rId1"/>
            </p:custDataLst>
          </p:nvPr>
        </p:nvSpPr>
        <p:spPr>
          <a:xfrm rot="21314482">
            <a:off x="10604027" y="2357974"/>
            <a:ext cx="750489" cy="750466"/>
          </a:xfrm>
          <a:custGeom>
            <a:avLst/>
            <a:gdLst/>
            <a:ahLst/>
            <a:cxnLst>
              <a:cxn ang="0">
                <a:pos x="wd2" y="hd2"/>
              </a:cxn>
              <a:cxn ang="5400000">
                <a:pos x="wd2" y="hd2"/>
              </a:cxn>
              <a:cxn ang="10800000">
                <a:pos x="wd2" y="hd2"/>
              </a:cxn>
              <a:cxn ang="16200000">
                <a:pos x="wd2" y="hd2"/>
              </a:cxn>
            </a:cxnLst>
            <a:rect l="0" t="0" r="r" b="b"/>
            <a:pathLst>
              <a:path w="21258" h="21258" extrusionOk="0">
                <a:moveTo>
                  <a:pt x="5765" y="18592"/>
                </a:moveTo>
                <a:cubicBezTo>
                  <a:pt x="5942" y="18678"/>
                  <a:pt x="6028" y="18769"/>
                  <a:pt x="6206" y="18856"/>
                </a:cubicBezTo>
                <a:cubicBezTo>
                  <a:pt x="6028" y="19033"/>
                  <a:pt x="5852" y="19300"/>
                  <a:pt x="5674" y="19477"/>
                </a:cubicBezTo>
                <a:cubicBezTo>
                  <a:pt x="3638" y="21514"/>
                  <a:pt x="12" y="21246"/>
                  <a:pt x="12" y="21246"/>
                </a:cubicBezTo>
                <a:cubicBezTo>
                  <a:pt x="12" y="21246"/>
                  <a:pt x="-256" y="17619"/>
                  <a:pt x="1780" y="15583"/>
                </a:cubicBezTo>
                <a:cubicBezTo>
                  <a:pt x="1957" y="15406"/>
                  <a:pt x="2225" y="15229"/>
                  <a:pt x="2402" y="15051"/>
                </a:cubicBezTo>
                <a:cubicBezTo>
                  <a:pt x="2489" y="15229"/>
                  <a:pt x="2575" y="15315"/>
                  <a:pt x="2666" y="15492"/>
                </a:cubicBezTo>
                <a:cubicBezTo>
                  <a:pt x="1338" y="17173"/>
                  <a:pt x="1516" y="19741"/>
                  <a:pt x="1516" y="19741"/>
                </a:cubicBezTo>
                <a:cubicBezTo>
                  <a:pt x="1516" y="19741"/>
                  <a:pt x="4084" y="19919"/>
                  <a:pt x="5765" y="18592"/>
                </a:cubicBezTo>
                <a:cubicBezTo>
                  <a:pt x="5765" y="18592"/>
                  <a:pt x="5765" y="18592"/>
                  <a:pt x="5765" y="18592"/>
                </a:cubicBezTo>
                <a:close/>
                <a:moveTo>
                  <a:pt x="15059" y="7966"/>
                </a:moveTo>
                <a:cubicBezTo>
                  <a:pt x="14086" y="7966"/>
                  <a:pt x="13291" y="7171"/>
                  <a:pt x="13291" y="6199"/>
                </a:cubicBezTo>
                <a:cubicBezTo>
                  <a:pt x="13291" y="5222"/>
                  <a:pt x="14086" y="4426"/>
                  <a:pt x="15059" y="4426"/>
                </a:cubicBezTo>
                <a:cubicBezTo>
                  <a:pt x="16036" y="4426"/>
                  <a:pt x="16831" y="5222"/>
                  <a:pt x="16831" y="6199"/>
                </a:cubicBezTo>
                <a:cubicBezTo>
                  <a:pt x="16831" y="7171"/>
                  <a:pt x="16036" y="7966"/>
                  <a:pt x="15059" y="7966"/>
                </a:cubicBezTo>
                <a:cubicBezTo>
                  <a:pt x="15059" y="7966"/>
                  <a:pt x="15059" y="7966"/>
                  <a:pt x="15059" y="7966"/>
                </a:cubicBezTo>
                <a:close/>
                <a:moveTo>
                  <a:pt x="21258" y="0"/>
                </a:moveTo>
                <a:cubicBezTo>
                  <a:pt x="21258" y="0"/>
                  <a:pt x="18067" y="-86"/>
                  <a:pt x="14882" y="1504"/>
                </a:cubicBezTo>
                <a:cubicBezTo>
                  <a:pt x="13909" y="1949"/>
                  <a:pt x="12845" y="2658"/>
                  <a:pt x="11960" y="3540"/>
                </a:cubicBezTo>
                <a:cubicBezTo>
                  <a:pt x="10529" y="4975"/>
                  <a:pt x="8307" y="7608"/>
                  <a:pt x="6556" y="9739"/>
                </a:cubicBezTo>
                <a:lnTo>
                  <a:pt x="2666" y="9739"/>
                </a:lnTo>
                <a:lnTo>
                  <a:pt x="894" y="12393"/>
                </a:lnTo>
                <a:lnTo>
                  <a:pt x="3897" y="13204"/>
                </a:lnTo>
                <a:cubicBezTo>
                  <a:pt x="3906" y="13314"/>
                  <a:pt x="3937" y="13465"/>
                  <a:pt x="4019" y="13671"/>
                </a:cubicBezTo>
                <a:lnTo>
                  <a:pt x="3552" y="14697"/>
                </a:lnTo>
                <a:cubicBezTo>
                  <a:pt x="3552" y="14697"/>
                  <a:pt x="3375" y="15051"/>
                  <a:pt x="4702" y="16466"/>
                </a:cubicBezTo>
                <a:cubicBezTo>
                  <a:pt x="6119" y="17883"/>
                  <a:pt x="6561" y="17705"/>
                  <a:pt x="6561" y="17705"/>
                </a:cubicBezTo>
                <a:lnTo>
                  <a:pt x="7663" y="17204"/>
                </a:lnTo>
                <a:cubicBezTo>
                  <a:pt x="7827" y="17256"/>
                  <a:pt x="7948" y="17274"/>
                  <a:pt x="8030" y="17274"/>
                </a:cubicBezTo>
                <a:lnTo>
                  <a:pt x="8864" y="20360"/>
                </a:lnTo>
                <a:lnTo>
                  <a:pt x="11519" y="18592"/>
                </a:lnTo>
                <a:lnTo>
                  <a:pt x="11519" y="14580"/>
                </a:lnTo>
                <a:cubicBezTo>
                  <a:pt x="13663" y="12847"/>
                  <a:pt x="16295" y="10668"/>
                  <a:pt x="17717" y="9294"/>
                </a:cubicBezTo>
                <a:cubicBezTo>
                  <a:pt x="18603" y="8412"/>
                  <a:pt x="19308" y="7349"/>
                  <a:pt x="19840" y="6376"/>
                </a:cubicBezTo>
                <a:cubicBezTo>
                  <a:pt x="21344" y="3186"/>
                  <a:pt x="21258" y="0"/>
                  <a:pt x="21258" y="0"/>
                </a:cubicBezTo>
                <a:cubicBezTo>
                  <a:pt x="21258" y="0"/>
                  <a:pt x="21258" y="0"/>
                  <a:pt x="21258" y="0"/>
                </a:cubicBezTo>
                <a:close/>
              </a:path>
            </a:pathLst>
          </a:custGeom>
          <a:solidFill>
            <a:srgbClr val="53A694"/>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solidFill>
                <a:prstClr val="white"/>
              </a:solidFill>
              <a:latin typeface="Montserrat" panose="00000500000000000000" charset="0"/>
              <a:ea typeface="Montserrat" panose="00000500000000000000" charset="0"/>
              <a:cs typeface="Montserrat" panose="00000500000000000000" charset="0"/>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par>
                          <p:cTn id="8" fill="hold">
                            <p:stCondLst>
                              <p:cond delay="500"/>
                            </p:stCondLst>
                            <p:childTnLst>
                              <p:par>
                                <p:cTn id="9" presetID="56" presetClass="entr" presetSubtype="0" fill="hold" grpId="0" nodeType="afterEffect">
                                  <p:stCondLst>
                                    <p:cond delay="0"/>
                                  </p:stCondLst>
                                  <p:iterate type="lt">
                                    <p:tmPct val="10000"/>
                                  </p:iterate>
                                  <p:childTnLst>
                                    <p:set>
                                      <p:cBhvr>
                                        <p:cTn id="10" dur="1" fill="hold">
                                          <p:stCondLst>
                                            <p:cond delay="0"/>
                                          </p:stCondLst>
                                        </p:cTn>
                                        <p:tgtEl>
                                          <p:spTgt spid="11"/>
                                        </p:tgtEl>
                                        <p:attrNameLst>
                                          <p:attrName>style.visibility</p:attrName>
                                        </p:attrNameLst>
                                      </p:cBhvr>
                                      <p:to>
                                        <p:strVal val="visible"/>
                                      </p:to>
                                    </p:set>
                                    <p:anim by="(-#ppt_w*2)" calcmode="lin" valueType="num">
                                      <p:cBhvr rctx="PPT">
                                        <p:cTn id="11" dur="500" autoRev="1" fill="hold">
                                          <p:stCondLst>
                                            <p:cond delay="0"/>
                                          </p:stCondLst>
                                        </p:cTn>
                                        <p:tgtEl>
                                          <p:spTgt spid="11"/>
                                        </p:tgtEl>
                                        <p:attrNameLst>
                                          <p:attrName>ppt_w</p:attrName>
                                        </p:attrNameLst>
                                      </p:cBhvr>
                                    </p:anim>
                                    <p:anim by="(#ppt_w*0.50)" calcmode="lin" valueType="num">
                                      <p:cBhvr>
                                        <p:cTn id="12" dur="500" decel="50000" autoRev="1" fill="hold">
                                          <p:stCondLst>
                                            <p:cond delay="0"/>
                                          </p:stCondLst>
                                        </p:cTn>
                                        <p:tgtEl>
                                          <p:spTgt spid="11"/>
                                        </p:tgtEl>
                                        <p:attrNameLst>
                                          <p:attrName>ppt_x</p:attrName>
                                        </p:attrNameLst>
                                      </p:cBhvr>
                                    </p:anim>
                                    <p:anim from="(-#ppt_h/2)" to="(#ppt_y)" calcmode="lin" valueType="num">
                                      <p:cBhvr>
                                        <p:cTn id="13" dur="1000" fill="hold">
                                          <p:stCondLst>
                                            <p:cond delay="0"/>
                                          </p:stCondLst>
                                        </p:cTn>
                                        <p:tgtEl>
                                          <p:spTgt spid="11"/>
                                        </p:tgtEl>
                                        <p:attrNameLst>
                                          <p:attrName>ppt_y</p:attrName>
                                        </p:attrNameLst>
                                      </p:cBhvr>
                                    </p:anim>
                                    <p:animRot by="21600000">
                                      <p:cBhvr>
                                        <p:cTn id="14" dur="1000" fill="hold">
                                          <p:stCondLst>
                                            <p:cond delay="0"/>
                                          </p:stCondLst>
                                        </p:cTn>
                                        <p:tgtEl>
                                          <p:spTgt spid="11"/>
                                        </p:tgtEl>
                                        <p:attrNameLst>
                                          <p:attrName>r</p:attrName>
                                        </p:attrNameLst>
                                      </p:cBhvr>
                                    </p:animRot>
                                  </p:childTnLst>
                                </p:cTn>
                              </p:par>
                            </p:childTnLst>
                          </p:cTn>
                        </p:par>
                        <p:par>
                          <p:cTn id="15" fill="hold">
                            <p:stCondLst>
                              <p:cond delay="3100"/>
                            </p:stCondLst>
                            <p:childTnLst>
                              <p:par>
                                <p:cTn id="16" presetID="15" presetClass="entr" presetSubtype="0" fill="hold" grpId="0" nodeType="after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p:cTn id="18" dur="1500" fill="hold"/>
                                        <p:tgtEl>
                                          <p:spTgt spid="4"/>
                                        </p:tgtEl>
                                        <p:attrNameLst>
                                          <p:attrName>ppt_w</p:attrName>
                                        </p:attrNameLst>
                                      </p:cBhvr>
                                      <p:tavLst>
                                        <p:tav tm="0">
                                          <p:val>
                                            <p:fltVal val="0"/>
                                          </p:val>
                                        </p:tav>
                                        <p:tav tm="100000">
                                          <p:val>
                                            <p:strVal val="#ppt_w"/>
                                          </p:val>
                                        </p:tav>
                                      </p:tavLst>
                                    </p:anim>
                                    <p:anim calcmode="lin" valueType="num">
                                      <p:cBhvr>
                                        <p:cTn id="19" dur="1500" fill="hold"/>
                                        <p:tgtEl>
                                          <p:spTgt spid="4"/>
                                        </p:tgtEl>
                                        <p:attrNameLst>
                                          <p:attrName>ppt_h</p:attrName>
                                        </p:attrNameLst>
                                      </p:cBhvr>
                                      <p:tavLst>
                                        <p:tav tm="0">
                                          <p:val>
                                            <p:fltVal val="0"/>
                                          </p:val>
                                        </p:tav>
                                        <p:tav tm="100000">
                                          <p:val>
                                            <p:strVal val="#ppt_h"/>
                                          </p:val>
                                        </p:tav>
                                      </p:tavLst>
                                    </p:anim>
                                    <p:anim calcmode="lin" valueType="num">
                                      <p:cBhvr>
                                        <p:cTn id="20" dur="1500" fill="hold"/>
                                        <p:tgtEl>
                                          <p:spTgt spid="4"/>
                                        </p:tgtEl>
                                        <p:attrNameLst>
                                          <p:attrName>ppt_x</p:attrName>
                                        </p:attrNameLst>
                                      </p:cBhvr>
                                      <p:tavLst>
                                        <p:tav tm="0" fmla="#ppt_x+(cos(-2*pi*(1-$))*-#ppt_x-sin(-2*pi*(1-$))*(1-#ppt_y))*(1-$)">
                                          <p:val>
                                            <p:fltVal val="0"/>
                                          </p:val>
                                        </p:tav>
                                        <p:tav tm="100000">
                                          <p:val>
                                            <p:fltVal val="1"/>
                                          </p:val>
                                        </p:tav>
                                      </p:tavLst>
                                    </p:anim>
                                    <p:anim calcmode="lin" valueType="num">
                                      <p:cBhvr>
                                        <p:cTn id="21" dur="15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31" name="矩形 30"/>
          <p:cNvSpPr/>
          <p:nvPr/>
        </p:nvSpPr>
        <p:spPr>
          <a:xfrm>
            <a:off x="864974" y="-14503"/>
            <a:ext cx="10354962" cy="3048079"/>
          </a:xfrm>
          <a:prstGeom prst="rect">
            <a:avLst/>
          </a:prstGeom>
        </p:spPr>
        <p:txBody>
          <a:bodyPr wrap="square" lIns="0" tIns="0" rIns="0" bIns="0">
            <a:spAutoFit/>
          </a:bodyPr>
          <a:lstStyle/>
          <a:p>
            <a:pPr algn="ctr" eaLnBrk="1" hangingPunct="1">
              <a:lnSpc>
                <a:spcPct val="150000"/>
              </a:lnSpc>
              <a:defRPr/>
            </a:pPr>
            <a:r>
              <a:rPr lang="en-US" altLang="zh-CN" sz="4000" b="1" spc="600" noProof="1">
                <a:solidFill>
                  <a:srgbClr val="53A694"/>
                </a:solidFill>
                <a:latin typeface="Montserrat" panose="00000500000000000000" charset="0"/>
                <a:ea typeface="Montserrat" panose="00000500000000000000" charset="0"/>
                <a:cs typeface="+mn-ea"/>
                <a:sym typeface="Arial" panose="020B0604020202020204" pitchFamily="34" charset="0"/>
              </a:rPr>
              <a:t>Mục tiêu: </a:t>
            </a:r>
          </a:p>
          <a:p>
            <a:pPr marL="571500" indent="-571500">
              <a:lnSpc>
                <a:spcPct val="150000"/>
              </a:lnSpc>
              <a:buFont typeface="Wingdings" pitchFamily="2" charset="2"/>
              <a:buChar char="v"/>
              <a:defRPr/>
            </a:pPr>
            <a:r>
              <a:rPr lang="da-DK" sz="3200" b="1" dirty="0"/>
              <a:t>Giải các bài toán với các số đo độ dài, khối lượng.</a:t>
            </a:r>
          </a:p>
          <a:p>
            <a:pPr marL="571500" indent="-571500">
              <a:lnSpc>
                <a:spcPct val="150000"/>
              </a:lnSpc>
              <a:buFont typeface="Wingdings" pitchFamily="2" charset="2"/>
              <a:buChar char="v"/>
              <a:defRPr/>
            </a:pPr>
            <a:r>
              <a:rPr lang="da-DK" sz="3200" b="1" dirty="0"/>
              <a:t>Tính diện tích một hình quy về tính diện tích hình chữ nhật, hình vuông.</a:t>
            </a:r>
            <a:endParaRPr lang="zh-CN" altLang="en-US" sz="3200" b="1" spc="600" noProof="1">
              <a:solidFill>
                <a:srgbClr val="53A694"/>
              </a:solidFill>
              <a:latin typeface="Montserrat" panose="00000500000000000000" charset="0"/>
              <a:ea typeface="Montserrat" panose="00000500000000000000" charset="0"/>
              <a:cs typeface="+mn-ea"/>
              <a:sym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inVertic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32" fill="hold" grpId="0" nodeType="clickEffect">
                                  <p:stCondLst>
                                    <p:cond delay="0"/>
                                  </p:stCondLst>
                                  <p:childTnLst>
                                    <p:set>
                                      <p:cBhvr>
                                        <p:cTn id="11" dur="1" fill="hold">
                                          <p:stCondLst>
                                            <p:cond delay="0"/>
                                          </p:stCondLst>
                                        </p:cTn>
                                        <p:tgtEl>
                                          <p:spTgt spid="31"/>
                                        </p:tgtEl>
                                        <p:attrNameLst>
                                          <p:attrName>style.visibility</p:attrName>
                                        </p:attrNameLst>
                                      </p:cBhvr>
                                      <p:to>
                                        <p:strVal val="visible"/>
                                      </p:to>
                                    </p:set>
                                    <p:anim calcmode="lin" valueType="num">
                                      <p:cBhvr>
                                        <p:cTn id="12" dur="500" fill="hold"/>
                                        <p:tgtEl>
                                          <p:spTgt spid="31"/>
                                        </p:tgtEl>
                                        <p:attrNameLst>
                                          <p:attrName>ppt_w</p:attrName>
                                        </p:attrNameLst>
                                      </p:cBhvr>
                                      <p:tavLst>
                                        <p:tav tm="0">
                                          <p:val>
                                            <p:strVal val="4*#ppt_w"/>
                                          </p:val>
                                        </p:tav>
                                        <p:tav tm="100000">
                                          <p:val>
                                            <p:strVal val="#ppt_w"/>
                                          </p:val>
                                        </p:tav>
                                      </p:tavLst>
                                    </p:anim>
                                    <p:anim calcmode="lin" valueType="num">
                                      <p:cBhvr>
                                        <p:cTn id="13" dur="500" fill="hold"/>
                                        <p:tgtEl>
                                          <p:spTgt spid="31"/>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TextBox 8"/>
          <p:cNvSpPr txBox="1">
            <a:spLocks noChangeArrowheads="1"/>
          </p:cNvSpPr>
          <p:nvPr/>
        </p:nvSpPr>
        <p:spPr bwMode="auto">
          <a:xfrm>
            <a:off x="1056766" y="24668"/>
            <a:ext cx="9760939" cy="2769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just">
              <a:lnSpc>
                <a:spcPct val="150000"/>
              </a:lnSpc>
              <a:spcBef>
                <a:spcPct val="50000"/>
              </a:spcBef>
            </a:pPr>
            <a:r>
              <a:rPr lang="vi-VN" altLang="en-US" sz="2400" b="1" u="sng" dirty="0">
                <a:solidFill>
                  <a:srgbClr val="FF0000"/>
                </a:solidFill>
                <a:latin typeface="Tahoma" pitchFamily="34" charset="0"/>
                <a:ea typeface="Tahoma" pitchFamily="34" charset="0"/>
                <a:cs typeface="Tahoma" pitchFamily="34" charset="0"/>
              </a:rPr>
              <a:t>Bài 1</a:t>
            </a:r>
            <a:r>
              <a:rPr lang="vi-VN" altLang="en-US" sz="2400" b="1" dirty="0">
                <a:solidFill>
                  <a:srgbClr val="FF0000"/>
                </a:solidFill>
                <a:latin typeface="Tahoma" pitchFamily="34" charset="0"/>
                <a:ea typeface="Tahoma" pitchFamily="34" charset="0"/>
                <a:cs typeface="Tahoma" pitchFamily="34" charset="0"/>
              </a:rPr>
              <a:t>: </a:t>
            </a:r>
            <a:r>
              <a:rPr lang="vi-VN" altLang="en-US" sz="2400" b="1" dirty="0">
                <a:latin typeface="Tahoma" pitchFamily="34" charset="0"/>
                <a:ea typeface="Tahoma" pitchFamily="34" charset="0"/>
                <a:cs typeface="Tahoma" pitchFamily="34" charset="0"/>
              </a:rPr>
              <a:t>Liên đội trường Hòa Bình thu gom được 1 tấn 300 kg giấy vụn. Liên đội trường Hoàng Diệu thu gom được 2 tấn 700 kg giấy vụn. Biết rằng cứ 2 tấn giấy vụn thì sản xuất được 50 000 cuốn vở học sinh. Hỏi từ số giấy vụn mà cả hai trường đã thu gom được, có thế sản xuất được bao nhiêu cuốn vở học sinh?</a:t>
            </a:r>
          </a:p>
        </p:txBody>
      </p:sp>
      <p:cxnSp>
        <p:nvCxnSpPr>
          <p:cNvPr id="6" name="Straight Connector 5"/>
          <p:cNvCxnSpPr/>
          <p:nvPr/>
        </p:nvCxnSpPr>
        <p:spPr>
          <a:xfrm>
            <a:off x="8276010" y="576698"/>
            <a:ext cx="1783655" cy="0"/>
          </a:xfrm>
          <a:prstGeom prst="line">
            <a:avLst/>
          </a:prstGeom>
          <a:ln w="381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8761862" y="1119289"/>
            <a:ext cx="2105271" cy="0"/>
          </a:xfrm>
          <a:prstGeom prst="line">
            <a:avLst/>
          </a:prstGeom>
          <a:ln w="381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9765069" y="1662986"/>
            <a:ext cx="1102064" cy="0"/>
          </a:xfrm>
          <a:prstGeom prst="line">
            <a:avLst/>
          </a:prstGeom>
          <a:ln w="381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1032052" y="2169976"/>
            <a:ext cx="1291018" cy="0"/>
          </a:xfrm>
          <a:prstGeom prst="line">
            <a:avLst/>
          </a:prstGeom>
          <a:ln w="381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4621461" y="2169976"/>
            <a:ext cx="6196244" cy="0"/>
          </a:xfrm>
          <a:prstGeom prst="line">
            <a:avLst/>
          </a:prstGeom>
          <a:ln w="38100">
            <a:solidFill>
              <a:srgbClr val="FF6699"/>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1106194" y="2749468"/>
            <a:ext cx="7705096" cy="0"/>
          </a:xfrm>
          <a:prstGeom prst="line">
            <a:avLst/>
          </a:prstGeom>
          <a:ln w="38100">
            <a:solidFill>
              <a:srgbClr val="FF6699"/>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4161994" y="1662986"/>
            <a:ext cx="2634223" cy="0"/>
          </a:xfrm>
          <a:prstGeom prst="line">
            <a:avLst/>
          </a:prstGeom>
          <a:ln w="381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barn(inVertical)">
                                      <p:cBhvr>
                                        <p:cTn id="7" dur="500"/>
                                        <p:tgtEl>
                                          <p:spTgt spid="7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par>
                                <p:cTn id="13" presetID="16" presetClass="entr" presetSubtype="21" fill="hold" nodeType="with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barn(inVertical)">
                                      <p:cBhvr>
                                        <p:cTn id="15" dur="500"/>
                                        <p:tgtEl>
                                          <p:spTgt spid="22"/>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52"/>
                                        </p:tgtEl>
                                        <p:attrNameLst>
                                          <p:attrName>style.visibility</p:attrName>
                                        </p:attrNameLst>
                                      </p:cBhvr>
                                      <p:to>
                                        <p:strVal val="visible"/>
                                      </p:to>
                                    </p:set>
                                    <p:animEffect transition="in" filter="barn(inVertical)">
                                      <p:cBhvr>
                                        <p:cTn id="20" dur="500"/>
                                        <p:tgtEl>
                                          <p:spTgt spid="52"/>
                                        </p:tgtEl>
                                      </p:cBhvr>
                                    </p:animEffect>
                                  </p:childTnLst>
                                </p:cTn>
                              </p:par>
                              <p:par>
                                <p:cTn id="21" presetID="16" presetClass="entr" presetSubtype="21" fill="hold" nodeType="withEffect">
                                  <p:stCondLst>
                                    <p:cond delay="0"/>
                                  </p:stCondLst>
                                  <p:childTnLst>
                                    <p:set>
                                      <p:cBhvr>
                                        <p:cTn id="22" dur="1" fill="hold">
                                          <p:stCondLst>
                                            <p:cond delay="0"/>
                                          </p:stCondLst>
                                        </p:cTn>
                                        <p:tgtEl>
                                          <p:spTgt spid="43"/>
                                        </p:tgtEl>
                                        <p:attrNameLst>
                                          <p:attrName>style.visibility</p:attrName>
                                        </p:attrNameLst>
                                      </p:cBhvr>
                                      <p:to>
                                        <p:strVal val="visible"/>
                                      </p:to>
                                    </p:set>
                                    <p:animEffect transition="in" filter="barn(inVertical)">
                                      <p:cBhvr>
                                        <p:cTn id="23" dur="500"/>
                                        <p:tgtEl>
                                          <p:spTgt spid="43"/>
                                        </p:tgtEl>
                                      </p:cBhvr>
                                    </p:animEffect>
                                  </p:childTnLst>
                                </p:cTn>
                              </p:par>
                              <p:par>
                                <p:cTn id="24" presetID="16" presetClass="entr" presetSubtype="21" fill="hold" nodeType="withEffect">
                                  <p:stCondLst>
                                    <p:cond delay="0"/>
                                  </p:stCondLst>
                                  <p:childTnLst>
                                    <p:set>
                                      <p:cBhvr>
                                        <p:cTn id="25" dur="1" fill="hold">
                                          <p:stCondLst>
                                            <p:cond delay="0"/>
                                          </p:stCondLst>
                                        </p:cTn>
                                        <p:tgtEl>
                                          <p:spTgt spid="44"/>
                                        </p:tgtEl>
                                        <p:attrNameLst>
                                          <p:attrName>style.visibility</p:attrName>
                                        </p:attrNameLst>
                                      </p:cBhvr>
                                      <p:to>
                                        <p:strVal val="visible"/>
                                      </p:to>
                                    </p:set>
                                    <p:animEffect transition="in" filter="barn(inVertical)">
                                      <p:cBhvr>
                                        <p:cTn id="26" dur="500"/>
                                        <p:tgtEl>
                                          <p:spTgt spid="44"/>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47"/>
                                        </p:tgtEl>
                                        <p:attrNameLst>
                                          <p:attrName>style.visibility</p:attrName>
                                        </p:attrNameLst>
                                      </p:cBhvr>
                                      <p:to>
                                        <p:strVal val="visible"/>
                                      </p:to>
                                    </p:set>
                                    <p:animEffect transition="in" filter="barn(inVertical)">
                                      <p:cBhvr>
                                        <p:cTn id="31" dur="500"/>
                                        <p:tgtEl>
                                          <p:spTgt spid="47"/>
                                        </p:tgtEl>
                                      </p:cBhvr>
                                    </p:animEffect>
                                  </p:childTnLst>
                                </p:cTn>
                              </p:par>
                              <p:par>
                                <p:cTn id="32" presetID="16" presetClass="entr" presetSubtype="21" fill="hold" nodeType="withEffect">
                                  <p:stCondLst>
                                    <p:cond delay="0"/>
                                  </p:stCondLst>
                                  <p:childTnLst>
                                    <p:set>
                                      <p:cBhvr>
                                        <p:cTn id="33" dur="1" fill="hold">
                                          <p:stCondLst>
                                            <p:cond delay="0"/>
                                          </p:stCondLst>
                                        </p:cTn>
                                        <p:tgtEl>
                                          <p:spTgt spid="48"/>
                                        </p:tgtEl>
                                        <p:attrNameLst>
                                          <p:attrName>style.visibility</p:attrName>
                                        </p:attrNameLst>
                                      </p:cBhvr>
                                      <p:to>
                                        <p:strVal val="visible"/>
                                      </p:to>
                                    </p:set>
                                    <p:animEffect transition="in" filter="barn(inVertical)">
                                      <p:cBhvr>
                                        <p:cTn id="34"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2323416" y="1728444"/>
            <a:ext cx="7857609"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lnSpc>
                <a:spcPct val="150000"/>
              </a:lnSpc>
            </a:pPr>
            <a:r>
              <a:rPr lang="en-US" altLang="en-US" sz="2800" b="1" dirty="0" err="1">
                <a:latin typeface="Tahoma" pitchFamily="34" charset="0"/>
                <a:ea typeface="Tahoma" pitchFamily="34" charset="0"/>
                <a:cs typeface="Tahoma" pitchFamily="34" charset="0"/>
              </a:rPr>
              <a:t>Cả</a:t>
            </a:r>
            <a:r>
              <a:rPr lang="en-US" altLang="en-US" sz="2800" b="1" dirty="0">
                <a:latin typeface="Tahoma" pitchFamily="34" charset="0"/>
                <a:ea typeface="Tahoma" pitchFamily="34" charset="0"/>
                <a:cs typeface="Tahoma" pitchFamily="34" charset="0"/>
              </a:rPr>
              <a:t> </a:t>
            </a:r>
            <a:r>
              <a:rPr lang="en-US" altLang="en-US" sz="2800" b="1" dirty="0" err="1">
                <a:latin typeface="Tahoma" pitchFamily="34" charset="0"/>
                <a:ea typeface="Tahoma" pitchFamily="34" charset="0"/>
                <a:cs typeface="Tahoma" pitchFamily="34" charset="0"/>
              </a:rPr>
              <a:t>hai</a:t>
            </a:r>
            <a:r>
              <a:rPr lang="en-US" altLang="en-US" sz="2800" b="1" dirty="0">
                <a:latin typeface="Tahoma" pitchFamily="34" charset="0"/>
                <a:ea typeface="Tahoma" pitchFamily="34" charset="0"/>
                <a:cs typeface="Tahoma" pitchFamily="34" charset="0"/>
              </a:rPr>
              <a:t> </a:t>
            </a:r>
            <a:r>
              <a:rPr lang="en-US" altLang="en-US" sz="2800" b="1" dirty="0" err="1">
                <a:latin typeface="Tahoma" pitchFamily="34" charset="0"/>
                <a:ea typeface="Tahoma" pitchFamily="34" charset="0"/>
                <a:cs typeface="Tahoma" pitchFamily="34" charset="0"/>
              </a:rPr>
              <a:t>trường</a:t>
            </a:r>
            <a:r>
              <a:rPr lang="en-US" altLang="en-US" sz="2800" b="1" dirty="0">
                <a:latin typeface="Tahoma" pitchFamily="34" charset="0"/>
                <a:ea typeface="Tahoma" pitchFamily="34" charset="0"/>
                <a:cs typeface="Tahoma" pitchFamily="34" charset="0"/>
              </a:rPr>
              <a:t> </a:t>
            </a:r>
            <a:r>
              <a:rPr lang="en-US" altLang="en-US" sz="2800" b="1" dirty="0" err="1">
                <a:latin typeface="Tahoma" pitchFamily="34" charset="0"/>
                <a:ea typeface="Tahoma" pitchFamily="34" charset="0"/>
                <a:cs typeface="Tahoma" pitchFamily="34" charset="0"/>
              </a:rPr>
              <a:t>thu</a:t>
            </a:r>
            <a:r>
              <a:rPr lang="en-US" altLang="en-US" sz="2800" b="1" dirty="0">
                <a:latin typeface="Tahoma" pitchFamily="34" charset="0"/>
                <a:ea typeface="Tahoma" pitchFamily="34" charset="0"/>
                <a:cs typeface="Tahoma" pitchFamily="34" charset="0"/>
              </a:rPr>
              <a:t> </a:t>
            </a:r>
            <a:r>
              <a:rPr lang="en-US" altLang="en-US" sz="2800" b="1" dirty="0" err="1">
                <a:latin typeface="Tahoma" pitchFamily="34" charset="0"/>
                <a:ea typeface="Tahoma" pitchFamily="34" charset="0"/>
                <a:cs typeface="Tahoma" pitchFamily="34" charset="0"/>
              </a:rPr>
              <a:t>được</a:t>
            </a:r>
            <a:r>
              <a:rPr lang="en-US" altLang="en-US" sz="2800" b="1" dirty="0">
                <a:latin typeface="Tahoma" pitchFamily="34" charset="0"/>
                <a:ea typeface="Tahoma" pitchFamily="34" charset="0"/>
                <a:cs typeface="Tahoma" pitchFamily="34" charset="0"/>
              </a:rPr>
              <a:t> </a:t>
            </a:r>
            <a:r>
              <a:rPr lang="en-US" altLang="en-US" sz="2800" b="1" dirty="0" err="1">
                <a:latin typeface="Tahoma" pitchFamily="34" charset="0"/>
                <a:ea typeface="Tahoma" pitchFamily="34" charset="0"/>
                <a:cs typeface="Tahoma" pitchFamily="34" charset="0"/>
              </a:rPr>
              <a:t>số</a:t>
            </a:r>
            <a:r>
              <a:rPr lang="en-US" altLang="en-US" sz="2800" b="1" dirty="0">
                <a:latin typeface="Tahoma" pitchFamily="34" charset="0"/>
                <a:ea typeface="Tahoma" pitchFamily="34" charset="0"/>
                <a:cs typeface="Tahoma" pitchFamily="34" charset="0"/>
              </a:rPr>
              <a:t> </a:t>
            </a:r>
            <a:r>
              <a:rPr lang="en-US" altLang="en-US" sz="2800" b="1" dirty="0" err="1">
                <a:latin typeface="Tahoma" pitchFamily="34" charset="0"/>
                <a:ea typeface="Tahoma" pitchFamily="34" charset="0"/>
                <a:cs typeface="Tahoma" pitchFamily="34" charset="0"/>
              </a:rPr>
              <a:t>giấy</a:t>
            </a:r>
            <a:r>
              <a:rPr lang="en-US" altLang="en-US" sz="2800" b="1" dirty="0">
                <a:latin typeface="Tahoma" pitchFamily="34" charset="0"/>
                <a:ea typeface="Tahoma" pitchFamily="34" charset="0"/>
                <a:cs typeface="Tahoma" pitchFamily="34" charset="0"/>
              </a:rPr>
              <a:t> </a:t>
            </a:r>
            <a:r>
              <a:rPr lang="en-US" altLang="en-US" sz="2800" b="1" dirty="0" err="1" smtClean="0">
                <a:latin typeface="Tahoma" pitchFamily="34" charset="0"/>
                <a:ea typeface="Tahoma" pitchFamily="34" charset="0"/>
                <a:cs typeface="Tahoma" pitchFamily="34" charset="0"/>
              </a:rPr>
              <a:t>vụn</a:t>
            </a:r>
            <a:r>
              <a:rPr lang="en-US" altLang="en-US" sz="2800" b="1" dirty="0" smtClean="0">
                <a:latin typeface="Tahoma" pitchFamily="34" charset="0"/>
                <a:ea typeface="Tahoma" pitchFamily="34" charset="0"/>
                <a:cs typeface="Tahoma" pitchFamily="34" charset="0"/>
              </a:rPr>
              <a:t> </a:t>
            </a:r>
            <a:r>
              <a:rPr lang="en-US" altLang="en-US" sz="2800" b="1" dirty="0" err="1" smtClean="0">
                <a:latin typeface="Tahoma" pitchFamily="34" charset="0"/>
                <a:ea typeface="Tahoma" pitchFamily="34" charset="0"/>
                <a:cs typeface="Tahoma" pitchFamily="34" charset="0"/>
              </a:rPr>
              <a:t>là</a:t>
            </a:r>
            <a:r>
              <a:rPr lang="en-US" altLang="en-US" sz="2800" b="1" dirty="0" smtClean="0">
                <a:latin typeface="Tahoma" pitchFamily="34" charset="0"/>
                <a:ea typeface="Tahoma" pitchFamily="34" charset="0"/>
                <a:cs typeface="Tahoma" pitchFamily="34" charset="0"/>
              </a:rPr>
              <a:t>: </a:t>
            </a:r>
            <a:endParaRPr lang="en-US" altLang="en-US" sz="2800" b="1" dirty="0">
              <a:latin typeface="Tahoma" pitchFamily="34" charset="0"/>
              <a:ea typeface="Tahoma" pitchFamily="34" charset="0"/>
              <a:cs typeface="Tahoma" pitchFamily="34" charset="0"/>
            </a:endParaRPr>
          </a:p>
          <a:p>
            <a:pPr algn="ctr" eaLnBrk="1" hangingPunct="1">
              <a:lnSpc>
                <a:spcPct val="150000"/>
              </a:lnSpc>
            </a:pPr>
            <a:r>
              <a:rPr lang="en-US" altLang="en-US" sz="2800" b="1" dirty="0">
                <a:latin typeface="Tahoma" pitchFamily="34" charset="0"/>
                <a:ea typeface="Tahoma" pitchFamily="34" charset="0"/>
                <a:cs typeface="Tahoma" pitchFamily="34" charset="0"/>
              </a:rPr>
              <a:t>1 300 + 2 700 = 4 </a:t>
            </a:r>
            <a:r>
              <a:rPr lang="en-US" altLang="en-US" sz="2800" b="1" dirty="0" smtClean="0">
                <a:latin typeface="Tahoma" pitchFamily="34" charset="0"/>
                <a:ea typeface="Tahoma" pitchFamily="34" charset="0"/>
                <a:cs typeface="Tahoma" pitchFamily="34" charset="0"/>
              </a:rPr>
              <a:t>000 (</a:t>
            </a:r>
            <a:r>
              <a:rPr lang="en-US" altLang="en-US" sz="2800" b="1" dirty="0">
                <a:latin typeface="Tahoma" pitchFamily="34" charset="0"/>
                <a:ea typeface="Tahoma" pitchFamily="34" charset="0"/>
                <a:cs typeface="Tahoma" pitchFamily="34" charset="0"/>
              </a:rPr>
              <a:t>kg</a:t>
            </a:r>
            <a:r>
              <a:rPr lang="en-US" altLang="en-US" sz="2800" b="1" dirty="0" smtClean="0">
                <a:latin typeface="Tahoma" pitchFamily="34" charset="0"/>
                <a:ea typeface="Tahoma" pitchFamily="34" charset="0"/>
                <a:cs typeface="Tahoma" pitchFamily="34" charset="0"/>
              </a:rPr>
              <a:t>)</a:t>
            </a:r>
          </a:p>
          <a:p>
            <a:pPr algn="ctr" eaLnBrk="1" hangingPunct="1">
              <a:lnSpc>
                <a:spcPct val="150000"/>
              </a:lnSpc>
            </a:pPr>
            <a:r>
              <a:rPr lang="en-US" altLang="en-US" sz="2800" b="1" dirty="0" err="1" smtClean="0">
                <a:latin typeface="Tahoma" pitchFamily="34" charset="0"/>
                <a:ea typeface="Tahoma" pitchFamily="34" charset="0"/>
                <a:cs typeface="Tahoma" pitchFamily="34" charset="0"/>
              </a:rPr>
              <a:t>Đổi</a:t>
            </a:r>
            <a:r>
              <a:rPr lang="en-US" altLang="en-US" sz="2800" b="1" dirty="0" smtClean="0">
                <a:latin typeface="Tahoma" pitchFamily="34" charset="0"/>
                <a:ea typeface="Tahoma" pitchFamily="34" charset="0"/>
                <a:cs typeface="Tahoma" pitchFamily="34" charset="0"/>
              </a:rPr>
              <a:t>  4 000kg </a:t>
            </a:r>
            <a:r>
              <a:rPr lang="en-US" altLang="en-US" sz="2800" b="1" dirty="0">
                <a:latin typeface="Tahoma" pitchFamily="34" charset="0"/>
                <a:ea typeface="Tahoma" pitchFamily="34" charset="0"/>
                <a:cs typeface="Tahoma" pitchFamily="34" charset="0"/>
              </a:rPr>
              <a:t>= 4 </a:t>
            </a:r>
            <a:r>
              <a:rPr lang="en-US" altLang="en-US" sz="2800" b="1" dirty="0" err="1">
                <a:latin typeface="Tahoma" pitchFamily="34" charset="0"/>
                <a:ea typeface="Tahoma" pitchFamily="34" charset="0"/>
                <a:cs typeface="Tahoma" pitchFamily="34" charset="0"/>
              </a:rPr>
              <a:t>tấn</a:t>
            </a:r>
            <a:r>
              <a:rPr lang="en-US" altLang="en-US" sz="2800" dirty="0">
                <a:latin typeface="Tahoma" pitchFamily="34" charset="0"/>
                <a:ea typeface="Tahoma" pitchFamily="34" charset="0"/>
                <a:cs typeface="Tahoma" pitchFamily="34" charset="0"/>
              </a:rPr>
              <a:t>   </a:t>
            </a:r>
            <a:endParaRPr lang="en-US" altLang="en-US" sz="2800" dirty="0" smtClean="0">
              <a:latin typeface="Tahoma" pitchFamily="34" charset="0"/>
              <a:ea typeface="Tahoma" pitchFamily="34" charset="0"/>
              <a:cs typeface="Tahoma" pitchFamily="34" charset="0"/>
            </a:endParaRPr>
          </a:p>
          <a:p>
            <a:pPr eaLnBrk="1" hangingPunct="1">
              <a:lnSpc>
                <a:spcPct val="150000"/>
              </a:lnSpc>
            </a:pPr>
            <a:r>
              <a:rPr lang="en-US" altLang="en-US" sz="2800" b="1" dirty="0" smtClean="0">
                <a:latin typeface="Tahoma" pitchFamily="34" charset="0"/>
                <a:ea typeface="Tahoma" pitchFamily="34" charset="0"/>
                <a:cs typeface="Tahoma" pitchFamily="34" charset="0"/>
              </a:rPr>
              <a:t> 4 </a:t>
            </a:r>
            <a:r>
              <a:rPr lang="en-US" altLang="en-US" sz="2800" b="1" dirty="0" err="1">
                <a:latin typeface="Tahoma" pitchFamily="34" charset="0"/>
                <a:ea typeface="Tahoma" pitchFamily="34" charset="0"/>
                <a:cs typeface="Tahoma" pitchFamily="34" charset="0"/>
              </a:rPr>
              <a:t>tấn</a:t>
            </a:r>
            <a:r>
              <a:rPr lang="en-US" altLang="en-US" sz="2800" b="1" dirty="0">
                <a:latin typeface="Tahoma" pitchFamily="34" charset="0"/>
                <a:ea typeface="Tahoma" pitchFamily="34" charset="0"/>
                <a:cs typeface="Tahoma" pitchFamily="34" charset="0"/>
              </a:rPr>
              <a:t> so </a:t>
            </a:r>
            <a:r>
              <a:rPr lang="en-US" altLang="en-US" sz="2800" b="1" dirty="0" err="1">
                <a:latin typeface="Tahoma" pitchFamily="34" charset="0"/>
                <a:ea typeface="Tahoma" pitchFamily="34" charset="0"/>
                <a:cs typeface="Tahoma" pitchFamily="34" charset="0"/>
              </a:rPr>
              <a:t>với</a:t>
            </a:r>
            <a:r>
              <a:rPr lang="en-US" altLang="en-US" sz="2800" b="1" dirty="0">
                <a:latin typeface="Tahoma" pitchFamily="34" charset="0"/>
                <a:ea typeface="Tahoma" pitchFamily="34" charset="0"/>
                <a:cs typeface="Tahoma" pitchFamily="34" charset="0"/>
              </a:rPr>
              <a:t> 2 </a:t>
            </a:r>
            <a:r>
              <a:rPr lang="en-US" altLang="en-US" sz="2800" b="1" dirty="0" err="1">
                <a:latin typeface="Tahoma" pitchFamily="34" charset="0"/>
                <a:ea typeface="Tahoma" pitchFamily="34" charset="0"/>
                <a:cs typeface="Tahoma" pitchFamily="34" charset="0"/>
              </a:rPr>
              <a:t>tấn</a:t>
            </a:r>
            <a:r>
              <a:rPr lang="en-US" altLang="en-US" sz="2800" b="1" dirty="0">
                <a:latin typeface="Tahoma" pitchFamily="34" charset="0"/>
                <a:ea typeface="Tahoma" pitchFamily="34" charset="0"/>
                <a:cs typeface="Tahoma" pitchFamily="34" charset="0"/>
              </a:rPr>
              <a:t> </a:t>
            </a:r>
            <a:r>
              <a:rPr lang="en-US" altLang="en-US" sz="2800" b="1" dirty="0" err="1">
                <a:latin typeface="Tahoma" pitchFamily="34" charset="0"/>
                <a:ea typeface="Tahoma" pitchFamily="34" charset="0"/>
                <a:cs typeface="Tahoma" pitchFamily="34" charset="0"/>
              </a:rPr>
              <a:t>gấp</a:t>
            </a:r>
            <a:r>
              <a:rPr lang="en-US" altLang="en-US" sz="2800" b="1" dirty="0">
                <a:latin typeface="Tahoma" pitchFamily="34" charset="0"/>
                <a:ea typeface="Tahoma" pitchFamily="34" charset="0"/>
                <a:cs typeface="Tahoma" pitchFamily="34" charset="0"/>
              </a:rPr>
              <a:t> </a:t>
            </a:r>
            <a:r>
              <a:rPr lang="en-US" altLang="en-US" sz="2800" b="1" dirty="0" err="1">
                <a:latin typeface="Tahoma" pitchFamily="34" charset="0"/>
                <a:ea typeface="Tahoma" pitchFamily="34" charset="0"/>
                <a:cs typeface="Tahoma" pitchFamily="34" charset="0"/>
              </a:rPr>
              <a:t>số</a:t>
            </a:r>
            <a:r>
              <a:rPr lang="en-US" altLang="en-US" sz="2800" b="1" dirty="0">
                <a:latin typeface="Tahoma" pitchFamily="34" charset="0"/>
                <a:ea typeface="Tahoma" pitchFamily="34" charset="0"/>
                <a:cs typeface="Tahoma" pitchFamily="34" charset="0"/>
              </a:rPr>
              <a:t> </a:t>
            </a:r>
            <a:r>
              <a:rPr lang="en-US" altLang="en-US" sz="2800" b="1" dirty="0" err="1" smtClean="0">
                <a:latin typeface="Tahoma" pitchFamily="34" charset="0"/>
                <a:ea typeface="Tahoma" pitchFamily="34" charset="0"/>
                <a:cs typeface="Tahoma" pitchFamily="34" charset="0"/>
              </a:rPr>
              <a:t>lần</a:t>
            </a:r>
            <a:r>
              <a:rPr lang="en-US" altLang="en-US" sz="2800" b="1" dirty="0" smtClean="0">
                <a:latin typeface="Tahoma" pitchFamily="34" charset="0"/>
                <a:ea typeface="Tahoma" pitchFamily="34" charset="0"/>
                <a:cs typeface="Tahoma" pitchFamily="34" charset="0"/>
              </a:rPr>
              <a:t> </a:t>
            </a:r>
            <a:r>
              <a:rPr lang="en-US" altLang="en-US" sz="2800" b="1" dirty="0" err="1" smtClean="0">
                <a:latin typeface="Tahoma" pitchFamily="34" charset="0"/>
                <a:ea typeface="Tahoma" pitchFamily="34" charset="0"/>
                <a:cs typeface="Tahoma" pitchFamily="34" charset="0"/>
              </a:rPr>
              <a:t>là</a:t>
            </a:r>
            <a:r>
              <a:rPr lang="en-US" altLang="en-US" sz="2800" b="1" dirty="0" smtClean="0">
                <a:latin typeface="Tahoma" pitchFamily="34" charset="0"/>
                <a:ea typeface="Tahoma" pitchFamily="34" charset="0"/>
                <a:cs typeface="Tahoma" pitchFamily="34" charset="0"/>
              </a:rPr>
              <a:t>: </a:t>
            </a:r>
          </a:p>
          <a:p>
            <a:pPr eaLnBrk="1" hangingPunct="1">
              <a:lnSpc>
                <a:spcPct val="150000"/>
              </a:lnSpc>
            </a:pPr>
            <a:r>
              <a:rPr lang="en-US" altLang="en-US" sz="2800" b="1" dirty="0">
                <a:latin typeface="Tahoma" pitchFamily="34" charset="0"/>
                <a:ea typeface="Tahoma" pitchFamily="34" charset="0"/>
                <a:cs typeface="Tahoma" pitchFamily="34" charset="0"/>
              </a:rPr>
              <a:t> </a:t>
            </a:r>
            <a:r>
              <a:rPr lang="en-US" altLang="en-US" sz="2800" b="1" dirty="0" smtClean="0">
                <a:latin typeface="Tahoma" pitchFamily="34" charset="0"/>
                <a:ea typeface="Tahoma" pitchFamily="34" charset="0"/>
                <a:cs typeface="Tahoma" pitchFamily="34" charset="0"/>
              </a:rPr>
              <a:t>          4 </a:t>
            </a:r>
            <a:r>
              <a:rPr lang="en-US" altLang="en-US" sz="2800" b="1" dirty="0">
                <a:latin typeface="Tahoma" pitchFamily="34" charset="0"/>
                <a:ea typeface="Tahoma" pitchFamily="34" charset="0"/>
                <a:cs typeface="Tahoma" pitchFamily="34" charset="0"/>
              </a:rPr>
              <a:t>: 2 = 2 (</a:t>
            </a:r>
            <a:r>
              <a:rPr lang="en-US" altLang="en-US" sz="2800" b="1" dirty="0" err="1">
                <a:latin typeface="Tahoma" pitchFamily="34" charset="0"/>
                <a:ea typeface="Tahoma" pitchFamily="34" charset="0"/>
                <a:cs typeface="Tahoma" pitchFamily="34" charset="0"/>
              </a:rPr>
              <a:t>lần</a:t>
            </a:r>
            <a:r>
              <a:rPr lang="en-US" altLang="en-US" sz="2800" b="1" dirty="0">
                <a:latin typeface="Tahoma" pitchFamily="34" charset="0"/>
                <a:ea typeface="Tahoma" pitchFamily="34" charset="0"/>
                <a:cs typeface="Tahoma" pitchFamily="34" charset="0"/>
              </a:rPr>
              <a:t>) </a:t>
            </a:r>
          </a:p>
          <a:p>
            <a:pPr eaLnBrk="1" hangingPunct="1">
              <a:lnSpc>
                <a:spcPct val="150000"/>
              </a:lnSpc>
            </a:pPr>
            <a:r>
              <a:rPr lang="en-US" altLang="en-US" sz="2800" b="1" dirty="0">
                <a:latin typeface="Tahoma" pitchFamily="34" charset="0"/>
                <a:ea typeface="Tahoma" pitchFamily="34" charset="0"/>
                <a:cs typeface="Tahoma" pitchFamily="34" charset="0"/>
              </a:rPr>
              <a:t>4 </a:t>
            </a:r>
            <a:r>
              <a:rPr lang="en-US" altLang="en-US" sz="2800" b="1" dirty="0" err="1">
                <a:latin typeface="Tahoma" pitchFamily="34" charset="0"/>
                <a:ea typeface="Tahoma" pitchFamily="34" charset="0"/>
                <a:cs typeface="Tahoma" pitchFamily="34" charset="0"/>
              </a:rPr>
              <a:t>tấn</a:t>
            </a:r>
            <a:r>
              <a:rPr lang="en-US" altLang="en-US" sz="2800" b="1" dirty="0">
                <a:latin typeface="Tahoma" pitchFamily="34" charset="0"/>
                <a:ea typeface="Tahoma" pitchFamily="34" charset="0"/>
                <a:cs typeface="Tahoma" pitchFamily="34" charset="0"/>
              </a:rPr>
              <a:t> </a:t>
            </a:r>
            <a:r>
              <a:rPr lang="en-US" altLang="en-US" sz="2800" b="1" dirty="0" err="1">
                <a:latin typeface="Tahoma" pitchFamily="34" charset="0"/>
                <a:ea typeface="Tahoma" pitchFamily="34" charset="0"/>
                <a:cs typeface="Tahoma" pitchFamily="34" charset="0"/>
              </a:rPr>
              <a:t>sản</a:t>
            </a:r>
            <a:r>
              <a:rPr lang="en-US" altLang="en-US" sz="2800" b="1" dirty="0">
                <a:latin typeface="Tahoma" pitchFamily="34" charset="0"/>
                <a:ea typeface="Tahoma" pitchFamily="34" charset="0"/>
                <a:cs typeface="Tahoma" pitchFamily="34" charset="0"/>
              </a:rPr>
              <a:t> </a:t>
            </a:r>
            <a:r>
              <a:rPr lang="en-US" altLang="en-US" sz="2800" b="1" dirty="0" err="1">
                <a:latin typeface="Tahoma" pitchFamily="34" charset="0"/>
                <a:ea typeface="Tahoma" pitchFamily="34" charset="0"/>
                <a:cs typeface="Tahoma" pitchFamily="34" charset="0"/>
              </a:rPr>
              <a:t>xuất</a:t>
            </a:r>
            <a:r>
              <a:rPr lang="en-US" altLang="en-US" sz="2800" b="1" dirty="0">
                <a:latin typeface="Tahoma" pitchFamily="34" charset="0"/>
                <a:ea typeface="Tahoma" pitchFamily="34" charset="0"/>
                <a:cs typeface="Tahoma" pitchFamily="34" charset="0"/>
              </a:rPr>
              <a:t> </a:t>
            </a:r>
            <a:r>
              <a:rPr lang="en-US" altLang="en-US" sz="2800" b="1" dirty="0" err="1">
                <a:latin typeface="Tahoma" pitchFamily="34" charset="0"/>
                <a:ea typeface="Tahoma" pitchFamily="34" charset="0"/>
                <a:cs typeface="Tahoma" pitchFamily="34" charset="0"/>
              </a:rPr>
              <a:t>được</a:t>
            </a:r>
            <a:r>
              <a:rPr lang="en-US" altLang="en-US" sz="2800" b="1" dirty="0">
                <a:latin typeface="Tahoma" pitchFamily="34" charset="0"/>
                <a:ea typeface="Tahoma" pitchFamily="34" charset="0"/>
                <a:cs typeface="Tahoma" pitchFamily="34" charset="0"/>
              </a:rPr>
              <a:t> </a:t>
            </a:r>
            <a:r>
              <a:rPr lang="en-US" altLang="en-US" sz="2800" b="1" dirty="0" err="1">
                <a:latin typeface="Tahoma" pitchFamily="34" charset="0"/>
                <a:ea typeface="Tahoma" pitchFamily="34" charset="0"/>
                <a:cs typeface="Tahoma" pitchFamily="34" charset="0"/>
              </a:rPr>
              <a:t>số</a:t>
            </a:r>
            <a:r>
              <a:rPr lang="en-US" altLang="en-US" sz="2800" b="1" dirty="0">
                <a:latin typeface="Tahoma" pitchFamily="34" charset="0"/>
                <a:ea typeface="Tahoma" pitchFamily="34" charset="0"/>
                <a:cs typeface="Tahoma" pitchFamily="34" charset="0"/>
              </a:rPr>
              <a:t> </a:t>
            </a:r>
            <a:r>
              <a:rPr lang="en-US" altLang="en-US" sz="2800" b="1" dirty="0" err="1">
                <a:latin typeface="Tahoma" pitchFamily="34" charset="0"/>
                <a:ea typeface="Tahoma" pitchFamily="34" charset="0"/>
                <a:cs typeface="Tahoma" pitchFamily="34" charset="0"/>
              </a:rPr>
              <a:t>cuốn</a:t>
            </a:r>
            <a:r>
              <a:rPr lang="en-US" altLang="en-US" sz="2800" b="1" dirty="0">
                <a:latin typeface="Tahoma" pitchFamily="34" charset="0"/>
                <a:ea typeface="Tahoma" pitchFamily="34" charset="0"/>
                <a:cs typeface="Tahoma" pitchFamily="34" charset="0"/>
              </a:rPr>
              <a:t> </a:t>
            </a:r>
            <a:r>
              <a:rPr lang="en-US" altLang="en-US" sz="2800" b="1" dirty="0" err="1" smtClean="0">
                <a:latin typeface="Tahoma" pitchFamily="34" charset="0"/>
                <a:ea typeface="Tahoma" pitchFamily="34" charset="0"/>
                <a:cs typeface="Tahoma" pitchFamily="34" charset="0"/>
              </a:rPr>
              <a:t>vở</a:t>
            </a:r>
            <a:r>
              <a:rPr lang="en-US" altLang="en-US" sz="2800" b="1" dirty="0" smtClean="0">
                <a:latin typeface="Tahoma" pitchFamily="34" charset="0"/>
                <a:ea typeface="Tahoma" pitchFamily="34" charset="0"/>
                <a:cs typeface="Tahoma" pitchFamily="34" charset="0"/>
              </a:rPr>
              <a:t> </a:t>
            </a:r>
            <a:r>
              <a:rPr lang="en-US" altLang="en-US" sz="2800" b="1" dirty="0" err="1" smtClean="0">
                <a:latin typeface="Tahoma" pitchFamily="34" charset="0"/>
                <a:ea typeface="Tahoma" pitchFamily="34" charset="0"/>
                <a:cs typeface="Tahoma" pitchFamily="34" charset="0"/>
              </a:rPr>
              <a:t>là</a:t>
            </a:r>
            <a:r>
              <a:rPr lang="en-US" altLang="en-US" sz="2800" b="1" dirty="0" smtClean="0">
                <a:latin typeface="Tahoma" pitchFamily="34" charset="0"/>
                <a:ea typeface="Tahoma" pitchFamily="34" charset="0"/>
                <a:cs typeface="Tahoma" pitchFamily="34" charset="0"/>
              </a:rPr>
              <a:t>:</a:t>
            </a:r>
            <a:endParaRPr lang="en-US" altLang="en-US" sz="2800" b="1" dirty="0">
              <a:latin typeface="Tahoma" pitchFamily="34" charset="0"/>
              <a:ea typeface="Tahoma" pitchFamily="34" charset="0"/>
              <a:cs typeface="Tahoma" pitchFamily="34" charset="0"/>
            </a:endParaRPr>
          </a:p>
          <a:p>
            <a:pPr algn="ctr" eaLnBrk="1" hangingPunct="1">
              <a:lnSpc>
                <a:spcPct val="150000"/>
              </a:lnSpc>
            </a:pPr>
            <a:r>
              <a:rPr lang="en-US" altLang="en-US" sz="2800" b="1" dirty="0">
                <a:latin typeface="Tahoma" pitchFamily="34" charset="0"/>
                <a:ea typeface="Tahoma" pitchFamily="34" charset="0"/>
                <a:cs typeface="Tahoma" pitchFamily="34" charset="0"/>
              </a:rPr>
              <a:t> </a:t>
            </a:r>
            <a:r>
              <a:rPr lang="en-US" altLang="en-US" sz="2800" b="1" dirty="0" smtClean="0">
                <a:latin typeface="Tahoma" pitchFamily="34" charset="0"/>
                <a:ea typeface="Tahoma" pitchFamily="34" charset="0"/>
                <a:cs typeface="Tahoma" pitchFamily="34" charset="0"/>
              </a:rPr>
              <a:t>      50 </a:t>
            </a:r>
            <a:r>
              <a:rPr lang="en-US" altLang="en-US" sz="2800" b="1" dirty="0">
                <a:latin typeface="Tahoma" pitchFamily="34" charset="0"/>
                <a:ea typeface="Tahoma" pitchFamily="34" charset="0"/>
                <a:cs typeface="Tahoma" pitchFamily="34" charset="0"/>
              </a:rPr>
              <a:t>000 x 2 = 100 000 (</a:t>
            </a:r>
            <a:r>
              <a:rPr lang="en-US" altLang="en-US" sz="2800" b="1" dirty="0" err="1">
                <a:latin typeface="Tahoma" pitchFamily="34" charset="0"/>
                <a:ea typeface="Tahoma" pitchFamily="34" charset="0"/>
                <a:cs typeface="Tahoma" pitchFamily="34" charset="0"/>
              </a:rPr>
              <a:t>cuốn</a:t>
            </a:r>
            <a:r>
              <a:rPr lang="en-US" altLang="en-US" sz="2800" b="1" dirty="0">
                <a:latin typeface="Tahoma" pitchFamily="34" charset="0"/>
                <a:ea typeface="Tahoma" pitchFamily="34" charset="0"/>
                <a:cs typeface="Tahoma" pitchFamily="34" charset="0"/>
              </a:rPr>
              <a:t> </a:t>
            </a:r>
            <a:r>
              <a:rPr lang="en-US" altLang="en-US" sz="2800" b="1" dirty="0" err="1">
                <a:latin typeface="Tahoma" pitchFamily="34" charset="0"/>
                <a:ea typeface="Tahoma" pitchFamily="34" charset="0"/>
                <a:cs typeface="Tahoma" pitchFamily="34" charset="0"/>
              </a:rPr>
              <a:t>vở</a:t>
            </a:r>
            <a:r>
              <a:rPr lang="en-US" altLang="en-US" sz="2800" b="1" dirty="0">
                <a:latin typeface="Tahoma" pitchFamily="34" charset="0"/>
                <a:ea typeface="Tahoma" pitchFamily="34" charset="0"/>
                <a:cs typeface="Tahoma" pitchFamily="34" charset="0"/>
              </a:rPr>
              <a:t>)</a:t>
            </a:r>
          </a:p>
          <a:p>
            <a:pPr algn="ctr">
              <a:lnSpc>
                <a:spcPct val="150000"/>
              </a:lnSpc>
            </a:pPr>
            <a:r>
              <a:rPr lang="en-US" altLang="en-US" sz="2800" b="1" dirty="0" smtClean="0">
                <a:latin typeface="Tahoma" pitchFamily="34" charset="0"/>
                <a:ea typeface="Tahoma" pitchFamily="34" charset="0"/>
                <a:cs typeface="Tahoma" pitchFamily="34" charset="0"/>
              </a:rPr>
              <a:t>                  </a:t>
            </a:r>
            <a:r>
              <a:rPr lang="en-US" altLang="en-US" sz="2800" b="1" dirty="0" err="1" smtClean="0">
                <a:latin typeface="Tahoma" pitchFamily="34" charset="0"/>
                <a:ea typeface="Tahoma" pitchFamily="34" charset="0"/>
                <a:cs typeface="Tahoma" pitchFamily="34" charset="0"/>
              </a:rPr>
              <a:t>Đáp</a:t>
            </a:r>
            <a:r>
              <a:rPr lang="en-US" altLang="en-US" sz="2800" b="1" dirty="0" smtClean="0">
                <a:latin typeface="Tahoma" pitchFamily="34" charset="0"/>
                <a:ea typeface="Tahoma" pitchFamily="34" charset="0"/>
                <a:cs typeface="Tahoma" pitchFamily="34" charset="0"/>
              </a:rPr>
              <a:t> </a:t>
            </a:r>
            <a:r>
              <a:rPr lang="en-US" altLang="en-US" sz="2800" b="1" dirty="0" err="1">
                <a:latin typeface="Tahoma" pitchFamily="34" charset="0"/>
                <a:ea typeface="Tahoma" pitchFamily="34" charset="0"/>
                <a:cs typeface="Tahoma" pitchFamily="34" charset="0"/>
              </a:rPr>
              <a:t>số</a:t>
            </a:r>
            <a:r>
              <a:rPr lang="en-US" altLang="en-US" sz="2800" b="1" dirty="0">
                <a:latin typeface="Tahoma" pitchFamily="34" charset="0"/>
                <a:ea typeface="Tahoma" pitchFamily="34" charset="0"/>
                <a:cs typeface="Tahoma" pitchFamily="34" charset="0"/>
              </a:rPr>
              <a:t>: 100 000 </a:t>
            </a:r>
            <a:r>
              <a:rPr lang="en-US" altLang="en-US" sz="2800" b="1" dirty="0" err="1">
                <a:latin typeface="Tahoma" pitchFamily="34" charset="0"/>
                <a:ea typeface="Tahoma" pitchFamily="34" charset="0"/>
                <a:cs typeface="Tahoma" pitchFamily="34" charset="0"/>
              </a:rPr>
              <a:t>cuốn</a:t>
            </a:r>
            <a:r>
              <a:rPr lang="en-US" altLang="en-US" sz="2800" b="1" dirty="0">
                <a:latin typeface="Tahoma" pitchFamily="34" charset="0"/>
                <a:ea typeface="Tahoma" pitchFamily="34" charset="0"/>
                <a:cs typeface="Tahoma" pitchFamily="34" charset="0"/>
              </a:rPr>
              <a:t> </a:t>
            </a:r>
            <a:r>
              <a:rPr lang="en-US" altLang="en-US" sz="2800" b="1" dirty="0" err="1">
                <a:latin typeface="Tahoma" pitchFamily="34" charset="0"/>
                <a:ea typeface="Tahoma" pitchFamily="34" charset="0"/>
                <a:cs typeface="Tahoma" pitchFamily="34" charset="0"/>
              </a:rPr>
              <a:t>vở</a:t>
            </a:r>
            <a:endParaRPr lang="en-US" altLang="en-US" sz="2800" dirty="0">
              <a:latin typeface="Tahoma" pitchFamily="34" charset="0"/>
              <a:ea typeface="Tahoma" pitchFamily="34" charset="0"/>
              <a:cs typeface="Tahoma" pitchFamily="34" charset="0"/>
            </a:endParaRPr>
          </a:p>
        </p:txBody>
      </p:sp>
      <p:sp>
        <p:nvSpPr>
          <p:cNvPr id="3" name="Text Box 13"/>
          <p:cNvSpPr txBox="1">
            <a:spLocks noChangeArrowheads="1"/>
          </p:cNvSpPr>
          <p:nvPr/>
        </p:nvSpPr>
        <p:spPr bwMode="auto">
          <a:xfrm>
            <a:off x="3568136" y="896166"/>
            <a:ext cx="495643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dirty="0" err="1" smtClean="0">
                <a:latin typeface="Tahoma" pitchFamily="34" charset="0"/>
                <a:ea typeface="Tahoma" pitchFamily="34" charset="0"/>
                <a:cs typeface="Tahoma" pitchFamily="34" charset="0"/>
              </a:rPr>
              <a:t>Đổi</a:t>
            </a:r>
            <a:r>
              <a:rPr lang="en-US" altLang="en-US" sz="2400" b="1" dirty="0" smtClean="0">
                <a:latin typeface="Tahoma" pitchFamily="34" charset="0"/>
                <a:ea typeface="Tahoma" pitchFamily="34" charset="0"/>
                <a:cs typeface="Tahoma" pitchFamily="34" charset="0"/>
              </a:rPr>
              <a:t>:  </a:t>
            </a:r>
            <a:r>
              <a:rPr lang="vi-VN" altLang="en-US" sz="2400" b="1" dirty="0" smtClean="0">
                <a:latin typeface="Tahoma" pitchFamily="34" charset="0"/>
                <a:ea typeface="Tahoma" pitchFamily="34" charset="0"/>
                <a:cs typeface="Tahoma" pitchFamily="34" charset="0"/>
              </a:rPr>
              <a:t>1 </a:t>
            </a:r>
            <a:r>
              <a:rPr lang="vi-VN" altLang="en-US" sz="2400" b="1" dirty="0">
                <a:latin typeface="Tahoma" pitchFamily="34" charset="0"/>
                <a:ea typeface="Tahoma" pitchFamily="34" charset="0"/>
                <a:cs typeface="Tahoma" pitchFamily="34" charset="0"/>
              </a:rPr>
              <a:t>tấn 300 kg = 1 300 kg</a:t>
            </a:r>
          </a:p>
          <a:p>
            <a:pPr>
              <a:spcBef>
                <a:spcPct val="50000"/>
              </a:spcBef>
            </a:pPr>
            <a:r>
              <a:rPr lang="en-US" altLang="en-US" sz="2400" b="1" dirty="0" smtClean="0">
                <a:latin typeface="Tahoma" pitchFamily="34" charset="0"/>
                <a:ea typeface="Tahoma" pitchFamily="34" charset="0"/>
                <a:cs typeface="Tahoma" pitchFamily="34" charset="0"/>
              </a:rPr>
              <a:t>         </a:t>
            </a:r>
            <a:r>
              <a:rPr lang="vi-VN" altLang="en-US" sz="2400" b="1" dirty="0" smtClean="0">
                <a:latin typeface="Tahoma" pitchFamily="34" charset="0"/>
                <a:ea typeface="Tahoma" pitchFamily="34" charset="0"/>
                <a:cs typeface="Tahoma" pitchFamily="34" charset="0"/>
              </a:rPr>
              <a:t>2 </a:t>
            </a:r>
            <a:r>
              <a:rPr lang="vi-VN" altLang="en-US" sz="2400" b="1" dirty="0">
                <a:latin typeface="Tahoma" pitchFamily="34" charset="0"/>
                <a:ea typeface="Tahoma" pitchFamily="34" charset="0"/>
                <a:cs typeface="Tahoma" pitchFamily="34" charset="0"/>
              </a:rPr>
              <a:t>tấn 700kg = 2 700 kg</a:t>
            </a:r>
          </a:p>
        </p:txBody>
      </p:sp>
      <p:sp>
        <p:nvSpPr>
          <p:cNvPr id="4" name="Text Box 6"/>
          <p:cNvSpPr txBox="1">
            <a:spLocks noChangeArrowheads="1"/>
          </p:cNvSpPr>
          <p:nvPr/>
        </p:nvSpPr>
        <p:spPr bwMode="auto">
          <a:xfrm>
            <a:off x="5095834" y="218417"/>
            <a:ext cx="157043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800" b="1" dirty="0" err="1" smtClean="0">
                <a:solidFill>
                  <a:srgbClr val="FF0000"/>
                </a:solidFill>
                <a:latin typeface="Tahoma" pitchFamily="34" charset="0"/>
                <a:ea typeface="Tahoma" pitchFamily="34" charset="0"/>
                <a:cs typeface="Tahoma" pitchFamily="34" charset="0"/>
              </a:rPr>
              <a:t>Bài</a:t>
            </a:r>
            <a:r>
              <a:rPr lang="en-US" altLang="en-US" sz="2800" b="1" dirty="0" smtClean="0">
                <a:solidFill>
                  <a:srgbClr val="FF0000"/>
                </a:solidFill>
                <a:latin typeface="Tahoma" pitchFamily="34" charset="0"/>
                <a:ea typeface="Tahoma" pitchFamily="34" charset="0"/>
                <a:cs typeface="Tahoma" pitchFamily="34" charset="0"/>
              </a:rPr>
              <a:t> </a:t>
            </a:r>
            <a:r>
              <a:rPr lang="en-US" altLang="en-US" sz="2800" b="1" dirty="0" err="1" smtClean="0">
                <a:solidFill>
                  <a:srgbClr val="FF0000"/>
                </a:solidFill>
                <a:latin typeface="Tahoma" pitchFamily="34" charset="0"/>
                <a:ea typeface="Tahoma" pitchFamily="34" charset="0"/>
                <a:cs typeface="Tahoma" pitchFamily="34" charset="0"/>
              </a:rPr>
              <a:t>giải</a:t>
            </a:r>
            <a:r>
              <a:rPr lang="en-US" altLang="en-US" sz="2800" b="1" dirty="0" smtClean="0">
                <a:solidFill>
                  <a:srgbClr val="FF0000"/>
                </a:solidFill>
                <a:latin typeface="Tahoma" pitchFamily="34" charset="0"/>
                <a:ea typeface="Tahoma" pitchFamily="34" charset="0"/>
                <a:cs typeface="Tahoma" pitchFamily="34" charset="0"/>
              </a:rPr>
              <a:t> </a:t>
            </a:r>
            <a:endParaRPr lang="vi-VN" altLang="en-US" sz="2800" dirty="0">
              <a:solidFill>
                <a:srgbClr val="FF000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936055613"/>
      </p:ext>
    </p:extLst>
  </p:cSld>
  <p:clrMapOvr>
    <a:masterClrMapping/>
  </p:clrMapOvr>
  <p:transition spd="slow" advClick="0" advTm="1000">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 name="图片 4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252377" y="-140085"/>
            <a:ext cx="12192000" cy="6858000"/>
          </a:xfrm>
          <a:prstGeom prst="rect">
            <a:avLst/>
          </a:prstGeom>
        </p:spPr>
      </p:pic>
      <p:sp>
        <p:nvSpPr>
          <p:cNvPr id="46" name="矩形 45"/>
          <p:cNvSpPr/>
          <p:nvPr/>
        </p:nvSpPr>
        <p:spPr>
          <a:xfrm flipV="1">
            <a:off x="-971550" y="2000952"/>
            <a:ext cx="13152657" cy="4715160"/>
          </a:xfrm>
          <a:prstGeom prst="rect">
            <a:avLst/>
          </a:prstGeom>
          <a:solidFill>
            <a:srgbClr val="F1FD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ontserrat" panose="00000500000000000000" charset="0"/>
            </a:endParaRPr>
          </a:p>
        </p:txBody>
      </p:sp>
      <p:sp>
        <p:nvSpPr>
          <p:cNvPr id="77" name="TextBox 8"/>
          <p:cNvSpPr txBox="1">
            <a:spLocks noChangeArrowheads="1"/>
          </p:cNvSpPr>
          <p:nvPr/>
        </p:nvSpPr>
        <p:spPr bwMode="auto">
          <a:xfrm>
            <a:off x="5234940" y="62167"/>
            <a:ext cx="15063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dist"/>
            <a:r>
              <a:rPr lang="vi-VN" altLang="zh-CN" sz="2400" b="1" spc="300" dirty="0">
                <a:solidFill>
                  <a:srgbClr val="53A694"/>
                </a:solidFill>
                <a:latin typeface="Montserrat" panose="00000500000000000000" charset="0"/>
                <a:ea typeface="Montserrat" panose="00000500000000000000" charset="0"/>
                <a:cs typeface="Montserrat" panose="00000500000000000000" charset="0"/>
              </a:rPr>
              <a:t>Bài giải</a:t>
            </a:r>
            <a:endParaRPr lang="zh-CN" altLang="en-US" sz="2400" b="1" spc="300" dirty="0">
              <a:solidFill>
                <a:srgbClr val="53A694"/>
              </a:solidFill>
              <a:latin typeface="Montserrat" panose="00000500000000000000" charset="0"/>
              <a:ea typeface="Montserrat" panose="00000500000000000000" charset="0"/>
              <a:cs typeface="Montserrat" panose="00000500000000000000" charset="0"/>
            </a:endParaRPr>
          </a:p>
        </p:txBody>
      </p:sp>
      <p:sp>
        <p:nvSpPr>
          <p:cNvPr id="49" name="Text Box 6"/>
          <p:cNvSpPr txBox="1">
            <a:spLocks noChangeArrowheads="1"/>
          </p:cNvSpPr>
          <p:nvPr/>
        </p:nvSpPr>
        <p:spPr bwMode="auto">
          <a:xfrm>
            <a:off x="796829" y="343450"/>
            <a:ext cx="167360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vi-VN" altLang="en-US" sz="2800" b="1" dirty="0">
                <a:solidFill>
                  <a:srgbClr val="FF3399"/>
                </a:solidFill>
                <a:latin typeface="Tahoma" pitchFamily="34" charset="0"/>
                <a:ea typeface="Tahoma" pitchFamily="34" charset="0"/>
                <a:cs typeface="Tahoma" pitchFamily="34" charset="0"/>
              </a:rPr>
              <a:t>Cách 1:</a:t>
            </a:r>
            <a:endParaRPr lang="vi-VN" altLang="en-US" sz="2800" dirty="0">
              <a:solidFill>
                <a:srgbClr val="FF3399"/>
              </a:solidFill>
              <a:latin typeface="Tahoma" pitchFamily="34" charset="0"/>
              <a:ea typeface="Tahoma" pitchFamily="34" charset="0"/>
              <a:cs typeface="Tahoma" pitchFamily="34" charset="0"/>
            </a:endParaRPr>
          </a:p>
        </p:txBody>
      </p:sp>
      <p:sp>
        <p:nvSpPr>
          <p:cNvPr id="55" name="Text Box 6"/>
          <p:cNvSpPr txBox="1">
            <a:spLocks noChangeArrowheads="1"/>
          </p:cNvSpPr>
          <p:nvPr/>
        </p:nvSpPr>
        <p:spPr bwMode="auto">
          <a:xfrm>
            <a:off x="8959911" y="249071"/>
            <a:ext cx="155754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vi-VN" altLang="en-US" sz="2800" b="1" dirty="0">
                <a:solidFill>
                  <a:srgbClr val="FF3399"/>
                </a:solidFill>
                <a:latin typeface="Tahoma" pitchFamily="34" charset="0"/>
                <a:ea typeface="Tahoma" pitchFamily="34" charset="0"/>
                <a:cs typeface="Tahoma" pitchFamily="34" charset="0"/>
              </a:rPr>
              <a:t>Cách </a:t>
            </a:r>
            <a:r>
              <a:rPr lang="en-US" altLang="en-US" sz="2800" b="1" dirty="0">
                <a:solidFill>
                  <a:srgbClr val="FF3399"/>
                </a:solidFill>
                <a:latin typeface="Tahoma" pitchFamily="34" charset="0"/>
                <a:ea typeface="Tahoma" pitchFamily="34" charset="0"/>
                <a:cs typeface="Tahoma" pitchFamily="34" charset="0"/>
              </a:rPr>
              <a:t>2</a:t>
            </a:r>
            <a:r>
              <a:rPr lang="vi-VN" altLang="en-US" sz="2800" b="1" dirty="0">
                <a:solidFill>
                  <a:srgbClr val="FF3399"/>
                </a:solidFill>
                <a:latin typeface="Tahoma" pitchFamily="34" charset="0"/>
                <a:ea typeface="Tahoma" pitchFamily="34" charset="0"/>
                <a:cs typeface="Tahoma" pitchFamily="34" charset="0"/>
              </a:rPr>
              <a:t>:</a:t>
            </a:r>
            <a:endParaRPr lang="vi-VN" altLang="en-US" sz="2800" dirty="0">
              <a:solidFill>
                <a:srgbClr val="FF3399"/>
              </a:solidFill>
              <a:latin typeface="Tahoma" pitchFamily="34" charset="0"/>
              <a:ea typeface="Tahoma" pitchFamily="34" charset="0"/>
              <a:cs typeface="Tahoma" pitchFamily="34" charset="0"/>
            </a:endParaRPr>
          </a:p>
        </p:txBody>
      </p:sp>
      <p:sp>
        <p:nvSpPr>
          <p:cNvPr id="48" name="Text Box 8"/>
          <p:cNvSpPr txBox="1">
            <a:spLocks noChangeArrowheads="1"/>
          </p:cNvSpPr>
          <p:nvPr/>
        </p:nvSpPr>
        <p:spPr bwMode="auto">
          <a:xfrm>
            <a:off x="-326167" y="1728444"/>
            <a:ext cx="6361490" cy="4524315"/>
          </a:xfrm>
          <a:prstGeom prst="rect">
            <a:avLst/>
          </a:prstGeom>
          <a:ln/>
          <a:extLst/>
        </p:spPr>
        <p:style>
          <a:lnRef idx="1">
            <a:schemeClr val="accent6"/>
          </a:lnRef>
          <a:fillRef idx="2">
            <a:schemeClr val="accent6"/>
          </a:fillRef>
          <a:effectRef idx="1">
            <a:schemeClr val="accent6"/>
          </a:effectRef>
          <a:fontRef idx="minor">
            <a:schemeClr val="dk1"/>
          </a:fontRef>
        </p:style>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gn="ctr" eaLnBrk="1" hangingPunct="1">
              <a:lnSpc>
                <a:spcPct val="150000"/>
              </a:lnSpc>
            </a:pPr>
            <a:r>
              <a:rPr lang="vi-VN" altLang="en-US" sz="2400" b="1" dirty="0">
                <a:solidFill>
                  <a:schemeClr val="bg1"/>
                </a:solidFill>
                <a:latin typeface="Tahoma" pitchFamily="34" charset="0"/>
                <a:ea typeface="Tahoma" pitchFamily="34" charset="0"/>
                <a:cs typeface="Tahoma" pitchFamily="34" charset="0"/>
              </a:rPr>
              <a:t>  </a:t>
            </a:r>
            <a:r>
              <a:rPr lang="vi-VN" altLang="en-US" sz="2400" b="1" dirty="0">
                <a:solidFill>
                  <a:srgbClr val="0070C0"/>
                </a:solidFill>
                <a:latin typeface="Tahoma" pitchFamily="34" charset="0"/>
                <a:ea typeface="Tahoma" pitchFamily="34" charset="0"/>
                <a:cs typeface="Tahoma" pitchFamily="34" charset="0"/>
              </a:rPr>
              <a:t>Cả hai trường thu được số giấy </a:t>
            </a:r>
            <a:r>
              <a:rPr lang="vi-VN" altLang="en-US" sz="2400" b="1" dirty="0" smtClean="0">
                <a:solidFill>
                  <a:srgbClr val="0070C0"/>
                </a:solidFill>
                <a:latin typeface="Tahoma" pitchFamily="34" charset="0"/>
                <a:ea typeface="Tahoma" pitchFamily="34" charset="0"/>
                <a:cs typeface="Tahoma" pitchFamily="34" charset="0"/>
              </a:rPr>
              <a:t>vụn</a:t>
            </a:r>
            <a:r>
              <a:rPr lang="en-US" altLang="en-US" sz="2400" b="1" dirty="0" smtClean="0">
                <a:solidFill>
                  <a:srgbClr val="0070C0"/>
                </a:solidFill>
                <a:latin typeface="Tahoma" pitchFamily="34" charset="0"/>
                <a:ea typeface="Tahoma" pitchFamily="34" charset="0"/>
                <a:cs typeface="Tahoma" pitchFamily="34" charset="0"/>
              </a:rPr>
              <a:t> </a:t>
            </a:r>
            <a:r>
              <a:rPr lang="en-US" altLang="en-US" sz="2400" b="1" dirty="0" err="1" smtClean="0">
                <a:solidFill>
                  <a:srgbClr val="0070C0"/>
                </a:solidFill>
                <a:latin typeface="Tahoma" pitchFamily="34" charset="0"/>
                <a:ea typeface="Tahoma" pitchFamily="34" charset="0"/>
                <a:cs typeface="Tahoma" pitchFamily="34" charset="0"/>
              </a:rPr>
              <a:t>là</a:t>
            </a:r>
            <a:r>
              <a:rPr lang="vi-VN" altLang="en-US" sz="2400" b="1" dirty="0" smtClean="0">
                <a:solidFill>
                  <a:srgbClr val="0070C0"/>
                </a:solidFill>
                <a:latin typeface="Tahoma" pitchFamily="34" charset="0"/>
                <a:ea typeface="Tahoma" pitchFamily="34" charset="0"/>
                <a:cs typeface="Tahoma" pitchFamily="34" charset="0"/>
              </a:rPr>
              <a:t>: </a:t>
            </a:r>
            <a:endParaRPr lang="vi-VN" altLang="en-US" sz="2400" b="1" dirty="0">
              <a:solidFill>
                <a:srgbClr val="0070C0"/>
              </a:solidFill>
              <a:latin typeface="Tahoma" pitchFamily="34" charset="0"/>
              <a:ea typeface="Tahoma" pitchFamily="34" charset="0"/>
              <a:cs typeface="Tahoma" pitchFamily="34" charset="0"/>
            </a:endParaRPr>
          </a:p>
          <a:p>
            <a:pPr algn="ctr" eaLnBrk="1" hangingPunct="1">
              <a:lnSpc>
                <a:spcPct val="150000"/>
              </a:lnSpc>
            </a:pPr>
            <a:r>
              <a:rPr lang="vi-VN" altLang="en-US" sz="2400" b="1" dirty="0">
                <a:solidFill>
                  <a:srgbClr val="0070C0"/>
                </a:solidFill>
                <a:latin typeface="Tahoma" pitchFamily="34" charset="0"/>
                <a:ea typeface="Tahoma" pitchFamily="34" charset="0"/>
                <a:cs typeface="Tahoma" pitchFamily="34" charset="0"/>
              </a:rPr>
              <a:t>            1 300 + 2 700 = 4 000 (kg) </a:t>
            </a:r>
            <a:endParaRPr lang="en-US" altLang="en-US" sz="2400" b="1" dirty="0" smtClean="0">
              <a:solidFill>
                <a:srgbClr val="0070C0"/>
              </a:solidFill>
              <a:latin typeface="Tahoma" pitchFamily="34" charset="0"/>
              <a:ea typeface="Tahoma" pitchFamily="34" charset="0"/>
              <a:cs typeface="Tahoma" pitchFamily="34" charset="0"/>
            </a:endParaRPr>
          </a:p>
          <a:p>
            <a:pPr algn="ctr" eaLnBrk="1" hangingPunct="1">
              <a:lnSpc>
                <a:spcPct val="150000"/>
              </a:lnSpc>
            </a:pPr>
            <a:r>
              <a:rPr lang="en-US" altLang="en-US" sz="2400" b="1" dirty="0" smtClean="0">
                <a:solidFill>
                  <a:srgbClr val="0070C0"/>
                </a:solidFill>
                <a:latin typeface="Tahoma" pitchFamily="34" charset="0"/>
                <a:ea typeface="Tahoma" pitchFamily="34" charset="0"/>
                <a:cs typeface="Tahoma" pitchFamily="34" charset="0"/>
              </a:rPr>
              <a:t>        </a:t>
            </a:r>
            <a:r>
              <a:rPr lang="en-US" altLang="en-US" sz="2400" b="1" dirty="0" err="1" smtClean="0">
                <a:solidFill>
                  <a:srgbClr val="0070C0"/>
                </a:solidFill>
                <a:latin typeface="Tahoma" pitchFamily="34" charset="0"/>
                <a:ea typeface="Tahoma" pitchFamily="34" charset="0"/>
                <a:cs typeface="Tahoma" pitchFamily="34" charset="0"/>
              </a:rPr>
              <a:t>Đổi</a:t>
            </a:r>
            <a:r>
              <a:rPr lang="en-US" altLang="en-US" sz="2400" b="1" dirty="0" smtClean="0">
                <a:solidFill>
                  <a:srgbClr val="0070C0"/>
                </a:solidFill>
                <a:latin typeface="Tahoma" pitchFamily="34" charset="0"/>
                <a:ea typeface="Tahoma" pitchFamily="34" charset="0"/>
                <a:cs typeface="Tahoma" pitchFamily="34" charset="0"/>
              </a:rPr>
              <a:t> 4 000kg </a:t>
            </a:r>
            <a:r>
              <a:rPr lang="vi-VN" altLang="en-US" sz="2400" b="1" dirty="0" smtClean="0">
                <a:solidFill>
                  <a:srgbClr val="0070C0"/>
                </a:solidFill>
                <a:latin typeface="Tahoma" pitchFamily="34" charset="0"/>
                <a:ea typeface="Tahoma" pitchFamily="34" charset="0"/>
                <a:cs typeface="Tahoma" pitchFamily="34" charset="0"/>
              </a:rPr>
              <a:t>=  </a:t>
            </a:r>
            <a:r>
              <a:rPr lang="vi-VN" altLang="en-US" sz="2400" b="1" dirty="0">
                <a:solidFill>
                  <a:srgbClr val="0070C0"/>
                </a:solidFill>
                <a:latin typeface="Tahoma" pitchFamily="34" charset="0"/>
                <a:ea typeface="Tahoma" pitchFamily="34" charset="0"/>
                <a:cs typeface="Tahoma" pitchFamily="34" charset="0"/>
              </a:rPr>
              <a:t>4 tấn</a:t>
            </a:r>
          </a:p>
          <a:p>
            <a:pPr algn="ctr" eaLnBrk="1" hangingPunct="1">
              <a:lnSpc>
                <a:spcPct val="150000"/>
              </a:lnSpc>
            </a:pPr>
            <a:r>
              <a:rPr lang="vi-VN" altLang="en-US" sz="2400" b="1" dirty="0">
                <a:solidFill>
                  <a:srgbClr val="0070C0"/>
                </a:solidFill>
                <a:latin typeface="Tahoma" pitchFamily="34" charset="0"/>
                <a:ea typeface="Tahoma" pitchFamily="34" charset="0"/>
                <a:cs typeface="Tahoma" pitchFamily="34" charset="0"/>
              </a:rPr>
              <a:t>1 tấn sản xuất được số cuốn </a:t>
            </a:r>
            <a:r>
              <a:rPr lang="vi-VN" altLang="en-US" sz="2400" b="1" dirty="0" smtClean="0">
                <a:solidFill>
                  <a:srgbClr val="0070C0"/>
                </a:solidFill>
                <a:latin typeface="Tahoma" pitchFamily="34" charset="0"/>
                <a:ea typeface="Tahoma" pitchFamily="34" charset="0"/>
                <a:cs typeface="Tahoma" pitchFamily="34" charset="0"/>
              </a:rPr>
              <a:t>vở</a:t>
            </a:r>
            <a:r>
              <a:rPr lang="en-US" altLang="en-US" sz="2400" b="1" dirty="0" smtClean="0">
                <a:solidFill>
                  <a:srgbClr val="0070C0"/>
                </a:solidFill>
                <a:latin typeface="Tahoma" pitchFamily="34" charset="0"/>
                <a:ea typeface="Tahoma" pitchFamily="34" charset="0"/>
                <a:cs typeface="Tahoma" pitchFamily="34" charset="0"/>
              </a:rPr>
              <a:t> </a:t>
            </a:r>
            <a:r>
              <a:rPr lang="en-US" altLang="en-US" sz="2400" b="1" dirty="0" err="1" smtClean="0">
                <a:solidFill>
                  <a:srgbClr val="0070C0"/>
                </a:solidFill>
                <a:latin typeface="Tahoma" pitchFamily="34" charset="0"/>
                <a:ea typeface="Tahoma" pitchFamily="34" charset="0"/>
                <a:cs typeface="Tahoma" pitchFamily="34" charset="0"/>
              </a:rPr>
              <a:t>là</a:t>
            </a:r>
            <a:r>
              <a:rPr lang="vi-VN" altLang="en-US" sz="2400" b="1" dirty="0" smtClean="0">
                <a:solidFill>
                  <a:srgbClr val="0070C0"/>
                </a:solidFill>
                <a:latin typeface="Tahoma" pitchFamily="34" charset="0"/>
                <a:ea typeface="Tahoma" pitchFamily="34" charset="0"/>
                <a:cs typeface="Tahoma" pitchFamily="34" charset="0"/>
              </a:rPr>
              <a:t>:  </a:t>
            </a:r>
            <a:endParaRPr lang="vi-VN" altLang="en-US" sz="2400" b="1" dirty="0">
              <a:solidFill>
                <a:srgbClr val="0070C0"/>
              </a:solidFill>
              <a:latin typeface="Tahoma" pitchFamily="34" charset="0"/>
              <a:ea typeface="Tahoma" pitchFamily="34" charset="0"/>
              <a:cs typeface="Tahoma" pitchFamily="34" charset="0"/>
            </a:endParaRPr>
          </a:p>
          <a:p>
            <a:pPr algn="ctr" eaLnBrk="1" hangingPunct="1">
              <a:lnSpc>
                <a:spcPct val="150000"/>
              </a:lnSpc>
            </a:pPr>
            <a:r>
              <a:rPr lang="vi-VN" altLang="en-US" sz="2400" b="1" dirty="0">
                <a:solidFill>
                  <a:srgbClr val="0070C0"/>
                </a:solidFill>
                <a:latin typeface="Tahoma" pitchFamily="34" charset="0"/>
                <a:ea typeface="Tahoma" pitchFamily="34" charset="0"/>
                <a:cs typeface="Tahoma" pitchFamily="34" charset="0"/>
              </a:rPr>
              <a:t> 50 000 : 2 = 25 000 (cuốn) </a:t>
            </a:r>
          </a:p>
          <a:p>
            <a:pPr algn="ctr" eaLnBrk="1" hangingPunct="1">
              <a:lnSpc>
                <a:spcPct val="150000"/>
              </a:lnSpc>
            </a:pPr>
            <a:r>
              <a:rPr lang="vi-VN" altLang="en-US" sz="2400" b="1" dirty="0">
                <a:solidFill>
                  <a:srgbClr val="0070C0"/>
                </a:solidFill>
                <a:latin typeface="Tahoma" pitchFamily="34" charset="0"/>
                <a:ea typeface="Tahoma" pitchFamily="34" charset="0"/>
                <a:cs typeface="Tahoma" pitchFamily="34" charset="0"/>
              </a:rPr>
              <a:t>4 tấn sản xuất được số cuốn </a:t>
            </a:r>
            <a:r>
              <a:rPr lang="vi-VN" altLang="en-US" sz="2400" b="1" dirty="0" smtClean="0">
                <a:solidFill>
                  <a:srgbClr val="0070C0"/>
                </a:solidFill>
                <a:latin typeface="Tahoma" pitchFamily="34" charset="0"/>
                <a:ea typeface="Tahoma" pitchFamily="34" charset="0"/>
                <a:cs typeface="Tahoma" pitchFamily="34" charset="0"/>
              </a:rPr>
              <a:t>vở</a:t>
            </a:r>
            <a:r>
              <a:rPr lang="en-US" altLang="en-US" sz="2400" b="1" dirty="0" smtClean="0">
                <a:solidFill>
                  <a:srgbClr val="0070C0"/>
                </a:solidFill>
                <a:latin typeface="Tahoma" pitchFamily="34" charset="0"/>
                <a:ea typeface="Tahoma" pitchFamily="34" charset="0"/>
                <a:cs typeface="Tahoma" pitchFamily="34" charset="0"/>
              </a:rPr>
              <a:t> </a:t>
            </a:r>
            <a:r>
              <a:rPr lang="en-US" altLang="en-US" sz="2400" b="1" dirty="0" err="1" smtClean="0">
                <a:solidFill>
                  <a:srgbClr val="0070C0"/>
                </a:solidFill>
                <a:latin typeface="Tahoma" pitchFamily="34" charset="0"/>
                <a:ea typeface="Tahoma" pitchFamily="34" charset="0"/>
                <a:cs typeface="Tahoma" pitchFamily="34" charset="0"/>
              </a:rPr>
              <a:t>là</a:t>
            </a:r>
            <a:r>
              <a:rPr lang="vi-VN" altLang="en-US" sz="2400" b="1" dirty="0" smtClean="0">
                <a:solidFill>
                  <a:srgbClr val="0070C0"/>
                </a:solidFill>
                <a:latin typeface="Tahoma" pitchFamily="34" charset="0"/>
                <a:ea typeface="Tahoma" pitchFamily="34" charset="0"/>
                <a:cs typeface="Tahoma" pitchFamily="34" charset="0"/>
              </a:rPr>
              <a:t>:</a:t>
            </a:r>
            <a:endParaRPr lang="vi-VN" altLang="en-US" sz="2400" b="1" dirty="0">
              <a:solidFill>
                <a:srgbClr val="0070C0"/>
              </a:solidFill>
              <a:latin typeface="Tahoma" pitchFamily="34" charset="0"/>
              <a:ea typeface="Tahoma" pitchFamily="34" charset="0"/>
              <a:cs typeface="Tahoma" pitchFamily="34" charset="0"/>
            </a:endParaRPr>
          </a:p>
          <a:p>
            <a:pPr algn="ctr" eaLnBrk="1" hangingPunct="1">
              <a:lnSpc>
                <a:spcPct val="150000"/>
              </a:lnSpc>
            </a:pPr>
            <a:r>
              <a:rPr lang="vi-VN" altLang="en-US" sz="2400" b="1" dirty="0">
                <a:solidFill>
                  <a:srgbClr val="0070C0"/>
                </a:solidFill>
                <a:latin typeface="Tahoma" pitchFamily="34" charset="0"/>
                <a:ea typeface="Tahoma" pitchFamily="34" charset="0"/>
                <a:cs typeface="Tahoma" pitchFamily="34" charset="0"/>
              </a:rPr>
              <a:t>   25 000 x 4 = 100 000 (cuốn vở)</a:t>
            </a:r>
          </a:p>
          <a:p>
            <a:pPr algn="ctr">
              <a:lnSpc>
                <a:spcPct val="150000"/>
              </a:lnSpc>
            </a:pPr>
            <a:r>
              <a:rPr lang="vi-VN" altLang="en-US" sz="2400" b="1" dirty="0">
                <a:solidFill>
                  <a:srgbClr val="0070C0"/>
                </a:solidFill>
                <a:latin typeface="Tahoma" pitchFamily="34" charset="0"/>
                <a:ea typeface="Tahoma" pitchFamily="34" charset="0"/>
                <a:cs typeface="Tahoma" pitchFamily="34" charset="0"/>
              </a:rPr>
              <a:t>Đáp số : 100 000 cuốn vở</a:t>
            </a:r>
            <a:endParaRPr lang="vi-VN" altLang="en-US" sz="2400" dirty="0">
              <a:solidFill>
                <a:srgbClr val="0070C0"/>
              </a:solidFill>
              <a:latin typeface="Tahoma" pitchFamily="34" charset="0"/>
              <a:ea typeface="Tahoma" pitchFamily="34" charset="0"/>
              <a:cs typeface="Tahoma" pitchFamily="34" charset="0"/>
            </a:endParaRPr>
          </a:p>
        </p:txBody>
      </p:sp>
      <p:sp>
        <p:nvSpPr>
          <p:cNvPr id="59" name="矩形 22"/>
          <p:cNvSpPr/>
          <p:nvPr/>
        </p:nvSpPr>
        <p:spPr>
          <a:xfrm>
            <a:off x="6276807" y="1742653"/>
            <a:ext cx="5777116" cy="4510106"/>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ontserrat" panose="00000500000000000000" charset="0"/>
              <a:ea typeface="Montserrat" panose="00000500000000000000" charset="0"/>
              <a:cs typeface="Montserrat" panose="00000500000000000000" charset="0"/>
            </a:endParaRPr>
          </a:p>
        </p:txBody>
      </p:sp>
      <p:sp>
        <p:nvSpPr>
          <p:cNvPr id="53" name="Text Box 4"/>
          <p:cNvSpPr txBox="1">
            <a:spLocks noChangeArrowheads="1"/>
          </p:cNvSpPr>
          <p:nvPr/>
        </p:nvSpPr>
        <p:spPr bwMode="auto">
          <a:xfrm>
            <a:off x="6109113" y="1779046"/>
            <a:ext cx="6218066"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gn="ctr" eaLnBrk="1" hangingPunct="1">
              <a:lnSpc>
                <a:spcPct val="150000"/>
              </a:lnSpc>
            </a:pPr>
            <a:r>
              <a:rPr lang="en-US" altLang="en-US" sz="2400" b="1" dirty="0" err="1">
                <a:solidFill>
                  <a:schemeClr val="tx1">
                    <a:lumMod val="85000"/>
                    <a:lumOff val="15000"/>
                  </a:schemeClr>
                </a:solidFill>
                <a:latin typeface="Tahoma" pitchFamily="34" charset="0"/>
                <a:ea typeface="Tahoma" pitchFamily="34" charset="0"/>
                <a:cs typeface="Tahoma" pitchFamily="34" charset="0"/>
              </a:rPr>
              <a:t>Cả</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hai</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trường</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thu</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được</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số</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giấy</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smtClean="0">
                <a:solidFill>
                  <a:schemeClr val="tx1">
                    <a:lumMod val="85000"/>
                    <a:lumOff val="15000"/>
                  </a:schemeClr>
                </a:solidFill>
                <a:latin typeface="Tahoma" pitchFamily="34" charset="0"/>
                <a:ea typeface="Tahoma" pitchFamily="34" charset="0"/>
                <a:cs typeface="Tahoma" pitchFamily="34" charset="0"/>
              </a:rPr>
              <a:t>vụn</a:t>
            </a:r>
            <a:r>
              <a:rPr lang="en-US" altLang="en-US" sz="2400" b="1" dirty="0" smtClean="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smtClean="0">
                <a:solidFill>
                  <a:schemeClr val="tx1">
                    <a:lumMod val="85000"/>
                    <a:lumOff val="15000"/>
                  </a:schemeClr>
                </a:solidFill>
                <a:latin typeface="Tahoma" pitchFamily="34" charset="0"/>
                <a:ea typeface="Tahoma" pitchFamily="34" charset="0"/>
                <a:cs typeface="Tahoma" pitchFamily="34" charset="0"/>
              </a:rPr>
              <a:t>là</a:t>
            </a:r>
            <a:r>
              <a:rPr lang="en-US" altLang="en-US" sz="2400" b="1" dirty="0" smtClean="0">
                <a:solidFill>
                  <a:schemeClr val="tx1">
                    <a:lumMod val="85000"/>
                    <a:lumOff val="15000"/>
                  </a:schemeClr>
                </a:solidFill>
                <a:latin typeface="Tahoma" pitchFamily="34" charset="0"/>
                <a:ea typeface="Tahoma" pitchFamily="34" charset="0"/>
                <a:cs typeface="Tahoma" pitchFamily="34" charset="0"/>
              </a:rPr>
              <a:t>: </a:t>
            </a:r>
            <a:endParaRPr lang="en-US" altLang="en-US" sz="2400" b="1" dirty="0">
              <a:solidFill>
                <a:schemeClr val="tx1">
                  <a:lumMod val="85000"/>
                  <a:lumOff val="15000"/>
                </a:schemeClr>
              </a:solidFill>
              <a:latin typeface="Tahoma" pitchFamily="34" charset="0"/>
              <a:ea typeface="Tahoma" pitchFamily="34" charset="0"/>
              <a:cs typeface="Tahoma" pitchFamily="34" charset="0"/>
            </a:endParaRPr>
          </a:p>
          <a:p>
            <a:pPr algn="ctr" eaLnBrk="1" hangingPunct="1">
              <a:lnSpc>
                <a:spcPct val="150000"/>
              </a:lnSpc>
            </a:pPr>
            <a:r>
              <a:rPr lang="en-US" altLang="en-US" sz="2400" b="1" dirty="0">
                <a:solidFill>
                  <a:schemeClr val="tx1">
                    <a:lumMod val="85000"/>
                    <a:lumOff val="15000"/>
                  </a:schemeClr>
                </a:solidFill>
                <a:latin typeface="Tahoma" pitchFamily="34" charset="0"/>
                <a:ea typeface="Tahoma" pitchFamily="34" charset="0"/>
                <a:cs typeface="Tahoma" pitchFamily="34" charset="0"/>
              </a:rPr>
              <a:t>1 300 + 2 700 = 4 000(kg</a:t>
            </a:r>
            <a:r>
              <a:rPr lang="en-US" altLang="en-US" sz="2400" b="1" dirty="0" smtClean="0">
                <a:solidFill>
                  <a:schemeClr val="tx1">
                    <a:lumMod val="85000"/>
                    <a:lumOff val="15000"/>
                  </a:schemeClr>
                </a:solidFill>
                <a:latin typeface="Tahoma" pitchFamily="34" charset="0"/>
                <a:ea typeface="Tahoma" pitchFamily="34" charset="0"/>
                <a:cs typeface="Tahoma" pitchFamily="34" charset="0"/>
              </a:rPr>
              <a:t>)</a:t>
            </a:r>
          </a:p>
          <a:p>
            <a:pPr algn="ctr" eaLnBrk="1" hangingPunct="1">
              <a:lnSpc>
                <a:spcPct val="150000"/>
              </a:lnSpc>
            </a:pPr>
            <a:r>
              <a:rPr lang="en-US" altLang="en-US" sz="2400" b="1" dirty="0" err="1" smtClean="0">
                <a:solidFill>
                  <a:schemeClr val="tx1">
                    <a:lumMod val="85000"/>
                    <a:lumOff val="15000"/>
                  </a:schemeClr>
                </a:solidFill>
                <a:latin typeface="Tahoma" pitchFamily="34" charset="0"/>
                <a:ea typeface="Tahoma" pitchFamily="34" charset="0"/>
                <a:cs typeface="Tahoma" pitchFamily="34" charset="0"/>
              </a:rPr>
              <a:t>Đổi</a:t>
            </a:r>
            <a:r>
              <a:rPr lang="en-US" altLang="en-US" sz="2400" b="1" dirty="0" smtClean="0">
                <a:solidFill>
                  <a:schemeClr val="tx1">
                    <a:lumMod val="85000"/>
                    <a:lumOff val="15000"/>
                  </a:schemeClr>
                </a:solidFill>
                <a:latin typeface="Tahoma" pitchFamily="34" charset="0"/>
                <a:ea typeface="Tahoma" pitchFamily="34" charset="0"/>
                <a:cs typeface="Tahoma" pitchFamily="34" charset="0"/>
              </a:rPr>
              <a:t>  4 000kg </a:t>
            </a:r>
            <a:r>
              <a:rPr lang="en-US" altLang="en-US" sz="2400" b="1" dirty="0">
                <a:solidFill>
                  <a:schemeClr val="tx1">
                    <a:lumMod val="85000"/>
                    <a:lumOff val="15000"/>
                  </a:schemeClr>
                </a:solidFill>
                <a:latin typeface="Tahoma" pitchFamily="34" charset="0"/>
                <a:ea typeface="Tahoma" pitchFamily="34" charset="0"/>
                <a:cs typeface="Tahoma" pitchFamily="34" charset="0"/>
              </a:rPr>
              <a:t>= 4 </a:t>
            </a:r>
            <a:r>
              <a:rPr lang="en-US" altLang="en-US" sz="2400" b="1" dirty="0" err="1">
                <a:solidFill>
                  <a:schemeClr val="tx1">
                    <a:lumMod val="85000"/>
                    <a:lumOff val="15000"/>
                  </a:schemeClr>
                </a:solidFill>
                <a:latin typeface="Tahoma" pitchFamily="34" charset="0"/>
                <a:ea typeface="Tahoma" pitchFamily="34" charset="0"/>
                <a:cs typeface="Tahoma" pitchFamily="34" charset="0"/>
              </a:rPr>
              <a:t>tấn</a:t>
            </a:r>
            <a:r>
              <a:rPr lang="en-US" altLang="en-US" sz="2400" dirty="0">
                <a:solidFill>
                  <a:schemeClr val="tx1">
                    <a:lumMod val="85000"/>
                    <a:lumOff val="15000"/>
                  </a:schemeClr>
                </a:solidFill>
                <a:latin typeface="Tahoma" pitchFamily="34" charset="0"/>
                <a:ea typeface="Tahoma" pitchFamily="34" charset="0"/>
                <a:cs typeface="Tahoma" pitchFamily="34" charset="0"/>
              </a:rPr>
              <a:t>   </a:t>
            </a:r>
          </a:p>
          <a:p>
            <a:pPr algn="ctr" eaLnBrk="1" hangingPunct="1">
              <a:lnSpc>
                <a:spcPct val="150000"/>
              </a:lnSpc>
            </a:pPr>
            <a:r>
              <a:rPr lang="en-US" altLang="en-US" sz="2400" b="1" dirty="0">
                <a:solidFill>
                  <a:schemeClr val="tx1">
                    <a:lumMod val="85000"/>
                    <a:lumOff val="15000"/>
                  </a:schemeClr>
                </a:solidFill>
                <a:latin typeface="Tahoma" pitchFamily="34" charset="0"/>
                <a:ea typeface="Tahoma" pitchFamily="34" charset="0"/>
                <a:cs typeface="Tahoma" pitchFamily="34" charset="0"/>
              </a:rPr>
              <a:t>4 </a:t>
            </a:r>
            <a:r>
              <a:rPr lang="en-US" altLang="en-US" sz="2400" b="1" dirty="0" err="1">
                <a:solidFill>
                  <a:schemeClr val="tx1">
                    <a:lumMod val="85000"/>
                    <a:lumOff val="15000"/>
                  </a:schemeClr>
                </a:solidFill>
                <a:latin typeface="Tahoma" pitchFamily="34" charset="0"/>
                <a:ea typeface="Tahoma" pitchFamily="34" charset="0"/>
                <a:cs typeface="Tahoma" pitchFamily="34" charset="0"/>
              </a:rPr>
              <a:t>tấn</a:t>
            </a:r>
            <a:r>
              <a:rPr lang="en-US" altLang="en-US" sz="2400" b="1" dirty="0">
                <a:solidFill>
                  <a:schemeClr val="tx1">
                    <a:lumMod val="85000"/>
                    <a:lumOff val="15000"/>
                  </a:schemeClr>
                </a:solidFill>
                <a:latin typeface="Tahoma" pitchFamily="34" charset="0"/>
                <a:ea typeface="Tahoma" pitchFamily="34" charset="0"/>
                <a:cs typeface="Tahoma" pitchFamily="34" charset="0"/>
              </a:rPr>
              <a:t> so </a:t>
            </a:r>
            <a:r>
              <a:rPr lang="en-US" altLang="en-US" sz="2400" b="1" dirty="0" err="1">
                <a:solidFill>
                  <a:schemeClr val="tx1">
                    <a:lumMod val="85000"/>
                    <a:lumOff val="15000"/>
                  </a:schemeClr>
                </a:solidFill>
                <a:latin typeface="Tahoma" pitchFamily="34" charset="0"/>
                <a:ea typeface="Tahoma" pitchFamily="34" charset="0"/>
                <a:cs typeface="Tahoma" pitchFamily="34" charset="0"/>
              </a:rPr>
              <a:t>với</a:t>
            </a:r>
            <a:r>
              <a:rPr lang="en-US" altLang="en-US" sz="2400" b="1" dirty="0">
                <a:solidFill>
                  <a:schemeClr val="tx1">
                    <a:lumMod val="85000"/>
                    <a:lumOff val="15000"/>
                  </a:schemeClr>
                </a:solidFill>
                <a:latin typeface="Tahoma" pitchFamily="34" charset="0"/>
                <a:ea typeface="Tahoma" pitchFamily="34" charset="0"/>
                <a:cs typeface="Tahoma" pitchFamily="34" charset="0"/>
              </a:rPr>
              <a:t> 2 </a:t>
            </a:r>
            <a:r>
              <a:rPr lang="en-US" altLang="en-US" sz="2400" b="1" dirty="0" err="1">
                <a:solidFill>
                  <a:schemeClr val="tx1">
                    <a:lumMod val="85000"/>
                    <a:lumOff val="15000"/>
                  </a:schemeClr>
                </a:solidFill>
                <a:latin typeface="Tahoma" pitchFamily="34" charset="0"/>
                <a:ea typeface="Tahoma" pitchFamily="34" charset="0"/>
                <a:cs typeface="Tahoma" pitchFamily="34" charset="0"/>
              </a:rPr>
              <a:t>tấn</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gấp</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số</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smtClean="0">
                <a:solidFill>
                  <a:schemeClr val="tx1">
                    <a:lumMod val="85000"/>
                    <a:lumOff val="15000"/>
                  </a:schemeClr>
                </a:solidFill>
                <a:latin typeface="Tahoma" pitchFamily="34" charset="0"/>
                <a:ea typeface="Tahoma" pitchFamily="34" charset="0"/>
                <a:cs typeface="Tahoma" pitchFamily="34" charset="0"/>
              </a:rPr>
              <a:t>lần</a:t>
            </a:r>
            <a:r>
              <a:rPr lang="en-US" altLang="en-US" sz="2400" b="1" dirty="0" smtClean="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smtClean="0">
                <a:solidFill>
                  <a:schemeClr val="tx1">
                    <a:lumMod val="85000"/>
                    <a:lumOff val="15000"/>
                  </a:schemeClr>
                </a:solidFill>
                <a:latin typeface="Tahoma" pitchFamily="34" charset="0"/>
                <a:ea typeface="Tahoma" pitchFamily="34" charset="0"/>
                <a:cs typeface="Tahoma" pitchFamily="34" charset="0"/>
              </a:rPr>
              <a:t>là</a:t>
            </a:r>
            <a:r>
              <a:rPr lang="en-US" altLang="en-US" sz="2400" b="1" dirty="0" smtClean="0">
                <a:solidFill>
                  <a:schemeClr val="tx1">
                    <a:lumMod val="85000"/>
                    <a:lumOff val="15000"/>
                  </a:schemeClr>
                </a:solidFill>
                <a:latin typeface="Tahoma" pitchFamily="34" charset="0"/>
                <a:ea typeface="Tahoma" pitchFamily="34" charset="0"/>
                <a:cs typeface="Tahoma" pitchFamily="34" charset="0"/>
              </a:rPr>
              <a:t>: </a:t>
            </a:r>
          </a:p>
          <a:p>
            <a:pPr algn="ctr" eaLnBrk="1" hangingPunct="1">
              <a:lnSpc>
                <a:spcPct val="150000"/>
              </a:lnSpc>
            </a:pPr>
            <a:r>
              <a:rPr lang="en-US" altLang="en-US" sz="2400" b="1" dirty="0" smtClean="0">
                <a:solidFill>
                  <a:schemeClr val="tx1">
                    <a:lumMod val="85000"/>
                    <a:lumOff val="15000"/>
                  </a:schemeClr>
                </a:solidFill>
                <a:latin typeface="Tahoma" pitchFamily="34" charset="0"/>
                <a:ea typeface="Tahoma" pitchFamily="34" charset="0"/>
                <a:cs typeface="Tahoma" pitchFamily="34" charset="0"/>
              </a:rPr>
              <a:t>4 </a:t>
            </a:r>
            <a:r>
              <a:rPr lang="en-US" altLang="en-US" sz="2400" b="1" dirty="0">
                <a:solidFill>
                  <a:schemeClr val="tx1">
                    <a:lumMod val="85000"/>
                    <a:lumOff val="15000"/>
                  </a:schemeClr>
                </a:solidFill>
                <a:latin typeface="Tahoma" pitchFamily="34" charset="0"/>
                <a:ea typeface="Tahoma" pitchFamily="34" charset="0"/>
                <a:cs typeface="Tahoma" pitchFamily="34" charset="0"/>
              </a:rPr>
              <a:t>: 2 = 2 (</a:t>
            </a:r>
            <a:r>
              <a:rPr lang="en-US" altLang="en-US" sz="2400" b="1" dirty="0" err="1">
                <a:solidFill>
                  <a:schemeClr val="tx1">
                    <a:lumMod val="85000"/>
                    <a:lumOff val="15000"/>
                  </a:schemeClr>
                </a:solidFill>
                <a:latin typeface="Tahoma" pitchFamily="34" charset="0"/>
                <a:ea typeface="Tahoma" pitchFamily="34" charset="0"/>
                <a:cs typeface="Tahoma" pitchFamily="34" charset="0"/>
              </a:rPr>
              <a:t>lần</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p>
          <a:p>
            <a:pPr algn="ctr" eaLnBrk="1" hangingPunct="1">
              <a:lnSpc>
                <a:spcPct val="150000"/>
              </a:lnSpc>
            </a:pPr>
            <a:r>
              <a:rPr lang="en-US" altLang="en-US" sz="2400" b="1" dirty="0">
                <a:solidFill>
                  <a:schemeClr val="tx1">
                    <a:lumMod val="85000"/>
                    <a:lumOff val="15000"/>
                  </a:schemeClr>
                </a:solidFill>
                <a:latin typeface="Tahoma" pitchFamily="34" charset="0"/>
                <a:ea typeface="Tahoma" pitchFamily="34" charset="0"/>
                <a:cs typeface="Tahoma" pitchFamily="34" charset="0"/>
              </a:rPr>
              <a:t>4 </a:t>
            </a:r>
            <a:r>
              <a:rPr lang="en-US" altLang="en-US" sz="2400" b="1" dirty="0" err="1">
                <a:solidFill>
                  <a:schemeClr val="tx1">
                    <a:lumMod val="85000"/>
                    <a:lumOff val="15000"/>
                  </a:schemeClr>
                </a:solidFill>
                <a:latin typeface="Tahoma" pitchFamily="34" charset="0"/>
                <a:ea typeface="Tahoma" pitchFamily="34" charset="0"/>
                <a:cs typeface="Tahoma" pitchFamily="34" charset="0"/>
              </a:rPr>
              <a:t>tấn</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sản</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xuất</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được</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số</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cuốn</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smtClean="0">
                <a:solidFill>
                  <a:schemeClr val="tx1">
                    <a:lumMod val="85000"/>
                    <a:lumOff val="15000"/>
                  </a:schemeClr>
                </a:solidFill>
                <a:latin typeface="Tahoma" pitchFamily="34" charset="0"/>
                <a:ea typeface="Tahoma" pitchFamily="34" charset="0"/>
                <a:cs typeface="Tahoma" pitchFamily="34" charset="0"/>
              </a:rPr>
              <a:t>vở</a:t>
            </a:r>
            <a:r>
              <a:rPr lang="en-US" altLang="en-US" sz="2400" b="1" dirty="0" smtClean="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smtClean="0">
                <a:solidFill>
                  <a:schemeClr val="tx1">
                    <a:lumMod val="85000"/>
                    <a:lumOff val="15000"/>
                  </a:schemeClr>
                </a:solidFill>
                <a:latin typeface="Tahoma" pitchFamily="34" charset="0"/>
                <a:ea typeface="Tahoma" pitchFamily="34" charset="0"/>
                <a:cs typeface="Tahoma" pitchFamily="34" charset="0"/>
              </a:rPr>
              <a:t>là</a:t>
            </a:r>
            <a:r>
              <a:rPr lang="en-US" altLang="en-US" sz="2400" b="1" dirty="0" smtClean="0">
                <a:solidFill>
                  <a:schemeClr val="tx1">
                    <a:lumMod val="85000"/>
                    <a:lumOff val="15000"/>
                  </a:schemeClr>
                </a:solidFill>
                <a:latin typeface="Tahoma" pitchFamily="34" charset="0"/>
                <a:ea typeface="Tahoma" pitchFamily="34" charset="0"/>
                <a:cs typeface="Tahoma" pitchFamily="34" charset="0"/>
              </a:rPr>
              <a:t>:</a:t>
            </a:r>
            <a:endParaRPr lang="en-US" altLang="en-US" sz="2400" b="1" dirty="0">
              <a:solidFill>
                <a:schemeClr val="tx1">
                  <a:lumMod val="85000"/>
                  <a:lumOff val="15000"/>
                </a:schemeClr>
              </a:solidFill>
              <a:latin typeface="Tahoma" pitchFamily="34" charset="0"/>
              <a:ea typeface="Tahoma" pitchFamily="34" charset="0"/>
              <a:cs typeface="Tahoma" pitchFamily="34" charset="0"/>
            </a:endParaRPr>
          </a:p>
          <a:p>
            <a:pPr algn="ctr" eaLnBrk="1" hangingPunct="1">
              <a:lnSpc>
                <a:spcPct val="150000"/>
              </a:lnSpc>
            </a:pPr>
            <a:r>
              <a:rPr lang="en-US" altLang="en-US" sz="2400" b="1" dirty="0">
                <a:solidFill>
                  <a:schemeClr val="tx1">
                    <a:lumMod val="85000"/>
                    <a:lumOff val="15000"/>
                  </a:schemeClr>
                </a:solidFill>
                <a:latin typeface="Tahoma" pitchFamily="34" charset="0"/>
                <a:ea typeface="Tahoma" pitchFamily="34" charset="0"/>
                <a:cs typeface="Tahoma" pitchFamily="34" charset="0"/>
              </a:rPr>
              <a:t> 50 000 x 2 = 100 000 (</a:t>
            </a:r>
            <a:r>
              <a:rPr lang="en-US" altLang="en-US" sz="2400" b="1" dirty="0" err="1">
                <a:solidFill>
                  <a:schemeClr val="tx1">
                    <a:lumMod val="85000"/>
                    <a:lumOff val="15000"/>
                  </a:schemeClr>
                </a:solidFill>
                <a:latin typeface="Tahoma" pitchFamily="34" charset="0"/>
                <a:ea typeface="Tahoma" pitchFamily="34" charset="0"/>
                <a:cs typeface="Tahoma" pitchFamily="34" charset="0"/>
              </a:rPr>
              <a:t>cuốn</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vở</a:t>
            </a:r>
            <a:r>
              <a:rPr lang="en-US" altLang="en-US" sz="2400" b="1" dirty="0">
                <a:solidFill>
                  <a:schemeClr val="tx1">
                    <a:lumMod val="85000"/>
                    <a:lumOff val="15000"/>
                  </a:schemeClr>
                </a:solidFill>
                <a:latin typeface="Tahoma" pitchFamily="34" charset="0"/>
                <a:ea typeface="Tahoma" pitchFamily="34" charset="0"/>
                <a:cs typeface="Tahoma" pitchFamily="34" charset="0"/>
              </a:rPr>
              <a:t>)</a:t>
            </a:r>
          </a:p>
          <a:p>
            <a:pPr algn="ctr">
              <a:lnSpc>
                <a:spcPct val="150000"/>
              </a:lnSpc>
            </a:pPr>
            <a:r>
              <a:rPr lang="en-US" altLang="en-US" sz="2400" b="1" dirty="0" err="1">
                <a:solidFill>
                  <a:schemeClr val="tx1">
                    <a:lumMod val="85000"/>
                    <a:lumOff val="15000"/>
                  </a:schemeClr>
                </a:solidFill>
                <a:latin typeface="Tahoma" pitchFamily="34" charset="0"/>
                <a:ea typeface="Tahoma" pitchFamily="34" charset="0"/>
                <a:cs typeface="Tahoma" pitchFamily="34" charset="0"/>
              </a:rPr>
              <a:t>Đáp</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số</a:t>
            </a:r>
            <a:r>
              <a:rPr lang="en-US" altLang="en-US" sz="2400" b="1" dirty="0">
                <a:solidFill>
                  <a:schemeClr val="tx1">
                    <a:lumMod val="85000"/>
                    <a:lumOff val="15000"/>
                  </a:schemeClr>
                </a:solidFill>
                <a:latin typeface="Tahoma" pitchFamily="34" charset="0"/>
                <a:ea typeface="Tahoma" pitchFamily="34" charset="0"/>
                <a:cs typeface="Tahoma" pitchFamily="34" charset="0"/>
              </a:rPr>
              <a:t>: 100 000 </a:t>
            </a:r>
            <a:r>
              <a:rPr lang="en-US" altLang="en-US" sz="2400" b="1" dirty="0" err="1">
                <a:solidFill>
                  <a:schemeClr val="tx1">
                    <a:lumMod val="85000"/>
                    <a:lumOff val="15000"/>
                  </a:schemeClr>
                </a:solidFill>
                <a:latin typeface="Tahoma" pitchFamily="34" charset="0"/>
                <a:ea typeface="Tahoma" pitchFamily="34" charset="0"/>
                <a:cs typeface="Tahoma" pitchFamily="34" charset="0"/>
              </a:rPr>
              <a:t>cuốn</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vở</a:t>
            </a:r>
            <a:endParaRPr lang="en-US" altLang="en-US" sz="2400" dirty="0">
              <a:solidFill>
                <a:schemeClr val="tx1">
                  <a:lumMod val="85000"/>
                  <a:lumOff val="15000"/>
                </a:schemeClr>
              </a:solidFill>
              <a:latin typeface="Tahoma" pitchFamily="34" charset="0"/>
              <a:ea typeface="Tahoma" pitchFamily="34" charset="0"/>
              <a:cs typeface="Tahoma" pitchFamily="34" charset="0"/>
            </a:endParaRPr>
          </a:p>
        </p:txBody>
      </p:sp>
      <p:sp>
        <p:nvSpPr>
          <p:cNvPr id="12" name="Text Box 13"/>
          <p:cNvSpPr txBox="1">
            <a:spLocks noChangeArrowheads="1"/>
          </p:cNvSpPr>
          <p:nvPr/>
        </p:nvSpPr>
        <p:spPr bwMode="auto">
          <a:xfrm>
            <a:off x="3892601" y="866670"/>
            <a:ext cx="4719241"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000" b="1" dirty="0" err="1" smtClean="0">
                <a:latin typeface="Tahoma" pitchFamily="34" charset="0"/>
                <a:ea typeface="Tahoma" pitchFamily="34" charset="0"/>
                <a:cs typeface="Tahoma" pitchFamily="34" charset="0"/>
              </a:rPr>
              <a:t>Đổi</a:t>
            </a:r>
            <a:r>
              <a:rPr lang="en-US" altLang="en-US" sz="2000" b="1" dirty="0" smtClean="0">
                <a:latin typeface="Tahoma" pitchFamily="34" charset="0"/>
                <a:ea typeface="Tahoma" pitchFamily="34" charset="0"/>
                <a:cs typeface="Tahoma" pitchFamily="34" charset="0"/>
              </a:rPr>
              <a:t>:  </a:t>
            </a:r>
            <a:r>
              <a:rPr lang="vi-VN" altLang="en-US" sz="2000" b="1" dirty="0" smtClean="0">
                <a:latin typeface="Tahoma" pitchFamily="34" charset="0"/>
                <a:ea typeface="Tahoma" pitchFamily="34" charset="0"/>
                <a:cs typeface="Tahoma" pitchFamily="34" charset="0"/>
              </a:rPr>
              <a:t>1 </a:t>
            </a:r>
            <a:r>
              <a:rPr lang="vi-VN" altLang="en-US" sz="2000" b="1" dirty="0">
                <a:latin typeface="Tahoma" pitchFamily="34" charset="0"/>
                <a:ea typeface="Tahoma" pitchFamily="34" charset="0"/>
                <a:cs typeface="Tahoma" pitchFamily="34" charset="0"/>
              </a:rPr>
              <a:t>tấn 300 kg = 1 300 kg</a:t>
            </a:r>
          </a:p>
          <a:p>
            <a:pPr>
              <a:spcBef>
                <a:spcPct val="50000"/>
              </a:spcBef>
            </a:pPr>
            <a:r>
              <a:rPr lang="en-US" altLang="en-US" sz="2000" b="1" dirty="0" smtClean="0">
                <a:latin typeface="Tahoma" pitchFamily="34" charset="0"/>
                <a:ea typeface="Tahoma" pitchFamily="34" charset="0"/>
                <a:cs typeface="Tahoma" pitchFamily="34" charset="0"/>
              </a:rPr>
              <a:t>         </a:t>
            </a:r>
            <a:r>
              <a:rPr lang="vi-VN" altLang="en-US" sz="2000" b="1" dirty="0" smtClean="0">
                <a:latin typeface="Tahoma" pitchFamily="34" charset="0"/>
                <a:ea typeface="Tahoma" pitchFamily="34" charset="0"/>
                <a:cs typeface="Tahoma" pitchFamily="34" charset="0"/>
              </a:rPr>
              <a:t>2 </a:t>
            </a:r>
            <a:r>
              <a:rPr lang="vi-VN" altLang="en-US" sz="2000" b="1" dirty="0">
                <a:latin typeface="Tahoma" pitchFamily="34" charset="0"/>
                <a:ea typeface="Tahoma" pitchFamily="34" charset="0"/>
                <a:cs typeface="Tahoma" pitchFamily="34" charset="0"/>
              </a:rPr>
              <a:t>tấn 700kg = 2 700 kg</a:t>
            </a: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 name="组合 39"/>
          <p:cNvGrpSpPr/>
          <p:nvPr/>
        </p:nvGrpSpPr>
        <p:grpSpPr>
          <a:xfrm>
            <a:off x="0" y="0"/>
            <a:ext cx="12192002" cy="6858000"/>
            <a:chOff x="-1" y="0"/>
            <a:chExt cx="12192002" cy="6858000"/>
          </a:xfrm>
        </p:grpSpPr>
        <p:pic>
          <p:nvPicPr>
            <p:cNvPr id="44" name="图片 4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45" name="矩形 44"/>
            <p:cNvSpPr/>
            <p:nvPr/>
          </p:nvSpPr>
          <p:spPr>
            <a:xfrm flipV="1">
              <a:off x="-1" y="1754155"/>
              <a:ext cx="12192002" cy="4912876"/>
            </a:xfrm>
            <a:prstGeom prst="rect">
              <a:avLst/>
            </a:prstGeom>
            <a:solidFill>
              <a:srgbClr val="F1FD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ontserrat" panose="00000500000000000000" charset="0"/>
              </a:endParaRPr>
            </a:p>
          </p:txBody>
        </p:sp>
      </p:grpSp>
      <p:cxnSp>
        <p:nvCxnSpPr>
          <p:cNvPr id="24" name="直接连接符 23"/>
          <p:cNvCxnSpPr/>
          <p:nvPr/>
        </p:nvCxnSpPr>
        <p:spPr>
          <a:xfrm flipH="1">
            <a:off x="3118195" y="3343998"/>
            <a:ext cx="1" cy="256566"/>
          </a:xfrm>
          <a:prstGeom prst="line">
            <a:avLst/>
          </a:prstGeom>
          <a:ln w="19050">
            <a:no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flipH="1">
            <a:off x="8559724" y="2745318"/>
            <a:ext cx="1" cy="256566"/>
          </a:xfrm>
          <a:prstGeom prst="line">
            <a:avLst/>
          </a:prstGeom>
          <a:ln w="19050">
            <a:no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flipH="1">
            <a:off x="9584907" y="4043646"/>
            <a:ext cx="1" cy="75316"/>
          </a:xfrm>
          <a:prstGeom prst="line">
            <a:avLst/>
          </a:prstGeom>
          <a:ln w="19050">
            <a:no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flipH="1">
            <a:off x="8559306" y="4043646"/>
            <a:ext cx="1" cy="75316"/>
          </a:xfrm>
          <a:prstGeom prst="line">
            <a:avLst/>
          </a:prstGeom>
          <a:ln w="19050">
            <a:no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flipH="1">
            <a:off x="7536295" y="4043646"/>
            <a:ext cx="1" cy="75316"/>
          </a:xfrm>
          <a:prstGeom prst="line">
            <a:avLst/>
          </a:prstGeom>
          <a:ln w="19050">
            <a:noFill/>
          </a:ln>
        </p:spPr>
        <p:style>
          <a:lnRef idx="1">
            <a:schemeClr val="accent1"/>
          </a:lnRef>
          <a:fillRef idx="0">
            <a:schemeClr val="accent1"/>
          </a:fillRef>
          <a:effectRef idx="0">
            <a:schemeClr val="accent1"/>
          </a:effectRef>
          <a:fontRef idx="minor">
            <a:schemeClr val="tx1"/>
          </a:fontRef>
        </p:style>
      </p:cxnSp>
      <p:sp>
        <p:nvSpPr>
          <p:cNvPr id="77" name="TextBox 8"/>
          <p:cNvSpPr txBox="1">
            <a:spLocks noChangeArrowheads="1"/>
          </p:cNvSpPr>
          <p:nvPr/>
        </p:nvSpPr>
        <p:spPr bwMode="auto">
          <a:xfrm>
            <a:off x="1292773" y="92505"/>
            <a:ext cx="9506607" cy="185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nSpc>
                <a:spcPct val="150000"/>
              </a:lnSpc>
              <a:spcBef>
                <a:spcPct val="50000"/>
              </a:spcBef>
            </a:pPr>
            <a:r>
              <a:rPr lang="en-US" altLang="en-US" sz="2800" b="1" u="sng" dirty="0" err="1">
                <a:solidFill>
                  <a:srgbClr val="FF3399"/>
                </a:solidFill>
                <a:latin typeface="Tahoma" pitchFamily="34" charset="0"/>
                <a:ea typeface="Tahoma" pitchFamily="34" charset="0"/>
                <a:cs typeface="Tahoma" pitchFamily="34" charset="0"/>
              </a:rPr>
              <a:t>Bài</a:t>
            </a:r>
            <a:r>
              <a:rPr lang="en-US" altLang="en-US" sz="2800" b="1" u="sng" dirty="0">
                <a:solidFill>
                  <a:srgbClr val="FF3399"/>
                </a:solidFill>
                <a:latin typeface="Tahoma" pitchFamily="34" charset="0"/>
                <a:ea typeface="Tahoma" pitchFamily="34" charset="0"/>
                <a:cs typeface="Tahoma" pitchFamily="34" charset="0"/>
              </a:rPr>
              <a:t> 2</a:t>
            </a:r>
            <a:r>
              <a:rPr lang="en-US" altLang="en-US" sz="2800" b="1" dirty="0">
                <a:solidFill>
                  <a:srgbClr val="FF3399"/>
                </a:solidFill>
                <a:latin typeface="Tahoma" pitchFamily="34" charset="0"/>
                <a:ea typeface="Tahoma" pitchFamily="34" charset="0"/>
                <a:cs typeface="Tahoma" pitchFamily="34" charset="0"/>
              </a:rPr>
              <a:t>:</a:t>
            </a:r>
            <a:r>
              <a:rPr lang="en-US" altLang="en-US" sz="2800" b="1" dirty="0">
                <a:solidFill>
                  <a:srgbClr val="0000FF"/>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Một</a:t>
            </a:r>
            <a:r>
              <a:rPr lang="en-US" altLang="en-US" sz="2800" b="1" dirty="0">
                <a:solidFill>
                  <a:srgbClr val="4D9989"/>
                </a:solidFill>
                <a:latin typeface="Tahoma" pitchFamily="34" charset="0"/>
                <a:ea typeface="Tahoma" pitchFamily="34" charset="0"/>
                <a:cs typeface="Tahoma" pitchFamily="34" charset="0"/>
              </a:rPr>
              <a:t> con </a:t>
            </a:r>
            <a:r>
              <a:rPr lang="en-US" altLang="en-US" sz="2800" b="1" dirty="0" err="1">
                <a:solidFill>
                  <a:srgbClr val="4D9989"/>
                </a:solidFill>
                <a:latin typeface="Tahoma" pitchFamily="34" charset="0"/>
                <a:ea typeface="Tahoma" pitchFamily="34" charset="0"/>
                <a:cs typeface="Tahoma" pitchFamily="34" charset="0"/>
              </a:rPr>
              <a:t>chim</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sâu</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cân</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nặng</a:t>
            </a:r>
            <a:r>
              <a:rPr lang="en-US" altLang="en-US" sz="2800" b="1" dirty="0">
                <a:solidFill>
                  <a:srgbClr val="4D9989"/>
                </a:solidFill>
                <a:latin typeface="Tahoma" pitchFamily="34" charset="0"/>
                <a:ea typeface="Tahoma" pitchFamily="34" charset="0"/>
                <a:cs typeface="Tahoma" pitchFamily="34" charset="0"/>
              </a:rPr>
              <a:t> 60g. </a:t>
            </a:r>
            <a:r>
              <a:rPr lang="en-US" altLang="en-US" sz="2800" b="1" dirty="0" err="1">
                <a:solidFill>
                  <a:srgbClr val="4D9989"/>
                </a:solidFill>
                <a:latin typeface="Tahoma" pitchFamily="34" charset="0"/>
                <a:ea typeface="Tahoma" pitchFamily="34" charset="0"/>
                <a:cs typeface="Tahoma" pitchFamily="34" charset="0"/>
              </a:rPr>
              <a:t>Một</a:t>
            </a:r>
            <a:r>
              <a:rPr lang="en-US" altLang="en-US" sz="2800" b="1" dirty="0">
                <a:solidFill>
                  <a:srgbClr val="4D9989"/>
                </a:solidFill>
                <a:latin typeface="Tahoma" pitchFamily="34" charset="0"/>
                <a:ea typeface="Tahoma" pitchFamily="34" charset="0"/>
                <a:cs typeface="Tahoma" pitchFamily="34" charset="0"/>
              </a:rPr>
              <a:t> con </a:t>
            </a:r>
            <a:r>
              <a:rPr lang="en-US" altLang="en-US" sz="2800" b="1" dirty="0" err="1">
                <a:solidFill>
                  <a:srgbClr val="4D9989"/>
                </a:solidFill>
                <a:latin typeface="Tahoma" pitchFamily="34" charset="0"/>
                <a:ea typeface="Tahoma" pitchFamily="34" charset="0"/>
                <a:cs typeface="Tahoma" pitchFamily="34" charset="0"/>
              </a:rPr>
              <a:t>đà</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điểu</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cân</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nặng</a:t>
            </a:r>
            <a:r>
              <a:rPr lang="en-US" altLang="en-US" sz="2800" b="1" dirty="0">
                <a:solidFill>
                  <a:srgbClr val="4D9989"/>
                </a:solidFill>
                <a:latin typeface="Tahoma" pitchFamily="34" charset="0"/>
                <a:ea typeface="Tahoma" pitchFamily="34" charset="0"/>
                <a:cs typeface="Tahoma" pitchFamily="34" charset="0"/>
              </a:rPr>
              <a:t> 120kg. </a:t>
            </a:r>
            <a:r>
              <a:rPr lang="en-US" altLang="en-US" sz="2800" b="1" dirty="0" err="1">
                <a:solidFill>
                  <a:srgbClr val="4D9989"/>
                </a:solidFill>
                <a:latin typeface="Tahoma" pitchFamily="34" charset="0"/>
                <a:ea typeface="Tahoma" pitchFamily="34" charset="0"/>
                <a:cs typeface="Tahoma" pitchFamily="34" charset="0"/>
              </a:rPr>
              <a:t>Hỏi</a:t>
            </a:r>
            <a:r>
              <a:rPr lang="en-US" altLang="en-US" sz="2800" b="1" dirty="0">
                <a:solidFill>
                  <a:srgbClr val="4D9989"/>
                </a:solidFill>
                <a:latin typeface="Tahoma" pitchFamily="34" charset="0"/>
                <a:ea typeface="Tahoma" pitchFamily="34" charset="0"/>
                <a:cs typeface="Tahoma" pitchFamily="34" charset="0"/>
              </a:rPr>
              <a:t> con </a:t>
            </a:r>
            <a:r>
              <a:rPr lang="en-US" altLang="en-US" sz="2800" b="1" dirty="0" err="1">
                <a:solidFill>
                  <a:srgbClr val="4D9989"/>
                </a:solidFill>
                <a:latin typeface="Tahoma" pitchFamily="34" charset="0"/>
                <a:ea typeface="Tahoma" pitchFamily="34" charset="0"/>
                <a:cs typeface="Tahoma" pitchFamily="34" charset="0"/>
              </a:rPr>
              <a:t>đà</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điểu</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nặng</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gấp</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bao</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nhiêu</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lần</a:t>
            </a:r>
            <a:r>
              <a:rPr lang="en-US" altLang="en-US" sz="2800" b="1" dirty="0">
                <a:solidFill>
                  <a:srgbClr val="4D9989"/>
                </a:solidFill>
                <a:latin typeface="Tahoma" pitchFamily="34" charset="0"/>
                <a:ea typeface="Tahoma" pitchFamily="34" charset="0"/>
                <a:cs typeface="Tahoma" pitchFamily="34" charset="0"/>
              </a:rPr>
              <a:t> con </a:t>
            </a:r>
            <a:r>
              <a:rPr lang="en-US" altLang="en-US" sz="2800" b="1" dirty="0" err="1">
                <a:solidFill>
                  <a:srgbClr val="4D9989"/>
                </a:solidFill>
                <a:latin typeface="Tahoma" pitchFamily="34" charset="0"/>
                <a:ea typeface="Tahoma" pitchFamily="34" charset="0"/>
                <a:cs typeface="Tahoma" pitchFamily="34" charset="0"/>
              </a:rPr>
              <a:t>chim</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sâu</a:t>
            </a:r>
            <a:r>
              <a:rPr lang="en-US" altLang="en-US" sz="2800" b="1" dirty="0">
                <a:solidFill>
                  <a:srgbClr val="4D9989"/>
                </a:solidFill>
                <a:latin typeface="Tahoma" pitchFamily="34" charset="0"/>
                <a:ea typeface="Tahoma" pitchFamily="34" charset="0"/>
                <a:cs typeface="Tahoma" pitchFamily="34" charset="0"/>
              </a:rPr>
              <a:t>?</a:t>
            </a:r>
            <a:endParaRPr lang="en-US" altLang="en-US" sz="2800" b="1" u="sng" dirty="0">
              <a:solidFill>
                <a:srgbClr val="4D9989"/>
              </a:solidFill>
              <a:latin typeface="Tahoma" pitchFamily="34" charset="0"/>
              <a:ea typeface="Tahoma" pitchFamily="34" charset="0"/>
              <a:cs typeface="Tahoma" pitchFamily="34" charset="0"/>
            </a:endParaRPr>
          </a:p>
        </p:txBody>
      </p:sp>
      <p:sp>
        <p:nvSpPr>
          <p:cNvPr id="36" name="Text Box 5"/>
          <p:cNvSpPr txBox="1">
            <a:spLocks noChangeArrowheads="1"/>
          </p:cNvSpPr>
          <p:nvPr/>
        </p:nvSpPr>
        <p:spPr bwMode="auto">
          <a:xfrm>
            <a:off x="2150956" y="2308591"/>
            <a:ext cx="1389994"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u="sng" dirty="0" err="1">
                <a:solidFill>
                  <a:srgbClr val="FF3399"/>
                </a:solidFill>
                <a:latin typeface="Tahoma" pitchFamily="34" charset="0"/>
                <a:ea typeface="Tahoma" pitchFamily="34" charset="0"/>
                <a:cs typeface="Tahoma" pitchFamily="34" charset="0"/>
              </a:rPr>
              <a:t>Tóm</a:t>
            </a:r>
            <a:r>
              <a:rPr lang="en-US" altLang="en-US" sz="2400" b="1" u="sng" dirty="0">
                <a:solidFill>
                  <a:srgbClr val="FF3399"/>
                </a:solidFill>
                <a:latin typeface="Tahoma" pitchFamily="34" charset="0"/>
                <a:ea typeface="Tahoma" pitchFamily="34" charset="0"/>
                <a:cs typeface="Tahoma" pitchFamily="34" charset="0"/>
              </a:rPr>
              <a:t> </a:t>
            </a:r>
            <a:r>
              <a:rPr lang="en-US" altLang="en-US" sz="2400" b="1" u="sng" dirty="0" err="1">
                <a:solidFill>
                  <a:srgbClr val="FF3399"/>
                </a:solidFill>
                <a:latin typeface="Tahoma" pitchFamily="34" charset="0"/>
                <a:ea typeface="Tahoma" pitchFamily="34" charset="0"/>
                <a:cs typeface="Tahoma" pitchFamily="34" charset="0"/>
              </a:rPr>
              <a:t>tắt</a:t>
            </a:r>
            <a:endParaRPr lang="en-US" altLang="en-US" sz="2400" b="1" u="sng" dirty="0">
              <a:solidFill>
                <a:srgbClr val="FF3399"/>
              </a:solidFill>
              <a:latin typeface="Tahoma" pitchFamily="34" charset="0"/>
              <a:ea typeface="Tahoma" pitchFamily="34" charset="0"/>
              <a:cs typeface="Tahoma" pitchFamily="34" charset="0"/>
            </a:endParaRPr>
          </a:p>
        </p:txBody>
      </p:sp>
      <p:sp>
        <p:nvSpPr>
          <p:cNvPr id="37" name="Text Box 6"/>
          <p:cNvSpPr txBox="1">
            <a:spLocks noChangeArrowheads="1"/>
          </p:cNvSpPr>
          <p:nvPr/>
        </p:nvSpPr>
        <p:spPr bwMode="auto">
          <a:xfrm>
            <a:off x="1" y="2819981"/>
            <a:ext cx="5654350" cy="1954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lnSpc>
                <a:spcPct val="150000"/>
              </a:lnSpc>
              <a:spcBef>
                <a:spcPct val="50000"/>
              </a:spcBef>
            </a:pPr>
            <a:r>
              <a:rPr lang="en-US" altLang="en-US" sz="2300" b="1" dirty="0" err="1">
                <a:solidFill>
                  <a:schemeClr val="tx1">
                    <a:lumMod val="85000"/>
                    <a:lumOff val="15000"/>
                  </a:schemeClr>
                </a:solidFill>
                <a:latin typeface="Tahoma" pitchFamily="34" charset="0"/>
                <a:ea typeface="Tahoma" pitchFamily="34" charset="0"/>
                <a:cs typeface="Tahoma" pitchFamily="34" charset="0"/>
              </a:rPr>
              <a:t>Chim</a:t>
            </a:r>
            <a:r>
              <a:rPr lang="en-US" altLang="en-US" sz="2300" b="1" dirty="0">
                <a:solidFill>
                  <a:schemeClr val="tx1">
                    <a:lumMod val="85000"/>
                    <a:lumOff val="15000"/>
                  </a:schemeClr>
                </a:solidFill>
                <a:latin typeface="Tahoma" pitchFamily="34" charset="0"/>
                <a:ea typeface="Tahoma" pitchFamily="34" charset="0"/>
                <a:cs typeface="Tahoma" pitchFamily="34" charset="0"/>
              </a:rPr>
              <a:t> </a:t>
            </a:r>
            <a:r>
              <a:rPr lang="en-US" altLang="en-US" sz="2300" b="1" dirty="0" err="1">
                <a:solidFill>
                  <a:schemeClr val="tx1">
                    <a:lumMod val="85000"/>
                    <a:lumOff val="15000"/>
                  </a:schemeClr>
                </a:solidFill>
                <a:latin typeface="Tahoma" pitchFamily="34" charset="0"/>
                <a:ea typeface="Tahoma" pitchFamily="34" charset="0"/>
                <a:cs typeface="Tahoma" pitchFamily="34" charset="0"/>
              </a:rPr>
              <a:t>sâu</a:t>
            </a:r>
            <a:r>
              <a:rPr lang="en-US" altLang="en-US" sz="2300" b="1" dirty="0">
                <a:solidFill>
                  <a:schemeClr val="tx1">
                    <a:lumMod val="85000"/>
                    <a:lumOff val="15000"/>
                  </a:schemeClr>
                </a:solidFill>
                <a:latin typeface="Tahoma" pitchFamily="34" charset="0"/>
                <a:ea typeface="Tahoma" pitchFamily="34" charset="0"/>
                <a:cs typeface="Tahoma" pitchFamily="34" charset="0"/>
              </a:rPr>
              <a:t> </a:t>
            </a:r>
            <a:r>
              <a:rPr lang="en-US" altLang="en-US" sz="2300" b="1" dirty="0" err="1">
                <a:solidFill>
                  <a:schemeClr val="tx1">
                    <a:lumMod val="85000"/>
                    <a:lumOff val="15000"/>
                  </a:schemeClr>
                </a:solidFill>
                <a:latin typeface="Tahoma" pitchFamily="34" charset="0"/>
                <a:ea typeface="Tahoma" pitchFamily="34" charset="0"/>
                <a:cs typeface="Tahoma" pitchFamily="34" charset="0"/>
              </a:rPr>
              <a:t>nặng</a:t>
            </a:r>
            <a:r>
              <a:rPr lang="en-US" altLang="en-US" sz="2300" b="1" dirty="0">
                <a:solidFill>
                  <a:schemeClr val="tx1">
                    <a:lumMod val="85000"/>
                    <a:lumOff val="15000"/>
                  </a:schemeClr>
                </a:solidFill>
                <a:latin typeface="Tahoma" pitchFamily="34" charset="0"/>
                <a:ea typeface="Tahoma" pitchFamily="34" charset="0"/>
                <a:cs typeface="Tahoma" pitchFamily="34" charset="0"/>
              </a:rPr>
              <a:t>: 60 g</a:t>
            </a:r>
          </a:p>
          <a:p>
            <a:pPr>
              <a:lnSpc>
                <a:spcPct val="150000"/>
              </a:lnSpc>
              <a:spcBef>
                <a:spcPct val="50000"/>
              </a:spcBef>
            </a:pPr>
            <a:r>
              <a:rPr lang="en-US" altLang="en-US" sz="2300" b="1" dirty="0" err="1">
                <a:solidFill>
                  <a:schemeClr val="tx1">
                    <a:lumMod val="85000"/>
                    <a:lumOff val="15000"/>
                  </a:schemeClr>
                </a:solidFill>
                <a:latin typeface="Tahoma" pitchFamily="34" charset="0"/>
                <a:ea typeface="Tahoma" pitchFamily="34" charset="0"/>
                <a:cs typeface="Tahoma" pitchFamily="34" charset="0"/>
              </a:rPr>
              <a:t>Đà</a:t>
            </a:r>
            <a:r>
              <a:rPr lang="en-US" altLang="en-US" sz="2300" b="1" dirty="0">
                <a:solidFill>
                  <a:schemeClr val="tx1">
                    <a:lumMod val="85000"/>
                    <a:lumOff val="15000"/>
                  </a:schemeClr>
                </a:solidFill>
                <a:latin typeface="Tahoma" pitchFamily="34" charset="0"/>
                <a:ea typeface="Tahoma" pitchFamily="34" charset="0"/>
                <a:cs typeface="Tahoma" pitchFamily="34" charset="0"/>
              </a:rPr>
              <a:t> </a:t>
            </a:r>
            <a:r>
              <a:rPr lang="en-US" altLang="en-US" sz="2300" b="1" dirty="0" err="1">
                <a:solidFill>
                  <a:schemeClr val="tx1">
                    <a:lumMod val="85000"/>
                    <a:lumOff val="15000"/>
                  </a:schemeClr>
                </a:solidFill>
                <a:latin typeface="Tahoma" pitchFamily="34" charset="0"/>
                <a:ea typeface="Tahoma" pitchFamily="34" charset="0"/>
                <a:cs typeface="Tahoma" pitchFamily="34" charset="0"/>
              </a:rPr>
              <a:t>điểu</a:t>
            </a:r>
            <a:r>
              <a:rPr lang="en-US" altLang="en-US" sz="2300" b="1" dirty="0">
                <a:solidFill>
                  <a:schemeClr val="tx1">
                    <a:lumMod val="85000"/>
                    <a:lumOff val="15000"/>
                  </a:schemeClr>
                </a:solidFill>
                <a:latin typeface="Tahoma" pitchFamily="34" charset="0"/>
                <a:ea typeface="Tahoma" pitchFamily="34" charset="0"/>
                <a:cs typeface="Tahoma" pitchFamily="34" charset="0"/>
              </a:rPr>
              <a:t> </a:t>
            </a:r>
            <a:r>
              <a:rPr lang="en-US" altLang="en-US" sz="2300" b="1" dirty="0" err="1">
                <a:solidFill>
                  <a:schemeClr val="tx1">
                    <a:lumMod val="85000"/>
                    <a:lumOff val="15000"/>
                  </a:schemeClr>
                </a:solidFill>
                <a:latin typeface="Tahoma" pitchFamily="34" charset="0"/>
                <a:ea typeface="Tahoma" pitchFamily="34" charset="0"/>
                <a:cs typeface="Tahoma" pitchFamily="34" charset="0"/>
              </a:rPr>
              <a:t>nặng</a:t>
            </a:r>
            <a:r>
              <a:rPr lang="en-US" altLang="en-US" sz="2300" b="1" dirty="0">
                <a:solidFill>
                  <a:schemeClr val="tx1">
                    <a:lumMod val="85000"/>
                    <a:lumOff val="15000"/>
                  </a:schemeClr>
                </a:solidFill>
                <a:latin typeface="Tahoma" pitchFamily="34" charset="0"/>
                <a:ea typeface="Tahoma" pitchFamily="34" charset="0"/>
                <a:cs typeface="Tahoma" pitchFamily="34" charset="0"/>
              </a:rPr>
              <a:t>: 120 kg</a:t>
            </a:r>
          </a:p>
          <a:p>
            <a:pPr>
              <a:lnSpc>
                <a:spcPct val="150000"/>
              </a:lnSpc>
              <a:spcBef>
                <a:spcPct val="50000"/>
              </a:spcBef>
            </a:pPr>
            <a:r>
              <a:rPr lang="en-US" altLang="en-US" sz="2300" b="1" dirty="0" err="1">
                <a:solidFill>
                  <a:schemeClr val="tx1">
                    <a:lumMod val="85000"/>
                    <a:lumOff val="15000"/>
                  </a:schemeClr>
                </a:solidFill>
                <a:latin typeface="Tahoma" pitchFamily="34" charset="0"/>
                <a:ea typeface="Tahoma" pitchFamily="34" charset="0"/>
                <a:cs typeface="Tahoma" pitchFamily="34" charset="0"/>
              </a:rPr>
              <a:t>Đà</a:t>
            </a:r>
            <a:r>
              <a:rPr lang="en-US" altLang="en-US" sz="2300" b="1" dirty="0">
                <a:solidFill>
                  <a:schemeClr val="tx1">
                    <a:lumMod val="85000"/>
                    <a:lumOff val="15000"/>
                  </a:schemeClr>
                </a:solidFill>
                <a:latin typeface="Tahoma" pitchFamily="34" charset="0"/>
                <a:ea typeface="Tahoma" pitchFamily="34" charset="0"/>
                <a:cs typeface="Tahoma" pitchFamily="34" charset="0"/>
              </a:rPr>
              <a:t> </a:t>
            </a:r>
            <a:r>
              <a:rPr lang="en-US" altLang="en-US" sz="2300" b="1" dirty="0" err="1">
                <a:solidFill>
                  <a:schemeClr val="tx1">
                    <a:lumMod val="85000"/>
                    <a:lumOff val="15000"/>
                  </a:schemeClr>
                </a:solidFill>
                <a:latin typeface="Tahoma" pitchFamily="34" charset="0"/>
                <a:ea typeface="Tahoma" pitchFamily="34" charset="0"/>
                <a:cs typeface="Tahoma" pitchFamily="34" charset="0"/>
              </a:rPr>
              <a:t>điểu</a:t>
            </a:r>
            <a:r>
              <a:rPr lang="en-US" altLang="en-US" sz="2300" b="1" dirty="0">
                <a:solidFill>
                  <a:schemeClr val="tx1">
                    <a:lumMod val="85000"/>
                    <a:lumOff val="15000"/>
                  </a:schemeClr>
                </a:solidFill>
                <a:latin typeface="Tahoma" pitchFamily="34" charset="0"/>
                <a:ea typeface="Tahoma" pitchFamily="34" charset="0"/>
                <a:cs typeface="Tahoma" pitchFamily="34" charset="0"/>
              </a:rPr>
              <a:t> </a:t>
            </a:r>
            <a:r>
              <a:rPr lang="en-US" altLang="en-US" sz="2300" b="1" dirty="0" err="1">
                <a:solidFill>
                  <a:schemeClr val="tx1">
                    <a:lumMod val="85000"/>
                    <a:lumOff val="15000"/>
                  </a:schemeClr>
                </a:solidFill>
                <a:latin typeface="Tahoma" pitchFamily="34" charset="0"/>
                <a:ea typeface="Tahoma" pitchFamily="34" charset="0"/>
                <a:cs typeface="Tahoma" pitchFamily="34" charset="0"/>
              </a:rPr>
              <a:t>nặng</a:t>
            </a:r>
            <a:r>
              <a:rPr lang="en-US" altLang="en-US" sz="2300" b="1" dirty="0">
                <a:solidFill>
                  <a:schemeClr val="tx1">
                    <a:lumMod val="85000"/>
                    <a:lumOff val="15000"/>
                  </a:schemeClr>
                </a:solidFill>
                <a:latin typeface="Tahoma" pitchFamily="34" charset="0"/>
                <a:ea typeface="Tahoma" pitchFamily="34" charset="0"/>
                <a:cs typeface="Tahoma" pitchFamily="34" charset="0"/>
              </a:rPr>
              <a:t> </a:t>
            </a:r>
            <a:r>
              <a:rPr lang="en-US" altLang="en-US" sz="2300" b="1" dirty="0" err="1">
                <a:solidFill>
                  <a:schemeClr val="tx1">
                    <a:lumMod val="85000"/>
                    <a:lumOff val="15000"/>
                  </a:schemeClr>
                </a:solidFill>
                <a:latin typeface="Tahoma" pitchFamily="34" charset="0"/>
                <a:ea typeface="Tahoma" pitchFamily="34" charset="0"/>
                <a:cs typeface="Tahoma" pitchFamily="34" charset="0"/>
              </a:rPr>
              <a:t>gấp</a:t>
            </a:r>
            <a:r>
              <a:rPr lang="en-US" altLang="en-US" sz="2300" b="1" dirty="0">
                <a:solidFill>
                  <a:schemeClr val="tx1">
                    <a:lumMod val="85000"/>
                    <a:lumOff val="15000"/>
                  </a:schemeClr>
                </a:solidFill>
                <a:latin typeface="Tahoma" pitchFamily="34" charset="0"/>
                <a:ea typeface="Tahoma" pitchFamily="34" charset="0"/>
                <a:cs typeface="Tahoma" pitchFamily="34" charset="0"/>
              </a:rPr>
              <a:t> : … </a:t>
            </a:r>
            <a:r>
              <a:rPr lang="en-US" altLang="en-US" sz="2300" b="1" dirty="0" err="1">
                <a:solidFill>
                  <a:schemeClr val="tx1">
                    <a:lumMod val="85000"/>
                    <a:lumOff val="15000"/>
                  </a:schemeClr>
                </a:solidFill>
                <a:latin typeface="Tahoma" pitchFamily="34" charset="0"/>
                <a:ea typeface="Tahoma" pitchFamily="34" charset="0"/>
                <a:cs typeface="Tahoma" pitchFamily="34" charset="0"/>
              </a:rPr>
              <a:t>lần</a:t>
            </a:r>
            <a:r>
              <a:rPr lang="en-US" altLang="en-US" sz="2300" b="1" dirty="0">
                <a:solidFill>
                  <a:schemeClr val="tx1">
                    <a:lumMod val="85000"/>
                    <a:lumOff val="15000"/>
                  </a:schemeClr>
                </a:solidFill>
                <a:latin typeface="Tahoma" pitchFamily="34" charset="0"/>
                <a:ea typeface="Tahoma" pitchFamily="34" charset="0"/>
                <a:cs typeface="Tahoma" pitchFamily="34" charset="0"/>
              </a:rPr>
              <a:t> </a:t>
            </a:r>
            <a:r>
              <a:rPr lang="en-US" altLang="en-US" sz="2300" b="1" dirty="0" err="1">
                <a:solidFill>
                  <a:schemeClr val="tx1">
                    <a:lumMod val="85000"/>
                    <a:lumOff val="15000"/>
                  </a:schemeClr>
                </a:solidFill>
                <a:latin typeface="Tahoma" pitchFamily="34" charset="0"/>
                <a:ea typeface="Tahoma" pitchFamily="34" charset="0"/>
                <a:cs typeface="Tahoma" pitchFamily="34" charset="0"/>
              </a:rPr>
              <a:t>chim</a:t>
            </a:r>
            <a:r>
              <a:rPr lang="en-US" altLang="en-US" sz="2300" b="1" dirty="0">
                <a:solidFill>
                  <a:schemeClr val="tx1">
                    <a:lumMod val="85000"/>
                    <a:lumOff val="15000"/>
                  </a:schemeClr>
                </a:solidFill>
                <a:latin typeface="Tahoma" pitchFamily="34" charset="0"/>
                <a:ea typeface="Tahoma" pitchFamily="34" charset="0"/>
                <a:cs typeface="Tahoma" pitchFamily="34" charset="0"/>
              </a:rPr>
              <a:t> </a:t>
            </a:r>
            <a:r>
              <a:rPr lang="en-US" altLang="en-US" sz="2300" b="1" dirty="0" err="1">
                <a:solidFill>
                  <a:schemeClr val="tx1">
                    <a:lumMod val="85000"/>
                    <a:lumOff val="15000"/>
                  </a:schemeClr>
                </a:solidFill>
                <a:latin typeface="Tahoma" pitchFamily="34" charset="0"/>
                <a:ea typeface="Tahoma" pitchFamily="34" charset="0"/>
                <a:cs typeface="Tahoma" pitchFamily="34" charset="0"/>
              </a:rPr>
              <a:t>sâu</a:t>
            </a:r>
            <a:r>
              <a:rPr lang="en-US" altLang="en-US" sz="2300" b="1" dirty="0">
                <a:solidFill>
                  <a:schemeClr val="tx1">
                    <a:lumMod val="85000"/>
                    <a:lumOff val="15000"/>
                  </a:schemeClr>
                </a:solidFill>
                <a:latin typeface="Tahoma" pitchFamily="34" charset="0"/>
                <a:ea typeface="Tahoma" pitchFamily="34" charset="0"/>
                <a:cs typeface="Tahoma" pitchFamily="34" charset="0"/>
              </a:rPr>
              <a:t>?</a:t>
            </a:r>
          </a:p>
        </p:txBody>
      </p:sp>
      <p:sp>
        <p:nvSpPr>
          <p:cNvPr id="15" name="矩形 4"/>
          <p:cNvSpPr/>
          <p:nvPr/>
        </p:nvSpPr>
        <p:spPr>
          <a:xfrm>
            <a:off x="5654351" y="1982020"/>
            <a:ext cx="6331563" cy="4213732"/>
          </a:xfrm>
          <a:prstGeom prst="rect">
            <a:avLst/>
          </a:prstGeom>
          <a:solidFill>
            <a:srgbClr val="53A69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400" dirty="0">
              <a:solidFill>
                <a:schemeClr val="bg1"/>
              </a:solidFill>
              <a:latin typeface="Montserrat" panose="00000500000000000000" charset="0"/>
              <a:ea typeface="Montserrat" panose="00000500000000000000" charset="0"/>
              <a:cs typeface="Montserrat" panose="00000500000000000000" charset="0"/>
            </a:endParaRPr>
          </a:p>
        </p:txBody>
      </p:sp>
      <p:sp>
        <p:nvSpPr>
          <p:cNvPr id="41" name="TextBox 40"/>
          <p:cNvSpPr txBox="1">
            <a:spLocks noChangeArrowheads="1"/>
          </p:cNvSpPr>
          <p:nvPr/>
        </p:nvSpPr>
        <p:spPr bwMode="auto">
          <a:xfrm>
            <a:off x="5948181" y="2073535"/>
            <a:ext cx="5743902"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nSpc>
                <a:spcPct val="150000"/>
              </a:lnSpc>
            </a:pPr>
            <a:r>
              <a:rPr lang="en-US" altLang="en-US" sz="2400" b="1" dirty="0" err="1">
                <a:latin typeface="Tahoma" pitchFamily="34" charset="0"/>
                <a:ea typeface="Tahoma" pitchFamily="34" charset="0"/>
                <a:cs typeface="Tahoma" pitchFamily="34" charset="0"/>
              </a:rPr>
              <a:t>Đây</a:t>
            </a:r>
            <a:r>
              <a:rPr lang="en-US" altLang="en-US" sz="2400" b="1" dirty="0">
                <a:latin typeface="Tahoma" pitchFamily="34" charset="0"/>
                <a:ea typeface="Tahoma" pitchFamily="34" charset="0"/>
                <a:cs typeface="Tahoma" pitchFamily="34" charset="0"/>
              </a:rPr>
              <a:t> </a:t>
            </a:r>
            <a:r>
              <a:rPr lang="en-US" altLang="en-US" sz="2400" b="1" dirty="0" err="1">
                <a:latin typeface="Tahoma" pitchFamily="34" charset="0"/>
                <a:ea typeface="Tahoma" pitchFamily="34" charset="0"/>
                <a:cs typeface="Tahoma" pitchFamily="34" charset="0"/>
              </a:rPr>
              <a:t>là</a:t>
            </a:r>
            <a:r>
              <a:rPr lang="en-US" altLang="en-US" sz="2400" b="1" dirty="0">
                <a:latin typeface="Tahoma" pitchFamily="34" charset="0"/>
                <a:ea typeface="Tahoma" pitchFamily="34" charset="0"/>
                <a:cs typeface="Tahoma" pitchFamily="34" charset="0"/>
              </a:rPr>
              <a:t> </a:t>
            </a:r>
            <a:r>
              <a:rPr lang="en-US" altLang="en-US" sz="2400" b="1" dirty="0" err="1">
                <a:latin typeface="Tahoma" pitchFamily="34" charset="0"/>
                <a:ea typeface="Tahoma" pitchFamily="34" charset="0"/>
                <a:cs typeface="Tahoma" pitchFamily="34" charset="0"/>
              </a:rPr>
              <a:t>dạng</a:t>
            </a:r>
            <a:r>
              <a:rPr lang="en-US" altLang="en-US" sz="2400" b="1" dirty="0">
                <a:latin typeface="Tahoma" pitchFamily="34" charset="0"/>
                <a:ea typeface="Tahoma" pitchFamily="34" charset="0"/>
                <a:cs typeface="Tahoma" pitchFamily="34" charset="0"/>
              </a:rPr>
              <a:t> </a:t>
            </a:r>
            <a:r>
              <a:rPr lang="en-US" altLang="en-US" sz="2400" b="1" dirty="0" err="1">
                <a:latin typeface="Tahoma" pitchFamily="34" charset="0"/>
                <a:ea typeface="Tahoma" pitchFamily="34" charset="0"/>
                <a:cs typeface="Tahoma" pitchFamily="34" charset="0"/>
              </a:rPr>
              <a:t>toán</a:t>
            </a:r>
            <a:r>
              <a:rPr lang="en-US" altLang="en-US" sz="2400" b="1" dirty="0">
                <a:latin typeface="Tahoma" pitchFamily="34" charset="0"/>
                <a:ea typeface="Tahoma" pitchFamily="34" charset="0"/>
                <a:cs typeface="Tahoma" pitchFamily="34" charset="0"/>
              </a:rPr>
              <a:t> </a:t>
            </a:r>
            <a:r>
              <a:rPr lang="en-US" altLang="en-US" sz="2400" b="1" dirty="0" err="1">
                <a:latin typeface="Tahoma" pitchFamily="34" charset="0"/>
                <a:ea typeface="Tahoma" pitchFamily="34" charset="0"/>
                <a:cs typeface="Tahoma" pitchFamily="34" charset="0"/>
              </a:rPr>
              <a:t>gì</a:t>
            </a:r>
            <a:r>
              <a:rPr lang="en-US" altLang="en-US" sz="2400" b="1" dirty="0">
                <a:latin typeface="Tahoma" pitchFamily="34" charset="0"/>
                <a:ea typeface="Tahoma" pitchFamily="34" charset="0"/>
                <a:cs typeface="Tahoma" pitchFamily="34" charset="0"/>
              </a:rPr>
              <a:t>?</a:t>
            </a:r>
          </a:p>
          <a:p>
            <a:pPr>
              <a:lnSpc>
                <a:spcPct val="150000"/>
              </a:lnSpc>
            </a:pPr>
            <a:r>
              <a:rPr lang="en-US" altLang="en-US" sz="2400" b="1" dirty="0" err="1">
                <a:solidFill>
                  <a:schemeClr val="bg1"/>
                </a:solidFill>
                <a:latin typeface="Tahoma" pitchFamily="34" charset="0"/>
                <a:ea typeface="Tahoma" pitchFamily="34" charset="0"/>
                <a:cs typeface="Tahoma" pitchFamily="34" charset="0"/>
              </a:rPr>
              <a:t>Đây</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là</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dạng</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toán</a:t>
            </a:r>
            <a:r>
              <a:rPr lang="en-US" altLang="en-US" sz="2400" b="1" dirty="0">
                <a:solidFill>
                  <a:schemeClr val="bg1"/>
                </a:solidFill>
                <a:latin typeface="Tahoma" pitchFamily="34" charset="0"/>
                <a:ea typeface="Tahoma" pitchFamily="34" charset="0"/>
                <a:cs typeface="Tahoma" pitchFamily="34" charset="0"/>
              </a:rPr>
              <a:t> so </a:t>
            </a:r>
            <a:r>
              <a:rPr lang="en-US" altLang="en-US" sz="2400" b="1" dirty="0" err="1">
                <a:solidFill>
                  <a:schemeClr val="bg1"/>
                </a:solidFill>
                <a:latin typeface="Tahoma" pitchFamily="34" charset="0"/>
                <a:ea typeface="Tahoma" pitchFamily="34" charset="0"/>
                <a:cs typeface="Tahoma" pitchFamily="34" charset="0"/>
              </a:rPr>
              <a:t>sánh</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số</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lớn</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gấp</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mấy</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lần</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số</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bé</a:t>
            </a:r>
            <a:r>
              <a:rPr lang="en-US" altLang="en-US" sz="2400" b="1" dirty="0">
                <a:solidFill>
                  <a:schemeClr val="bg1"/>
                </a:solidFill>
                <a:latin typeface="Tahoma" pitchFamily="34" charset="0"/>
                <a:ea typeface="Tahoma" pitchFamily="34" charset="0"/>
                <a:cs typeface="Tahoma" pitchFamily="34" charset="0"/>
              </a:rPr>
              <a:t>.</a:t>
            </a:r>
          </a:p>
          <a:p>
            <a:pPr>
              <a:lnSpc>
                <a:spcPct val="150000"/>
              </a:lnSpc>
            </a:pPr>
            <a:r>
              <a:rPr lang="en-US" altLang="en-US" sz="2400" b="1" dirty="0" err="1">
                <a:latin typeface="Tahoma" pitchFamily="34" charset="0"/>
                <a:ea typeface="Tahoma" pitchFamily="34" charset="0"/>
                <a:cs typeface="Tahoma" pitchFamily="34" charset="0"/>
              </a:rPr>
              <a:t>Muốn</a:t>
            </a:r>
            <a:r>
              <a:rPr lang="en-US" altLang="en-US" sz="2400" b="1" dirty="0">
                <a:latin typeface="Tahoma" pitchFamily="34" charset="0"/>
                <a:ea typeface="Tahoma" pitchFamily="34" charset="0"/>
                <a:cs typeface="Tahoma" pitchFamily="34" charset="0"/>
              </a:rPr>
              <a:t> so </a:t>
            </a:r>
            <a:r>
              <a:rPr lang="en-US" altLang="en-US" sz="2400" b="1" dirty="0" err="1">
                <a:latin typeface="Tahoma" pitchFamily="34" charset="0"/>
                <a:ea typeface="Tahoma" pitchFamily="34" charset="0"/>
                <a:cs typeface="Tahoma" pitchFamily="34" charset="0"/>
              </a:rPr>
              <a:t>sánh</a:t>
            </a:r>
            <a:r>
              <a:rPr lang="en-US" altLang="en-US" sz="2400" b="1" dirty="0">
                <a:latin typeface="Tahoma" pitchFamily="34" charset="0"/>
                <a:ea typeface="Tahoma" pitchFamily="34" charset="0"/>
                <a:cs typeface="Tahoma" pitchFamily="34" charset="0"/>
              </a:rPr>
              <a:t> </a:t>
            </a:r>
            <a:r>
              <a:rPr lang="en-US" altLang="en-US" sz="2400" b="1" dirty="0" err="1">
                <a:latin typeface="Tahoma" pitchFamily="34" charset="0"/>
                <a:ea typeface="Tahoma" pitchFamily="34" charset="0"/>
                <a:cs typeface="Tahoma" pitchFamily="34" charset="0"/>
              </a:rPr>
              <a:t>số</a:t>
            </a:r>
            <a:r>
              <a:rPr lang="en-US" altLang="en-US" sz="2400" b="1" dirty="0">
                <a:latin typeface="Tahoma" pitchFamily="34" charset="0"/>
                <a:ea typeface="Tahoma" pitchFamily="34" charset="0"/>
                <a:cs typeface="Tahoma" pitchFamily="34" charset="0"/>
              </a:rPr>
              <a:t> </a:t>
            </a:r>
            <a:r>
              <a:rPr lang="en-US" altLang="en-US" sz="2400" b="1" dirty="0" err="1">
                <a:latin typeface="Tahoma" pitchFamily="34" charset="0"/>
                <a:ea typeface="Tahoma" pitchFamily="34" charset="0"/>
                <a:cs typeface="Tahoma" pitchFamily="34" charset="0"/>
              </a:rPr>
              <a:t>lớn</a:t>
            </a:r>
            <a:r>
              <a:rPr lang="en-US" altLang="en-US" sz="2400" b="1" dirty="0">
                <a:latin typeface="Tahoma" pitchFamily="34" charset="0"/>
                <a:ea typeface="Tahoma" pitchFamily="34" charset="0"/>
                <a:cs typeface="Tahoma" pitchFamily="34" charset="0"/>
              </a:rPr>
              <a:t> </a:t>
            </a:r>
            <a:r>
              <a:rPr lang="en-US" altLang="en-US" sz="2400" b="1" dirty="0" err="1">
                <a:latin typeface="Tahoma" pitchFamily="34" charset="0"/>
                <a:ea typeface="Tahoma" pitchFamily="34" charset="0"/>
                <a:cs typeface="Tahoma" pitchFamily="34" charset="0"/>
              </a:rPr>
              <a:t>gấp</a:t>
            </a:r>
            <a:r>
              <a:rPr lang="en-US" altLang="en-US" sz="2400" b="1" dirty="0">
                <a:latin typeface="Tahoma" pitchFamily="34" charset="0"/>
                <a:ea typeface="Tahoma" pitchFamily="34" charset="0"/>
                <a:cs typeface="Tahoma" pitchFamily="34" charset="0"/>
              </a:rPr>
              <a:t> </a:t>
            </a:r>
            <a:r>
              <a:rPr lang="en-US" altLang="en-US" sz="2400" b="1" dirty="0" err="1">
                <a:latin typeface="Tahoma" pitchFamily="34" charset="0"/>
                <a:ea typeface="Tahoma" pitchFamily="34" charset="0"/>
                <a:cs typeface="Tahoma" pitchFamily="34" charset="0"/>
              </a:rPr>
              <a:t>mấy</a:t>
            </a:r>
            <a:r>
              <a:rPr lang="en-US" altLang="en-US" sz="2400" b="1" dirty="0">
                <a:latin typeface="Tahoma" pitchFamily="34" charset="0"/>
                <a:ea typeface="Tahoma" pitchFamily="34" charset="0"/>
                <a:cs typeface="Tahoma" pitchFamily="34" charset="0"/>
              </a:rPr>
              <a:t> </a:t>
            </a:r>
            <a:r>
              <a:rPr lang="en-US" altLang="en-US" sz="2400" b="1" dirty="0" err="1">
                <a:latin typeface="Tahoma" pitchFamily="34" charset="0"/>
                <a:ea typeface="Tahoma" pitchFamily="34" charset="0"/>
                <a:cs typeface="Tahoma" pitchFamily="34" charset="0"/>
              </a:rPr>
              <a:t>lần</a:t>
            </a:r>
            <a:r>
              <a:rPr lang="en-US" altLang="en-US" sz="2400" b="1" dirty="0">
                <a:latin typeface="Tahoma" pitchFamily="34" charset="0"/>
                <a:ea typeface="Tahoma" pitchFamily="34" charset="0"/>
                <a:cs typeface="Tahoma" pitchFamily="34" charset="0"/>
              </a:rPr>
              <a:t> </a:t>
            </a:r>
            <a:r>
              <a:rPr lang="en-US" altLang="en-US" sz="2400" b="1" dirty="0" err="1">
                <a:latin typeface="Tahoma" pitchFamily="34" charset="0"/>
                <a:ea typeface="Tahoma" pitchFamily="34" charset="0"/>
                <a:cs typeface="Tahoma" pitchFamily="34" charset="0"/>
              </a:rPr>
              <a:t>số</a:t>
            </a:r>
            <a:r>
              <a:rPr lang="en-US" altLang="en-US" sz="2400" b="1" dirty="0">
                <a:latin typeface="Tahoma" pitchFamily="34" charset="0"/>
                <a:ea typeface="Tahoma" pitchFamily="34" charset="0"/>
                <a:cs typeface="Tahoma" pitchFamily="34" charset="0"/>
              </a:rPr>
              <a:t> </a:t>
            </a:r>
            <a:r>
              <a:rPr lang="en-US" altLang="en-US" sz="2400" b="1" dirty="0" err="1">
                <a:latin typeface="Tahoma" pitchFamily="34" charset="0"/>
                <a:ea typeface="Tahoma" pitchFamily="34" charset="0"/>
                <a:cs typeface="Tahoma" pitchFamily="34" charset="0"/>
              </a:rPr>
              <a:t>bé</a:t>
            </a:r>
            <a:r>
              <a:rPr lang="en-US" altLang="en-US" sz="2400" b="1" dirty="0">
                <a:latin typeface="Tahoma" pitchFamily="34" charset="0"/>
                <a:ea typeface="Tahoma" pitchFamily="34" charset="0"/>
                <a:cs typeface="Tahoma" pitchFamily="34" charset="0"/>
              </a:rPr>
              <a:t> ta </a:t>
            </a:r>
            <a:r>
              <a:rPr lang="en-US" altLang="en-US" sz="2400" b="1" dirty="0" err="1">
                <a:latin typeface="Tahoma" pitchFamily="34" charset="0"/>
                <a:ea typeface="Tahoma" pitchFamily="34" charset="0"/>
                <a:cs typeface="Tahoma" pitchFamily="34" charset="0"/>
              </a:rPr>
              <a:t>làm</a:t>
            </a:r>
            <a:r>
              <a:rPr lang="en-US" altLang="en-US" sz="2400" b="1" dirty="0">
                <a:latin typeface="Tahoma" pitchFamily="34" charset="0"/>
                <a:ea typeface="Tahoma" pitchFamily="34" charset="0"/>
                <a:cs typeface="Tahoma" pitchFamily="34" charset="0"/>
              </a:rPr>
              <a:t> </a:t>
            </a:r>
            <a:r>
              <a:rPr lang="en-US" altLang="en-US" sz="2400" b="1" dirty="0" err="1">
                <a:latin typeface="Tahoma" pitchFamily="34" charset="0"/>
                <a:ea typeface="Tahoma" pitchFamily="34" charset="0"/>
                <a:cs typeface="Tahoma" pitchFamily="34" charset="0"/>
              </a:rPr>
              <a:t>như</a:t>
            </a:r>
            <a:r>
              <a:rPr lang="en-US" altLang="en-US" sz="2400" b="1" dirty="0">
                <a:latin typeface="Tahoma" pitchFamily="34" charset="0"/>
                <a:ea typeface="Tahoma" pitchFamily="34" charset="0"/>
                <a:cs typeface="Tahoma" pitchFamily="34" charset="0"/>
              </a:rPr>
              <a:t> </a:t>
            </a:r>
            <a:r>
              <a:rPr lang="en-US" altLang="en-US" sz="2400" b="1" dirty="0" err="1">
                <a:latin typeface="Tahoma" pitchFamily="34" charset="0"/>
                <a:ea typeface="Tahoma" pitchFamily="34" charset="0"/>
                <a:cs typeface="Tahoma" pitchFamily="34" charset="0"/>
              </a:rPr>
              <a:t>thế</a:t>
            </a:r>
            <a:r>
              <a:rPr lang="en-US" altLang="en-US" sz="2400" b="1" dirty="0">
                <a:latin typeface="Tahoma" pitchFamily="34" charset="0"/>
                <a:ea typeface="Tahoma" pitchFamily="34" charset="0"/>
                <a:cs typeface="Tahoma" pitchFamily="34" charset="0"/>
              </a:rPr>
              <a:t> </a:t>
            </a:r>
            <a:r>
              <a:rPr lang="en-US" altLang="en-US" sz="2400" b="1" dirty="0" err="1">
                <a:latin typeface="Tahoma" pitchFamily="34" charset="0"/>
                <a:ea typeface="Tahoma" pitchFamily="34" charset="0"/>
                <a:cs typeface="Tahoma" pitchFamily="34" charset="0"/>
              </a:rPr>
              <a:t>nào</a:t>
            </a:r>
            <a:r>
              <a:rPr lang="en-US" altLang="en-US" sz="2400" b="1" dirty="0">
                <a:latin typeface="Tahoma" pitchFamily="34" charset="0"/>
                <a:ea typeface="Tahoma" pitchFamily="34" charset="0"/>
                <a:cs typeface="Tahoma" pitchFamily="34" charset="0"/>
              </a:rPr>
              <a:t>?</a:t>
            </a:r>
          </a:p>
          <a:p>
            <a:pPr>
              <a:lnSpc>
                <a:spcPct val="150000"/>
              </a:lnSpc>
            </a:pPr>
            <a:r>
              <a:rPr lang="en-US" altLang="en-US" sz="2400" b="1" dirty="0" err="1">
                <a:solidFill>
                  <a:schemeClr val="bg1"/>
                </a:solidFill>
                <a:latin typeface="Tahoma" pitchFamily="34" charset="0"/>
                <a:ea typeface="Tahoma" pitchFamily="34" charset="0"/>
                <a:cs typeface="Tahoma" pitchFamily="34" charset="0"/>
              </a:rPr>
              <a:t>Muốn</a:t>
            </a:r>
            <a:r>
              <a:rPr lang="en-US" altLang="en-US" sz="2400" b="1" dirty="0">
                <a:solidFill>
                  <a:schemeClr val="bg1"/>
                </a:solidFill>
                <a:latin typeface="Tahoma" pitchFamily="34" charset="0"/>
                <a:ea typeface="Tahoma" pitchFamily="34" charset="0"/>
                <a:cs typeface="Tahoma" pitchFamily="34" charset="0"/>
              </a:rPr>
              <a:t> so </a:t>
            </a:r>
            <a:r>
              <a:rPr lang="en-US" altLang="en-US" sz="2400" b="1" dirty="0" err="1">
                <a:solidFill>
                  <a:schemeClr val="bg1"/>
                </a:solidFill>
                <a:latin typeface="Tahoma" pitchFamily="34" charset="0"/>
                <a:ea typeface="Tahoma" pitchFamily="34" charset="0"/>
                <a:cs typeface="Tahoma" pitchFamily="34" charset="0"/>
              </a:rPr>
              <a:t>sánh</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số</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lớn</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gấp</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mấy</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lần</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số</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bé</a:t>
            </a:r>
            <a:r>
              <a:rPr lang="en-US" altLang="en-US" sz="2400" b="1" dirty="0">
                <a:solidFill>
                  <a:schemeClr val="bg1"/>
                </a:solidFill>
                <a:latin typeface="Tahoma" pitchFamily="34" charset="0"/>
                <a:ea typeface="Tahoma" pitchFamily="34" charset="0"/>
                <a:cs typeface="Tahoma" pitchFamily="34" charset="0"/>
              </a:rPr>
              <a:t> ta </a:t>
            </a:r>
            <a:r>
              <a:rPr lang="en-US" altLang="en-US" sz="2400" b="1" dirty="0" err="1">
                <a:solidFill>
                  <a:schemeClr val="bg1"/>
                </a:solidFill>
                <a:latin typeface="Tahoma" pitchFamily="34" charset="0"/>
                <a:ea typeface="Tahoma" pitchFamily="34" charset="0"/>
                <a:cs typeface="Tahoma" pitchFamily="34" charset="0"/>
              </a:rPr>
              <a:t>lấy</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số</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lớn</a:t>
            </a:r>
            <a:r>
              <a:rPr lang="en-US" altLang="en-US" sz="2400" b="1" dirty="0">
                <a:solidFill>
                  <a:schemeClr val="bg1"/>
                </a:solidFill>
                <a:latin typeface="Tahoma" pitchFamily="34" charset="0"/>
                <a:ea typeface="Tahoma" pitchFamily="34" charset="0"/>
                <a:cs typeface="Tahoma" pitchFamily="34" charset="0"/>
              </a:rPr>
              <a:t> chia </a:t>
            </a:r>
            <a:r>
              <a:rPr lang="en-US" altLang="en-US" sz="2400" b="1" dirty="0" err="1">
                <a:solidFill>
                  <a:schemeClr val="bg1"/>
                </a:solidFill>
                <a:latin typeface="Tahoma" pitchFamily="34" charset="0"/>
                <a:ea typeface="Tahoma" pitchFamily="34" charset="0"/>
                <a:cs typeface="Tahoma" pitchFamily="34" charset="0"/>
              </a:rPr>
              <a:t>cho</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số</a:t>
            </a:r>
            <a:r>
              <a:rPr lang="en-US" altLang="en-US" sz="2400" b="1" dirty="0">
                <a:solidFill>
                  <a:schemeClr val="bg1"/>
                </a:solidFill>
                <a:latin typeface="Tahoma" pitchFamily="34" charset="0"/>
                <a:ea typeface="Tahoma" pitchFamily="34" charset="0"/>
                <a:cs typeface="Tahoma" pitchFamily="34" charset="0"/>
              </a:rPr>
              <a:t> </a:t>
            </a:r>
            <a:r>
              <a:rPr lang="en-US" altLang="en-US" sz="2400" b="1" dirty="0" err="1">
                <a:solidFill>
                  <a:schemeClr val="bg1"/>
                </a:solidFill>
                <a:latin typeface="Tahoma" pitchFamily="34" charset="0"/>
                <a:ea typeface="Tahoma" pitchFamily="34" charset="0"/>
                <a:cs typeface="Tahoma" pitchFamily="34" charset="0"/>
              </a:rPr>
              <a:t>bé</a:t>
            </a:r>
            <a:r>
              <a:rPr lang="en-US" altLang="en-US" sz="2400" b="1" dirty="0">
                <a:solidFill>
                  <a:schemeClr val="bg1"/>
                </a:solidFill>
                <a:latin typeface="Tahoma" pitchFamily="34" charset="0"/>
                <a:ea typeface="Tahoma" pitchFamily="34" charset="0"/>
                <a:cs typeface="Tahoma" pitchFamily="34" charset="0"/>
              </a:rPr>
              <a:t>.</a:t>
            </a:r>
          </a:p>
        </p:txBody>
      </p:sp>
      <p:sp>
        <p:nvSpPr>
          <p:cNvPr id="19" name="Text Box 10"/>
          <p:cNvSpPr txBox="1">
            <a:spLocks noChangeArrowheads="1"/>
          </p:cNvSpPr>
          <p:nvPr/>
        </p:nvSpPr>
        <p:spPr bwMode="auto">
          <a:xfrm>
            <a:off x="5456639" y="2259163"/>
            <a:ext cx="6804456" cy="3454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gn="ctr" eaLnBrk="1" hangingPunct="1">
              <a:lnSpc>
                <a:spcPct val="150000"/>
              </a:lnSpc>
              <a:spcBef>
                <a:spcPct val="50000"/>
              </a:spcBef>
            </a:pPr>
            <a:r>
              <a:rPr lang="en-US" altLang="en-US" sz="2300" b="1" u="sng" dirty="0" err="1">
                <a:latin typeface="Tahoma" pitchFamily="34" charset="0"/>
                <a:ea typeface="Tahoma" pitchFamily="34" charset="0"/>
                <a:cs typeface="Tahoma" pitchFamily="34" charset="0"/>
              </a:rPr>
              <a:t>Bài</a:t>
            </a:r>
            <a:r>
              <a:rPr lang="en-US" altLang="en-US" sz="2300" b="1" u="sng" dirty="0">
                <a:latin typeface="Tahoma" pitchFamily="34" charset="0"/>
                <a:ea typeface="Tahoma" pitchFamily="34" charset="0"/>
                <a:cs typeface="Tahoma" pitchFamily="34" charset="0"/>
              </a:rPr>
              <a:t> </a:t>
            </a:r>
            <a:r>
              <a:rPr lang="en-US" altLang="en-US" sz="2300" b="1" u="sng" dirty="0" err="1">
                <a:latin typeface="Tahoma" pitchFamily="34" charset="0"/>
                <a:ea typeface="Tahoma" pitchFamily="34" charset="0"/>
                <a:cs typeface="Tahoma" pitchFamily="34" charset="0"/>
              </a:rPr>
              <a:t>giải</a:t>
            </a:r>
            <a:endParaRPr lang="en-US" altLang="en-US" sz="2300" b="1" u="sng" dirty="0">
              <a:latin typeface="Tahoma" pitchFamily="34" charset="0"/>
              <a:ea typeface="Tahoma" pitchFamily="34" charset="0"/>
              <a:cs typeface="Tahoma" pitchFamily="34" charset="0"/>
            </a:endParaRPr>
          </a:p>
          <a:p>
            <a:pPr algn="ctr">
              <a:lnSpc>
                <a:spcPct val="150000"/>
              </a:lnSpc>
              <a:spcBef>
                <a:spcPct val="50000"/>
              </a:spcBef>
            </a:pPr>
            <a:r>
              <a:rPr lang="vi-VN" altLang="en-US" sz="2300" b="1" dirty="0">
                <a:solidFill>
                  <a:schemeClr val="bg1"/>
                </a:solidFill>
                <a:latin typeface="Tahoma" pitchFamily="34" charset="0"/>
                <a:ea typeface="Tahoma" pitchFamily="34" charset="0"/>
                <a:cs typeface="Tahoma" pitchFamily="34" charset="0"/>
              </a:rPr>
              <a:t>Đổi</a:t>
            </a:r>
            <a:r>
              <a:rPr lang="en-US" altLang="en-US" sz="2300" b="1" dirty="0">
                <a:solidFill>
                  <a:schemeClr val="bg1"/>
                </a:solidFill>
                <a:latin typeface="Tahoma" pitchFamily="34" charset="0"/>
                <a:ea typeface="Tahoma" pitchFamily="34" charset="0"/>
                <a:cs typeface="Tahoma" pitchFamily="34" charset="0"/>
              </a:rPr>
              <a:t>: 120 kg = 120 000g</a:t>
            </a:r>
          </a:p>
          <a:p>
            <a:pPr algn="ctr">
              <a:lnSpc>
                <a:spcPct val="150000"/>
              </a:lnSpc>
              <a:spcBef>
                <a:spcPct val="50000"/>
              </a:spcBef>
            </a:pPr>
            <a:r>
              <a:rPr lang="en-US" altLang="en-US" sz="2300" b="1" dirty="0">
                <a:solidFill>
                  <a:schemeClr val="bg1"/>
                </a:solidFill>
                <a:latin typeface="Tahoma" pitchFamily="34" charset="0"/>
                <a:ea typeface="Tahoma" pitchFamily="34" charset="0"/>
                <a:cs typeface="Tahoma" pitchFamily="34" charset="0"/>
              </a:rPr>
              <a:t>Con </a:t>
            </a:r>
            <a:r>
              <a:rPr lang="en-US" altLang="en-US" sz="2300" b="1" dirty="0" err="1">
                <a:solidFill>
                  <a:schemeClr val="bg1"/>
                </a:solidFill>
                <a:latin typeface="Tahoma" pitchFamily="34" charset="0"/>
                <a:ea typeface="Tahoma" pitchFamily="34" charset="0"/>
                <a:cs typeface="Tahoma" pitchFamily="34" charset="0"/>
              </a:rPr>
              <a:t>đà</a:t>
            </a:r>
            <a:r>
              <a:rPr lang="en-US" altLang="en-US" sz="2300" b="1" dirty="0">
                <a:solidFill>
                  <a:schemeClr val="bg1"/>
                </a:solidFill>
                <a:latin typeface="Tahoma" pitchFamily="34" charset="0"/>
                <a:ea typeface="Tahoma" pitchFamily="34" charset="0"/>
                <a:cs typeface="Tahoma" pitchFamily="34" charset="0"/>
              </a:rPr>
              <a:t> </a:t>
            </a:r>
            <a:r>
              <a:rPr lang="en-US" altLang="en-US" sz="2300" b="1" dirty="0" err="1">
                <a:solidFill>
                  <a:schemeClr val="bg1"/>
                </a:solidFill>
                <a:latin typeface="Tahoma" pitchFamily="34" charset="0"/>
                <a:ea typeface="Tahoma" pitchFamily="34" charset="0"/>
                <a:cs typeface="Tahoma" pitchFamily="34" charset="0"/>
              </a:rPr>
              <a:t>điểu</a:t>
            </a:r>
            <a:r>
              <a:rPr lang="en-US" altLang="en-US" sz="2300" b="1" dirty="0">
                <a:solidFill>
                  <a:schemeClr val="bg1"/>
                </a:solidFill>
                <a:latin typeface="Tahoma" pitchFamily="34" charset="0"/>
                <a:ea typeface="Tahoma" pitchFamily="34" charset="0"/>
                <a:cs typeface="Tahoma" pitchFamily="34" charset="0"/>
              </a:rPr>
              <a:t> </a:t>
            </a:r>
            <a:r>
              <a:rPr lang="en-US" altLang="en-US" sz="2300" b="1" dirty="0" err="1">
                <a:solidFill>
                  <a:schemeClr val="bg1"/>
                </a:solidFill>
                <a:latin typeface="Tahoma" pitchFamily="34" charset="0"/>
                <a:ea typeface="Tahoma" pitchFamily="34" charset="0"/>
                <a:cs typeface="Tahoma" pitchFamily="34" charset="0"/>
              </a:rPr>
              <a:t>nặng</a:t>
            </a:r>
            <a:r>
              <a:rPr lang="en-US" altLang="en-US" sz="2300" b="1" dirty="0">
                <a:solidFill>
                  <a:schemeClr val="bg1"/>
                </a:solidFill>
                <a:latin typeface="Tahoma" pitchFamily="34" charset="0"/>
                <a:ea typeface="Tahoma" pitchFamily="34" charset="0"/>
                <a:cs typeface="Tahoma" pitchFamily="34" charset="0"/>
              </a:rPr>
              <a:t> </a:t>
            </a:r>
            <a:r>
              <a:rPr lang="en-US" altLang="en-US" sz="2300" b="1" dirty="0" err="1">
                <a:solidFill>
                  <a:schemeClr val="bg1"/>
                </a:solidFill>
                <a:latin typeface="Tahoma" pitchFamily="34" charset="0"/>
                <a:ea typeface="Tahoma" pitchFamily="34" charset="0"/>
                <a:cs typeface="Tahoma" pitchFamily="34" charset="0"/>
              </a:rPr>
              <a:t>gấp</a:t>
            </a:r>
            <a:r>
              <a:rPr lang="en-US" altLang="en-US" sz="2300" b="1" dirty="0">
                <a:solidFill>
                  <a:schemeClr val="bg1"/>
                </a:solidFill>
                <a:latin typeface="Tahoma" pitchFamily="34" charset="0"/>
                <a:ea typeface="Tahoma" pitchFamily="34" charset="0"/>
                <a:cs typeface="Tahoma" pitchFamily="34" charset="0"/>
              </a:rPr>
              <a:t> con </a:t>
            </a:r>
            <a:r>
              <a:rPr lang="en-US" altLang="en-US" sz="2300" b="1" dirty="0" err="1">
                <a:solidFill>
                  <a:schemeClr val="bg1"/>
                </a:solidFill>
                <a:latin typeface="Tahoma" pitchFamily="34" charset="0"/>
                <a:ea typeface="Tahoma" pitchFamily="34" charset="0"/>
                <a:cs typeface="Tahoma" pitchFamily="34" charset="0"/>
              </a:rPr>
              <a:t>chim</a:t>
            </a:r>
            <a:r>
              <a:rPr lang="en-US" altLang="en-US" sz="2300" b="1" dirty="0">
                <a:solidFill>
                  <a:schemeClr val="bg1"/>
                </a:solidFill>
                <a:latin typeface="Tahoma" pitchFamily="34" charset="0"/>
                <a:ea typeface="Tahoma" pitchFamily="34" charset="0"/>
                <a:cs typeface="Tahoma" pitchFamily="34" charset="0"/>
              </a:rPr>
              <a:t> </a:t>
            </a:r>
            <a:r>
              <a:rPr lang="en-US" altLang="en-US" sz="2300" b="1" dirty="0" err="1">
                <a:solidFill>
                  <a:schemeClr val="bg1"/>
                </a:solidFill>
                <a:latin typeface="Tahoma" pitchFamily="34" charset="0"/>
                <a:ea typeface="Tahoma" pitchFamily="34" charset="0"/>
                <a:cs typeface="Tahoma" pitchFamily="34" charset="0"/>
              </a:rPr>
              <a:t>sâu</a:t>
            </a:r>
            <a:r>
              <a:rPr lang="en-US" altLang="en-US" sz="2300" b="1" dirty="0">
                <a:solidFill>
                  <a:schemeClr val="bg1"/>
                </a:solidFill>
                <a:latin typeface="Tahoma" pitchFamily="34" charset="0"/>
                <a:ea typeface="Tahoma" pitchFamily="34" charset="0"/>
                <a:cs typeface="Tahoma" pitchFamily="34" charset="0"/>
              </a:rPr>
              <a:t> </a:t>
            </a:r>
            <a:r>
              <a:rPr lang="en-US" altLang="en-US" sz="2300" b="1" dirty="0" err="1">
                <a:solidFill>
                  <a:schemeClr val="bg1"/>
                </a:solidFill>
                <a:latin typeface="Tahoma" pitchFamily="34" charset="0"/>
                <a:ea typeface="Tahoma" pitchFamily="34" charset="0"/>
                <a:cs typeface="Tahoma" pitchFamily="34" charset="0"/>
              </a:rPr>
              <a:t>số</a:t>
            </a:r>
            <a:r>
              <a:rPr lang="en-US" altLang="en-US" sz="2300" b="1" dirty="0">
                <a:solidFill>
                  <a:schemeClr val="bg1"/>
                </a:solidFill>
                <a:latin typeface="Tahoma" pitchFamily="34" charset="0"/>
                <a:ea typeface="Tahoma" pitchFamily="34" charset="0"/>
                <a:cs typeface="Tahoma" pitchFamily="34" charset="0"/>
              </a:rPr>
              <a:t> </a:t>
            </a:r>
            <a:r>
              <a:rPr lang="en-US" altLang="en-US" sz="2300" b="1" dirty="0" err="1">
                <a:solidFill>
                  <a:schemeClr val="bg1"/>
                </a:solidFill>
                <a:latin typeface="Tahoma" pitchFamily="34" charset="0"/>
                <a:ea typeface="Tahoma" pitchFamily="34" charset="0"/>
                <a:cs typeface="Tahoma" pitchFamily="34" charset="0"/>
              </a:rPr>
              <a:t>lần</a:t>
            </a:r>
            <a:r>
              <a:rPr lang="en-US" altLang="en-US" sz="2300" b="1" dirty="0">
                <a:solidFill>
                  <a:schemeClr val="bg1"/>
                </a:solidFill>
                <a:latin typeface="Tahoma" pitchFamily="34" charset="0"/>
                <a:ea typeface="Tahoma" pitchFamily="34" charset="0"/>
                <a:cs typeface="Tahoma" pitchFamily="34" charset="0"/>
              </a:rPr>
              <a:t>:</a:t>
            </a:r>
          </a:p>
          <a:p>
            <a:pPr algn="ctr">
              <a:lnSpc>
                <a:spcPct val="150000"/>
              </a:lnSpc>
              <a:spcBef>
                <a:spcPct val="50000"/>
              </a:spcBef>
            </a:pPr>
            <a:r>
              <a:rPr lang="en-US" altLang="en-US" sz="2300" b="1" dirty="0">
                <a:solidFill>
                  <a:schemeClr val="bg1"/>
                </a:solidFill>
                <a:latin typeface="Tahoma" pitchFamily="34" charset="0"/>
                <a:ea typeface="Tahoma" pitchFamily="34" charset="0"/>
                <a:cs typeface="Tahoma" pitchFamily="34" charset="0"/>
              </a:rPr>
              <a:t>120 000 : 60 = 2 000 ( </a:t>
            </a:r>
            <a:r>
              <a:rPr lang="en-US" altLang="en-US" sz="2300" b="1" dirty="0" err="1">
                <a:solidFill>
                  <a:schemeClr val="bg1"/>
                </a:solidFill>
                <a:latin typeface="Tahoma" pitchFamily="34" charset="0"/>
                <a:ea typeface="Tahoma" pitchFamily="34" charset="0"/>
                <a:cs typeface="Tahoma" pitchFamily="34" charset="0"/>
              </a:rPr>
              <a:t>lần</a:t>
            </a:r>
            <a:r>
              <a:rPr lang="en-US" altLang="en-US" sz="2300" b="1" dirty="0">
                <a:solidFill>
                  <a:schemeClr val="bg1"/>
                </a:solidFill>
                <a:latin typeface="Tahoma" pitchFamily="34" charset="0"/>
                <a:ea typeface="Tahoma" pitchFamily="34" charset="0"/>
                <a:cs typeface="Tahoma" pitchFamily="34" charset="0"/>
              </a:rPr>
              <a:t>)</a:t>
            </a:r>
          </a:p>
          <a:p>
            <a:pPr algn="ctr">
              <a:lnSpc>
                <a:spcPct val="150000"/>
              </a:lnSpc>
              <a:spcBef>
                <a:spcPct val="50000"/>
              </a:spcBef>
            </a:pPr>
            <a:r>
              <a:rPr lang="en-US" altLang="en-US" sz="2300" b="1" dirty="0" err="1">
                <a:solidFill>
                  <a:schemeClr val="bg1"/>
                </a:solidFill>
                <a:latin typeface="Tahoma" pitchFamily="34" charset="0"/>
                <a:ea typeface="Tahoma" pitchFamily="34" charset="0"/>
                <a:cs typeface="Tahoma" pitchFamily="34" charset="0"/>
              </a:rPr>
              <a:t>Đáp</a:t>
            </a:r>
            <a:r>
              <a:rPr lang="en-US" altLang="en-US" sz="2300" b="1" dirty="0">
                <a:solidFill>
                  <a:schemeClr val="bg1"/>
                </a:solidFill>
                <a:latin typeface="Tahoma" pitchFamily="34" charset="0"/>
                <a:ea typeface="Tahoma" pitchFamily="34" charset="0"/>
                <a:cs typeface="Tahoma" pitchFamily="34" charset="0"/>
              </a:rPr>
              <a:t> </a:t>
            </a:r>
            <a:r>
              <a:rPr lang="en-US" altLang="en-US" sz="2300" b="1" dirty="0" err="1">
                <a:solidFill>
                  <a:schemeClr val="bg1"/>
                </a:solidFill>
                <a:latin typeface="Tahoma" pitchFamily="34" charset="0"/>
                <a:ea typeface="Tahoma" pitchFamily="34" charset="0"/>
                <a:cs typeface="Tahoma" pitchFamily="34" charset="0"/>
              </a:rPr>
              <a:t>số</a:t>
            </a:r>
            <a:r>
              <a:rPr lang="en-US" altLang="en-US" sz="2300" b="1" dirty="0">
                <a:solidFill>
                  <a:schemeClr val="bg1"/>
                </a:solidFill>
                <a:latin typeface="Tahoma" pitchFamily="34" charset="0"/>
                <a:ea typeface="Tahoma" pitchFamily="34" charset="0"/>
                <a:cs typeface="Tahoma" pitchFamily="34" charset="0"/>
              </a:rPr>
              <a:t>: 2 000 </a:t>
            </a:r>
            <a:r>
              <a:rPr lang="en-US" altLang="en-US" sz="2300" b="1" dirty="0" err="1">
                <a:solidFill>
                  <a:schemeClr val="bg1"/>
                </a:solidFill>
                <a:latin typeface="Tahoma" pitchFamily="34" charset="0"/>
                <a:ea typeface="Tahoma" pitchFamily="34" charset="0"/>
                <a:cs typeface="Tahoma" pitchFamily="34" charset="0"/>
              </a:rPr>
              <a:t>lần</a:t>
            </a:r>
            <a:endParaRPr lang="en-US" altLang="en-US" sz="2300" b="1" dirty="0">
              <a:solidFill>
                <a:schemeClr val="bg1"/>
              </a:solidFill>
              <a:latin typeface="Tahoma" pitchFamily="34" charset="0"/>
              <a:ea typeface="Tahoma" pitchFamily="34" charset="0"/>
              <a:cs typeface="Tahoma" pitchFamily="34"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barn(inVertical)">
                                      <p:cBhvr>
                                        <p:cTn id="7" dur="500"/>
                                        <p:tgtEl>
                                          <p:spTgt spid="77"/>
                                        </p:tgtEl>
                                      </p:cBhvr>
                                    </p:animEffect>
                                  </p:childTnLst>
                                </p:cTn>
                              </p:par>
                              <p:par>
                                <p:cTn id="8" presetID="42" presetClass="entr" presetSubtype="0" fill="hold"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fade">
                                      <p:cBhvr>
                                        <p:cTn id="10" dur="1000"/>
                                        <p:tgtEl>
                                          <p:spTgt spid="24"/>
                                        </p:tgtEl>
                                      </p:cBhvr>
                                    </p:animEffect>
                                    <p:anim calcmode="lin" valueType="num">
                                      <p:cBhvr>
                                        <p:cTn id="11" dur="1000" fill="hold"/>
                                        <p:tgtEl>
                                          <p:spTgt spid="24"/>
                                        </p:tgtEl>
                                        <p:attrNameLst>
                                          <p:attrName>ppt_x</p:attrName>
                                        </p:attrNameLst>
                                      </p:cBhvr>
                                      <p:tavLst>
                                        <p:tav tm="0">
                                          <p:val>
                                            <p:strVal val="#ppt_x"/>
                                          </p:val>
                                        </p:tav>
                                        <p:tav tm="100000">
                                          <p:val>
                                            <p:strVal val="#ppt_x"/>
                                          </p:val>
                                        </p:tav>
                                      </p:tavLst>
                                    </p:anim>
                                    <p:anim calcmode="lin" valueType="num">
                                      <p:cBhvr>
                                        <p:cTn id="12" dur="1000" fill="hold"/>
                                        <p:tgtEl>
                                          <p:spTgt spid="24"/>
                                        </p:tgtEl>
                                        <p:attrNameLst>
                                          <p:attrName>ppt_y</p:attrName>
                                        </p:attrNameLst>
                                      </p:cBhvr>
                                      <p:tavLst>
                                        <p:tav tm="0">
                                          <p:val>
                                            <p:strVal val="#ppt_y+.1"/>
                                          </p:val>
                                        </p:tav>
                                        <p:tav tm="100000">
                                          <p:val>
                                            <p:strVal val="#ppt_y"/>
                                          </p:val>
                                        </p:tav>
                                      </p:tavLst>
                                    </p:anim>
                                  </p:childTnLst>
                                </p:cTn>
                              </p:par>
                              <p:par>
                                <p:cTn id="13" presetID="42" presetClass="entr" presetSubtype="0" fill="hold" nodeType="with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fade">
                                      <p:cBhvr>
                                        <p:cTn id="15" dur="1000"/>
                                        <p:tgtEl>
                                          <p:spTgt spid="25"/>
                                        </p:tgtEl>
                                      </p:cBhvr>
                                    </p:animEffect>
                                    <p:anim calcmode="lin" valueType="num">
                                      <p:cBhvr>
                                        <p:cTn id="16" dur="1000" fill="hold"/>
                                        <p:tgtEl>
                                          <p:spTgt spid="25"/>
                                        </p:tgtEl>
                                        <p:attrNameLst>
                                          <p:attrName>ppt_x</p:attrName>
                                        </p:attrNameLst>
                                      </p:cBhvr>
                                      <p:tavLst>
                                        <p:tav tm="0">
                                          <p:val>
                                            <p:strVal val="#ppt_x"/>
                                          </p:val>
                                        </p:tav>
                                        <p:tav tm="100000">
                                          <p:val>
                                            <p:strVal val="#ppt_x"/>
                                          </p:val>
                                        </p:tav>
                                      </p:tavLst>
                                    </p:anim>
                                    <p:anim calcmode="lin" valueType="num">
                                      <p:cBhvr>
                                        <p:cTn id="17" dur="1000" fill="hold"/>
                                        <p:tgtEl>
                                          <p:spTgt spid="25"/>
                                        </p:tgtEl>
                                        <p:attrNameLst>
                                          <p:attrName>ppt_y</p:attrName>
                                        </p:attrNameLst>
                                      </p:cBhvr>
                                      <p:tavLst>
                                        <p:tav tm="0">
                                          <p:val>
                                            <p:strVal val="#ppt_y+.1"/>
                                          </p:val>
                                        </p:tav>
                                        <p:tav tm="100000">
                                          <p:val>
                                            <p:strVal val="#ppt_y"/>
                                          </p:val>
                                        </p:tav>
                                      </p:tavLst>
                                    </p:anim>
                                  </p:childTnLst>
                                </p:cTn>
                              </p:par>
                              <p:par>
                                <p:cTn id="18" presetID="42" presetClass="entr" presetSubtype="0" fill="hold" nodeType="withEffect">
                                  <p:stCondLst>
                                    <p:cond delay="0"/>
                                  </p:stCondLst>
                                  <p:childTnLst>
                                    <p:set>
                                      <p:cBhvr>
                                        <p:cTn id="19" dur="1" fill="hold">
                                          <p:stCondLst>
                                            <p:cond delay="0"/>
                                          </p:stCondLst>
                                        </p:cTn>
                                        <p:tgtEl>
                                          <p:spTgt spid="26"/>
                                        </p:tgtEl>
                                        <p:attrNameLst>
                                          <p:attrName>style.visibility</p:attrName>
                                        </p:attrNameLst>
                                      </p:cBhvr>
                                      <p:to>
                                        <p:strVal val="visible"/>
                                      </p:to>
                                    </p:set>
                                    <p:animEffect transition="in" filter="fade">
                                      <p:cBhvr>
                                        <p:cTn id="20" dur="1000"/>
                                        <p:tgtEl>
                                          <p:spTgt spid="26"/>
                                        </p:tgtEl>
                                      </p:cBhvr>
                                    </p:animEffect>
                                    <p:anim calcmode="lin" valueType="num">
                                      <p:cBhvr>
                                        <p:cTn id="21" dur="1000" fill="hold"/>
                                        <p:tgtEl>
                                          <p:spTgt spid="26"/>
                                        </p:tgtEl>
                                        <p:attrNameLst>
                                          <p:attrName>ppt_x</p:attrName>
                                        </p:attrNameLst>
                                      </p:cBhvr>
                                      <p:tavLst>
                                        <p:tav tm="0">
                                          <p:val>
                                            <p:strVal val="#ppt_x"/>
                                          </p:val>
                                        </p:tav>
                                        <p:tav tm="100000">
                                          <p:val>
                                            <p:strVal val="#ppt_x"/>
                                          </p:val>
                                        </p:tav>
                                      </p:tavLst>
                                    </p:anim>
                                    <p:anim calcmode="lin" valueType="num">
                                      <p:cBhvr>
                                        <p:cTn id="22" dur="1000" fill="hold"/>
                                        <p:tgtEl>
                                          <p:spTgt spid="26"/>
                                        </p:tgtEl>
                                        <p:attrNameLst>
                                          <p:attrName>ppt_y</p:attrName>
                                        </p:attrNameLst>
                                      </p:cBhvr>
                                      <p:tavLst>
                                        <p:tav tm="0">
                                          <p:val>
                                            <p:strVal val="#ppt_y+.1"/>
                                          </p:val>
                                        </p:tav>
                                        <p:tav tm="100000">
                                          <p:val>
                                            <p:strVal val="#ppt_y"/>
                                          </p:val>
                                        </p:tav>
                                      </p:tavLst>
                                    </p:anim>
                                  </p:childTnLst>
                                </p:cTn>
                              </p:par>
                              <p:par>
                                <p:cTn id="23" presetID="42" presetClass="entr" presetSubtype="0" fill="hold" nodeType="withEffect">
                                  <p:stCondLst>
                                    <p:cond delay="0"/>
                                  </p:stCondLst>
                                  <p:childTnLst>
                                    <p:set>
                                      <p:cBhvr>
                                        <p:cTn id="24" dur="1" fill="hold">
                                          <p:stCondLst>
                                            <p:cond delay="0"/>
                                          </p:stCondLst>
                                        </p:cTn>
                                        <p:tgtEl>
                                          <p:spTgt spid="27"/>
                                        </p:tgtEl>
                                        <p:attrNameLst>
                                          <p:attrName>style.visibility</p:attrName>
                                        </p:attrNameLst>
                                      </p:cBhvr>
                                      <p:to>
                                        <p:strVal val="visible"/>
                                      </p:to>
                                    </p:set>
                                    <p:animEffect transition="in" filter="fade">
                                      <p:cBhvr>
                                        <p:cTn id="25" dur="1000"/>
                                        <p:tgtEl>
                                          <p:spTgt spid="27"/>
                                        </p:tgtEl>
                                      </p:cBhvr>
                                    </p:animEffect>
                                    <p:anim calcmode="lin" valueType="num">
                                      <p:cBhvr>
                                        <p:cTn id="26" dur="1000" fill="hold"/>
                                        <p:tgtEl>
                                          <p:spTgt spid="27"/>
                                        </p:tgtEl>
                                        <p:attrNameLst>
                                          <p:attrName>ppt_x</p:attrName>
                                        </p:attrNameLst>
                                      </p:cBhvr>
                                      <p:tavLst>
                                        <p:tav tm="0">
                                          <p:val>
                                            <p:strVal val="#ppt_x"/>
                                          </p:val>
                                        </p:tav>
                                        <p:tav tm="100000">
                                          <p:val>
                                            <p:strVal val="#ppt_x"/>
                                          </p:val>
                                        </p:tav>
                                      </p:tavLst>
                                    </p:anim>
                                    <p:anim calcmode="lin" valueType="num">
                                      <p:cBhvr>
                                        <p:cTn id="27" dur="1000" fill="hold"/>
                                        <p:tgtEl>
                                          <p:spTgt spid="27"/>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fade">
                                      <p:cBhvr>
                                        <p:cTn id="30" dur="1000"/>
                                        <p:tgtEl>
                                          <p:spTgt spid="28"/>
                                        </p:tgtEl>
                                      </p:cBhvr>
                                    </p:animEffect>
                                    <p:anim calcmode="lin" valueType="num">
                                      <p:cBhvr>
                                        <p:cTn id="31" dur="1000" fill="hold"/>
                                        <p:tgtEl>
                                          <p:spTgt spid="28"/>
                                        </p:tgtEl>
                                        <p:attrNameLst>
                                          <p:attrName>ppt_x</p:attrName>
                                        </p:attrNameLst>
                                      </p:cBhvr>
                                      <p:tavLst>
                                        <p:tav tm="0">
                                          <p:val>
                                            <p:strVal val="#ppt_x"/>
                                          </p:val>
                                        </p:tav>
                                        <p:tav tm="100000">
                                          <p:val>
                                            <p:strVal val="#ppt_x"/>
                                          </p:val>
                                        </p:tav>
                                      </p:tavLst>
                                    </p:anim>
                                    <p:anim calcmode="lin" valueType="num">
                                      <p:cBhvr>
                                        <p:cTn id="32"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grpId="0" nodeType="clickEffect">
                                  <p:stCondLst>
                                    <p:cond delay="0"/>
                                  </p:stCondLst>
                                  <p:childTnLst>
                                    <p:set>
                                      <p:cBhvr>
                                        <p:cTn id="36" dur="1" fill="hold">
                                          <p:stCondLst>
                                            <p:cond delay="0"/>
                                          </p:stCondLst>
                                        </p:cTn>
                                        <p:tgtEl>
                                          <p:spTgt spid="36"/>
                                        </p:tgtEl>
                                        <p:attrNameLst>
                                          <p:attrName>style.visibility</p:attrName>
                                        </p:attrNameLst>
                                      </p:cBhvr>
                                      <p:to>
                                        <p:strVal val="visible"/>
                                      </p:to>
                                    </p:set>
                                    <p:anim calcmode="lin" valueType="num">
                                      <p:cBhvr>
                                        <p:cTn id="37" dur="500" fill="hold"/>
                                        <p:tgtEl>
                                          <p:spTgt spid="36"/>
                                        </p:tgtEl>
                                        <p:attrNameLst>
                                          <p:attrName>ppt_w</p:attrName>
                                        </p:attrNameLst>
                                      </p:cBhvr>
                                      <p:tavLst>
                                        <p:tav tm="0">
                                          <p:val>
                                            <p:fltVal val="0"/>
                                          </p:val>
                                        </p:tav>
                                        <p:tav tm="100000">
                                          <p:val>
                                            <p:strVal val="#ppt_w"/>
                                          </p:val>
                                        </p:tav>
                                      </p:tavLst>
                                    </p:anim>
                                    <p:anim calcmode="lin" valueType="num">
                                      <p:cBhvr>
                                        <p:cTn id="38" dur="500" fill="hold"/>
                                        <p:tgtEl>
                                          <p:spTgt spid="36"/>
                                        </p:tgtEl>
                                        <p:attrNameLst>
                                          <p:attrName>ppt_h</p:attrName>
                                        </p:attrNameLst>
                                      </p:cBhvr>
                                      <p:tavLst>
                                        <p:tav tm="0">
                                          <p:val>
                                            <p:fltVal val="0"/>
                                          </p:val>
                                        </p:tav>
                                        <p:tav tm="100000">
                                          <p:val>
                                            <p:strVal val="#ppt_h"/>
                                          </p:val>
                                        </p:tav>
                                      </p:tavLst>
                                    </p:anim>
                                    <p:animEffect transition="in" filter="fade">
                                      <p:cBhvr>
                                        <p:cTn id="39" dur="500"/>
                                        <p:tgtEl>
                                          <p:spTgt spid="36"/>
                                        </p:tgtEl>
                                      </p:cBhvr>
                                    </p:animEffect>
                                  </p:childTnLst>
                                </p:cTn>
                              </p:par>
                              <p:par>
                                <p:cTn id="40" presetID="16" presetClass="entr" presetSubtype="21"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barn(inVertical)">
                                      <p:cBhvr>
                                        <p:cTn id="42" dur="5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grpId="0" nodeType="clickEffect">
                                  <p:stCondLst>
                                    <p:cond delay="0"/>
                                  </p:stCondLst>
                                  <p:childTnLst>
                                    <p:set>
                                      <p:cBhvr>
                                        <p:cTn id="46" dur="1" fill="hold">
                                          <p:stCondLst>
                                            <p:cond delay="0"/>
                                          </p:stCondLst>
                                        </p:cTn>
                                        <p:tgtEl>
                                          <p:spTgt spid="37"/>
                                        </p:tgtEl>
                                        <p:attrNameLst>
                                          <p:attrName>style.visibility</p:attrName>
                                        </p:attrNameLst>
                                      </p:cBhvr>
                                      <p:to>
                                        <p:strVal val="visible"/>
                                      </p:to>
                                    </p:set>
                                    <p:anim calcmode="lin" valueType="num">
                                      <p:cBhvr>
                                        <p:cTn id="47" dur="500" fill="hold"/>
                                        <p:tgtEl>
                                          <p:spTgt spid="37"/>
                                        </p:tgtEl>
                                        <p:attrNameLst>
                                          <p:attrName>ppt_w</p:attrName>
                                        </p:attrNameLst>
                                      </p:cBhvr>
                                      <p:tavLst>
                                        <p:tav tm="0">
                                          <p:val>
                                            <p:fltVal val="0"/>
                                          </p:val>
                                        </p:tav>
                                        <p:tav tm="100000">
                                          <p:val>
                                            <p:strVal val="#ppt_w"/>
                                          </p:val>
                                        </p:tav>
                                      </p:tavLst>
                                    </p:anim>
                                    <p:anim calcmode="lin" valueType="num">
                                      <p:cBhvr>
                                        <p:cTn id="48" dur="500" fill="hold"/>
                                        <p:tgtEl>
                                          <p:spTgt spid="37"/>
                                        </p:tgtEl>
                                        <p:attrNameLst>
                                          <p:attrName>ppt_h</p:attrName>
                                        </p:attrNameLst>
                                      </p:cBhvr>
                                      <p:tavLst>
                                        <p:tav tm="0">
                                          <p:val>
                                            <p:fltVal val="0"/>
                                          </p:val>
                                        </p:tav>
                                        <p:tav tm="100000">
                                          <p:val>
                                            <p:strVal val="#ppt_h"/>
                                          </p:val>
                                        </p:tav>
                                      </p:tavLst>
                                    </p:anim>
                                    <p:animEffect transition="in" filter="fade">
                                      <p:cBhvr>
                                        <p:cTn id="49" dur="500"/>
                                        <p:tgtEl>
                                          <p:spTgt spid="37"/>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nodeType="clickEffect">
                                  <p:stCondLst>
                                    <p:cond delay="0"/>
                                  </p:stCondLst>
                                  <p:childTnLst>
                                    <p:set>
                                      <p:cBhvr>
                                        <p:cTn id="53" dur="1" fill="hold">
                                          <p:stCondLst>
                                            <p:cond delay="0"/>
                                          </p:stCondLst>
                                        </p:cTn>
                                        <p:tgtEl>
                                          <p:spTgt spid="41">
                                            <p:txEl>
                                              <p:pRg st="0" end="0"/>
                                            </p:txEl>
                                          </p:spTgt>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nodeType="clickEffect">
                                  <p:stCondLst>
                                    <p:cond delay="0"/>
                                  </p:stCondLst>
                                  <p:childTnLst>
                                    <p:set>
                                      <p:cBhvr>
                                        <p:cTn id="57" dur="1" fill="hold">
                                          <p:stCondLst>
                                            <p:cond delay="0"/>
                                          </p:stCondLst>
                                        </p:cTn>
                                        <p:tgtEl>
                                          <p:spTgt spid="41">
                                            <p:txEl>
                                              <p:pRg st="1" end="1"/>
                                            </p:txEl>
                                          </p:spTgt>
                                        </p:tgtEl>
                                        <p:attrNameLst>
                                          <p:attrName>style.visibility</p:attrName>
                                        </p:attrNameLst>
                                      </p:cBhvr>
                                      <p:to>
                                        <p:strVal val="visible"/>
                                      </p:to>
                                    </p:set>
                                    <p:animEffect transition="in" filter="fade">
                                      <p:cBhvr>
                                        <p:cTn id="58" dur="500"/>
                                        <p:tgtEl>
                                          <p:spTgt spid="41">
                                            <p:txEl>
                                              <p:pRg st="1" end="1"/>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nodeType="clickEffect">
                                  <p:stCondLst>
                                    <p:cond delay="0"/>
                                  </p:stCondLst>
                                  <p:childTnLst>
                                    <p:set>
                                      <p:cBhvr>
                                        <p:cTn id="62" dur="1" fill="hold">
                                          <p:stCondLst>
                                            <p:cond delay="0"/>
                                          </p:stCondLst>
                                        </p:cTn>
                                        <p:tgtEl>
                                          <p:spTgt spid="41">
                                            <p:txEl>
                                              <p:pRg st="2" end="2"/>
                                            </p:txEl>
                                          </p:spTgt>
                                        </p:tgtEl>
                                        <p:attrNameLst>
                                          <p:attrName>style.visibility</p:attrName>
                                        </p:attrNameLst>
                                      </p:cBhvr>
                                      <p:to>
                                        <p:strVal val="visible"/>
                                      </p:to>
                                    </p:set>
                                    <p:animEffect transition="in" filter="fade">
                                      <p:cBhvr>
                                        <p:cTn id="63" dur="500"/>
                                        <p:tgtEl>
                                          <p:spTgt spid="41">
                                            <p:txEl>
                                              <p:pRg st="2" end="2"/>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nodeType="clickEffect">
                                  <p:stCondLst>
                                    <p:cond delay="0"/>
                                  </p:stCondLst>
                                  <p:childTnLst>
                                    <p:set>
                                      <p:cBhvr>
                                        <p:cTn id="67" dur="1" fill="hold">
                                          <p:stCondLst>
                                            <p:cond delay="0"/>
                                          </p:stCondLst>
                                        </p:cTn>
                                        <p:tgtEl>
                                          <p:spTgt spid="41">
                                            <p:txEl>
                                              <p:pRg st="3" end="3"/>
                                            </p:txEl>
                                          </p:spTgt>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16" presetClass="exit" presetSubtype="21" fill="hold" grpId="0" nodeType="clickEffect">
                                  <p:stCondLst>
                                    <p:cond delay="0"/>
                                  </p:stCondLst>
                                  <p:childTnLst>
                                    <p:animEffect transition="out" filter="barn(inVertical)">
                                      <p:cBhvr>
                                        <p:cTn id="71" dur="500"/>
                                        <p:tgtEl>
                                          <p:spTgt spid="41">
                                            <p:txEl>
                                              <p:pRg st="0" end="0"/>
                                            </p:txEl>
                                          </p:spTgt>
                                        </p:tgtEl>
                                      </p:cBhvr>
                                    </p:animEffect>
                                    <p:set>
                                      <p:cBhvr>
                                        <p:cTn id="72" dur="1" fill="hold">
                                          <p:stCondLst>
                                            <p:cond delay="499"/>
                                          </p:stCondLst>
                                        </p:cTn>
                                        <p:tgtEl>
                                          <p:spTgt spid="41">
                                            <p:txEl>
                                              <p:pRg st="0" end="0"/>
                                            </p:txEl>
                                          </p:spTgt>
                                        </p:tgtEl>
                                        <p:attrNameLst>
                                          <p:attrName>style.visibility</p:attrName>
                                        </p:attrNameLst>
                                      </p:cBhvr>
                                      <p:to>
                                        <p:strVal val="hidden"/>
                                      </p:to>
                                    </p:set>
                                  </p:childTnLst>
                                </p:cTn>
                              </p:par>
                              <p:par>
                                <p:cTn id="73" presetID="16" presetClass="exit" presetSubtype="21" fill="hold" grpId="0" nodeType="withEffect">
                                  <p:stCondLst>
                                    <p:cond delay="0"/>
                                  </p:stCondLst>
                                  <p:childTnLst>
                                    <p:animEffect transition="out" filter="barn(inVertical)">
                                      <p:cBhvr>
                                        <p:cTn id="74" dur="500"/>
                                        <p:tgtEl>
                                          <p:spTgt spid="41">
                                            <p:txEl>
                                              <p:pRg st="1" end="1"/>
                                            </p:txEl>
                                          </p:spTgt>
                                        </p:tgtEl>
                                      </p:cBhvr>
                                    </p:animEffect>
                                    <p:set>
                                      <p:cBhvr>
                                        <p:cTn id="75" dur="1" fill="hold">
                                          <p:stCondLst>
                                            <p:cond delay="499"/>
                                          </p:stCondLst>
                                        </p:cTn>
                                        <p:tgtEl>
                                          <p:spTgt spid="41">
                                            <p:txEl>
                                              <p:pRg st="1" end="1"/>
                                            </p:txEl>
                                          </p:spTgt>
                                        </p:tgtEl>
                                        <p:attrNameLst>
                                          <p:attrName>style.visibility</p:attrName>
                                        </p:attrNameLst>
                                      </p:cBhvr>
                                      <p:to>
                                        <p:strVal val="hidden"/>
                                      </p:to>
                                    </p:set>
                                  </p:childTnLst>
                                </p:cTn>
                              </p:par>
                              <p:par>
                                <p:cTn id="76" presetID="16" presetClass="exit" presetSubtype="21" fill="hold" grpId="0" nodeType="withEffect">
                                  <p:stCondLst>
                                    <p:cond delay="0"/>
                                  </p:stCondLst>
                                  <p:childTnLst>
                                    <p:animEffect transition="out" filter="barn(inVertical)">
                                      <p:cBhvr>
                                        <p:cTn id="77" dur="500"/>
                                        <p:tgtEl>
                                          <p:spTgt spid="41">
                                            <p:txEl>
                                              <p:pRg st="2" end="2"/>
                                            </p:txEl>
                                          </p:spTgt>
                                        </p:tgtEl>
                                      </p:cBhvr>
                                    </p:animEffect>
                                    <p:set>
                                      <p:cBhvr>
                                        <p:cTn id="78" dur="1" fill="hold">
                                          <p:stCondLst>
                                            <p:cond delay="499"/>
                                          </p:stCondLst>
                                        </p:cTn>
                                        <p:tgtEl>
                                          <p:spTgt spid="41">
                                            <p:txEl>
                                              <p:pRg st="2" end="2"/>
                                            </p:txEl>
                                          </p:spTgt>
                                        </p:tgtEl>
                                        <p:attrNameLst>
                                          <p:attrName>style.visibility</p:attrName>
                                        </p:attrNameLst>
                                      </p:cBhvr>
                                      <p:to>
                                        <p:strVal val="hidden"/>
                                      </p:to>
                                    </p:set>
                                  </p:childTnLst>
                                </p:cTn>
                              </p:par>
                              <p:par>
                                <p:cTn id="79" presetID="16" presetClass="exit" presetSubtype="21" fill="hold" grpId="0" nodeType="withEffect">
                                  <p:stCondLst>
                                    <p:cond delay="0"/>
                                  </p:stCondLst>
                                  <p:childTnLst>
                                    <p:animEffect transition="out" filter="barn(inVertical)">
                                      <p:cBhvr>
                                        <p:cTn id="80" dur="500"/>
                                        <p:tgtEl>
                                          <p:spTgt spid="41">
                                            <p:txEl>
                                              <p:pRg st="3" end="3"/>
                                            </p:txEl>
                                          </p:spTgt>
                                        </p:tgtEl>
                                      </p:cBhvr>
                                    </p:animEffect>
                                    <p:set>
                                      <p:cBhvr>
                                        <p:cTn id="81" dur="1" fill="hold">
                                          <p:stCondLst>
                                            <p:cond delay="499"/>
                                          </p:stCondLst>
                                        </p:cTn>
                                        <p:tgtEl>
                                          <p:spTgt spid="41">
                                            <p:txEl>
                                              <p:pRg st="3" end="3"/>
                                            </p:txEl>
                                          </p:spTgt>
                                        </p:tgtEl>
                                        <p:attrNameLst>
                                          <p:attrName>style.visibility</p:attrName>
                                        </p:attrNameLst>
                                      </p:cBhvr>
                                      <p:to>
                                        <p:strVal val="hidden"/>
                                      </p:to>
                                    </p:set>
                                  </p:childTnLst>
                                </p:cTn>
                              </p:par>
                              <p:par>
                                <p:cTn id="82" presetID="16" presetClass="entr" presetSubtype="21" fill="hold" grpId="0" nodeType="withEffect">
                                  <p:stCondLst>
                                    <p:cond delay="0"/>
                                  </p:stCondLst>
                                  <p:childTnLst>
                                    <p:set>
                                      <p:cBhvr>
                                        <p:cTn id="83" dur="1" fill="hold">
                                          <p:stCondLst>
                                            <p:cond delay="0"/>
                                          </p:stCondLst>
                                        </p:cTn>
                                        <p:tgtEl>
                                          <p:spTgt spid="19"/>
                                        </p:tgtEl>
                                        <p:attrNameLst>
                                          <p:attrName>style.visibility</p:attrName>
                                        </p:attrNameLst>
                                      </p:cBhvr>
                                      <p:to>
                                        <p:strVal val="visible"/>
                                      </p:to>
                                    </p:set>
                                    <p:animEffect transition="in" filter="barn(inVertical)">
                                      <p:cBhvr>
                                        <p:cTn id="84"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p:bldP spid="36" grpId="0"/>
      <p:bldP spid="37" grpId="0"/>
      <p:bldP spid="15" grpId="0" animBg="1"/>
      <p:bldP spid="41" grpId="0" uiExpand="1" build="allAtOnce"/>
      <p:bldP spid="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组合 18"/>
          <p:cNvGrpSpPr/>
          <p:nvPr/>
        </p:nvGrpSpPr>
        <p:grpSpPr>
          <a:xfrm>
            <a:off x="0" y="105892"/>
            <a:ext cx="12192002" cy="6858000"/>
            <a:chOff x="-1" y="0"/>
            <a:chExt cx="12192002" cy="6858000"/>
          </a:xfrm>
        </p:grpSpPr>
        <p:pic>
          <p:nvPicPr>
            <p:cNvPr id="23" name="图片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24" name="矩形 23"/>
            <p:cNvSpPr/>
            <p:nvPr/>
          </p:nvSpPr>
          <p:spPr>
            <a:xfrm flipV="1">
              <a:off x="-1" y="1120139"/>
              <a:ext cx="12192002" cy="5546892"/>
            </a:xfrm>
            <a:prstGeom prst="rect">
              <a:avLst/>
            </a:prstGeom>
            <a:solidFill>
              <a:srgbClr val="F1FD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ontserrat" panose="00000500000000000000" charset="0"/>
              </a:endParaRPr>
            </a:p>
          </p:txBody>
        </p:sp>
      </p:grpSp>
      <p:sp>
        <p:nvSpPr>
          <p:cNvPr id="2" name="矩形 1"/>
          <p:cNvSpPr/>
          <p:nvPr/>
        </p:nvSpPr>
        <p:spPr>
          <a:xfrm>
            <a:off x="5684109" y="1859778"/>
            <a:ext cx="5829868" cy="471394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ontserrat" panose="00000500000000000000" charset="0"/>
            </a:endParaRPr>
          </a:p>
        </p:txBody>
      </p:sp>
      <p:sp>
        <p:nvSpPr>
          <p:cNvPr id="77" name="TextBox 8"/>
          <p:cNvSpPr txBox="1">
            <a:spLocks noChangeArrowheads="1"/>
          </p:cNvSpPr>
          <p:nvPr/>
        </p:nvSpPr>
        <p:spPr bwMode="auto">
          <a:xfrm>
            <a:off x="1295400" y="105892"/>
            <a:ext cx="9397482" cy="185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nSpc>
                <a:spcPct val="150000"/>
              </a:lnSpc>
              <a:spcBef>
                <a:spcPct val="50000"/>
              </a:spcBef>
            </a:pPr>
            <a:r>
              <a:rPr lang="en-US" altLang="en-US" sz="2800" b="1" u="sng" dirty="0" err="1">
                <a:solidFill>
                  <a:srgbClr val="FF3399"/>
                </a:solidFill>
                <a:latin typeface="Tahoma" pitchFamily="34" charset="0"/>
                <a:ea typeface="Tahoma" pitchFamily="34" charset="0"/>
                <a:cs typeface="Tahoma" pitchFamily="34" charset="0"/>
              </a:rPr>
              <a:t>Bài</a:t>
            </a:r>
            <a:r>
              <a:rPr lang="en-US" altLang="en-US" sz="2800" b="1" u="sng" dirty="0">
                <a:solidFill>
                  <a:srgbClr val="FF3399"/>
                </a:solidFill>
                <a:latin typeface="Tahoma" pitchFamily="34" charset="0"/>
                <a:ea typeface="Tahoma" pitchFamily="34" charset="0"/>
                <a:cs typeface="Tahoma" pitchFamily="34" charset="0"/>
              </a:rPr>
              <a:t> 3</a:t>
            </a:r>
            <a:r>
              <a:rPr lang="en-US" altLang="en-US" sz="2800" b="1" dirty="0">
                <a:solidFill>
                  <a:srgbClr val="FF339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Tính</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diện</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tích</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của</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mảnh</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đất</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có</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kích</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thước</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theo</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hình</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vẽ</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bên</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được</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tạo</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bởi</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hình</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chữ</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nhật</a:t>
            </a:r>
            <a:r>
              <a:rPr lang="en-US" altLang="en-US" sz="2800" b="1" dirty="0">
                <a:solidFill>
                  <a:srgbClr val="4D9989"/>
                </a:solidFill>
                <a:latin typeface="Tahoma" pitchFamily="34" charset="0"/>
                <a:ea typeface="Tahoma" pitchFamily="34" charset="0"/>
                <a:cs typeface="Tahoma" pitchFamily="34" charset="0"/>
              </a:rPr>
              <a:t> ABCD </a:t>
            </a:r>
            <a:r>
              <a:rPr lang="en-US" altLang="en-US" sz="2800" b="1" dirty="0" err="1">
                <a:solidFill>
                  <a:srgbClr val="4D9989"/>
                </a:solidFill>
                <a:latin typeface="Tahoma" pitchFamily="34" charset="0"/>
                <a:ea typeface="Tahoma" pitchFamily="34" charset="0"/>
                <a:cs typeface="Tahoma" pitchFamily="34" charset="0"/>
              </a:rPr>
              <a:t>và</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hình</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vuông</a:t>
            </a:r>
            <a:r>
              <a:rPr lang="en-US" altLang="en-US" sz="2800" b="1" dirty="0">
                <a:solidFill>
                  <a:srgbClr val="4D9989"/>
                </a:solidFill>
                <a:latin typeface="Tahoma" pitchFamily="34" charset="0"/>
                <a:ea typeface="Tahoma" pitchFamily="34" charset="0"/>
                <a:cs typeface="Tahoma" pitchFamily="34" charset="0"/>
              </a:rPr>
              <a:t> CEMN).</a:t>
            </a:r>
          </a:p>
        </p:txBody>
      </p:sp>
      <p:grpSp>
        <p:nvGrpSpPr>
          <p:cNvPr id="4" name="Group 3"/>
          <p:cNvGrpSpPr/>
          <p:nvPr/>
        </p:nvGrpSpPr>
        <p:grpSpPr>
          <a:xfrm>
            <a:off x="356372" y="2080610"/>
            <a:ext cx="5100119" cy="4633074"/>
            <a:chOff x="356372" y="2080610"/>
            <a:chExt cx="5100119" cy="4633074"/>
          </a:xfrm>
        </p:grpSpPr>
        <p:sp>
          <p:nvSpPr>
            <p:cNvPr id="20" name="Text Box 72"/>
            <p:cNvSpPr txBox="1">
              <a:spLocks noChangeArrowheads="1"/>
            </p:cNvSpPr>
            <p:nvPr/>
          </p:nvSpPr>
          <p:spPr bwMode="auto">
            <a:xfrm>
              <a:off x="2924636" y="4623594"/>
              <a:ext cx="25318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dirty="0">
                  <a:latin typeface="Tahoma" pitchFamily="34" charset="0"/>
                  <a:ea typeface="Tahoma" pitchFamily="34" charset="0"/>
                  <a:cs typeface="Tahoma" pitchFamily="34" charset="0"/>
                </a:rPr>
                <a:t>N                </a:t>
              </a:r>
              <a:r>
                <a:rPr lang="en-US" altLang="en-US" sz="2400" b="1" dirty="0" smtClean="0">
                  <a:latin typeface="Tahoma" pitchFamily="34" charset="0"/>
                  <a:ea typeface="Tahoma" pitchFamily="34" charset="0"/>
                  <a:cs typeface="Tahoma" pitchFamily="34" charset="0"/>
                </a:rPr>
                <a:t> </a:t>
              </a:r>
              <a:r>
                <a:rPr lang="en-US" altLang="en-US" sz="2400" b="1" dirty="0">
                  <a:latin typeface="Tahoma" pitchFamily="34" charset="0"/>
                  <a:ea typeface="Tahoma" pitchFamily="34" charset="0"/>
                  <a:cs typeface="Tahoma" pitchFamily="34" charset="0"/>
                </a:rPr>
                <a:t>M</a:t>
              </a:r>
            </a:p>
          </p:txBody>
        </p:sp>
        <p:sp>
          <p:nvSpPr>
            <p:cNvPr id="21" name="Rectangle 74"/>
            <p:cNvSpPr>
              <a:spLocks noChangeArrowheads="1"/>
            </p:cNvSpPr>
            <p:nvPr/>
          </p:nvSpPr>
          <p:spPr bwMode="auto">
            <a:xfrm>
              <a:off x="2926490" y="2579267"/>
              <a:ext cx="1851250" cy="2098598"/>
            </a:xfrm>
            <a:prstGeom prst="rect">
              <a:avLst/>
            </a:prstGeom>
            <a:solidFill>
              <a:srgbClr val="53A694"/>
            </a:solidFill>
            <a:ln w="28575">
              <a:solidFill>
                <a:schemeClr val="accent6">
                  <a:lumMod val="50000"/>
                </a:schemeClr>
              </a:solidFill>
              <a:miter lim="800000"/>
              <a:headEnd/>
              <a:tailEnd/>
            </a:ln>
          </p:spPr>
          <p:txBody>
            <a:bodyPr wrap="none" anchor="ctr"/>
            <a:lstStyle/>
            <a:p>
              <a:pPr eaLnBrk="1" hangingPunct="1"/>
              <a:endParaRPr lang="vi-VN" altLang="en-US">
                <a:latin typeface="Times New Roman" pitchFamily="18" charset="0"/>
              </a:endParaRPr>
            </a:p>
          </p:txBody>
        </p:sp>
        <p:sp>
          <p:nvSpPr>
            <p:cNvPr id="25" name="Rectangle 75"/>
            <p:cNvSpPr>
              <a:spLocks noChangeArrowheads="1"/>
            </p:cNvSpPr>
            <p:nvPr/>
          </p:nvSpPr>
          <p:spPr bwMode="auto">
            <a:xfrm>
              <a:off x="1383030" y="2588352"/>
              <a:ext cx="1548690" cy="4125332"/>
            </a:xfrm>
            <a:prstGeom prst="rect">
              <a:avLst/>
            </a:prstGeom>
            <a:solidFill>
              <a:srgbClr val="53A694"/>
            </a:solidFill>
            <a:ln w="28575">
              <a:solidFill>
                <a:schemeClr val="accent6">
                  <a:lumMod val="50000"/>
                </a:schemeClr>
              </a:solidFill>
              <a:miter lim="800000"/>
              <a:headEnd/>
              <a:tailEnd/>
            </a:ln>
          </p:spPr>
          <p:txBody>
            <a:bodyPr wrap="none" anchor="ctr"/>
            <a:lstStyle/>
            <a:p>
              <a:pPr eaLnBrk="1" hangingPunct="1"/>
              <a:endParaRPr lang="vi-VN" altLang="en-US">
                <a:latin typeface="Times New Roman" pitchFamily="18" charset="0"/>
              </a:endParaRPr>
            </a:p>
          </p:txBody>
        </p:sp>
        <p:sp>
          <p:nvSpPr>
            <p:cNvPr id="26" name="Text Box 76"/>
            <p:cNvSpPr txBox="1">
              <a:spLocks noChangeArrowheads="1"/>
            </p:cNvSpPr>
            <p:nvPr/>
          </p:nvSpPr>
          <p:spPr bwMode="auto">
            <a:xfrm>
              <a:off x="356372" y="4001799"/>
              <a:ext cx="9342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dirty="0">
                  <a:latin typeface="Tahoma" pitchFamily="34" charset="0"/>
                  <a:ea typeface="Tahoma" pitchFamily="34" charset="0"/>
                  <a:cs typeface="Tahoma" pitchFamily="34" charset="0"/>
                </a:rPr>
                <a:t>14m</a:t>
              </a:r>
            </a:p>
          </p:txBody>
        </p:sp>
        <p:sp>
          <p:nvSpPr>
            <p:cNvPr id="27" name="Text Box 77"/>
            <p:cNvSpPr txBox="1">
              <a:spLocks noChangeArrowheads="1"/>
            </p:cNvSpPr>
            <p:nvPr/>
          </p:nvSpPr>
          <p:spPr bwMode="auto">
            <a:xfrm>
              <a:off x="869223" y="6252019"/>
              <a:ext cx="27444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dirty="0">
                  <a:latin typeface="Tahoma" pitchFamily="34" charset="0"/>
                  <a:ea typeface="Tahoma" pitchFamily="34" charset="0"/>
                  <a:cs typeface="Tahoma" pitchFamily="34" charset="0"/>
                </a:rPr>
                <a:t>A                     D</a:t>
              </a:r>
            </a:p>
          </p:txBody>
        </p:sp>
        <p:sp>
          <p:nvSpPr>
            <p:cNvPr id="28" name="Text Box 79"/>
            <p:cNvSpPr txBox="1">
              <a:spLocks noChangeArrowheads="1"/>
            </p:cNvSpPr>
            <p:nvPr/>
          </p:nvSpPr>
          <p:spPr bwMode="auto">
            <a:xfrm>
              <a:off x="809986" y="2080610"/>
              <a:ext cx="45225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dirty="0" smtClean="0">
                  <a:latin typeface="Tahoma" pitchFamily="34" charset="0"/>
                  <a:ea typeface="Tahoma" pitchFamily="34" charset="0"/>
                  <a:cs typeface="Tahoma" pitchFamily="34" charset="0"/>
                </a:rPr>
                <a:t> B       </a:t>
              </a:r>
              <a:r>
                <a:rPr lang="en-US" altLang="en-US" sz="2400" b="1" dirty="0">
                  <a:latin typeface="Tahoma" pitchFamily="34" charset="0"/>
                  <a:ea typeface="Tahoma" pitchFamily="34" charset="0"/>
                  <a:cs typeface="Tahoma" pitchFamily="34" charset="0"/>
                </a:rPr>
                <a:t>6m        C        7m    </a:t>
              </a:r>
              <a:r>
                <a:rPr lang="en-US" altLang="en-US" sz="2400" b="1" dirty="0" smtClean="0">
                  <a:latin typeface="Tahoma" pitchFamily="34" charset="0"/>
                  <a:ea typeface="Tahoma" pitchFamily="34" charset="0"/>
                  <a:cs typeface="Tahoma" pitchFamily="34" charset="0"/>
                </a:rPr>
                <a:t>E</a:t>
              </a:r>
              <a:endParaRPr lang="en-US" altLang="en-US" sz="2400" b="1" dirty="0">
                <a:latin typeface="Tahoma" pitchFamily="34" charset="0"/>
                <a:ea typeface="Tahoma" pitchFamily="34" charset="0"/>
                <a:cs typeface="Tahoma" pitchFamily="34" charset="0"/>
              </a:endParaRPr>
            </a:p>
          </p:txBody>
        </p:sp>
      </p:grpSp>
      <p:sp>
        <p:nvSpPr>
          <p:cNvPr id="29" name="Rectangle 72"/>
          <p:cNvSpPr>
            <a:spLocks noChangeArrowheads="1"/>
          </p:cNvSpPr>
          <p:nvPr/>
        </p:nvSpPr>
        <p:spPr bwMode="auto">
          <a:xfrm>
            <a:off x="5994141" y="2404591"/>
            <a:ext cx="5519835"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lnSpc>
                <a:spcPct val="150000"/>
              </a:lnSpc>
            </a:pPr>
            <a:r>
              <a:rPr lang="en-US" altLang="en-US" sz="2400" b="1" dirty="0" err="1">
                <a:solidFill>
                  <a:schemeClr val="tx1">
                    <a:lumMod val="85000"/>
                    <a:lumOff val="15000"/>
                  </a:schemeClr>
                </a:solidFill>
                <a:latin typeface="Tahoma" pitchFamily="34" charset="0"/>
                <a:ea typeface="Tahoma" pitchFamily="34" charset="0"/>
                <a:cs typeface="Tahoma" pitchFamily="34" charset="0"/>
              </a:rPr>
              <a:t>Diện</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tích</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hình</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chữ</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nhật</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smtClean="0">
                <a:solidFill>
                  <a:schemeClr val="tx1">
                    <a:lumMod val="85000"/>
                    <a:lumOff val="15000"/>
                  </a:schemeClr>
                </a:solidFill>
                <a:latin typeface="Tahoma" pitchFamily="34" charset="0"/>
                <a:ea typeface="Tahoma" pitchFamily="34" charset="0"/>
                <a:cs typeface="Tahoma" pitchFamily="34" charset="0"/>
              </a:rPr>
              <a:t>ABCD </a:t>
            </a:r>
            <a:r>
              <a:rPr lang="en-US" altLang="en-US" sz="2400" b="1" dirty="0" err="1" smtClean="0">
                <a:solidFill>
                  <a:schemeClr val="tx1">
                    <a:lumMod val="85000"/>
                    <a:lumOff val="15000"/>
                  </a:schemeClr>
                </a:solidFill>
                <a:latin typeface="Tahoma" pitchFamily="34" charset="0"/>
                <a:ea typeface="Tahoma" pitchFamily="34" charset="0"/>
                <a:cs typeface="Tahoma" pitchFamily="34" charset="0"/>
              </a:rPr>
              <a:t>là</a:t>
            </a:r>
            <a:r>
              <a:rPr lang="en-US" altLang="en-US" sz="2400" b="1" dirty="0" smtClean="0">
                <a:solidFill>
                  <a:schemeClr val="tx1">
                    <a:lumMod val="85000"/>
                    <a:lumOff val="15000"/>
                  </a:schemeClr>
                </a:solidFill>
                <a:latin typeface="Tahoma" pitchFamily="34" charset="0"/>
                <a:ea typeface="Tahoma" pitchFamily="34" charset="0"/>
                <a:cs typeface="Tahoma" pitchFamily="34" charset="0"/>
              </a:rPr>
              <a:t>:</a:t>
            </a:r>
            <a:endParaRPr lang="en-US" altLang="en-US" sz="2400" b="1" dirty="0">
              <a:solidFill>
                <a:schemeClr val="tx1">
                  <a:lumMod val="85000"/>
                  <a:lumOff val="15000"/>
                </a:schemeClr>
              </a:solidFill>
              <a:latin typeface="Tahoma" pitchFamily="34" charset="0"/>
              <a:ea typeface="Tahoma" pitchFamily="34" charset="0"/>
              <a:cs typeface="Tahoma" pitchFamily="34" charset="0"/>
            </a:endParaRPr>
          </a:p>
          <a:p>
            <a:pPr eaLnBrk="1" hangingPunct="1">
              <a:lnSpc>
                <a:spcPct val="150000"/>
              </a:lnSpc>
            </a:pPr>
            <a:r>
              <a:rPr lang="en-US" altLang="en-US" sz="2400" b="1" dirty="0">
                <a:solidFill>
                  <a:schemeClr val="tx1">
                    <a:lumMod val="85000"/>
                    <a:lumOff val="15000"/>
                  </a:schemeClr>
                </a:solidFill>
                <a:latin typeface="Tahoma" pitchFamily="34" charset="0"/>
                <a:ea typeface="Tahoma" pitchFamily="34" charset="0"/>
                <a:cs typeface="Tahoma" pitchFamily="34" charset="0"/>
              </a:rPr>
              <a:t>	14 x 6 = 84 (m</a:t>
            </a:r>
            <a:r>
              <a:rPr lang="en-US" altLang="en-US" sz="2400" b="1" baseline="30000" dirty="0">
                <a:solidFill>
                  <a:schemeClr val="tx1">
                    <a:lumMod val="85000"/>
                    <a:lumOff val="15000"/>
                  </a:schemeClr>
                </a:solidFill>
                <a:latin typeface="Tahoma" pitchFamily="34" charset="0"/>
                <a:ea typeface="Tahoma" pitchFamily="34" charset="0"/>
                <a:cs typeface="Tahoma" pitchFamily="34" charset="0"/>
              </a:rPr>
              <a:t>2</a:t>
            </a:r>
            <a:r>
              <a:rPr lang="en-US" altLang="en-US" sz="2400" b="1" dirty="0">
                <a:solidFill>
                  <a:schemeClr val="tx1">
                    <a:lumMod val="85000"/>
                    <a:lumOff val="15000"/>
                  </a:schemeClr>
                </a:solidFill>
                <a:latin typeface="Tahoma" pitchFamily="34" charset="0"/>
                <a:ea typeface="Tahoma" pitchFamily="34" charset="0"/>
                <a:cs typeface="Tahoma" pitchFamily="34" charset="0"/>
              </a:rPr>
              <a:t>)</a:t>
            </a:r>
          </a:p>
          <a:p>
            <a:pPr eaLnBrk="1" hangingPunct="1">
              <a:lnSpc>
                <a:spcPct val="150000"/>
              </a:lnSpc>
            </a:pPr>
            <a:r>
              <a:rPr lang="en-US" altLang="en-US" sz="2400" b="1" dirty="0" err="1">
                <a:solidFill>
                  <a:schemeClr val="tx1">
                    <a:lumMod val="85000"/>
                    <a:lumOff val="15000"/>
                  </a:schemeClr>
                </a:solidFill>
                <a:latin typeface="Tahoma" pitchFamily="34" charset="0"/>
                <a:ea typeface="Tahoma" pitchFamily="34" charset="0"/>
                <a:cs typeface="Tahoma" pitchFamily="34" charset="0"/>
              </a:rPr>
              <a:t>Diện</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tích</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hình</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vuông</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smtClean="0">
                <a:solidFill>
                  <a:schemeClr val="tx1">
                    <a:lumMod val="85000"/>
                    <a:lumOff val="15000"/>
                  </a:schemeClr>
                </a:solidFill>
                <a:latin typeface="Tahoma" pitchFamily="34" charset="0"/>
                <a:ea typeface="Tahoma" pitchFamily="34" charset="0"/>
                <a:cs typeface="Tahoma" pitchFamily="34" charset="0"/>
              </a:rPr>
              <a:t>CEMN </a:t>
            </a:r>
            <a:r>
              <a:rPr lang="en-US" altLang="en-US" sz="2400" b="1" dirty="0" err="1" smtClean="0">
                <a:solidFill>
                  <a:schemeClr val="tx1">
                    <a:lumMod val="85000"/>
                    <a:lumOff val="15000"/>
                  </a:schemeClr>
                </a:solidFill>
                <a:latin typeface="Tahoma" pitchFamily="34" charset="0"/>
                <a:ea typeface="Tahoma" pitchFamily="34" charset="0"/>
                <a:cs typeface="Tahoma" pitchFamily="34" charset="0"/>
              </a:rPr>
              <a:t>là</a:t>
            </a:r>
            <a:r>
              <a:rPr lang="en-US" altLang="en-US" sz="2400" b="1" dirty="0" smtClean="0">
                <a:solidFill>
                  <a:schemeClr val="tx1">
                    <a:lumMod val="85000"/>
                    <a:lumOff val="15000"/>
                  </a:schemeClr>
                </a:solidFill>
                <a:latin typeface="Tahoma" pitchFamily="34" charset="0"/>
                <a:ea typeface="Tahoma" pitchFamily="34" charset="0"/>
                <a:cs typeface="Tahoma" pitchFamily="34" charset="0"/>
              </a:rPr>
              <a:t>:</a:t>
            </a:r>
            <a:endParaRPr lang="en-US" altLang="en-US" sz="2400" b="1" dirty="0">
              <a:solidFill>
                <a:schemeClr val="tx1">
                  <a:lumMod val="85000"/>
                  <a:lumOff val="15000"/>
                </a:schemeClr>
              </a:solidFill>
              <a:latin typeface="Tahoma" pitchFamily="34" charset="0"/>
              <a:ea typeface="Tahoma" pitchFamily="34" charset="0"/>
              <a:cs typeface="Tahoma" pitchFamily="34" charset="0"/>
            </a:endParaRPr>
          </a:p>
          <a:p>
            <a:pPr eaLnBrk="1" hangingPunct="1">
              <a:lnSpc>
                <a:spcPct val="150000"/>
              </a:lnSpc>
            </a:pPr>
            <a:r>
              <a:rPr lang="en-US" altLang="en-US" sz="2400" b="1" dirty="0">
                <a:solidFill>
                  <a:schemeClr val="tx1">
                    <a:lumMod val="85000"/>
                    <a:lumOff val="15000"/>
                  </a:schemeClr>
                </a:solidFill>
                <a:latin typeface="Tahoma" pitchFamily="34" charset="0"/>
                <a:ea typeface="Tahoma" pitchFamily="34" charset="0"/>
                <a:cs typeface="Tahoma" pitchFamily="34" charset="0"/>
              </a:rPr>
              <a:t>	7 x 7 = 49 (m</a:t>
            </a:r>
            <a:r>
              <a:rPr lang="en-US" altLang="en-US" sz="2400" b="1" baseline="30000" dirty="0">
                <a:solidFill>
                  <a:schemeClr val="tx1">
                    <a:lumMod val="85000"/>
                    <a:lumOff val="15000"/>
                  </a:schemeClr>
                </a:solidFill>
                <a:latin typeface="Tahoma" pitchFamily="34" charset="0"/>
                <a:ea typeface="Tahoma" pitchFamily="34" charset="0"/>
                <a:cs typeface="Tahoma" pitchFamily="34" charset="0"/>
              </a:rPr>
              <a:t>2</a:t>
            </a:r>
            <a:r>
              <a:rPr lang="en-US" altLang="en-US" sz="2400" b="1" dirty="0">
                <a:solidFill>
                  <a:schemeClr val="tx1">
                    <a:lumMod val="85000"/>
                    <a:lumOff val="15000"/>
                  </a:schemeClr>
                </a:solidFill>
                <a:latin typeface="Tahoma" pitchFamily="34" charset="0"/>
                <a:ea typeface="Tahoma" pitchFamily="34" charset="0"/>
                <a:cs typeface="Tahoma" pitchFamily="34" charset="0"/>
              </a:rPr>
              <a:t>)</a:t>
            </a:r>
          </a:p>
          <a:p>
            <a:pPr eaLnBrk="1" hangingPunct="1">
              <a:lnSpc>
                <a:spcPct val="150000"/>
              </a:lnSpc>
            </a:pPr>
            <a:r>
              <a:rPr lang="en-US" altLang="en-US" sz="2400" b="1" dirty="0" err="1">
                <a:solidFill>
                  <a:schemeClr val="tx1">
                    <a:lumMod val="85000"/>
                    <a:lumOff val="15000"/>
                  </a:schemeClr>
                </a:solidFill>
                <a:latin typeface="Tahoma" pitchFamily="34" charset="0"/>
                <a:ea typeface="Tahoma" pitchFamily="34" charset="0"/>
                <a:cs typeface="Tahoma" pitchFamily="34" charset="0"/>
              </a:rPr>
              <a:t>Diện</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tích</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của</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mảnh</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smtClean="0">
                <a:solidFill>
                  <a:schemeClr val="tx1">
                    <a:lumMod val="85000"/>
                    <a:lumOff val="15000"/>
                  </a:schemeClr>
                </a:solidFill>
                <a:latin typeface="Tahoma" pitchFamily="34" charset="0"/>
                <a:ea typeface="Tahoma" pitchFamily="34" charset="0"/>
                <a:cs typeface="Tahoma" pitchFamily="34" charset="0"/>
              </a:rPr>
              <a:t>đất</a:t>
            </a:r>
            <a:r>
              <a:rPr lang="en-US" altLang="en-US" sz="2400" b="1" dirty="0" smtClean="0">
                <a:solidFill>
                  <a:schemeClr val="tx1">
                    <a:lumMod val="85000"/>
                    <a:lumOff val="15000"/>
                  </a:schemeClr>
                </a:solidFill>
                <a:latin typeface="Tahoma" pitchFamily="34" charset="0"/>
                <a:ea typeface="Tahoma" pitchFamily="34" charset="0"/>
                <a:cs typeface="Tahoma" pitchFamily="34" charset="0"/>
              </a:rPr>
              <a:t> </a:t>
            </a:r>
            <a:r>
              <a:rPr lang="en-US" altLang="en-US" sz="2400" b="1" smtClean="0">
                <a:solidFill>
                  <a:schemeClr val="tx1">
                    <a:lumMod val="85000"/>
                    <a:lumOff val="15000"/>
                  </a:schemeClr>
                </a:solidFill>
                <a:latin typeface="Tahoma" pitchFamily="34" charset="0"/>
                <a:ea typeface="Tahoma" pitchFamily="34" charset="0"/>
                <a:cs typeface="Tahoma" pitchFamily="34" charset="0"/>
              </a:rPr>
              <a:t>là: </a:t>
            </a:r>
            <a:endParaRPr lang="en-US" altLang="en-US" sz="2400" b="1" dirty="0">
              <a:solidFill>
                <a:schemeClr val="tx1">
                  <a:lumMod val="85000"/>
                  <a:lumOff val="15000"/>
                </a:schemeClr>
              </a:solidFill>
              <a:latin typeface="Tahoma" pitchFamily="34" charset="0"/>
              <a:ea typeface="Tahoma" pitchFamily="34" charset="0"/>
              <a:cs typeface="Tahoma" pitchFamily="34" charset="0"/>
            </a:endParaRPr>
          </a:p>
          <a:p>
            <a:pPr eaLnBrk="1" hangingPunct="1">
              <a:lnSpc>
                <a:spcPct val="150000"/>
              </a:lnSpc>
            </a:pPr>
            <a:r>
              <a:rPr lang="en-US" altLang="en-US" sz="2400" b="1" dirty="0">
                <a:solidFill>
                  <a:schemeClr val="tx1">
                    <a:lumMod val="85000"/>
                    <a:lumOff val="15000"/>
                  </a:schemeClr>
                </a:solidFill>
                <a:latin typeface="Tahoma" pitchFamily="34" charset="0"/>
                <a:ea typeface="Tahoma" pitchFamily="34" charset="0"/>
                <a:cs typeface="Tahoma" pitchFamily="34" charset="0"/>
              </a:rPr>
              <a:t>	84 + 49 = 133 (m</a:t>
            </a:r>
            <a:r>
              <a:rPr lang="en-US" altLang="en-US" sz="2400" b="1" baseline="30000" dirty="0">
                <a:solidFill>
                  <a:schemeClr val="tx1">
                    <a:lumMod val="85000"/>
                    <a:lumOff val="15000"/>
                  </a:schemeClr>
                </a:solidFill>
                <a:latin typeface="Tahoma" pitchFamily="34" charset="0"/>
                <a:ea typeface="Tahoma" pitchFamily="34" charset="0"/>
                <a:cs typeface="Tahoma" pitchFamily="34" charset="0"/>
              </a:rPr>
              <a:t>2</a:t>
            </a:r>
            <a:r>
              <a:rPr lang="en-US" altLang="en-US" sz="2400" b="1" dirty="0">
                <a:solidFill>
                  <a:schemeClr val="tx1">
                    <a:lumMod val="85000"/>
                    <a:lumOff val="15000"/>
                  </a:schemeClr>
                </a:solidFill>
                <a:latin typeface="Tahoma" pitchFamily="34" charset="0"/>
                <a:ea typeface="Tahoma" pitchFamily="34" charset="0"/>
                <a:cs typeface="Tahoma" pitchFamily="34" charset="0"/>
              </a:rPr>
              <a:t>)</a:t>
            </a:r>
          </a:p>
          <a:p>
            <a:pPr eaLnBrk="1" hangingPunct="1">
              <a:lnSpc>
                <a:spcPct val="150000"/>
              </a:lnSpc>
            </a:pP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Đáp</a:t>
            </a:r>
            <a:r>
              <a:rPr lang="en-US" altLang="en-US" sz="2400" b="1" dirty="0">
                <a:solidFill>
                  <a:schemeClr val="tx1">
                    <a:lumMod val="85000"/>
                    <a:lumOff val="15000"/>
                  </a:schemeClr>
                </a:solidFill>
                <a:latin typeface="Tahoma" pitchFamily="34" charset="0"/>
                <a:ea typeface="Tahoma" pitchFamily="34" charset="0"/>
                <a:cs typeface="Tahoma" pitchFamily="34" charset="0"/>
              </a:rPr>
              <a:t> </a:t>
            </a:r>
            <a:r>
              <a:rPr lang="en-US" altLang="en-US" sz="2400" b="1" dirty="0" err="1">
                <a:solidFill>
                  <a:schemeClr val="tx1">
                    <a:lumMod val="85000"/>
                    <a:lumOff val="15000"/>
                  </a:schemeClr>
                </a:solidFill>
                <a:latin typeface="Tahoma" pitchFamily="34" charset="0"/>
                <a:ea typeface="Tahoma" pitchFamily="34" charset="0"/>
                <a:cs typeface="Tahoma" pitchFamily="34" charset="0"/>
              </a:rPr>
              <a:t>số</a:t>
            </a:r>
            <a:r>
              <a:rPr lang="en-US" altLang="en-US" sz="2400" b="1" dirty="0">
                <a:solidFill>
                  <a:schemeClr val="tx1">
                    <a:lumMod val="85000"/>
                    <a:lumOff val="15000"/>
                  </a:schemeClr>
                </a:solidFill>
                <a:latin typeface="Tahoma" pitchFamily="34" charset="0"/>
                <a:ea typeface="Tahoma" pitchFamily="34" charset="0"/>
                <a:cs typeface="Tahoma" pitchFamily="34" charset="0"/>
              </a:rPr>
              <a:t>: 133 m</a:t>
            </a:r>
            <a:r>
              <a:rPr lang="en-US" altLang="en-US" sz="2400" b="1" baseline="30000" dirty="0">
                <a:solidFill>
                  <a:schemeClr val="tx1">
                    <a:lumMod val="85000"/>
                    <a:lumOff val="15000"/>
                  </a:schemeClr>
                </a:solidFill>
                <a:latin typeface="Tahoma" pitchFamily="34" charset="0"/>
                <a:ea typeface="Tahoma" pitchFamily="34" charset="0"/>
                <a:cs typeface="Tahoma" pitchFamily="34" charset="0"/>
              </a:rPr>
              <a:t>2</a:t>
            </a:r>
          </a:p>
        </p:txBody>
      </p:sp>
      <p:sp>
        <p:nvSpPr>
          <p:cNvPr id="30" name="Text Box 73"/>
          <p:cNvSpPr txBox="1">
            <a:spLocks noChangeArrowheads="1"/>
          </p:cNvSpPr>
          <p:nvPr/>
        </p:nvSpPr>
        <p:spPr bwMode="auto">
          <a:xfrm>
            <a:off x="7133253" y="1842052"/>
            <a:ext cx="2514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gn="ctr" eaLnBrk="1" hangingPunct="1">
              <a:spcBef>
                <a:spcPct val="50000"/>
              </a:spcBef>
            </a:pPr>
            <a:r>
              <a:rPr lang="en-US" altLang="en-US" sz="2800" b="1" u="sng" dirty="0" err="1">
                <a:solidFill>
                  <a:srgbClr val="FF6699"/>
                </a:solidFill>
                <a:latin typeface="Tahoma" pitchFamily="34" charset="0"/>
                <a:ea typeface="Tahoma" pitchFamily="34" charset="0"/>
                <a:cs typeface="Tahoma" pitchFamily="34" charset="0"/>
              </a:rPr>
              <a:t>Bài</a:t>
            </a:r>
            <a:r>
              <a:rPr lang="en-US" altLang="en-US" sz="2800" b="1" u="sng" dirty="0">
                <a:solidFill>
                  <a:srgbClr val="FF6699"/>
                </a:solidFill>
                <a:latin typeface="Tahoma" pitchFamily="34" charset="0"/>
                <a:ea typeface="Tahoma" pitchFamily="34" charset="0"/>
                <a:cs typeface="Tahoma" pitchFamily="34" charset="0"/>
              </a:rPr>
              <a:t> </a:t>
            </a:r>
            <a:r>
              <a:rPr lang="en-US" altLang="en-US" sz="2800" b="1" u="sng" dirty="0" err="1">
                <a:solidFill>
                  <a:srgbClr val="FF6699"/>
                </a:solidFill>
                <a:latin typeface="Tahoma" pitchFamily="34" charset="0"/>
                <a:ea typeface="Tahoma" pitchFamily="34" charset="0"/>
                <a:cs typeface="Tahoma" pitchFamily="34" charset="0"/>
              </a:rPr>
              <a:t>giải</a:t>
            </a:r>
            <a:endParaRPr lang="en-US" altLang="en-US" sz="2800" b="1" u="sng" dirty="0">
              <a:solidFill>
                <a:srgbClr val="FF6699"/>
              </a:solidFill>
              <a:latin typeface="Tahoma" pitchFamily="34" charset="0"/>
              <a:ea typeface="Tahoma" pitchFamily="34" charset="0"/>
              <a:cs typeface="Tahoma" pitchFamily="34"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barn(inVertical)">
                                      <p:cBhvr>
                                        <p:cTn id="7" dur="500"/>
                                        <p:tgtEl>
                                          <p:spTgt spid="77"/>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par>
                                <p:cTn id="15" presetID="2" presetClass="entr" presetSubtype="4"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30"/>
                                        </p:tgtEl>
                                        <p:attrNameLst>
                                          <p:attrName>style.visibility</p:attrName>
                                        </p:attrNameLst>
                                      </p:cBhvr>
                                      <p:to>
                                        <p:strVal val="visible"/>
                                      </p:to>
                                    </p:set>
                                    <p:animEffect transition="in" filter="barn(inVertical)">
                                      <p:cBhvr>
                                        <p:cTn id="23" dur="500"/>
                                        <p:tgtEl>
                                          <p:spTgt spid="30"/>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29"/>
                                        </p:tgtEl>
                                        <p:attrNameLst>
                                          <p:attrName>style.visibility</p:attrName>
                                        </p:attrNameLst>
                                      </p:cBhvr>
                                      <p:to>
                                        <p:strVal val="visible"/>
                                      </p:to>
                                    </p:set>
                                    <p:animEffect transition="in" filter="barn(inVertical)">
                                      <p:cBhvr>
                                        <p:cTn id="28"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7" grpId="0"/>
      <p:bldP spid="29" grpId="0"/>
      <p:bldP spid="3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组合 36"/>
          <p:cNvGrpSpPr/>
          <p:nvPr/>
        </p:nvGrpSpPr>
        <p:grpSpPr>
          <a:xfrm>
            <a:off x="-1" y="0"/>
            <a:ext cx="12192002" cy="6858000"/>
            <a:chOff x="-1" y="0"/>
            <a:chExt cx="12192002" cy="6858000"/>
          </a:xfrm>
        </p:grpSpPr>
        <p:pic>
          <p:nvPicPr>
            <p:cNvPr id="41" name="图片 4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42" name="矩形 41"/>
            <p:cNvSpPr/>
            <p:nvPr/>
          </p:nvSpPr>
          <p:spPr>
            <a:xfrm flipV="1">
              <a:off x="-1" y="1120139"/>
              <a:ext cx="12192002" cy="5546892"/>
            </a:xfrm>
            <a:prstGeom prst="rect">
              <a:avLst/>
            </a:prstGeom>
            <a:solidFill>
              <a:srgbClr val="F1FD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ontserrat" panose="00000500000000000000" charset="0"/>
              </a:endParaRPr>
            </a:p>
          </p:txBody>
        </p:sp>
      </p:grpSp>
      <p:sp>
        <p:nvSpPr>
          <p:cNvPr id="77" name="TextBox 8"/>
          <p:cNvSpPr txBox="1">
            <a:spLocks noChangeArrowheads="1"/>
          </p:cNvSpPr>
          <p:nvPr/>
        </p:nvSpPr>
        <p:spPr bwMode="auto">
          <a:xfrm>
            <a:off x="1252254" y="137227"/>
            <a:ext cx="9554547" cy="185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nSpc>
                <a:spcPct val="150000"/>
              </a:lnSpc>
              <a:spcBef>
                <a:spcPct val="50000"/>
              </a:spcBef>
            </a:pPr>
            <a:r>
              <a:rPr lang="en-US" altLang="en-US" sz="2800" b="1" u="sng" dirty="0" err="1">
                <a:solidFill>
                  <a:srgbClr val="FF3399"/>
                </a:solidFill>
                <a:latin typeface="Tahoma" pitchFamily="34" charset="0"/>
                <a:ea typeface="Tahoma" pitchFamily="34" charset="0"/>
                <a:cs typeface="Tahoma" pitchFamily="34" charset="0"/>
              </a:rPr>
              <a:t>Bài</a:t>
            </a:r>
            <a:r>
              <a:rPr lang="en-US" altLang="en-US" sz="2800" b="1" u="sng" dirty="0">
                <a:solidFill>
                  <a:srgbClr val="FF3399"/>
                </a:solidFill>
                <a:latin typeface="Tahoma" pitchFamily="34" charset="0"/>
                <a:ea typeface="Tahoma" pitchFamily="34" charset="0"/>
                <a:cs typeface="Tahoma" pitchFamily="34" charset="0"/>
              </a:rPr>
              <a:t> 4</a:t>
            </a:r>
            <a:r>
              <a:rPr lang="en-US" altLang="en-US" sz="2800" b="1" dirty="0">
                <a:solidFill>
                  <a:srgbClr val="FF339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Hãy</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vẽ</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một</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hình</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chữ</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nhật</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có</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cùng</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diện</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tích</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với</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hình</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chữ</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nhật</a:t>
            </a:r>
            <a:r>
              <a:rPr lang="en-US" altLang="en-US" sz="2800" b="1" dirty="0">
                <a:solidFill>
                  <a:srgbClr val="4D9989"/>
                </a:solidFill>
                <a:latin typeface="Tahoma" pitchFamily="34" charset="0"/>
                <a:ea typeface="Tahoma" pitchFamily="34" charset="0"/>
                <a:cs typeface="Tahoma" pitchFamily="34" charset="0"/>
              </a:rPr>
              <a:t> ABCD </a:t>
            </a:r>
            <a:r>
              <a:rPr lang="en-US" altLang="en-US" sz="2800" b="1" dirty="0" err="1">
                <a:solidFill>
                  <a:srgbClr val="4D9989"/>
                </a:solidFill>
                <a:latin typeface="Tahoma" pitchFamily="34" charset="0"/>
                <a:ea typeface="Tahoma" pitchFamily="34" charset="0"/>
                <a:cs typeface="Tahoma" pitchFamily="34" charset="0"/>
              </a:rPr>
              <a:t>nhưng</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có</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các</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kích</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thước</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khác</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với</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các</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kích</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thước</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của</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hình</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chữ</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nhật</a:t>
            </a:r>
            <a:r>
              <a:rPr lang="en-US" altLang="en-US" sz="2800" b="1" dirty="0">
                <a:solidFill>
                  <a:srgbClr val="4D9989"/>
                </a:solidFill>
                <a:latin typeface="Tahoma" pitchFamily="34" charset="0"/>
                <a:ea typeface="Tahoma" pitchFamily="34" charset="0"/>
                <a:cs typeface="Tahoma" pitchFamily="34" charset="0"/>
              </a:rPr>
              <a:t> ABCD.</a:t>
            </a:r>
            <a:r>
              <a:rPr lang="en-US" altLang="en-US" sz="2800" dirty="0">
                <a:solidFill>
                  <a:srgbClr val="4D9989"/>
                </a:solidFill>
                <a:latin typeface="Tahoma" pitchFamily="34" charset="0"/>
                <a:ea typeface="Tahoma" pitchFamily="34" charset="0"/>
                <a:cs typeface="Tahoma" pitchFamily="34" charset="0"/>
              </a:rPr>
              <a:t> </a:t>
            </a:r>
          </a:p>
        </p:txBody>
      </p:sp>
      <p:grpSp>
        <p:nvGrpSpPr>
          <p:cNvPr id="5" name="Group 4"/>
          <p:cNvGrpSpPr/>
          <p:nvPr/>
        </p:nvGrpSpPr>
        <p:grpSpPr>
          <a:xfrm>
            <a:off x="3401406" y="2343072"/>
            <a:ext cx="5891286" cy="3021874"/>
            <a:chOff x="3401406" y="2343072"/>
            <a:chExt cx="5891286" cy="3021874"/>
          </a:xfrm>
        </p:grpSpPr>
        <p:sp>
          <p:nvSpPr>
            <p:cNvPr id="32" name="Rectangle 3"/>
            <p:cNvSpPr>
              <a:spLocks noChangeArrowheads="1"/>
            </p:cNvSpPr>
            <p:nvPr/>
          </p:nvSpPr>
          <p:spPr bwMode="auto">
            <a:xfrm>
              <a:off x="3785660" y="2803878"/>
              <a:ext cx="4114800" cy="2133600"/>
            </a:xfrm>
            <a:prstGeom prst="rect">
              <a:avLst/>
            </a:prstGeom>
            <a:solidFill>
              <a:srgbClr val="53A694"/>
            </a:solidFill>
            <a:ln w="19050">
              <a:solidFill>
                <a:schemeClr val="accent6">
                  <a:lumMod val="50000"/>
                </a:schemeClr>
              </a:solidFill>
              <a:miter lim="800000"/>
              <a:headEnd/>
              <a:tailEnd/>
            </a:ln>
          </p:spPr>
          <p:txBody>
            <a:bodyPr wrap="none" anchor="ctr"/>
            <a:lstStyle/>
            <a:p>
              <a:pPr algn="ctr" eaLnBrk="1" hangingPunct="1"/>
              <a:endParaRPr lang="vi-VN" altLang="en-US" sz="2400" b="1">
                <a:solidFill>
                  <a:srgbClr val="008000"/>
                </a:solidFill>
                <a:latin typeface="Times New Roman" pitchFamily="18" charset="0"/>
              </a:endParaRPr>
            </a:p>
          </p:txBody>
        </p:sp>
        <p:grpSp>
          <p:nvGrpSpPr>
            <p:cNvPr id="4" name="Group 3"/>
            <p:cNvGrpSpPr/>
            <p:nvPr/>
          </p:nvGrpSpPr>
          <p:grpSpPr>
            <a:xfrm>
              <a:off x="3428178" y="4902984"/>
              <a:ext cx="5167176" cy="461962"/>
              <a:chOff x="3774174" y="4902984"/>
              <a:chExt cx="5167176" cy="461962"/>
            </a:xfrm>
          </p:grpSpPr>
          <p:sp>
            <p:nvSpPr>
              <p:cNvPr id="35" name="Text Box 6"/>
              <p:cNvSpPr txBox="1">
                <a:spLocks noChangeArrowheads="1"/>
              </p:cNvSpPr>
              <p:nvPr/>
            </p:nvSpPr>
            <p:spPr bwMode="auto">
              <a:xfrm>
                <a:off x="3774174" y="4902984"/>
                <a:ext cx="533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dirty="0">
                    <a:solidFill>
                      <a:schemeClr val="tx1">
                        <a:lumMod val="85000"/>
                        <a:lumOff val="15000"/>
                      </a:schemeClr>
                    </a:solidFill>
                    <a:latin typeface="Tahoma" pitchFamily="34" charset="0"/>
                    <a:ea typeface="Tahoma" pitchFamily="34" charset="0"/>
                    <a:cs typeface="Tahoma" pitchFamily="34" charset="0"/>
                  </a:rPr>
                  <a:t>D</a:t>
                </a:r>
              </a:p>
            </p:txBody>
          </p:sp>
          <p:sp>
            <p:nvSpPr>
              <p:cNvPr id="36" name="Text Box 7"/>
              <p:cNvSpPr txBox="1">
                <a:spLocks noChangeArrowheads="1"/>
              </p:cNvSpPr>
              <p:nvPr/>
            </p:nvSpPr>
            <p:spPr bwMode="auto">
              <a:xfrm>
                <a:off x="8255550" y="4902984"/>
                <a:ext cx="685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dirty="0">
                    <a:solidFill>
                      <a:schemeClr val="tx1">
                        <a:lumMod val="85000"/>
                        <a:lumOff val="15000"/>
                      </a:schemeClr>
                    </a:solidFill>
                    <a:latin typeface="Tahoma" pitchFamily="34" charset="0"/>
                    <a:ea typeface="Tahoma" pitchFamily="34" charset="0"/>
                    <a:cs typeface="Tahoma" pitchFamily="34" charset="0"/>
                  </a:rPr>
                  <a:t>C</a:t>
                </a:r>
              </a:p>
            </p:txBody>
          </p:sp>
        </p:grpSp>
        <p:grpSp>
          <p:nvGrpSpPr>
            <p:cNvPr id="3" name="Group 2"/>
            <p:cNvGrpSpPr/>
            <p:nvPr/>
          </p:nvGrpSpPr>
          <p:grpSpPr>
            <a:xfrm>
              <a:off x="3401406" y="2343072"/>
              <a:ext cx="5088918" cy="484618"/>
              <a:chOff x="3747402" y="2343072"/>
              <a:chExt cx="5088918" cy="484618"/>
            </a:xfrm>
          </p:grpSpPr>
          <p:sp>
            <p:nvSpPr>
              <p:cNvPr id="33" name="Text Box 4"/>
              <p:cNvSpPr txBox="1">
                <a:spLocks noChangeArrowheads="1"/>
              </p:cNvSpPr>
              <p:nvPr/>
            </p:nvSpPr>
            <p:spPr bwMode="auto">
              <a:xfrm>
                <a:off x="3747402" y="2365728"/>
                <a:ext cx="609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dirty="0">
                    <a:solidFill>
                      <a:schemeClr val="tx1">
                        <a:lumMod val="85000"/>
                        <a:lumOff val="15000"/>
                      </a:schemeClr>
                    </a:solidFill>
                    <a:latin typeface="Tahoma" pitchFamily="34" charset="0"/>
                    <a:ea typeface="Tahoma" pitchFamily="34" charset="0"/>
                    <a:cs typeface="Tahoma" pitchFamily="34" charset="0"/>
                  </a:rPr>
                  <a:t>A</a:t>
                </a:r>
              </a:p>
            </p:txBody>
          </p:sp>
          <p:sp>
            <p:nvSpPr>
              <p:cNvPr id="34" name="Text Box 5"/>
              <p:cNvSpPr txBox="1">
                <a:spLocks noChangeArrowheads="1"/>
              </p:cNvSpPr>
              <p:nvPr/>
            </p:nvSpPr>
            <p:spPr bwMode="auto">
              <a:xfrm>
                <a:off x="8226720" y="2343072"/>
                <a:ext cx="609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dirty="0">
                    <a:solidFill>
                      <a:schemeClr val="tx1">
                        <a:lumMod val="85000"/>
                        <a:lumOff val="15000"/>
                      </a:schemeClr>
                    </a:solidFill>
                    <a:latin typeface="Tahoma" pitchFamily="34" charset="0"/>
                    <a:ea typeface="Tahoma" pitchFamily="34" charset="0"/>
                    <a:cs typeface="Tahoma" pitchFamily="34" charset="0"/>
                  </a:rPr>
                  <a:t>B</a:t>
                </a:r>
              </a:p>
            </p:txBody>
          </p:sp>
          <p:sp>
            <p:nvSpPr>
              <p:cNvPr id="38" name="Text Box 8"/>
              <p:cNvSpPr txBox="1">
                <a:spLocks noChangeArrowheads="1"/>
              </p:cNvSpPr>
              <p:nvPr/>
            </p:nvSpPr>
            <p:spPr bwMode="auto">
              <a:xfrm>
                <a:off x="5751258" y="2365728"/>
                <a:ext cx="990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dirty="0">
                    <a:solidFill>
                      <a:schemeClr val="tx1">
                        <a:lumMod val="85000"/>
                        <a:lumOff val="15000"/>
                      </a:schemeClr>
                    </a:solidFill>
                    <a:latin typeface="Tahoma" pitchFamily="34" charset="0"/>
                    <a:ea typeface="Tahoma" pitchFamily="34" charset="0"/>
                    <a:cs typeface="Tahoma" pitchFamily="34" charset="0"/>
                  </a:rPr>
                  <a:t>4 cm</a:t>
                </a:r>
              </a:p>
            </p:txBody>
          </p:sp>
        </p:grpSp>
        <p:sp>
          <p:nvSpPr>
            <p:cNvPr id="39" name="Text Box 9"/>
            <p:cNvSpPr txBox="1">
              <a:spLocks noChangeArrowheads="1"/>
            </p:cNvSpPr>
            <p:nvPr/>
          </p:nvSpPr>
          <p:spPr bwMode="auto">
            <a:xfrm>
              <a:off x="7997292" y="3639697"/>
              <a:ext cx="1295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400" b="1" dirty="0">
                  <a:solidFill>
                    <a:schemeClr val="tx1">
                      <a:lumMod val="85000"/>
                      <a:lumOff val="15000"/>
                    </a:schemeClr>
                  </a:solidFill>
                  <a:latin typeface="Tahoma" pitchFamily="34" charset="0"/>
                  <a:ea typeface="Tahoma" pitchFamily="34" charset="0"/>
                  <a:cs typeface="Tahoma" pitchFamily="34" charset="0"/>
                </a:rPr>
                <a:t>3 cm</a:t>
              </a:r>
            </a:p>
          </p:txBody>
        </p:sp>
      </p:grpSp>
      <p:grpSp>
        <p:nvGrpSpPr>
          <p:cNvPr id="6" name="Group 5"/>
          <p:cNvGrpSpPr/>
          <p:nvPr/>
        </p:nvGrpSpPr>
        <p:grpSpPr>
          <a:xfrm>
            <a:off x="4505267" y="5241376"/>
            <a:ext cx="3007639" cy="539966"/>
            <a:chOff x="4505267" y="5241376"/>
            <a:chExt cx="3007639" cy="539966"/>
          </a:xfrm>
        </p:grpSpPr>
        <p:sp>
          <p:nvSpPr>
            <p:cNvPr id="43" name="Text Box 10"/>
            <p:cNvSpPr txBox="1">
              <a:spLocks noChangeArrowheads="1"/>
            </p:cNvSpPr>
            <p:nvPr/>
          </p:nvSpPr>
          <p:spPr bwMode="auto">
            <a:xfrm>
              <a:off x="4505267" y="5241376"/>
              <a:ext cx="300763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rtl="1" eaLnBrk="1" hangingPunct="1">
                <a:spcBef>
                  <a:spcPct val="50000"/>
                </a:spcBef>
              </a:pPr>
              <a:r>
                <a:rPr lang="en-US" altLang="en-US" sz="2800" b="1" dirty="0">
                  <a:solidFill>
                    <a:schemeClr val="tx1">
                      <a:lumMod val="85000"/>
                      <a:lumOff val="15000"/>
                    </a:schemeClr>
                  </a:solidFill>
                  <a:latin typeface="Tahoma" pitchFamily="34" charset="0"/>
                  <a:ea typeface="Tahoma" pitchFamily="34" charset="0"/>
                  <a:cs typeface="Tahoma" pitchFamily="34" charset="0"/>
                </a:rPr>
                <a:t>S       = … cm</a:t>
              </a:r>
              <a:r>
                <a:rPr lang="en-US" altLang="en-US" sz="2800" b="1" baseline="30000" dirty="0">
                  <a:solidFill>
                    <a:schemeClr val="tx1">
                      <a:lumMod val="85000"/>
                      <a:lumOff val="15000"/>
                    </a:schemeClr>
                  </a:solidFill>
                  <a:latin typeface="Tahoma" pitchFamily="34" charset="0"/>
                  <a:ea typeface="Tahoma" pitchFamily="34" charset="0"/>
                  <a:cs typeface="Tahoma" pitchFamily="34" charset="0"/>
                </a:rPr>
                <a:t>2</a:t>
              </a:r>
              <a:r>
                <a:rPr lang="en-US" altLang="en-US" sz="2800" b="1" dirty="0">
                  <a:solidFill>
                    <a:schemeClr val="tx1">
                      <a:lumMod val="85000"/>
                      <a:lumOff val="15000"/>
                    </a:schemeClr>
                  </a:solidFill>
                  <a:latin typeface="Tahoma" pitchFamily="34" charset="0"/>
                  <a:ea typeface="Tahoma" pitchFamily="34" charset="0"/>
                  <a:cs typeface="Tahoma" pitchFamily="34" charset="0"/>
                </a:rPr>
                <a:t>?</a:t>
              </a:r>
            </a:p>
          </p:txBody>
        </p:sp>
        <p:sp>
          <p:nvSpPr>
            <p:cNvPr id="46" name="Text Box 18"/>
            <p:cNvSpPr txBox="1">
              <a:spLocks noChangeArrowheads="1"/>
            </p:cNvSpPr>
            <p:nvPr/>
          </p:nvSpPr>
          <p:spPr bwMode="auto">
            <a:xfrm>
              <a:off x="4820618" y="5443204"/>
              <a:ext cx="8382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1600" b="1" dirty="0">
                  <a:solidFill>
                    <a:schemeClr val="tx1">
                      <a:lumMod val="85000"/>
                      <a:lumOff val="15000"/>
                    </a:schemeClr>
                  </a:solidFill>
                  <a:latin typeface="Tahoma" pitchFamily="34" charset="0"/>
                  <a:ea typeface="Tahoma" pitchFamily="34" charset="0"/>
                  <a:cs typeface="Tahoma" pitchFamily="34" charset="0"/>
                </a:rPr>
                <a:t>ABCD</a:t>
              </a:r>
            </a:p>
          </p:txBody>
        </p:sp>
      </p:grpSp>
      <p:grpSp>
        <p:nvGrpSpPr>
          <p:cNvPr id="2" name="Group 1"/>
          <p:cNvGrpSpPr/>
          <p:nvPr/>
        </p:nvGrpSpPr>
        <p:grpSpPr>
          <a:xfrm>
            <a:off x="3512610" y="5875690"/>
            <a:ext cx="5562600" cy="600075"/>
            <a:chOff x="3858606" y="5875690"/>
            <a:chExt cx="5562600" cy="600075"/>
          </a:xfrm>
        </p:grpSpPr>
        <p:sp>
          <p:nvSpPr>
            <p:cNvPr id="44" name="Text Box 11"/>
            <p:cNvSpPr txBox="1">
              <a:spLocks noChangeArrowheads="1"/>
            </p:cNvSpPr>
            <p:nvPr/>
          </p:nvSpPr>
          <p:spPr bwMode="auto">
            <a:xfrm>
              <a:off x="3858606" y="5875690"/>
              <a:ext cx="5486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2800" b="1" dirty="0" err="1">
                  <a:solidFill>
                    <a:srgbClr val="4D9989"/>
                  </a:solidFill>
                  <a:latin typeface="Tahoma" pitchFamily="34" charset="0"/>
                  <a:ea typeface="Tahoma" pitchFamily="34" charset="0"/>
                  <a:cs typeface="Tahoma" pitchFamily="34" charset="0"/>
                </a:rPr>
                <a:t>Vẽ</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hình</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chữ</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nhật</a:t>
              </a:r>
              <a:r>
                <a:rPr lang="en-US" altLang="en-US" sz="2800" b="1" dirty="0">
                  <a:solidFill>
                    <a:srgbClr val="4D9989"/>
                  </a:solidFill>
                  <a:latin typeface="Tahoma" pitchFamily="34" charset="0"/>
                  <a:ea typeface="Tahoma" pitchFamily="34" charset="0"/>
                  <a:cs typeface="Tahoma" pitchFamily="34" charset="0"/>
                </a:rPr>
                <a:t> </a:t>
              </a:r>
              <a:r>
                <a:rPr lang="en-US" altLang="en-US" sz="2800" b="1" dirty="0" err="1">
                  <a:solidFill>
                    <a:srgbClr val="4D9989"/>
                  </a:solidFill>
                  <a:latin typeface="Tahoma" pitchFamily="34" charset="0"/>
                  <a:ea typeface="Tahoma" pitchFamily="34" charset="0"/>
                  <a:cs typeface="Tahoma" pitchFamily="34" charset="0"/>
                </a:rPr>
                <a:t>có</a:t>
              </a:r>
              <a:r>
                <a:rPr lang="en-US" altLang="en-US" sz="2800" b="1" dirty="0">
                  <a:solidFill>
                    <a:srgbClr val="4D9989"/>
                  </a:solidFill>
                  <a:latin typeface="Tahoma" pitchFamily="34" charset="0"/>
                  <a:ea typeface="Tahoma" pitchFamily="34" charset="0"/>
                  <a:cs typeface="Tahoma" pitchFamily="34" charset="0"/>
                </a:rPr>
                <a:t> S = S</a:t>
              </a:r>
            </a:p>
          </p:txBody>
        </p:sp>
        <p:sp>
          <p:nvSpPr>
            <p:cNvPr id="47" name="Text Box 19"/>
            <p:cNvSpPr txBox="1">
              <a:spLocks noChangeArrowheads="1"/>
            </p:cNvSpPr>
            <p:nvPr/>
          </p:nvSpPr>
          <p:spPr bwMode="auto">
            <a:xfrm>
              <a:off x="8583006" y="6137627"/>
              <a:ext cx="8382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spcBef>
                  <a:spcPct val="50000"/>
                </a:spcBef>
              </a:pPr>
              <a:r>
                <a:rPr lang="en-US" altLang="en-US" sz="1600" b="1" dirty="0">
                  <a:solidFill>
                    <a:srgbClr val="4D9989"/>
                  </a:solidFill>
                  <a:latin typeface="Tahoma" pitchFamily="34" charset="0"/>
                  <a:ea typeface="Tahoma" pitchFamily="34" charset="0"/>
                  <a:cs typeface="Tahoma" pitchFamily="34" charset="0"/>
                </a:rPr>
                <a:t>ABCD</a:t>
              </a:r>
            </a:p>
          </p:txBody>
        </p:sp>
      </p:gr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barn(inVertical)">
                                      <p:cBhvr>
                                        <p:cTn id="7" dur="500"/>
                                        <p:tgtEl>
                                          <p:spTgt spid="7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barn(inVertical)">
                                      <p:cBhvr>
                                        <p:cTn id="2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11" name="矩形 10"/>
          <p:cNvSpPr/>
          <p:nvPr/>
        </p:nvSpPr>
        <p:spPr>
          <a:xfrm>
            <a:off x="2051214" y="1925132"/>
            <a:ext cx="7834191" cy="2215991"/>
          </a:xfrm>
          <a:prstGeom prst="rect">
            <a:avLst/>
          </a:prstGeom>
        </p:spPr>
        <p:txBody>
          <a:bodyPr wrap="square" lIns="0" tIns="0" rIns="0" bIns="0">
            <a:spAutoFit/>
          </a:bodyPr>
          <a:lstStyle/>
          <a:p>
            <a:pPr marL="457200" indent="-457200" algn="just">
              <a:lnSpc>
                <a:spcPct val="150000"/>
              </a:lnSpc>
              <a:buFont typeface="Wingdings" pitchFamily="2" charset="2"/>
              <a:buChar char="v"/>
            </a:pPr>
            <a:r>
              <a:rPr lang="en-US" altLang="zh-CN" sz="3200" b="1" dirty="0" err="1">
                <a:solidFill>
                  <a:srgbClr val="53A694"/>
                </a:solidFill>
                <a:latin typeface="Tahoma" pitchFamily="34" charset="0"/>
                <a:ea typeface="Tahoma" pitchFamily="34" charset="0"/>
                <a:cs typeface="Tahoma" pitchFamily="34" charset="0"/>
              </a:rPr>
              <a:t>Hoàn</a:t>
            </a:r>
            <a:r>
              <a:rPr lang="en-US" altLang="zh-CN" sz="3200" b="1" dirty="0">
                <a:solidFill>
                  <a:srgbClr val="53A694"/>
                </a:solidFill>
                <a:latin typeface="Tahoma" pitchFamily="34" charset="0"/>
                <a:ea typeface="Tahoma" pitchFamily="34" charset="0"/>
                <a:cs typeface="Tahoma" pitchFamily="34" charset="0"/>
              </a:rPr>
              <a:t> </a:t>
            </a:r>
            <a:r>
              <a:rPr lang="en-US" altLang="zh-CN" sz="3200" b="1" dirty="0" err="1">
                <a:solidFill>
                  <a:srgbClr val="53A694"/>
                </a:solidFill>
                <a:latin typeface="Tahoma" pitchFamily="34" charset="0"/>
                <a:ea typeface="Tahoma" pitchFamily="34" charset="0"/>
                <a:cs typeface="Tahoma" pitchFamily="34" charset="0"/>
              </a:rPr>
              <a:t>thành</a:t>
            </a:r>
            <a:r>
              <a:rPr lang="en-US" altLang="zh-CN" sz="3200" b="1" dirty="0">
                <a:solidFill>
                  <a:srgbClr val="53A694"/>
                </a:solidFill>
                <a:latin typeface="Tahoma" pitchFamily="34" charset="0"/>
                <a:ea typeface="Tahoma" pitchFamily="34" charset="0"/>
                <a:cs typeface="Tahoma" pitchFamily="34" charset="0"/>
              </a:rPr>
              <a:t> </a:t>
            </a:r>
            <a:r>
              <a:rPr lang="en-US" altLang="zh-CN" sz="3200" b="1" dirty="0" err="1">
                <a:solidFill>
                  <a:srgbClr val="53A694"/>
                </a:solidFill>
                <a:latin typeface="Tahoma" pitchFamily="34" charset="0"/>
                <a:ea typeface="Tahoma" pitchFamily="34" charset="0"/>
                <a:cs typeface="Tahoma" pitchFamily="34" charset="0"/>
              </a:rPr>
              <a:t>các</a:t>
            </a:r>
            <a:r>
              <a:rPr lang="en-US" altLang="zh-CN" sz="3200" b="1" dirty="0">
                <a:solidFill>
                  <a:srgbClr val="53A694"/>
                </a:solidFill>
                <a:latin typeface="Tahoma" pitchFamily="34" charset="0"/>
                <a:ea typeface="Tahoma" pitchFamily="34" charset="0"/>
                <a:cs typeface="Tahoma" pitchFamily="34" charset="0"/>
              </a:rPr>
              <a:t> </a:t>
            </a:r>
            <a:r>
              <a:rPr lang="en-US" altLang="zh-CN" sz="3200" b="1" dirty="0" err="1">
                <a:solidFill>
                  <a:srgbClr val="53A694"/>
                </a:solidFill>
                <a:latin typeface="Tahoma" pitchFamily="34" charset="0"/>
                <a:ea typeface="Tahoma" pitchFamily="34" charset="0"/>
                <a:cs typeface="Tahoma" pitchFamily="34" charset="0"/>
              </a:rPr>
              <a:t>bài</a:t>
            </a:r>
            <a:r>
              <a:rPr lang="en-US" altLang="zh-CN" sz="3200" b="1" dirty="0">
                <a:solidFill>
                  <a:srgbClr val="53A694"/>
                </a:solidFill>
                <a:latin typeface="Tahoma" pitchFamily="34" charset="0"/>
                <a:ea typeface="Tahoma" pitchFamily="34" charset="0"/>
                <a:cs typeface="Tahoma" pitchFamily="34" charset="0"/>
              </a:rPr>
              <a:t> </a:t>
            </a:r>
            <a:r>
              <a:rPr lang="en-US" altLang="zh-CN" sz="3200" b="1" dirty="0" err="1">
                <a:solidFill>
                  <a:srgbClr val="53A694"/>
                </a:solidFill>
                <a:latin typeface="Tahoma" pitchFamily="34" charset="0"/>
                <a:ea typeface="Tahoma" pitchFamily="34" charset="0"/>
                <a:cs typeface="Tahoma" pitchFamily="34" charset="0"/>
              </a:rPr>
              <a:t>đã</a:t>
            </a:r>
            <a:r>
              <a:rPr lang="en-US" altLang="zh-CN" sz="3200" b="1" dirty="0">
                <a:solidFill>
                  <a:srgbClr val="53A694"/>
                </a:solidFill>
                <a:latin typeface="Tahoma" pitchFamily="34" charset="0"/>
                <a:ea typeface="Tahoma" pitchFamily="34" charset="0"/>
                <a:cs typeface="Tahoma" pitchFamily="34" charset="0"/>
              </a:rPr>
              <a:t> </a:t>
            </a:r>
            <a:r>
              <a:rPr lang="en-US" altLang="zh-CN" sz="3200" b="1" dirty="0" err="1">
                <a:solidFill>
                  <a:srgbClr val="53A694"/>
                </a:solidFill>
                <a:latin typeface="Tahoma" pitchFamily="34" charset="0"/>
                <a:ea typeface="Tahoma" pitchFamily="34" charset="0"/>
                <a:cs typeface="Tahoma" pitchFamily="34" charset="0"/>
              </a:rPr>
              <a:t>làm</a:t>
            </a:r>
            <a:r>
              <a:rPr lang="en-US" altLang="zh-CN" sz="3200" b="1" dirty="0">
                <a:solidFill>
                  <a:srgbClr val="53A694"/>
                </a:solidFill>
                <a:latin typeface="Tahoma" pitchFamily="34" charset="0"/>
                <a:ea typeface="Tahoma" pitchFamily="34" charset="0"/>
                <a:cs typeface="Tahoma" pitchFamily="34" charset="0"/>
              </a:rPr>
              <a:t>.</a:t>
            </a:r>
          </a:p>
          <a:p>
            <a:pPr marL="457200" indent="-457200" algn="just">
              <a:lnSpc>
                <a:spcPct val="150000"/>
              </a:lnSpc>
              <a:buFont typeface="Wingdings" pitchFamily="2" charset="2"/>
              <a:buChar char="v"/>
            </a:pPr>
            <a:r>
              <a:rPr lang="en-US" altLang="zh-CN" sz="3200" b="1" dirty="0" err="1">
                <a:solidFill>
                  <a:srgbClr val="53A694"/>
                </a:solidFill>
                <a:latin typeface="Tahoma" pitchFamily="34" charset="0"/>
                <a:ea typeface="Tahoma" pitchFamily="34" charset="0"/>
                <a:cs typeface="Tahoma" pitchFamily="34" charset="0"/>
              </a:rPr>
              <a:t>Chuẩn</a:t>
            </a:r>
            <a:r>
              <a:rPr lang="en-US" altLang="zh-CN" sz="3200" b="1" dirty="0">
                <a:solidFill>
                  <a:srgbClr val="53A694"/>
                </a:solidFill>
                <a:latin typeface="Tahoma" pitchFamily="34" charset="0"/>
                <a:ea typeface="Tahoma" pitchFamily="34" charset="0"/>
                <a:cs typeface="Tahoma" pitchFamily="34" charset="0"/>
              </a:rPr>
              <a:t> </a:t>
            </a:r>
            <a:r>
              <a:rPr lang="en-US" altLang="zh-CN" sz="3200" b="1" dirty="0" err="1">
                <a:solidFill>
                  <a:srgbClr val="53A694"/>
                </a:solidFill>
                <a:latin typeface="Tahoma" pitchFamily="34" charset="0"/>
                <a:ea typeface="Tahoma" pitchFamily="34" charset="0"/>
                <a:cs typeface="Tahoma" pitchFamily="34" charset="0"/>
              </a:rPr>
              <a:t>bị</a:t>
            </a:r>
            <a:r>
              <a:rPr lang="en-US" altLang="zh-CN" sz="3200" b="1" dirty="0">
                <a:solidFill>
                  <a:srgbClr val="53A694"/>
                </a:solidFill>
                <a:latin typeface="Tahoma" pitchFamily="34" charset="0"/>
                <a:ea typeface="Tahoma" pitchFamily="34" charset="0"/>
                <a:cs typeface="Tahoma" pitchFamily="34" charset="0"/>
              </a:rPr>
              <a:t> </a:t>
            </a:r>
            <a:r>
              <a:rPr lang="en-US" altLang="zh-CN" sz="3200" b="1" dirty="0" err="1">
                <a:solidFill>
                  <a:srgbClr val="53A694"/>
                </a:solidFill>
                <a:latin typeface="Tahoma" pitchFamily="34" charset="0"/>
                <a:ea typeface="Tahoma" pitchFamily="34" charset="0"/>
                <a:cs typeface="Tahoma" pitchFamily="34" charset="0"/>
              </a:rPr>
              <a:t>bài</a:t>
            </a:r>
            <a:r>
              <a:rPr lang="en-US" altLang="zh-CN" sz="3200" b="1" dirty="0">
                <a:solidFill>
                  <a:srgbClr val="53A694"/>
                </a:solidFill>
                <a:latin typeface="Tahoma" pitchFamily="34" charset="0"/>
                <a:ea typeface="Tahoma" pitchFamily="34" charset="0"/>
                <a:cs typeface="Tahoma" pitchFamily="34" charset="0"/>
              </a:rPr>
              <a:t> </a:t>
            </a:r>
            <a:r>
              <a:rPr lang="en-US" altLang="zh-CN" sz="3200" b="1" dirty="0" err="1">
                <a:solidFill>
                  <a:srgbClr val="53A694"/>
                </a:solidFill>
                <a:latin typeface="Tahoma" pitchFamily="34" charset="0"/>
                <a:ea typeface="Tahoma" pitchFamily="34" charset="0"/>
                <a:cs typeface="Tahoma" pitchFamily="34" charset="0"/>
              </a:rPr>
              <a:t>đề</a:t>
            </a:r>
            <a:r>
              <a:rPr lang="en-US" altLang="zh-CN" sz="3200" b="1" dirty="0">
                <a:solidFill>
                  <a:srgbClr val="53A694"/>
                </a:solidFill>
                <a:latin typeface="Tahoma" pitchFamily="34" charset="0"/>
                <a:ea typeface="Tahoma" pitchFamily="34" charset="0"/>
                <a:cs typeface="Tahoma" pitchFamily="34" charset="0"/>
              </a:rPr>
              <a:t> - </a:t>
            </a:r>
            <a:r>
              <a:rPr lang="en-US" altLang="zh-CN" sz="3200" b="1" dirty="0" err="1">
                <a:solidFill>
                  <a:srgbClr val="53A694"/>
                </a:solidFill>
                <a:latin typeface="Tahoma" pitchFamily="34" charset="0"/>
                <a:ea typeface="Tahoma" pitchFamily="34" charset="0"/>
                <a:cs typeface="Tahoma" pitchFamily="34" charset="0"/>
              </a:rPr>
              <a:t>ca</a:t>
            </a:r>
            <a:r>
              <a:rPr lang="en-US" altLang="zh-CN" sz="3200" b="1" dirty="0">
                <a:solidFill>
                  <a:srgbClr val="53A694"/>
                </a:solidFill>
                <a:latin typeface="Tahoma" pitchFamily="34" charset="0"/>
                <a:ea typeface="Tahoma" pitchFamily="34" charset="0"/>
                <a:cs typeface="Tahoma" pitchFamily="34" charset="0"/>
              </a:rPr>
              <a:t> - </a:t>
            </a:r>
            <a:r>
              <a:rPr lang="en-US" altLang="zh-CN" sz="3200" b="1" dirty="0" err="1">
                <a:solidFill>
                  <a:srgbClr val="53A694"/>
                </a:solidFill>
                <a:latin typeface="Tahoma" pitchFamily="34" charset="0"/>
                <a:ea typeface="Tahoma" pitchFamily="34" charset="0"/>
                <a:cs typeface="Tahoma" pitchFamily="34" charset="0"/>
              </a:rPr>
              <a:t>mét</a:t>
            </a:r>
            <a:r>
              <a:rPr lang="en-US" altLang="zh-CN" sz="3200" b="1" dirty="0">
                <a:solidFill>
                  <a:srgbClr val="53A694"/>
                </a:solidFill>
                <a:latin typeface="Tahoma" pitchFamily="34" charset="0"/>
                <a:ea typeface="Tahoma" pitchFamily="34" charset="0"/>
                <a:cs typeface="Tahoma" pitchFamily="34" charset="0"/>
              </a:rPr>
              <a:t> </a:t>
            </a:r>
            <a:r>
              <a:rPr lang="en-US" altLang="zh-CN" sz="3200" b="1" dirty="0" err="1">
                <a:solidFill>
                  <a:srgbClr val="53A694"/>
                </a:solidFill>
                <a:latin typeface="Tahoma" pitchFamily="34" charset="0"/>
                <a:ea typeface="Tahoma" pitchFamily="34" charset="0"/>
                <a:cs typeface="Tahoma" pitchFamily="34" charset="0"/>
              </a:rPr>
              <a:t>vuông</a:t>
            </a:r>
            <a:r>
              <a:rPr lang="en-US" altLang="zh-CN" sz="3200" b="1" dirty="0">
                <a:solidFill>
                  <a:srgbClr val="53A694"/>
                </a:solidFill>
                <a:latin typeface="Tahoma" pitchFamily="34" charset="0"/>
                <a:ea typeface="Tahoma" pitchFamily="34" charset="0"/>
                <a:cs typeface="Tahoma" pitchFamily="34" charset="0"/>
              </a:rPr>
              <a:t>, </a:t>
            </a:r>
            <a:r>
              <a:rPr lang="en-US" altLang="zh-CN" sz="3200" b="1" dirty="0" err="1">
                <a:solidFill>
                  <a:srgbClr val="53A694"/>
                </a:solidFill>
                <a:latin typeface="Tahoma" pitchFamily="34" charset="0"/>
                <a:ea typeface="Tahoma" pitchFamily="34" charset="0"/>
                <a:cs typeface="Tahoma" pitchFamily="34" charset="0"/>
              </a:rPr>
              <a:t>héc</a:t>
            </a:r>
            <a:r>
              <a:rPr lang="en-US" altLang="zh-CN" sz="3200" b="1" dirty="0">
                <a:solidFill>
                  <a:srgbClr val="53A694"/>
                </a:solidFill>
                <a:latin typeface="Tahoma" pitchFamily="34" charset="0"/>
                <a:ea typeface="Tahoma" pitchFamily="34" charset="0"/>
                <a:cs typeface="Tahoma" pitchFamily="34" charset="0"/>
              </a:rPr>
              <a:t> - </a:t>
            </a:r>
            <a:r>
              <a:rPr lang="en-US" altLang="zh-CN" sz="3200" b="1" dirty="0" err="1">
                <a:solidFill>
                  <a:srgbClr val="53A694"/>
                </a:solidFill>
                <a:latin typeface="Tahoma" pitchFamily="34" charset="0"/>
                <a:ea typeface="Tahoma" pitchFamily="34" charset="0"/>
                <a:cs typeface="Tahoma" pitchFamily="34" charset="0"/>
              </a:rPr>
              <a:t>tô</a:t>
            </a:r>
            <a:r>
              <a:rPr lang="en-US" altLang="zh-CN" sz="3200" b="1" dirty="0">
                <a:solidFill>
                  <a:srgbClr val="53A694"/>
                </a:solidFill>
                <a:latin typeface="Tahoma" pitchFamily="34" charset="0"/>
                <a:ea typeface="Tahoma" pitchFamily="34" charset="0"/>
                <a:cs typeface="Tahoma" pitchFamily="34" charset="0"/>
              </a:rPr>
              <a:t> - </a:t>
            </a:r>
            <a:r>
              <a:rPr lang="en-US" altLang="zh-CN" sz="3200" b="1" dirty="0" err="1">
                <a:solidFill>
                  <a:srgbClr val="53A694"/>
                </a:solidFill>
                <a:latin typeface="Tahoma" pitchFamily="34" charset="0"/>
                <a:ea typeface="Tahoma" pitchFamily="34" charset="0"/>
                <a:cs typeface="Tahoma" pitchFamily="34" charset="0"/>
              </a:rPr>
              <a:t>mét</a:t>
            </a:r>
            <a:r>
              <a:rPr lang="en-US" altLang="zh-CN" sz="3200" b="1" dirty="0">
                <a:solidFill>
                  <a:srgbClr val="53A694"/>
                </a:solidFill>
                <a:latin typeface="Tahoma" pitchFamily="34" charset="0"/>
                <a:ea typeface="Tahoma" pitchFamily="34" charset="0"/>
                <a:cs typeface="Tahoma" pitchFamily="34" charset="0"/>
              </a:rPr>
              <a:t> </a:t>
            </a:r>
            <a:r>
              <a:rPr lang="en-US" altLang="zh-CN" sz="3200" b="1" dirty="0" err="1">
                <a:solidFill>
                  <a:srgbClr val="53A694"/>
                </a:solidFill>
                <a:latin typeface="Tahoma" pitchFamily="34" charset="0"/>
                <a:ea typeface="Tahoma" pitchFamily="34" charset="0"/>
                <a:cs typeface="Tahoma" pitchFamily="34" charset="0"/>
              </a:rPr>
              <a:t>vuông</a:t>
            </a:r>
            <a:endParaRPr lang="zh-CN" altLang="en-US" sz="3200" b="1" dirty="0">
              <a:solidFill>
                <a:srgbClr val="53A694"/>
              </a:solidFill>
              <a:latin typeface="Tahoma" pitchFamily="34" charset="0"/>
              <a:ea typeface="Montserrat" panose="00000500000000000000" charset="0"/>
              <a:cs typeface="Tahoma" pitchFamily="34" charset="0"/>
            </a:endParaRPr>
          </a:p>
        </p:txBody>
      </p:sp>
      <p:sp>
        <p:nvSpPr>
          <p:cNvPr id="16" name="矩形 15"/>
          <p:cNvSpPr/>
          <p:nvPr/>
        </p:nvSpPr>
        <p:spPr>
          <a:xfrm>
            <a:off x="3182690" y="577430"/>
            <a:ext cx="6102825" cy="1015663"/>
          </a:xfrm>
          <a:prstGeom prst="rect">
            <a:avLst/>
          </a:prstGeom>
        </p:spPr>
        <p:txBody>
          <a:bodyPr wrap="square" lIns="0" tIns="0" rIns="0" bIns="0">
            <a:spAutoFit/>
          </a:bodyPr>
          <a:lstStyle/>
          <a:p>
            <a:pPr algn="ctr" eaLnBrk="1" hangingPunct="1">
              <a:defRPr/>
            </a:pPr>
            <a:r>
              <a:rPr lang="en-US" altLang="zh-CN" sz="6600" b="1" spc="600" noProof="1">
                <a:solidFill>
                  <a:srgbClr val="53A694"/>
                </a:solidFill>
                <a:latin typeface="Montserrat" panose="00000500000000000000" charset="0"/>
                <a:ea typeface="Montserrat" panose="00000500000000000000" charset="0"/>
                <a:cs typeface="+mn-ea"/>
                <a:sym typeface="Arial" panose="020B0604020202020204" pitchFamily="34" charset="0"/>
              </a:rPr>
              <a:t>DẶN DÒ</a:t>
            </a:r>
          </a:p>
        </p:txBody>
      </p:sp>
      <p:cxnSp>
        <p:nvCxnSpPr>
          <p:cNvPr id="19" name="直接连接符 18"/>
          <p:cNvCxnSpPr/>
          <p:nvPr/>
        </p:nvCxnSpPr>
        <p:spPr>
          <a:xfrm>
            <a:off x="4096064" y="1593093"/>
            <a:ext cx="3999872" cy="0"/>
          </a:xfrm>
          <a:prstGeom prst="line">
            <a:avLst/>
          </a:prstGeom>
          <a:ln>
            <a:solidFill>
              <a:srgbClr val="53A694"/>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barn(inVertical)">
                                      <p:cBhvr>
                                        <p:cTn id="12" dur="500"/>
                                        <p:tgtEl>
                                          <p:spTgt spid="19"/>
                                        </p:tgtEl>
                                      </p:cBhvr>
                                    </p:animEffect>
                                  </p:childTnLst>
                                </p:cTn>
                              </p:par>
                            </p:childTnLst>
                          </p:cTn>
                        </p:par>
                        <p:par>
                          <p:cTn id="13" fill="hold">
                            <p:stCondLst>
                              <p:cond delay="500"/>
                            </p:stCondLst>
                            <p:childTnLst>
                              <p:par>
                                <p:cTn id="14" presetID="23" presetClass="entr" presetSubtype="32" fill="hold" grpId="0" nodeType="afterEffect">
                                  <p:stCondLst>
                                    <p:cond delay="0"/>
                                  </p:stCondLst>
                                  <p:childTnLst>
                                    <p:set>
                                      <p:cBhvr>
                                        <p:cTn id="15" dur="1" fill="hold">
                                          <p:stCondLst>
                                            <p:cond delay="0"/>
                                          </p:stCondLst>
                                        </p:cTn>
                                        <p:tgtEl>
                                          <p:spTgt spid="16"/>
                                        </p:tgtEl>
                                        <p:attrNameLst>
                                          <p:attrName>style.visibility</p:attrName>
                                        </p:attrNameLst>
                                      </p:cBhvr>
                                      <p:to>
                                        <p:strVal val="visible"/>
                                      </p:to>
                                    </p:set>
                                    <p:anim calcmode="lin" valueType="num">
                                      <p:cBhvr>
                                        <p:cTn id="16" dur="500" fill="hold"/>
                                        <p:tgtEl>
                                          <p:spTgt spid="16"/>
                                        </p:tgtEl>
                                        <p:attrNameLst>
                                          <p:attrName>ppt_w</p:attrName>
                                        </p:attrNameLst>
                                      </p:cBhvr>
                                      <p:tavLst>
                                        <p:tav tm="0">
                                          <p:val>
                                            <p:strVal val="4*#ppt_w"/>
                                          </p:val>
                                        </p:tav>
                                        <p:tav tm="100000">
                                          <p:val>
                                            <p:strVal val="#ppt_w"/>
                                          </p:val>
                                        </p:tav>
                                      </p:tavLst>
                                    </p:anim>
                                    <p:anim calcmode="lin" valueType="num">
                                      <p:cBhvr>
                                        <p:cTn id="17" dur="500" fill="hold"/>
                                        <p:tgtEl>
                                          <p:spTgt spid="16"/>
                                        </p:tgtEl>
                                        <p:attrNameLst>
                                          <p:attrName>ppt_h</p:attrName>
                                        </p:attrNameLst>
                                      </p:cBhvr>
                                      <p:tavLst>
                                        <p:tav tm="0">
                                          <p:val>
                                            <p:strVal val="4*#ppt_h"/>
                                          </p:val>
                                        </p:tav>
                                        <p:tav tm="100000">
                                          <p:val>
                                            <p:strVal val="#ppt_h"/>
                                          </p:val>
                                        </p:tav>
                                      </p:tavLst>
                                    </p:anim>
                                  </p:childTnLst>
                                </p:cTn>
                              </p:par>
                            </p:childTnLst>
                          </p:cTn>
                        </p:par>
                        <p:par>
                          <p:cTn id="18" fill="hold">
                            <p:stCondLst>
                              <p:cond delay="1000"/>
                            </p:stCondLst>
                            <p:childTnLst>
                              <p:par>
                                <p:cTn id="19" presetID="23" presetClass="entr" presetSubtype="32"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strVal val="4*#ppt_w"/>
                                          </p:val>
                                        </p:tav>
                                        <p:tav tm="100000">
                                          <p:val>
                                            <p:strVal val="#ppt_w"/>
                                          </p:val>
                                        </p:tav>
                                      </p:tavLst>
                                    </p:anim>
                                    <p:anim calcmode="lin" valueType="num">
                                      <p:cBhvr>
                                        <p:cTn id="22" dur="500" fill="hold"/>
                                        <p:tgtEl>
                                          <p:spTgt spid="11"/>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6"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PowerPoint 演示文稿"/>
  <p:tag name="ISPRING_FIRST_PUBLISH" val="1"/>
</p:tagLst>
</file>

<file path=ppt/tags/tag2.xml><?xml version="1.0" encoding="utf-8"?>
<p:tagLst xmlns:a="http://schemas.openxmlformats.org/drawingml/2006/main" xmlns:r="http://schemas.openxmlformats.org/officeDocument/2006/relationships" xmlns:p="http://schemas.openxmlformats.org/presentationml/2006/main">
  <p:tag name="PA" val="v4.0.0"/>
</p:tagLst>
</file>

<file path=ppt/theme/theme1.xml><?xml version="1.0" encoding="utf-8"?>
<a:theme xmlns:a="http://schemas.openxmlformats.org/drawingml/2006/main" name="千图网拥有20W+精美PPT模板 更多PPT模板下载至：www.58pic.com/office/pp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Montserrat"/>
        <a:ea typeface=""/>
        <a:cs typeface=""/>
        <a:font script="Jpan" typeface="游ゴシック Light"/>
        <a:font script="Hang" typeface="맑은 고딕"/>
        <a:font script="Hans" typeface="Montserra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Montserrat"/>
        <a:ea typeface=""/>
        <a:cs typeface=""/>
        <a:font script="Jpan" typeface="游ゴシック"/>
        <a:font script="Hang" typeface="맑은 고딕"/>
        <a:font script="Hans" typeface="Montserrat"/>
        <a:font script="Hant" typeface="新細明體"/>
        <a:font script="Arab" typeface="Montserrat"/>
        <a:font script="Hebr" typeface="Montserrat"/>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Montserrat"/>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千图网拥有20W+精美PPT模板 更多PPT模板下载至：www.58pic.com/office/pp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Montserrat"/>
        <a:ea typeface=""/>
        <a:cs typeface=""/>
        <a:font script="Jpan" typeface="游ゴシック Light"/>
        <a:font script="Hang" typeface="맑은 고딕"/>
        <a:font script="Hans" typeface="Montserra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Montserrat"/>
        <a:ea typeface=""/>
        <a:cs typeface=""/>
        <a:font script="Jpan" typeface="游ゴシック"/>
        <a:font script="Hang" typeface="맑은 고딕"/>
        <a:font script="Hans" typeface="Montserrat"/>
        <a:font script="Hant" typeface="新細明體"/>
        <a:font script="Arab" typeface="Montserrat"/>
        <a:font script="Hebr" typeface="Montserrat"/>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Montserrat"/>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Montserrat"/>
        <a:ea typeface=""/>
        <a:cs typeface=""/>
        <a:font script="Jpan" typeface="游ゴシック Light"/>
        <a:font script="Hang" typeface="맑은 고딕"/>
        <a:font script="Hans" typeface="Montserra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Montserrat"/>
        <a:ea typeface=""/>
        <a:cs typeface=""/>
        <a:font script="Jpan" typeface="游ゴシック"/>
        <a:font script="Hang" typeface="맑은 고딕"/>
        <a:font script="Hans" typeface="Montserrat"/>
        <a:font script="Hant" typeface="新細明體"/>
        <a:font script="Arab" typeface="Montserrat"/>
        <a:font script="Hebr" typeface="Montserrat"/>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Montserrat"/>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Montserra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Montserrat"/>
        <a:ea typeface=""/>
        <a:cs typeface=""/>
        <a:font script="Jpan" typeface="ＭＳ Ｐゴシック"/>
        <a:font script="Hang" typeface="맑은 고딕"/>
        <a:font script="Hans" typeface="Montserrat"/>
        <a:font script="Hant" typeface="新細明體"/>
        <a:font script="Arab" typeface="Montserrat"/>
        <a:font script="Hebr" typeface="Montserrat"/>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Montserrat"/>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1057</TotalTime>
  <Words>690</Words>
  <Application>Microsoft Office PowerPoint</Application>
  <PresentationFormat>Widescreen</PresentationFormat>
  <Paragraphs>90</Paragraphs>
  <Slides>10</Slides>
  <Notes>9</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10</vt:i4>
      </vt:variant>
    </vt:vector>
  </HeadingPairs>
  <TitlesOfParts>
    <vt:vector size="17" baseType="lpstr">
      <vt:lpstr>Arial</vt:lpstr>
      <vt:lpstr>Montserrat</vt:lpstr>
      <vt:lpstr>Tahoma</vt:lpstr>
      <vt:lpstr>Times New Roman</vt:lpstr>
      <vt:lpstr>Wingdings</vt:lpstr>
      <vt:lpstr>千图网拥有20W+精美PPT模板 更多PPT模板下载至：www.58pic.com/office/ppt​​</vt:lpstr>
      <vt:lpstr>1_千图网拥有20W+精美PPT模板 更多PPT模板下载至：www.58pic.com/office/ppt​​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lzjljlc</dc:creator>
  <cp:lastModifiedBy>admin</cp:lastModifiedBy>
  <cp:revision>324</cp:revision>
  <dcterms:created xsi:type="dcterms:W3CDTF">2018-02-23T07:21:00Z</dcterms:created>
  <dcterms:modified xsi:type="dcterms:W3CDTF">2022-10-14T05:54:18Z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9B95A679C37B401A9C94278BAE04E78F</vt:lpwstr>
  </property>
  <property fmtid="{D5CDD505-2E9C-101B-9397-08002B2CF9AE}" pid="3" name="KSOProductBuildVer">
    <vt:lpwstr>2052-11.1.0.10495</vt:lpwstr>
  </property>
</Properties>
</file>