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7"/>
  </p:notesMasterIdLst>
  <p:sldIdLst>
    <p:sldId id="2672" r:id="rId3"/>
    <p:sldId id="324" r:id="rId4"/>
    <p:sldId id="2656" r:id="rId5"/>
    <p:sldId id="2693" r:id="rId6"/>
    <p:sldId id="2632" r:id="rId7"/>
    <p:sldId id="2631" r:id="rId8"/>
    <p:sldId id="2658" r:id="rId9"/>
    <p:sldId id="2695" r:id="rId10"/>
    <p:sldId id="2689" r:id="rId11"/>
    <p:sldId id="2676" r:id="rId12"/>
    <p:sldId id="2677" r:id="rId13"/>
    <p:sldId id="2633" r:id="rId14"/>
    <p:sldId id="2657" r:id="rId15"/>
    <p:sldId id="2635" r:id="rId16"/>
    <p:sldId id="2636" r:id="rId17"/>
    <p:sldId id="2660" r:id="rId18"/>
    <p:sldId id="2690" r:id="rId19"/>
    <p:sldId id="2638" r:id="rId20"/>
    <p:sldId id="2662" r:id="rId21"/>
    <p:sldId id="2663" r:id="rId22"/>
    <p:sldId id="2639" r:id="rId23"/>
    <p:sldId id="2664" r:id="rId24"/>
    <p:sldId id="2691" r:id="rId25"/>
    <p:sldId id="2640" r:id="rId26"/>
    <p:sldId id="2643" r:id="rId27"/>
    <p:sldId id="2644" r:id="rId28"/>
    <p:sldId id="2645" r:id="rId29"/>
    <p:sldId id="2646" r:id="rId30"/>
    <p:sldId id="2647" r:id="rId31"/>
    <p:sldId id="2666" r:id="rId32"/>
    <p:sldId id="2649" r:id="rId33"/>
    <p:sldId id="2650" r:id="rId34"/>
    <p:sldId id="2651" r:id="rId35"/>
    <p:sldId id="2654" r:id="rId36"/>
    <p:sldId id="2667" r:id="rId37"/>
    <p:sldId id="2692" r:id="rId38"/>
    <p:sldId id="2680" r:id="rId39"/>
    <p:sldId id="2681" r:id="rId40"/>
    <p:sldId id="2682" r:id="rId41"/>
    <p:sldId id="2683" r:id="rId42"/>
    <p:sldId id="2684" r:id="rId43"/>
    <p:sldId id="2685" r:id="rId44"/>
    <p:sldId id="2686" r:id="rId45"/>
    <p:sldId id="268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19/09/2022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91032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427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96077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34995"/>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2022/9/19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2022/9/19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9.wdp"/><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9.wdp"/><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9.wdp"/><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1.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4.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30.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6.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39.png"/><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11.png"/><Relationship Id="rId27"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12.wdp"/><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67.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8.png"/><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67.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microsoft.com/office/2007/relationships/hdphoto" Target="../media/hdphoto15.wdp"/><Relationship Id="rId7" Type="http://schemas.microsoft.com/office/2007/relationships/hdphoto" Target="../media/hdphoto14.wdp"/><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67.png"/><Relationship Id="rId5" Type="http://schemas.microsoft.com/office/2007/relationships/hdphoto" Target="../media/hdphoto5.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6.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6.wdp"/><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8.xml"/><Relationship Id="rId5" Type="http://schemas.microsoft.com/office/2007/relationships/hdphoto" Target="../media/hdphoto18.wdp"/><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19.wdp"/><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3.xml"/><Relationship Id="rId7" Type="http://schemas.openxmlformats.org/officeDocument/2006/relationships/image" Target="../media/image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notesSlide" Target="../notesSlides/notesSlide7.xml"/><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0.png"/><Relationship Id="rId7" Type="http://schemas.openxmlformats.org/officeDocument/2006/relationships/image" Target="../media/image92.png"/><Relationship Id="rId12" Type="http://schemas.openxmlformats.org/officeDocument/2006/relationships/image" Target="../media/image98.svg"/><Relationship Id="rId2" Type="http://schemas.openxmlformats.org/officeDocument/2006/relationships/image" Target="../media/image89.png"/><Relationship Id="rId1" Type="http://schemas.openxmlformats.org/officeDocument/2006/relationships/slideLayout" Target="../slideLayouts/slideLayout18.xml"/><Relationship Id="rId6" Type="http://schemas.openxmlformats.org/officeDocument/2006/relationships/image" Target="../media/image94.svg"/><Relationship Id="rId11"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2.svg"/><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6.png"/><Relationship Id="rId1" Type="http://schemas.openxmlformats.org/officeDocument/2006/relationships/slideLayout" Target="../slideLayouts/slideLayout18.xml"/><Relationship Id="rId5" Type="http://schemas.openxmlformats.org/officeDocument/2006/relationships/image" Target="../media/image102.sv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98.png"/><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106.sv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8.jpeg"/><Relationship Id="rId7"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xmlns="" id="{848F7FBA-E073-4B08-87BA-8DBD8A78FB33}"/>
              </a:ext>
            </a:extLst>
          </p:cNvPr>
          <p:cNvSpPr/>
          <p:nvPr/>
        </p:nvSpPr>
        <p:spPr>
          <a:xfrm>
            <a:off x="4299045" y="575085"/>
            <a:ext cx="3302758" cy="1035351"/>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Tiếng</a:t>
            </a:r>
            <a:r>
              <a:rPr kumimoji="0" lang="en-US" altLang="zh-CN" sz="4000" b="1"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kern="0"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V</a:t>
            </a:r>
            <a:r>
              <a:rPr kumimoji="0" lang="en-US" altLang="zh-CN" sz="4000" b="1"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iệt</a:t>
            </a:r>
            <a:endParaRPr kumimoji="0" lang="zh-CN" altLang="en-US" sz="4000" b="1" i="0" u="none" strike="noStrike" kern="0" cap="none" spc="0" normalizeH="0" baseline="0" noProof="0" dirty="0">
              <a:ln>
                <a:noFill/>
              </a:ln>
              <a:solidFill>
                <a:srgbClr val="7030A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7" name="TextBox 36">
            <a:extLst>
              <a:ext uri="{FF2B5EF4-FFF2-40B4-BE49-F238E27FC236}">
                <a16:creationId xmlns:a16="http://schemas.microsoft.com/office/drawing/2014/main" xmlns="" id="{12C3AB74-C67E-416A-856D-A96CA41F1EF8}"/>
              </a:ext>
            </a:extLst>
          </p:cNvPr>
          <p:cNvSpPr txBox="1"/>
          <p:nvPr/>
        </p:nvSpPr>
        <p:spPr>
          <a:xfrm>
            <a:off x="3934310" y="2661917"/>
            <a:ext cx="48957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4 –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Đọc</a:t>
            </a:r>
            <a:endPar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890EE2D2-1ECA-4CD1-A001-6467A66D2F62}"/>
              </a:ext>
            </a:extLst>
          </p:cNvPr>
          <p:cNvPicPr>
            <a:picLocks noChangeAspect="1"/>
          </p:cNvPicPr>
          <p:nvPr/>
        </p:nvPicPr>
        <p:blipFill>
          <a:blip r:embed="rId3"/>
          <a:stretch>
            <a:fillRect/>
          </a:stretch>
        </p:blipFill>
        <p:spPr>
          <a:xfrm>
            <a:off x="1791851" y="3429000"/>
            <a:ext cx="8608298" cy="2365453"/>
          </a:xfrm>
          <a:prstGeom prst="rect">
            <a:avLst/>
          </a:prstGeom>
        </p:spPr>
      </p:pic>
      <p:sp>
        <p:nvSpPr>
          <p:cNvPr id="2" name="TextBox 1">
            <a:extLst>
              <a:ext uri="{FF2B5EF4-FFF2-40B4-BE49-F238E27FC236}">
                <a16:creationId xmlns:a16="http://schemas.microsoft.com/office/drawing/2014/main" xmlns="" id="{961D9EB1-F70A-A094-BAF7-B8A647BFAC19}"/>
              </a:ext>
            </a:extLst>
          </p:cNvPr>
          <p:cNvSpPr txBox="1"/>
          <p:nvPr/>
        </p:nvSpPr>
        <p:spPr>
          <a:xfrm>
            <a:off x="3820676" y="4611726"/>
            <a:ext cx="9052362" cy="1015663"/>
          </a:xfrm>
          <a:prstGeom prst="rect">
            <a:avLst/>
          </a:prstGeom>
          <a:noFill/>
        </p:spPr>
        <p:txBody>
          <a:bodyPr wrap="square" rtlCol="0">
            <a:spAutoFit/>
          </a:bodyPr>
          <a:lstStyle/>
          <a:p>
            <a:r>
              <a:rPr lang="en-US" sz="6000">
                <a:solidFill>
                  <a:srgbClr val="FFFF00"/>
                </a:solidFill>
                <a:latin typeface="Times New Roman" panose="02020603050405020304" pitchFamily="18" charset="0"/>
                <a:cs typeface="Times New Roman" panose="02020603050405020304" pitchFamily="18" charset="0"/>
              </a:rPr>
              <a:t>Đọc mở rộng</a:t>
            </a:r>
          </a:p>
        </p:txBody>
      </p:sp>
    </p:spTree>
    <p:extLst>
      <p:ext uri="{BB962C8B-B14F-4D97-AF65-F5344CB8AC3E}">
        <p14:creationId xmlns:p14="http://schemas.microsoft.com/office/powerpoint/2010/main" val="1706378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xmlns=""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xmlns=""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372936E-F67D-4A58-A56A-9898171B8CCA}"/>
              </a:ext>
            </a:extLst>
          </p:cNvPr>
          <p:cNvSpPr txBox="1"/>
          <p:nvPr/>
        </p:nvSpPr>
        <p:spPr>
          <a:xfrm>
            <a:off x="6146214" y="4797550"/>
            <a:ext cx="5435016" cy="845204"/>
          </a:xfrm>
          <a:prstGeom prst="rect">
            <a:avLst/>
          </a:prstGeom>
        </p:spPr>
        <p:txBody>
          <a:bodyPr vert="horz" lIns="91440" tIns="45720" rIns="91440" bIns="45720" rtlCol="0" anchor="b">
            <a:normAutofit fontScale="92500" lnSpcReduction="10000"/>
          </a:bodyPr>
          <a:lstStyle/>
          <a:p>
            <a:pPr marL="0" marR="0" lvl="0" indent="0" fontAlgn="auto">
              <a:lnSpc>
                <a:spcPct val="90000"/>
              </a:lnSpc>
              <a:spcBef>
                <a:spcPct val="0"/>
              </a:spcBef>
              <a:spcAft>
                <a:spcPts val="600"/>
              </a:spcAft>
              <a:buClrTx/>
              <a:buSzTx/>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Nhơn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phố</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thuộc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tỉnh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Bình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Quy Nhơn, thiên đường du lịch giữa lòng miền Trung">
            <a:extLst>
              <a:ext uri="{FF2B5EF4-FFF2-40B4-BE49-F238E27FC236}">
                <a16:creationId xmlns:a16="http://schemas.microsoft.com/office/drawing/2014/main" xmlns="" id="{3F283F5F-2722-40D6-8B1A-EEBD209101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2567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xmlns=""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xmlns=""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61" name="Freeform 5">
              <a:extLst>
                <a:ext uri="{FF2B5EF4-FFF2-40B4-BE49-F238E27FC236}">
                  <a16:creationId xmlns:a16="http://schemas.microsoft.com/office/drawing/2014/main" xmlns=""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xmlns=""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Mũi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Én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Ghềnh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Ráng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vùng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Quy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Nhơn</a:t>
            </a:r>
            <a:endParaRPr kumimoji="0" lang="en-US" sz="3200" b="0" i="0" u="none" strike="noStrike"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xmlns=""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xmlns=""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5789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428890" y="955569"/>
            <a:ext cx="11656256" cy="3643611"/>
          </a:xfrm>
          <a:prstGeom prst="rect">
            <a:avLst/>
          </a:prstGeom>
          <a:noFill/>
        </p:spPr>
        <p:txBody>
          <a:bodyPr wrap="square">
            <a:spAutoFit/>
          </a:bodyPr>
          <a:lstStyle/>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algn="just"/>
            <a:r>
              <a:rPr lang="en-US"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a:p>
            <a:pPr algn="just"/>
            <a:r>
              <a:rPr lang="en-US"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28890" y="272983"/>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0" y="4057650"/>
            <a:ext cx="4886324" cy="3755810"/>
            <a:chOff x="2210738" y="-326810"/>
            <a:chExt cx="6580031" cy="3755810"/>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326810"/>
              <a:ext cx="5469864" cy="3755810"/>
              <a:chOff x="3637970" y="412880"/>
              <a:chExt cx="4648755" cy="3569831"/>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412880"/>
                <a:ext cx="4648755" cy="35698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3912772" y="1566958"/>
                <a:ext cx="409915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7015163" y="4057650"/>
            <a:ext cx="4514850" cy="2699213"/>
          </a:xfrm>
          <a:prstGeom prst="rect">
            <a:avLst/>
          </a:prstGeom>
        </p:spPr>
      </p:pic>
      <p:sp>
        <p:nvSpPr>
          <p:cNvPr id="12" name="Oval 11">
            <a:extLst>
              <a:ext uri="{FF2B5EF4-FFF2-40B4-BE49-F238E27FC236}">
                <a16:creationId xmlns:a16="http://schemas.microsoft.com/office/drawing/2014/main" xmlns="" id="{B4151FD4-4492-423E-B3E2-9B9F3B387D5A}"/>
              </a:ext>
            </a:extLst>
          </p:cNvPr>
          <p:cNvSpPr/>
          <p:nvPr/>
        </p:nvSpPr>
        <p:spPr>
          <a:xfrm>
            <a:off x="91925" y="30491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p>
        </p:txBody>
      </p:sp>
      <p:sp>
        <p:nvSpPr>
          <p:cNvPr id="13" name="Rectangle: Rounded Corners 12">
            <a:extLst>
              <a:ext uri="{FF2B5EF4-FFF2-40B4-BE49-F238E27FC236}">
                <a16:creationId xmlns:a16="http://schemas.microsoft.com/office/drawing/2014/main" xmlns="" id="{C50C31DD-CB2D-4710-A9BE-F59595B70FB7}"/>
              </a:ext>
            </a:extLst>
          </p:cNvPr>
          <p:cNvSpPr/>
          <p:nvPr/>
        </p:nvSpPr>
        <p:spPr>
          <a:xfrm>
            <a:off x="481731" y="912867"/>
            <a:ext cx="11636063" cy="204695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xmlns=""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p>
        </p:txBody>
      </p:sp>
      <p:sp>
        <p:nvSpPr>
          <p:cNvPr id="16" name="Rectangle: Rounded Corners 15">
            <a:extLst>
              <a:ext uri="{FF2B5EF4-FFF2-40B4-BE49-F238E27FC236}">
                <a16:creationId xmlns:a16="http://schemas.microsoft.com/office/drawing/2014/main" xmlns="" id="{8932026F-07D8-48F7-BE35-1FBFD56A76D9}"/>
              </a:ext>
            </a:extLst>
          </p:cNvPr>
          <p:cNvSpPr/>
          <p:nvPr/>
        </p:nvSpPr>
        <p:spPr>
          <a:xfrm>
            <a:off x="396242" y="3135215"/>
            <a:ext cx="11652411" cy="87351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468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122664"/>
            <a:ext cx="117366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dẫn Thắng đi dọc bờ biển, chỉ cho bạn Mũi Én, Ghềnh Ráng,… Lúc tạm biệt, hai đứa hẹn chiều mai lại gặp nhau.</a:t>
            </a:r>
            <a:endPar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xmlns="" id="{AB1588D0-12BB-4A2C-8069-4DDEC169061B}"/>
              </a:ext>
            </a:extLst>
          </p:cNvPr>
          <p:cNvSpPr/>
          <p:nvPr/>
        </p:nvSpPr>
        <p:spPr>
          <a:xfrm>
            <a:off x="-9524" y="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4">
            <a:extLst>
              <a:ext uri="{FF2B5EF4-FFF2-40B4-BE49-F238E27FC236}">
                <a16:creationId xmlns:a16="http://schemas.microsoft.com/office/drawing/2014/main" xmlns="" id="{D0535B8B-E5C2-4984-8380-9062A97C7E83}"/>
              </a:ext>
            </a:extLst>
          </p:cNvPr>
          <p:cNvSpPr/>
          <p:nvPr/>
        </p:nvSpPr>
        <p:spPr>
          <a:xfrm>
            <a:off x="314325" y="148086"/>
            <a:ext cx="11758042" cy="461200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xmlns="" id="{89721E03-EA07-42C6-98DB-DFD5A65395FD}"/>
              </a:ext>
            </a:extLst>
          </p:cNvPr>
          <p:cNvSpPr/>
          <p:nvPr/>
        </p:nvSpPr>
        <p:spPr>
          <a:xfrm>
            <a:off x="-9525"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a:t>
            </a:r>
          </a:p>
        </p:txBody>
      </p:sp>
      <p:sp>
        <p:nvSpPr>
          <p:cNvPr id="17" name="Rectangle: Rounded Corners 16">
            <a:extLst>
              <a:ext uri="{FF2B5EF4-FFF2-40B4-BE49-F238E27FC236}">
                <a16:creationId xmlns:a16="http://schemas.microsoft.com/office/drawing/2014/main" xmlns="" id="{A1C51485-7645-4D79-91C3-E35F36A921AE}"/>
              </a:ext>
            </a:extLst>
          </p:cNvPr>
          <p:cNvSpPr/>
          <p:nvPr/>
        </p:nvSpPr>
        <p:spPr>
          <a:xfrm>
            <a:off x="335719" y="4836786"/>
            <a:ext cx="11736648" cy="79308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91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đứng ngây ra nhìn biển.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3309978" y="399900"/>
            <a:ext cx="43327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xmlns="" id="{587F41C2-462C-4F1B-95EF-2E21333DE679}"/>
              </a:ext>
            </a:extLst>
          </p:cNvPr>
          <p:cNvCxnSpPr>
            <a:cxnSpLocks/>
          </p:cNvCxnSpPr>
          <p:nvPr/>
        </p:nvCxnSpPr>
        <p:spPr>
          <a:xfrm flipH="1">
            <a:off x="9090310" y="1855634"/>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xmlns="" id="{DFEF988E-3F69-4403-8E5C-2FDFFC28E3EF}"/>
              </a:ext>
            </a:extLst>
          </p:cNvPr>
          <p:cNvCxnSpPr>
            <a:cxnSpLocks/>
          </p:cNvCxnSpPr>
          <p:nvPr/>
        </p:nvCxnSpPr>
        <p:spPr>
          <a:xfrm flipH="1">
            <a:off x="4461673" y="190643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xmlns="" id="{FEF6E6EC-FCDE-4DBE-8467-C79C821B70C5}"/>
              </a:ext>
            </a:extLst>
          </p:cNvPr>
          <p:cNvGrpSpPr/>
          <p:nvPr/>
        </p:nvGrpSpPr>
        <p:grpSpPr>
          <a:xfrm>
            <a:off x="1035040" y="2376156"/>
            <a:ext cx="229836" cy="510362"/>
            <a:chOff x="8400106" y="1777775"/>
            <a:chExt cx="229836" cy="510362"/>
          </a:xfrm>
        </p:grpSpPr>
        <p:cxnSp>
          <p:nvCxnSpPr>
            <p:cNvPr id="16" name="Straight Connector 15">
              <a:extLst>
                <a:ext uri="{FF2B5EF4-FFF2-40B4-BE49-F238E27FC236}">
                  <a16:creationId xmlns:a16="http://schemas.microsoft.com/office/drawing/2014/main" xmlns=""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xmlns=""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1471263"/>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xmlns="" id="{ED2B9983-888D-45B3-B19C-EBE617D48FAD}"/>
              </a:ext>
            </a:extLst>
          </p:cNvPr>
          <p:cNvSpPr txBox="1"/>
          <p:nvPr/>
        </p:nvSpPr>
        <p:spPr>
          <a:xfrm>
            <a:off x="3973757" y="716399"/>
            <a:ext cx="488364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270306" y="965615"/>
                <a:ext cx="4099150"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5218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14325" y="625399"/>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290144" y="40624"/>
            <a:ext cx="477196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468869" y="3747462"/>
            <a:ext cx="5077116" cy="4890943"/>
            <a:chOff x="2809584" y="-1461943"/>
            <a:chExt cx="5873594"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270306" y="1102515"/>
                <a:ext cx="3560231"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xmlns="" id="{F125B127-F7FB-498C-86BA-F045170B046F}"/>
              </a:ext>
            </a:extLst>
          </p:cNvPr>
          <p:cNvCxnSpPr>
            <a:cxnSpLocks/>
          </p:cNvCxnSpPr>
          <p:nvPr/>
        </p:nvCxnSpPr>
        <p:spPr>
          <a:xfrm flipH="1">
            <a:off x="1200432" y="2474340"/>
            <a:ext cx="1215222"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xmlns=""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xmlns="" id="{ECD541BE-BA41-4A18-9049-E267C88E75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xmlns=""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401B51C-4365-4FCB-BFCA-644740FC6027}"/>
              </a:ext>
            </a:extLst>
          </p:cNvPr>
          <p:cNvSpPr txBox="1"/>
          <p:nvPr/>
        </p:nvSpPr>
        <p:spPr>
          <a:xfrm>
            <a:off x="559558" y="4615840"/>
            <a:ext cx="10995699"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Còng</a:t>
            </a:r>
            <a:r>
              <a:rPr lang="en-US" sz="4000" b="1"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4000" b="1"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cua</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0438613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xmlns=""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xmlns=""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xmlns=""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xmlns="" id="{FE265E0F-80DD-44D7-97D3-E4FBD5CED68D}"/>
              </a:ext>
            </a:extLst>
          </p:cNvPr>
          <p:cNvGrpSpPr/>
          <p:nvPr/>
        </p:nvGrpSpPr>
        <p:grpSpPr>
          <a:xfrm>
            <a:off x="5054953" y="3389436"/>
            <a:ext cx="4437389" cy="2464195"/>
            <a:chOff x="6138355" y="864494"/>
            <a:chExt cx="5158854" cy="2557819"/>
          </a:xfrm>
        </p:grpSpPr>
        <p:sp>
          <p:nvSpPr>
            <p:cNvPr id="6" name="Rounded Rectangle 14">
              <a:extLst>
                <a:ext uri="{FF2B5EF4-FFF2-40B4-BE49-F238E27FC236}">
                  <a16:creationId xmlns:a16="http://schemas.microsoft.com/office/drawing/2014/main" xmlns=""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xmlns=""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3228335" y="32907"/>
            <a:ext cx="49330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3912772" y="1062229"/>
                <a:ext cx="409915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619164" y="3768742"/>
            <a:ext cx="4876800" cy="2879209"/>
          </a:xfrm>
          <a:prstGeom prst="rect">
            <a:avLst/>
          </a:prstGeom>
        </p:spPr>
      </p:pic>
    </p:spTree>
    <p:extLst>
      <p:ext uri="{BB962C8B-B14F-4D97-AF65-F5344CB8AC3E}">
        <p14:creationId xmlns:p14="http://schemas.microsoft.com/office/powerpoint/2010/main" val="1851760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xmlns=""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41194" y="163608"/>
            <a:ext cx="11612681"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33489348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8624" y="147638"/>
            <a:ext cx="3597466" cy="2038350"/>
          </a:xfrm>
          <a:prstGeom prst="rect">
            <a:avLst/>
          </a:prstGeom>
        </p:spPr>
      </p:pic>
      <p:sp>
        <p:nvSpPr>
          <p:cNvPr id="3" name="TextBox 2">
            <a:extLst>
              <a:ext uri="{FF2B5EF4-FFF2-40B4-BE49-F238E27FC236}">
                <a16:creationId xmlns:a16="http://schemas.microsoft.com/office/drawing/2014/main" xmlns="" id="{BFA71ED6-4818-4971-940C-5293AD3E8C5F}"/>
              </a:ext>
            </a:extLst>
          </p:cNvPr>
          <p:cNvSpPr txBox="1"/>
          <p:nvPr/>
        </p:nvSpPr>
        <p:spPr>
          <a:xfrm>
            <a:off x="428623" y="1792980"/>
            <a:ext cx="3985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4" name="Picture 3">
            <a:extLst>
              <a:ext uri="{FF2B5EF4-FFF2-40B4-BE49-F238E27FC236}">
                <a16:creationId xmlns:a16="http://schemas.microsoft.com/office/drawing/2014/main" xmlns=""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xmlns=""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548346" y="3575712"/>
            <a:ext cx="4099851" cy="4012811"/>
            <a:chOff x="2210738" y="-1461943"/>
            <a:chExt cx="941057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3867050" y="1019935"/>
                <a:ext cx="6596231" cy="677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591868" y="3763560"/>
            <a:ext cx="4808561" cy="2838922"/>
          </a:xfrm>
          <a:prstGeom prst="rect">
            <a:avLst/>
          </a:prstGeom>
        </p:spPr>
      </p:pic>
    </p:spTree>
    <p:extLst>
      <p:ext uri="{BB962C8B-B14F-4D97-AF65-F5344CB8AC3E}">
        <p14:creationId xmlns:p14="http://schemas.microsoft.com/office/powerpoint/2010/main" val="1847912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41194" y="163608"/>
            <a:ext cx="11612681"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40682719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xmlns="" id="{FD6DDF05-FCA9-4458-8BBC-71F1C7ED8676}"/>
              </a:ext>
            </a:extLst>
          </p:cNvPr>
          <p:cNvPicPr>
            <a:picLocks noChangeAspect="1"/>
          </p:cNvPicPr>
          <p:nvPr/>
        </p:nvPicPr>
        <p:blipFill>
          <a:blip r:embed="rId3"/>
          <a:stretch>
            <a:fillRect/>
          </a:stretch>
        </p:blipFill>
        <p:spPr>
          <a:xfrm>
            <a:off x="1115541" y="3386377"/>
            <a:ext cx="9742554" cy="2630533"/>
          </a:xfrm>
          <a:prstGeom prst="rect">
            <a:avLst/>
          </a:prstGeom>
        </p:spPr>
      </p:pic>
    </p:spTree>
    <p:extLst>
      <p:ext uri="{BB962C8B-B14F-4D97-AF65-F5344CB8AC3E}">
        <p14:creationId xmlns:p14="http://schemas.microsoft.com/office/powerpoint/2010/main" val="3696543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1B0554E5-B538-41F7-842C-1C4C930F4047}"/>
              </a:ext>
            </a:extLst>
          </p:cNvPr>
          <p:cNvGrpSpPr/>
          <p:nvPr/>
        </p:nvGrpSpPr>
        <p:grpSpPr>
          <a:xfrm>
            <a:off x="651438" y="1094608"/>
            <a:ext cx="10490405" cy="1101122"/>
            <a:chOff x="1603464" y="2459552"/>
            <a:chExt cx="9533109" cy="856397"/>
          </a:xfrm>
        </p:grpSpPr>
        <p:sp>
          <p:nvSpPr>
            <p:cNvPr id="5" name="矩形 8">
              <a:extLst>
                <a:ext uri="{FF2B5EF4-FFF2-40B4-BE49-F238E27FC236}">
                  <a16:creationId xmlns:a16="http://schemas.microsoft.com/office/drawing/2014/main" xmlns=""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箭头: 五边形 19">
              <a:extLst>
                <a:ext uri="{FF2B5EF4-FFF2-40B4-BE49-F238E27FC236}">
                  <a16:creationId xmlns:a16="http://schemas.microsoft.com/office/drawing/2014/main" xmlns=""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01</a:t>
              </a:r>
            </a:p>
          </p:txBody>
        </p:sp>
      </p:grpSp>
      <p:grpSp>
        <p:nvGrpSpPr>
          <p:cNvPr id="7" name="组合 10">
            <a:extLst>
              <a:ext uri="{FF2B5EF4-FFF2-40B4-BE49-F238E27FC236}">
                <a16:creationId xmlns:a16="http://schemas.microsoft.com/office/drawing/2014/main" xmlns="" id="{584039E9-1838-48EA-B775-E1EE6C13F6F2}"/>
              </a:ext>
            </a:extLst>
          </p:cNvPr>
          <p:cNvGrpSpPr/>
          <p:nvPr/>
        </p:nvGrpSpPr>
        <p:grpSpPr>
          <a:xfrm>
            <a:off x="651438" y="2326297"/>
            <a:ext cx="10490405" cy="856397"/>
            <a:chOff x="1603464" y="2459552"/>
            <a:chExt cx="10490405" cy="856397"/>
          </a:xfrm>
        </p:grpSpPr>
        <p:sp>
          <p:nvSpPr>
            <p:cNvPr id="8" name="矩形 11">
              <a:extLst>
                <a:ext uri="{FF2B5EF4-FFF2-40B4-BE49-F238E27FC236}">
                  <a16:creationId xmlns:a16="http://schemas.microsoft.com/office/drawing/2014/main" xmlns="" id="{360779F5-A9B4-49AA-864D-0CF6D8725125}"/>
                </a:ext>
              </a:extLst>
            </p:cNvPr>
            <p:cNvSpPr/>
            <p:nvPr/>
          </p:nvSpPr>
          <p:spPr>
            <a:xfrm>
              <a:off x="1924334" y="2524836"/>
              <a:ext cx="10169535"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箭头: 五边形 23">
              <a:extLst>
                <a:ext uri="{FF2B5EF4-FFF2-40B4-BE49-F238E27FC236}">
                  <a16:creationId xmlns:a16="http://schemas.microsoft.com/office/drawing/2014/main" xmlns=""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02</a:t>
              </a:r>
            </a:p>
          </p:txBody>
        </p:sp>
      </p:grpSp>
      <p:grpSp>
        <p:nvGrpSpPr>
          <p:cNvPr id="10" name="组合 26">
            <a:extLst>
              <a:ext uri="{FF2B5EF4-FFF2-40B4-BE49-F238E27FC236}">
                <a16:creationId xmlns:a16="http://schemas.microsoft.com/office/drawing/2014/main" xmlns="" id="{0E4BDB4B-DAC6-410A-8505-6C33B805F558}"/>
              </a:ext>
            </a:extLst>
          </p:cNvPr>
          <p:cNvGrpSpPr/>
          <p:nvPr/>
        </p:nvGrpSpPr>
        <p:grpSpPr>
          <a:xfrm>
            <a:off x="651438" y="3309416"/>
            <a:ext cx="10490405" cy="856397"/>
            <a:chOff x="1603464" y="2459552"/>
            <a:chExt cx="9533109" cy="856397"/>
          </a:xfrm>
        </p:grpSpPr>
        <p:sp>
          <p:nvSpPr>
            <p:cNvPr id="11" name="矩形 27">
              <a:extLst>
                <a:ext uri="{FF2B5EF4-FFF2-40B4-BE49-F238E27FC236}">
                  <a16:creationId xmlns:a16="http://schemas.microsoft.com/office/drawing/2014/main" xmlns=""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箭头: 五边形 26">
              <a:extLst>
                <a:ext uri="{FF2B5EF4-FFF2-40B4-BE49-F238E27FC236}">
                  <a16:creationId xmlns:a16="http://schemas.microsoft.com/office/drawing/2014/main" xmlns=""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03</a:t>
              </a:r>
            </a:p>
          </p:txBody>
        </p:sp>
      </p:grpSp>
      <p:grpSp>
        <p:nvGrpSpPr>
          <p:cNvPr id="13" name="组合 29">
            <a:extLst>
              <a:ext uri="{FF2B5EF4-FFF2-40B4-BE49-F238E27FC236}">
                <a16:creationId xmlns:a16="http://schemas.microsoft.com/office/drawing/2014/main" xmlns="" id="{07A6E1CF-1B89-4C16-AF7F-4450345F71F2}"/>
              </a:ext>
            </a:extLst>
          </p:cNvPr>
          <p:cNvGrpSpPr/>
          <p:nvPr/>
        </p:nvGrpSpPr>
        <p:grpSpPr>
          <a:xfrm>
            <a:off x="651438" y="4309656"/>
            <a:ext cx="10490405" cy="856397"/>
            <a:chOff x="1603464" y="2459552"/>
            <a:chExt cx="9533109" cy="856397"/>
          </a:xfrm>
        </p:grpSpPr>
        <p:sp>
          <p:nvSpPr>
            <p:cNvPr id="14" name="矩形 30">
              <a:extLst>
                <a:ext uri="{FF2B5EF4-FFF2-40B4-BE49-F238E27FC236}">
                  <a16:creationId xmlns:a16="http://schemas.microsoft.com/office/drawing/2014/main" xmlns=""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箭头: 五边形 29">
              <a:extLst>
                <a:ext uri="{FF2B5EF4-FFF2-40B4-BE49-F238E27FC236}">
                  <a16:creationId xmlns:a16="http://schemas.microsoft.com/office/drawing/2014/main" xmlns=""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04</a:t>
              </a:r>
            </a:p>
          </p:txBody>
        </p:sp>
      </p:grpSp>
      <p:grpSp>
        <p:nvGrpSpPr>
          <p:cNvPr id="16" name="Group 15">
            <a:extLst>
              <a:ext uri="{FF2B5EF4-FFF2-40B4-BE49-F238E27FC236}">
                <a16:creationId xmlns:a16="http://schemas.microsoft.com/office/drawing/2014/main" xmlns="" id="{71D1AE7D-8430-4AB5-A578-E6CE772E17D8}"/>
              </a:ext>
            </a:extLst>
          </p:cNvPr>
          <p:cNvGrpSpPr/>
          <p:nvPr/>
        </p:nvGrpSpPr>
        <p:grpSpPr>
          <a:xfrm>
            <a:off x="3167817" y="-368403"/>
            <a:ext cx="4768226" cy="1904390"/>
            <a:chOff x="3765322" y="-398062"/>
            <a:chExt cx="4250162" cy="2304595"/>
          </a:xfrm>
        </p:grpSpPr>
        <p:pic>
          <p:nvPicPr>
            <p:cNvPr id="17" name="Picture 4">
              <a:extLst>
                <a:ext uri="{FF2B5EF4-FFF2-40B4-BE49-F238E27FC236}">
                  <a16:creationId xmlns:a16="http://schemas.microsoft.com/office/drawing/2014/main" xmlns=""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3045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FD743BFE-9F39-4D93-9F1C-DD4E82FC3033}"/>
                </a:ext>
              </a:extLst>
            </p:cNvPr>
            <p:cNvSpPr txBox="1"/>
            <p:nvPr/>
          </p:nvSpPr>
          <p:spPr>
            <a:xfrm>
              <a:off x="4638618" y="400292"/>
              <a:ext cx="3376866" cy="856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xmlns="" id="{D436FBAA-0F0F-4250-8854-E83EF76DE91A}"/>
              </a:ext>
            </a:extLst>
          </p:cNvPr>
          <p:cNvSpPr txBox="1"/>
          <p:nvPr/>
        </p:nvSpPr>
        <p:spPr>
          <a:xfrm>
            <a:off x="1600106" y="1176025"/>
            <a:ext cx="9391612" cy="954107"/>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xúc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D4E19CDF-030C-4F23-91B0-41F2A7ABB050}"/>
              </a:ext>
            </a:extLst>
          </p:cNvPr>
          <p:cNvSpPr txBox="1"/>
          <p:nvPr/>
        </p:nvSpPr>
        <p:spPr>
          <a:xfrm>
            <a:off x="1570994" y="2471972"/>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xmlns="" id="{427D68F1-23F2-4BC1-B33D-497B033A9EC4}"/>
              </a:ext>
            </a:extLst>
          </p:cNvPr>
          <p:cNvSpPr txBox="1"/>
          <p:nvPr/>
        </p:nvSpPr>
        <p:spPr>
          <a:xfrm>
            <a:off x="1593373" y="2512817"/>
            <a:ext cx="9548470" cy="523220"/>
          </a:xfrm>
          <a:prstGeom prst="rect">
            <a:avLst/>
          </a:prstGeom>
          <a:noFill/>
        </p:spPr>
        <p:txBody>
          <a:bodyPr wrap="square" rtlCol="0">
            <a:spAutoFit/>
          </a:bodyPr>
          <a:lstStyle/>
          <a:p>
            <a:pPr lvl="0"/>
            <a:r>
              <a:rPr lang="vi-VN" sz="2800" dirty="0">
                <a:latin typeface="Times New Roman" panose="02020603050405020304" pitchFamily="18" charset="0"/>
                <a:ea typeface="Arial-Rounded" panose="020B0500000000000000" pitchFamily="34" charset="0"/>
                <a:cs typeface="Times New Roman" panose="02020603050405020304" pitchFamily="18" charset="0"/>
              </a:rPr>
              <a:t>Biển hiện ra như thế nào trước mắt Thắng?</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465BB93A-F68C-4BDD-AABB-851A26432E9D}"/>
              </a:ext>
            </a:extLst>
          </p:cNvPr>
          <p:cNvSpPr txBox="1"/>
          <p:nvPr/>
        </p:nvSpPr>
        <p:spPr>
          <a:xfrm>
            <a:off x="1570994" y="3478701"/>
            <a:ext cx="9128623" cy="523220"/>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8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xmlns="" id="{C3665D7E-0591-4A41-906D-C2CB73B79C74}"/>
              </a:ext>
            </a:extLst>
          </p:cNvPr>
          <p:cNvSpPr txBox="1"/>
          <p:nvPr/>
        </p:nvSpPr>
        <p:spPr>
          <a:xfrm>
            <a:off x="1611260" y="4551326"/>
            <a:ext cx="8652412" cy="523220"/>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4" name="组合 29">
            <a:extLst>
              <a:ext uri="{FF2B5EF4-FFF2-40B4-BE49-F238E27FC236}">
                <a16:creationId xmlns:a16="http://schemas.microsoft.com/office/drawing/2014/main" xmlns="" id="{61C3F884-686E-48E0-B55D-E8A9434B086C}"/>
              </a:ext>
            </a:extLst>
          </p:cNvPr>
          <p:cNvGrpSpPr/>
          <p:nvPr/>
        </p:nvGrpSpPr>
        <p:grpSpPr>
          <a:xfrm>
            <a:off x="651438" y="5274418"/>
            <a:ext cx="10490405" cy="856397"/>
            <a:chOff x="1603464" y="2459552"/>
            <a:chExt cx="9533109" cy="856397"/>
          </a:xfrm>
        </p:grpSpPr>
        <p:sp>
          <p:nvSpPr>
            <p:cNvPr id="25" name="矩形 30">
              <a:extLst>
                <a:ext uri="{FF2B5EF4-FFF2-40B4-BE49-F238E27FC236}">
                  <a16:creationId xmlns:a16="http://schemas.microsoft.com/office/drawing/2014/main" xmlns=""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箭头: 五边形 29">
              <a:extLst>
                <a:ext uri="{FF2B5EF4-FFF2-40B4-BE49-F238E27FC236}">
                  <a16:creationId xmlns:a16="http://schemas.microsoft.com/office/drawing/2014/main" xmlns=""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05</a:t>
              </a:r>
            </a:p>
          </p:txBody>
        </p:sp>
      </p:grpSp>
      <p:sp>
        <p:nvSpPr>
          <p:cNvPr id="27" name="TextBox 26">
            <a:extLst>
              <a:ext uri="{FF2B5EF4-FFF2-40B4-BE49-F238E27FC236}">
                <a16:creationId xmlns:a16="http://schemas.microsoft.com/office/drawing/2014/main" xmlns="" id="{33A5DAC9-5279-4E4F-B722-323560838C45}"/>
              </a:ext>
            </a:extLst>
          </p:cNvPr>
          <p:cNvSpPr txBox="1"/>
          <p:nvPr/>
        </p:nvSpPr>
        <p:spPr>
          <a:xfrm>
            <a:off x="1450131" y="5339702"/>
            <a:ext cx="9691712" cy="954107"/>
          </a:xfrm>
          <a:prstGeom prst="rect">
            <a:avLst/>
          </a:prstGeom>
          <a:noFill/>
        </p:spPr>
        <p:txBody>
          <a:bodyPr wrap="square" rtlCol="0">
            <a:spAutoFit/>
          </a:bodyPr>
          <a:lstStyle/>
          <a:p>
            <a:pPr lvl="0"/>
            <a:r>
              <a:rPr lang="en-US" sz="2800" dirty="0">
                <a:latin typeface="Times New Roman" panose="02020603050405020304" pitchFamily="18" charset="0"/>
                <a:ea typeface="Arial-Rounded" panose="020B0500000000000000" pitchFamily="34" charset="0"/>
                <a:cs typeface="Times New Roman" panose="02020603050405020304" pitchFamily="18" charset="0"/>
              </a:rPr>
              <a:t>Theo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hứa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hẹn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vị</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9609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xmlns=""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xmlns=""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19">
              <a:extLst>
                <a:ext uri="{FF2B5EF4-FFF2-40B4-BE49-F238E27FC236}">
                  <a16:creationId xmlns:a16="http://schemas.microsoft.com/office/drawing/2014/main" xmlns=""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sp>
        <p:nvSpPr>
          <p:cNvPr id="5" name="TextBox 4">
            <a:extLst>
              <a:ext uri="{FF2B5EF4-FFF2-40B4-BE49-F238E27FC236}">
                <a16:creationId xmlns:a16="http://schemas.microsoft.com/office/drawing/2014/main" xmlns=""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xmlns="" id="{AACCCD00-E1CB-42FE-A35B-53FDF31D150D}"/>
              </a:ext>
            </a:extLst>
          </p:cNvPr>
          <p:cNvGrpSpPr/>
          <p:nvPr/>
        </p:nvGrpSpPr>
        <p:grpSpPr>
          <a:xfrm>
            <a:off x="150967" y="1696850"/>
            <a:ext cx="11272209" cy="2989560"/>
            <a:chOff x="503736" y="2521384"/>
            <a:chExt cx="6325689" cy="2989560"/>
          </a:xfrm>
        </p:grpSpPr>
        <p:sp>
          <p:nvSpPr>
            <p:cNvPr id="7" name="TextBox 6">
              <a:extLst>
                <a:ext uri="{FF2B5EF4-FFF2-40B4-BE49-F238E27FC236}">
                  <a16:creationId xmlns:a16="http://schemas.microsoft.com/office/drawing/2014/main" xmlns="" id="{DF61E085-096D-4DA1-99FC-457CCB18C56C}"/>
                </a:ext>
              </a:extLst>
            </p:cNvPr>
            <p:cNvSpPr txBox="1"/>
            <p:nvPr/>
          </p:nvSpPr>
          <p:spPr>
            <a:xfrm>
              <a:off x="971107" y="2833288"/>
              <a:ext cx="5858317" cy="1815882"/>
            </a:xfrm>
            <a:prstGeom prst="rect">
              <a:avLst/>
            </a:prstGeom>
            <a:noFill/>
            <a:ln w="57150">
              <a:noFill/>
            </a:ln>
          </p:spPr>
          <p:txBody>
            <a:bodyPr wrap="square">
              <a:spAutoFit/>
            </a:bodyP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 câu thể hiện cảm xúc của Thắng khi lần đầu tiên thấy biển là:</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A! Biển! Biển đây rồi. Thích quá!</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Thắng reo toáng lên, vượt qua bố và anh Thái chạy ào ra bãi cát.</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Cậu đứng ngây ra nhìn biển.</a:t>
              </a:r>
            </a:p>
          </p:txBody>
        </p:sp>
        <p:grpSp>
          <p:nvGrpSpPr>
            <p:cNvPr id="8" name="Group 7">
              <a:extLst>
                <a:ext uri="{FF2B5EF4-FFF2-40B4-BE49-F238E27FC236}">
                  <a16:creationId xmlns:a16="http://schemas.microsoft.com/office/drawing/2014/main" xmlns="" id="{8305FFCB-F068-43D3-8F55-710AA3818C84}"/>
                </a:ext>
              </a:extLst>
            </p:cNvPr>
            <p:cNvGrpSpPr/>
            <p:nvPr/>
          </p:nvGrpSpPr>
          <p:grpSpPr>
            <a:xfrm>
              <a:off x="503736" y="2521384"/>
              <a:ext cx="6325689" cy="2989560"/>
              <a:chOff x="503736" y="2521384"/>
              <a:chExt cx="6325689" cy="2989560"/>
            </a:xfrm>
          </p:grpSpPr>
          <p:sp>
            <p:nvSpPr>
              <p:cNvPr id="9" name="Rectangle 8">
                <a:extLst>
                  <a:ext uri="{FF2B5EF4-FFF2-40B4-BE49-F238E27FC236}">
                    <a16:creationId xmlns:a16="http://schemas.microsoft.com/office/drawing/2014/main" xmlns=""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xmlns=""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xmlns=""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xmlns=""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3">
              <a:extLst>
                <a:ext uri="{FF2B5EF4-FFF2-40B4-BE49-F238E27FC236}">
                  <a16:creationId xmlns:a16="http://schemas.microsoft.com/office/drawing/2014/main" xmlns=""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5" name="TextBox 4">
            <a:extLst>
              <a:ext uri="{FF2B5EF4-FFF2-40B4-BE49-F238E27FC236}">
                <a16:creationId xmlns:a16="http://schemas.microsoft.com/office/drawing/2014/main" xmlns="" id="{E2BA98FE-49B1-407A-B695-96564ADAF41F}"/>
              </a:ext>
            </a:extLst>
          </p:cNvPr>
          <p:cNvSpPr txBox="1"/>
          <p:nvPr/>
        </p:nvSpPr>
        <p:spPr>
          <a:xfrm>
            <a:off x="2794982" y="471304"/>
            <a:ext cx="8652412" cy="584775"/>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 hiện ra như thế nào trước mắt Thắng?</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9AB89EC8-E6E1-4978-91C5-DD9018DED586}"/>
              </a:ext>
            </a:extLst>
          </p:cNvPr>
          <p:cNvGrpSpPr/>
          <p:nvPr/>
        </p:nvGrpSpPr>
        <p:grpSpPr>
          <a:xfrm>
            <a:off x="515318" y="978947"/>
            <a:ext cx="11829082" cy="4416490"/>
            <a:chOff x="515318" y="978946"/>
            <a:chExt cx="11829082" cy="5300573"/>
          </a:xfrm>
        </p:grpSpPr>
        <p:sp>
          <p:nvSpPr>
            <p:cNvPr id="6" name="TextBox 5">
              <a:extLst>
                <a:ext uri="{FF2B5EF4-FFF2-40B4-BE49-F238E27FC236}">
                  <a16:creationId xmlns:a16="http://schemas.microsoft.com/office/drawing/2014/main" xmlns="" id="{1FCF9389-E0A5-4C1D-9C88-32F23277A9C4}"/>
                </a:ext>
              </a:extLst>
            </p:cNvPr>
            <p:cNvSpPr txBox="1"/>
            <p:nvPr/>
          </p:nvSpPr>
          <p:spPr>
            <a:xfrm>
              <a:off x="742521" y="1939992"/>
              <a:ext cx="10643635"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 h</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F9B80F95-2412-4514-A6F6-031CF10AE9BE}"/>
                </a:ext>
              </a:extLst>
            </p:cNvPr>
            <p:cNvGrpSpPr/>
            <p:nvPr/>
          </p:nvGrpSpPr>
          <p:grpSpPr>
            <a:xfrm>
              <a:off x="515318" y="978946"/>
              <a:ext cx="11829082" cy="5300573"/>
              <a:chOff x="362918" y="1369539"/>
              <a:chExt cx="11829082" cy="5300573"/>
            </a:xfrm>
          </p:grpSpPr>
          <p:sp>
            <p:nvSpPr>
              <p:cNvPr id="8" name="TextBox 7">
                <a:extLst>
                  <a:ext uri="{FF2B5EF4-FFF2-40B4-BE49-F238E27FC236}">
                    <a16:creationId xmlns:a16="http://schemas.microsoft.com/office/drawing/2014/main" xmlns="" id="{BD4385D3-66AE-4B4F-A085-F3A1B17E4E65}"/>
                  </a:ext>
                </a:extLst>
              </p:cNvPr>
              <p:cNvSpPr txBox="1"/>
              <p:nvPr/>
            </p:nvSpPr>
            <p:spPr>
              <a:xfrm>
                <a:off x="966457" y="4269099"/>
                <a:ext cx="11225543" cy="2401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r>
                <a:b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r>
                <a:b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endPar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xmlns=""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xmlns=""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xmlns=""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xmlns=""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81FDC4E6-9471-4E8A-AB0A-14A43C7C7AF8}"/>
                  </a:ext>
                </a:extLst>
              </p:cNvPr>
              <p:cNvSpPr txBox="1"/>
              <p:nvPr/>
            </p:nvSpPr>
            <p:spPr>
              <a:xfrm>
                <a:off x="4096133" y="1019935"/>
                <a:ext cx="575293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xmlns=""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xmlns=""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箭头: 五边形 26">
              <a:extLst>
                <a:ext uri="{FF2B5EF4-FFF2-40B4-BE49-F238E27FC236}">
                  <a16:creationId xmlns:a16="http://schemas.microsoft.com/office/drawing/2014/main" xmlns=""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03</a:t>
              </a:r>
            </a:p>
          </p:txBody>
        </p:sp>
      </p:grpSp>
      <p:sp>
        <p:nvSpPr>
          <p:cNvPr id="5" name="TextBox 4">
            <a:extLst>
              <a:ext uri="{FF2B5EF4-FFF2-40B4-BE49-F238E27FC236}">
                <a16:creationId xmlns:a16="http://schemas.microsoft.com/office/drawing/2014/main" xmlns=""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0" name="Group 9">
            <a:extLst>
              <a:ext uri="{FF2B5EF4-FFF2-40B4-BE49-F238E27FC236}">
                <a16:creationId xmlns:a16="http://schemas.microsoft.com/office/drawing/2014/main" xmlns="" id="{08917C90-228D-40D7-8DD3-BBC649412ACA}"/>
              </a:ext>
            </a:extLst>
          </p:cNvPr>
          <p:cNvGrpSpPr/>
          <p:nvPr/>
        </p:nvGrpSpPr>
        <p:grpSpPr>
          <a:xfrm>
            <a:off x="1036611" y="1483374"/>
            <a:ext cx="10864237" cy="1296576"/>
            <a:chOff x="211545" y="1221980"/>
            <a:chExt cx="12580530" cy="1296576"/>
          </a:xfrm>
        </p:grpSpPr>
        <p:sp>
          <p:nvSpPr>
            <p:cNvPr id="6" name="TextBox 5">
              <a:extLst>
                <a:ext uri="{FF2B5EF4-FFF2-40B4-BE49-F238E27FC236}">
                  <a16:creationId xmlns:a16="http://schemas.microsoft.com/office/drawing/2014/main" xmlns="" id="{5AA7EAC4-7059-4876-93A2-C01C82D969E0}"/>
                </a:ext>
              </a:extLst>
            </p:cNvPr>
            <p:cNvSpPr txBox="1"/>
            <p:nvPr/>
          </p:nvSpPr>
          <p:spPr>
            <a:xfrm>
              <a:off x="1392811" y="1707902"/>
              <a:ext cx="113992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chú</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ý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đến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còng</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gió</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biển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211545" y="1221980"/>
              <a:ext cx="1296576" cy="1296576"/>
            </a:xfrm>
            <a:prstGeom prst="rect">
              <a:avLst/>
            </a:prstGeom>
          </p:spPr>
        </p:pic>
      </p:grpSp>
      <p:grpSp>
        <p:nvGrpSpPr>
          <p:cNvPr id="12" name="Group 11">
            <a:extLst>
              <a:ext uri="{FF2B5EF4-FFF2-40B4-BE49-F238E27FC236}">
                <a16:creationId xmlns:a16="http://schemas.microsoft.com/office/drawing/2014/main" xmlns="" id="{8E874B57-C13F-4492-904A-54B93BDE5A78}"/>
              </a:ext>
            </a:extLst>
          </p:cNvPr>
          <p:cNvGrpSpPr/>
          <p:nvPr/>
        </p:nvGrpSpPr>
        <p:grpSpPr>
          <a:xfrm>
            <a:off x="2840360" y="1677851"/>
            <a:ext cx="7968667" cy="5856422"/>
            <a:chOff x="2210738" y="-1461943"/>
            <a:chExt cx="10547483" cy="5856422"/>
          </a:xfrm>
        </p:grpSpPr>
        <p:grpSp>
          <p:nvGrpSpPr>
            <p:cNvPr id="14" name="Group 13">
              <a:extLst>
                <a:ext uri="{FF2B5EF4-FFF2-40B4-BE49-F238E27FC236}">
                  <a16:creationId xmlns:a16="http://schemas.microsoft.com/office/drawing/2014/main" xmlns="" id="{1AD21669-2603-4FDC-B214-F449536B2D87}"/>
                </a:ext>
              </a:extLst>
            </p:cNvPr>
            <p:cNvGrpSpPr/>
            <p:nvPr/>
          </p:nvGrpSpPr>
          <p:grpSpPr>
            <a:xfrm>
              <a:off x="3320903" y="-1461943"/>
              <a:ext cx="9437318" cy="5856422"/>
              <a:chOff x="3637968" y="-666044"/>
              <a:chExt cx="8020635" cy="5566425"/>
            </a:xfrm>
          </p:grpSpPr>
          <p:pic>
            <p:nvPicPr>
              <p:cNvPr id="16" name="Picture 4">
                <a:extLst>
                  <a:ext uri="{FF2B5EF4-FFF2-40B4-BE49-F238E27FC236}">
                    <a16:creationId xmlns:a16="http://schemas.microsoft.com/office/drawing/2014/main" xmlns=""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8020635" cy="55664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kĩ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cuộc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giữa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Hải</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xmlns=""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xmlns=""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9">
              <a:extLst>
                <a:ext uri="{FF2B5EF4-FFF2-40B4-BE49-F238E27FC236}">
                  <a16:creationId xmlns:a16="http://schemas.microsoft.com/office/drawing/2014/main" xmlns=""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04</a:t>
              </a:r>
            </a:p>
          </p:txBody>
        </p:sp>
      </p:grpSp>
      <p:sp>
        <p:nvSpPr>
          <p:cNvPr id="5" name="TextBox 4">
            <a:extLst>
              <a:ext uri="{FF2B5EF4-FFF2-40B4-BE49-F238E27FC236}">
                <a16:creationId xmlns:a16="http://schemas.microsoft.com/office/drawing/2014/main" xmlns=""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 name="Group 7">
            <a:extLst>
              <a:ext uri="{FF2B5EF4-FFF2-40B4-BE49-F238E27FC236}">
                <a16:creationId xmlns:a16="http://schemas.microsoft.com/office/drawing/2014/main" xmlns=""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xmlns=""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xmlns=""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hãy tưởng tượng mình là bạn Thắng trong bài đọc để giới thiệu cho mọi người biết bạn Hải.</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xmlns="" id="{3E14D33D-9CB6-47CF-99A4-54FAC2CCCAEE}"/>
              </a:ext>
            </a:extLst>
          </p:cNvPr>
          <p:cNvSpPr/>
          <p:nvPr/>
        </p:nvSpPr>
        <p:spPr>
          <a:xfrm>
            <a:off x="682388" y="1751147"/>
            <a:ext cx="11068333"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 tham khảo</a:t>
            </a:r>
            <a:r>
              <a:rPr lang="en-US"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góp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xmlns="" id="{F6EBAA44-A043-4FDB-98D4-BFEC0F1E3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xmlns=""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xmlns=""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9">
              <a:extLst>
                <a:ext uri="{FF2B5EF4-FFF2-40B4-BE49-F238E27FC236}">
                  <a16:creationId xmlns:a16="http://schemas.microsoft.com/office/drawing/2014/main" xmlns=""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05</a:t>
              </a:r>
            </a:p>
          </p:txBody>
        </p:sp>
      </p:grpSp>
      <p:sp>
        <p:nvSpPr>
          <p:cNvPr id="5" name="TextBox 4">
            <a:extLst>
              <a:ext uri="{FF2B5EF4-FFF2-40B4-BE49-F238E27FC236}">
                <a16:creationId xmlns:a16="http://schemas.microsoft.com/office/drawing/2014/main" xmlns=""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hẹn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vị</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 name="Group 7">
            <a:extLst>
              <a:ext uri="{FF2B5EF4-FFF2-40B4-BE49-F238E27FC236}">
                <a16:creationId xmlns:a16="http://schemas.microsoft.com/office/drawing/2014/main" xmlns=""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xmlns=""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xmlns=""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dựa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suy</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sẽ</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diễn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ra.</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xmlns="" id="{3E14D33D-9CB6-47CF-99A4-54FAC2CCCAEE}"/>
              </a:ext>
            </a:extLst>
          </p:cNvPr>
          <p:cNvSpPr/>
          <p:nvPr/>
        </p:nvSpPr>
        <p:spPr>
          <a:xfrm>
            <a:off x="943382" y="1751147"/>
            <a:ext cx="10670863"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9726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9D98287-17F1-427F-89A8-B07109B03184}"/>
              </a:ext>
            </a:extLst>
          </p:cNvPr>
          <p:cNvGrpSpPr/>
          <p:nvPr/>
        </p:nvGrpSpPr>
        <p:grpSpPr>
          <a:xfrm>
            <a:off x="3869777" y="-245660"/>
            <a:ext cx="4919381" cy="2920622"/>
            <a:chOff x="3825327" y="-288795"/>
            <a:chExt cx="4546309" cy="3985173"/>
          </a:xfrm>
        </p:grpSpPr>
        <p:pic>
          <p:nvPicPr>
            <p:cNvPr id="3" name="Picture 2">
              <a:extLst>
                <a:ext uri="{FF2B5EF4-FFF2-40B4-BE49-F238E27FC236}">
                  <a16:creationId xmlns:a16="http://schemas.microsoft.com/office/drawing/2014/main" xmlns=""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xmlns="" id="{2482ABDF-B4D0-4AF4-982D-D582C7FECDEF}"/>
              </a:ext>
            </a:extLst>
          </p:cNvPr>
          <p:cNvSpPr txBox="1"/>
          <p:nvPr/>
        </p:nvSpPr>
        <p:spPr>
          <a:xfrm>
            <a:off x="704850" y="2384176"/>
            <a:ext cx="11087099" cy="2554545"/>
          </a:xfrm>
          <a:custGeom>
            <a:avLst/>
            <a:gdLst>
              <a:gd name="connsiteX0" fmla="*/ 0 w 11087099"/>
              <a:gd name="connsiteY0" fmla="*/ 0 h 2554545"/>
              <a:gd name="connsiteX1" fmla="*/ 694403 w 11087099"/>
              <a:gd name="connsiteY1" fmla="*/ 0 h 2554545"/>
              <a:gd name="connsiteX2" fmla="*/ 1388805 w 11087099"/>
              <a:gd name="connsiteY2" fmla="*/ 0 h 2554545"/>
              <a:gd name="connsiteX3" fmla="*/ 2194079 w 11087099"/>
              <a:gd name="connsiteY3" fmla="*/ 0 h 2554545"/>
              <a:gd name="connsiteX4" fmla="*/ 2555868 w 11087099"/>
              <a:gd name="connsiteY4" fmla="*/ 0 h 2554545"/>
              <a:gd name="connsiteX5" fmla="*/ 3028529 w 11087099"/>
              <a:gd name="connsiteY5" fmla="*/ 0 h 2554545"/>
              <a:gd name="connsiteX6" fmla="*/ 3722931 w 11087099"/>
              <a:gd name="connsiteY6" fmla="*/ 0 h 2554545"/>
              <a:gd name="connsiteX7" fmla="*/ 4417334 w 11087099"/>
              <a:gd name="connsiteY7" fmla="*/ 0 h 2554545"/>
              <a:gd name="connsiteX8" fmla="*/ 4889994 w 11087099"/>
              <a:gd name="connsiteY8" fmla="*/ 0 h 2554545"/>
              <a:gd name="connsiteX9" fmla="*/ 5251784 w 11087099"/>
              <a:gd name="connsiteY9" fmla="*/ 0 h 2554545"/>
              <a:gd name="connsiteX10" fmla="*/ 6057057 w 11087099"/>
              <a:gd name="connsiteY10" fmla="*/ 0 h 2554545"/>
              <a:gd name="connsiteX11" fmla="*/ 6307976 w 11087099"/>
              <a:gd name="connsiteY11" fmla="*/ 0 h 2554545"/>
              <a:gd name="connsiteX12" fmla="*/ 6669765 w 11087099"/>
              <a:gd name="connsiteY12" fmla="*/ 0 h 2554545"/>
              <a:gd name="connsiteX13" fmla="*/ 7031555 w 11087099"/>
              <a:gd name="connsiteY13" fmla="*/ 0 h 2554545"/>
              <a:gd name="connsiteX14" fmla="*/ 7615086 w 11087099"/>
              <a:gd name="connsiteY14" fmla="*/ 0 h 2554545"/>
              <a:gd name="connsiteX15" fmla="*/ 7866005 w 11087099"/>
              <a:gd name="connsiteY15" fmla="*/ 0 h 2554545"/>
              <a:gd name="connsiteX16" fmla="*/ 8449537 w 11087099"/>
              <a:gd name="connsiteY16" fmla="*/ 0 h 2554545"/>
              <a:gd name="connsiteX17" fmla="*/ 9254810 w 11087099"/>
              <a:gd name="connsiteY17" fmla="*/ 0 h 2554545"/>
              <a:gd name="connsiteX18" fmla="*/ 9616600 w 11087099"/>
              <a:gd name="connsiteY18" fmla="*/ 0 h 2554545"/>
              <a:gd name="connsiteX19" fmla="*/ 10200131 w 11087099"/>
              <a:gd name="connsiteY19" fmla="*/ 0 h 2554545"/>
              <a:gd name="connsiteX20" fmla="*/ 11087099 w 11087099"/>
              <a:gd name="connsiteY20" fmla="*/ 0 h 2554545"/>
              <a:gd name="connsiteX21" fmla="*/ 11087099 w 11087099"/>
              <a:gd name="connsiteY21" fmla="*/ 434273 h 2554545"/>
              <a:gd name="connsiteX22" fmla="*/ 11087099 w 11087099"/>
              <a:gd name="connsiteY22" fmla="*/ 919636 h 2554545"/>
              <a:gd name="connsiteX23" fmla="*/ 11087099 w 11087099"/>
              <a:gd name="connsiteY23" fmla="*/ 1456091 h 2554545"/>
              <a:gd name="connsiteX24" fmla="*/ 11087099 w 11087099"/>
              <a:gd name="connsiteY24" fmla="*/ 1890363 h 2554545"/>
              <a:gd name="connsiteX25" fmla="*/ 11087099 w 11087099"/>
              <a:gd name="connsiteY25" fmla="*/ 2554545 h 2554545"/>
              <a:gd name="connsiteX26" fmla="*/ 10725309 w 11087099"/>
              <a:gd name="connsiteY26" fmla="*/ 2554545 h 2554545"/>
              <a:gd name="connsiteX27" fmla="*/ 10474391 w 11087099"/>
              <a:gd name="connsiteY27" fmla="*/ 2554545 h 2554545"/>
              <a:gd name="connsiteX28" fmla="*/ 10001730 w 11087099"/>
              <a:gd name="connsiteY28" fmla="*/ 2554545 h 2554545"/>
              <a:gd name="connsiteX29" fmla="*/ 9529070 w 11087099"/>
              <a:gd name="connsiteY29" fmla="*/ 2554545 h 2554545"/>
              <a:gd name="connsiteX30" fmla="*/ 8834667 w 11087099"/>
              <a:gd name="connsiteY30" fmla="*/ 2554545 h 2554545"/>
              <a:gd name="connsiteX31" fmla="*/ 8029394 w 11087099"/>
              <a:gd name="connsiteY31" fmla="*/ 2554545 h 2554545"/>
              <a:gd name="connsiteX32" fmla="*/ 7556733 w 11087099"/>
              <a:gd name="connsiteY32" fmla="*/ 2554545 h 2554545"/>
              <a:gd name="connsiteX33" fmla="*/ 7194944 w 11087099"/>
              <a:gd name="connsiteY33" fmla="*/ 2554545 h 2554545"/>
              <a:gd name="connsiteX34" fmla="*/ 6722283 w 11087099"/>
              <a:gd name="connsiteY34" fmla="*/ 2554545 h 2554545"/>
              <a:gd name="connsiteX35" fmla="*/ 6027881 w 11087099"/>
              <a:gd name="connsiteY35" fmla="*/ 2554545 h 2554545"/>
              <a:gd name="connsiteX36" fmla="*/ 5555220 w 11087099"/>
              <a:gd name="connsiteY36" fmla="*/ 2554545 h 2554545"/>
              <a:gd name="connsiteX37" fmla="*/ 4749947 w 11087099"/>
              <a:gd name="connsiteY37" fmla="*/ 2554545 h 2554545"/>
              <a:gd name="connsiteX38" fmla="*/ 4055544 w 11087099"/>
              <a:gd name="connsiteY38" fmla="*/ 2554545 h 2554545"/>
              <a:gd name="connsiteX39" fmla="*/ 3472013 w 11087099"/>
              <a:gd name="connsiteY39" fmla="*/ 2554545 h 2554545"/>
              <a:gd name="connsiteX40" fmla="*/ 3221094 w 11087099"/>
              <a:gd name="connsiteY40" fmla="*/ 2554545 h 2554545"/>
              <a:gd name="connsiteX41" fmla="*/ 2526692 w 11087099"/>
              <a:gd name="connsiteY41" fmla="*/ 2554545 h 2554545"/>
              <a:gd name="connsiteX42" fmla="*/ 2054031 w 11087099"/>
              <a:gd name="connsiteY42" fmla="*/ 2554545 h 2554545"/>
              <a:gd name="connsiteX43" fmla="*/ 1248757 w 11087099"/>
              <a:gd name="connsiteY43" fmla="*/ 2554545 h 2554545"/>
              <a:gd name="connsiteX44" fmla="*/ 554355 w 11087099"/>
              <a:gd name="connsiteY44" fmla="*/ 2554545 h 2554545"/>
              <a:gd name="connsiteX45" fmla="*/ 0 w 11087099"/>
              <a:gd name="connsiteY45" fmla="*/ 2554545 h 2554545"/>
              <a:gd name="connsiteX46" fmla="*/ 0 w 11087099"/>
              <a:gd name="connsiteY46" fmla="*/ 2069181 h 2554545"/>
              <a:gd name="connsiteX47" fmla="*/ 0 w 11087099"/>
              <a:gd name="connsiteY47" fmla="*/ 1609363 h 2554545"/>
              <a:gd name="connsiteX48" fmla="*/ 0 w 11087099"/>
              <a:gd name="connsiteY48" fmla="*/ 1149545 h 2554545"/>
              <a:gd name="connsiteX49" fmla="*/ 0 w 11087099"/>
              <a:gd name="connsiteY49" fmla="*/ 664182 h 2554545"/>
              <a:gd name="connsiteX50" fmla="*/ 0 w 11087099"/>
              <a:gd name="connsiteY5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2554545"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09664" y="138147"/>
                  <a:pt x="11073539" y="234526"/>
                  <a:pt x="11087099" y="434273"/>
                </a:cubicBezTo>
                <a:cubicBezTo>
                  <a:pt x="11100659" y="634020"/>
                  <a:pt x="11049380" y="680375"/>
                  <a:pt x="11087099" y="919636"/>
                </a:cubicBezTo>
                <a:cubicBezTo>
                  <a:pt x="11124818" y="1158897"/>
                  <a:pt x="11041967" y="1269882"/>
                  <a:pt x="11087099" y="1456091"/>
                </a:cubicBezTo>
                <a:cubicBezTo>
                  <a:pt x="11132231" y="1642301"/>
                  <a:pt x="11054007" y="1743371"/>
                  <a:pt x="11087099" y="1890363"/>
                </a:cubicBezTo>
                <a:cubicBezTo>
                  <a:pt x="11120191" y="2037355"/>
                  <a:pt x="11044434" y="2328769"/>
                  <a:pt x="11087099" y="2554545"/>
                </a:cubicBezTo>
                <a:cubicBezTo>
                  <a:pt x="10978405" y="2570256"/>
                  <a:pt x="10856042" y="2552279"/>
                  <a:pt x="10725309" y="2554545"/>
                </a:cubicBezTo>
                <a:cubicBezTo>
                  <a:pt x="10594576" y="2556811"/>
                  <a:pt x="10568386" y="2533117"/>
                  <a:pt x="10474391" y="2554545"/>
                </a:cubicBezTo>
                <a:cubicBezTo>
                  <a:pt x="10380396" y="2575973"/>
                  <a:pt x="10191808" y="2546768"/>
                  <a:pt x="10001730" y="2554545"/>
                </a:cubicBezTo>
                <a:cubicBezTo>
                  <a:pt x="9811652" y="2562322"/>
                  <a:pt x="9714241" y="2515786"/>
                  <a:pt x="9529070" y="2554545"/>
                </a:cubicBezTo>
                <a:cubicBezTo>
                  <a:pt x="9343899" y="2593304"/>
                  <a:pt x="8992671" y="2477591"/>
                  <a:pt x="8834667" y="2554545"/>
                </a:cubicBezTo>
                <a:cubicBezTo>
                  <a:pt x="8676663" y="2631499"/>
                  <a:pt x="8279740" y="2464326"/>
                  <a:pt x="8029394" y="2554545"/>
                </a:cubicBezTo>
                <a:cubicBezTo>
                  <a:pt x="7779048" y="2644764"/>
                  <a:pt x="7697394" y="2508023"/>
                  <a:pt x="7556733" y="2554545"/>
                </a:cubicBezTo>
                <a:cubicBezTo>
                  <a:pt x="7416072" y="2601067"/>
                  <a:pt x="7373516" y="2519873"/>
                  <a:pt x="7194944" y="2554545"/>
                </a:cubicBezTo>
                <a:cubicBezTo>
                  <a:pt x="7016372" y="2589217"/>
                  <a:pt x="6868480" y="2519727"/>
                  <a:pt x="6722283" y="2554545"/>
                </a:cubicBezTo>
                <a:cubicBezTo>
                  <a:pt x="6576086" y="2589363"/>
                  <a:pt x="6299259" y="2497558"/>
                  <a:pt x="6027881" y="2554545"/>
                </a:cubicBezTo>
                <a:cubicBezTo>
                  <a:pt x="5756503" y="2611532"/>
                  <a:pt x="5740400" y="2534681"/>
                  <a:pt x="5555220" y="2554545"/>
                </a:cubicBezTo>
                <a:cubicBezTo>
                  <a:pt x="5370040" y="2574409"/>
                  <a:pt x="5121609" y="2497418"/>
                  <a:pt x="4749947" y="2554545"/>
                </a:cubicBezTo>
                <a:cubicBezTo>
                  <a:pt x="4378285" y="2611672"/>
                  <a:pt x="4319805" y="2512135"/>
                  <a:pt x="4055544" y="2554545"/>
                </a:cubicBezTo>
                <a:cubicBezTo>
                  <a:pt x="3791283" y="2596955"/>
                  <a:pt x="3635744" y="2498584"/>
                  <a:pt x="3472013" y="2554545"/>
                </a:cubicBezTo>
                <a:cubicBezTo>
                  <a:pt x="3308282" y="2610506"/>
                  <a:pt x="3277065" y="2549014"/>
                  <a:pt x="3221094" y="2554545"/>
                </a:cubicBezTo>
                <a:cubicBezTo>
                  <a:pt x="3165123" y="2560076"/>
                  <a:pt x="2757366" y="2472342"/>
                  <a:pt x="2526692" y="2554545"/>
                </a:cubicBezTo>
                <a:cubicBezTo>
                  <a:pt x="2296018" y="2636748"/>
                  <a:pt x="2282966" y="2539718"/>
                  <a:pt x="2054031" y="2554545"/>
                </a:cubicBezTo>
                <a:cubicBezTo>
                  <a:pt x="1825096" y="2569372"/>
                  <a:pt x="1620519" y="2514812"/>
                  <a:pt x="1248757" y="2554545"/>
                </a:cubicBezTo>
                <a:cubicBezTo>
                  <a:pt x="876995" y="2594278"/>
                  <a:pt x="820905" y="2524455"/>
                  <a:pt x="554355" y="2554545"/>
                </a:cubicBezTo>
                <a:cubicBezTo>
                  <a:pt x="287805" y="2584635"/>
                  <a:pt x="242549" y="2513834"/>
                  <a:pt x="0" y="2554545"/>
                </a:cubicBezTo>
                <a:cubicBezTo>
                  <a:pt x="-33560" y="2343814"/>
                  <a:pt x="2845" y="2266244"/>
                  <a:pt x="0" y="2069181"/>
                </a:cubicBezTo>
                <a:cubicBezTo>
                  <a:pt x="-2845" y="1872118"/>
                  <a:pt x="5317" y="1832922"/>
                  <a:pt x="0" y="1609363"/>
                </a:cubicBezTo>
                <a:cubicBezTo>
                  <a:pt x="-5317" y="1385804"/>
                  <a:pt x="4321" y="1298498"/>
                  <a:pt x="0" y="1149545"/>
                </a:cubicBezTo>
                <a:cubicBezTo>
                  <a:pt x="-4321" y="1000592"/>
                  <a:pt x="2436" y="872868"/>
                  <a:pt x="0" y="664182"/>
                </a:cubicBezTo>
                <a:cubicBezTo>
                  <a:pt x="-2436" y="455496"/>
                  <a:pt x="31648" y="217406"/>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Bài đọc m</a:t>
            </a:r>
            <a:r>
              <a:rPr kumimoji="0" lang="vi-VN"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thiên</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4000" b="1" kern="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0" cap="none" spc="0" normalizeH="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09747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6EE00DF-C230-4FA6-AD12-0AD5CA7E8372}"/>
              </a:ext>
            </a:extLst>
          </p:cNvPr>
          <p:cNvGrpSpPr/>
          <p:nvPr/>
        </p:nvGrpSpPr>
        <p:grpSpPr>
          <a:xfrm>
            <a:off x="2636062" y="219615"/>
            <a:ext cx="6914515" cy="1656884"/>
            <a:chOff x="2945" y="-246"/>
            <a:chExt cx="12906" cy="3644"/>
          </a:xfrm>
        </p:grpSpPr>
        <p:grpSp>
          <p:nvGrpSpPr>
            <p:cNvPr id="3" name="Group 2">
              <a:extLst>
                <a:ext uri="{FF2B5EF4-FFF2-40B4-BE49-F238E27FC236}">
                  <a16:creationId xmlns:a16="http://schemas.microsoft.com/office/drawing/2014/main" xmlns=""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xmlns=""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xmlns=""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xmlns=""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 Box 29">
              <a:extLst>
                <a:ext uri="{FF2B5EF4-FFF2-40B4-BE49-F238E27FC236}">
                  <a16:creationId xmlns:a16="http://schemas.microsoft.com/office/drawing/2014/main" xmlns="" id="{BCCCDD64-0A0C-4FE6-B517-EE3B41984E10}"/>
                </a:ext>
              </a:extLst>
            </p:cNvPr>
            <p:cNvSpPr txBox="1"/>
            <p:nvPr/>
          </p:nvSpPr>
          <p:spPr>
            <a:xfrm>
              <a:off x="3468" y="1433"/>
              <a:ext cx="11851" cy="1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L</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iên</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hệ</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bản</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thân</a:t>
              </a:r>
              <a:endPar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grpSp>
      <p:sp>
        <p:nvSpPr>
          <p:cNvPr id="8" name="TextBox 7">
            <a:extLst>
              <a:ext uri="{FF2B5EF4-FFF2-40B4-BE49-F238E27FC236}">
                <a16:creationId xmlns:a16="http://schemas.microsoft.com/office/drawing/2014/main" xmlns="" id="{C4651D52-5C52-4F60-B629-20E3C58E8E8F}"/>
              </a:ext>
            </a:extLst>
          </p:cNvPr>
          <p:cNvSpPr txBox="1"/>
          <p:nvPr/>
        </p:nvSpPr>
        <p:spPr>
          <a:xfrm>
            <a:off x="931038" y="2621892"/>
            <a:ext cx="103251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Yêu quý thiên nhiên, </a:t>
            </a:r>
            <a:r>
              <a:rPr kumimoji="0" lang="en-US" sz="3200"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cảnh</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vật</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tươi</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đẹp</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xung</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quanh</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ta.</a:t>
            </a:r>
            <a:endParaRPr kumimoji="0" lang="en-US" sz="320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043531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xmlns=""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xmlns=""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7892563B-1467-4F2B-BA30-D74CDF0DEDAA}"/>
              </a:ext>
            </a:extLst>
          </p:cNvPr>
          <p:cNvGrpSpPr/>
          <p:nvPr/>
        </p:nvGrpSpPr>
        <p:grpSpPr>
          <a:xfrm>
            <a:off x="1866869" y="2900998"/>
            <a:ext cx="5977193" cy="2290428"/>
            <a:chOff x="4038" y="1734"/>
            <a:chExt cx="10428" cy="4268"/>
          </a:xfrm>
        </p:grpSpPr>
        <p:sp>
          <p:nvSpPr>
            <p:cNvPr id="4" name="Rounded Rectangle 25">
              <a:extLst>
                <a:ext uri="{FF2B5EF4-FFF2-40B4-BE49-F238E27FC236}">
                  <a16:creationId xmlns:a16="http://schemas.microsoft.com/office/drawing/2014/main" xmlns=""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 name="Rectangle 4">
              <a:extLst>
                <a:ext uri="{FF2B5EF4-FFF2-40B4-BE49-F238E27FC236}">
                  <a16:creationId xmlns:a16="http://schemas.microsoft.com/office/drawing/2014/main" xmlns="" id="{F08E4E20-CE48-43E5-B340-0E3955D2FC4E}"/>
                </a:ext>
              </a:extLst>
            </p:cNvPr>
            <p:cNvSpPr/>
            <p:nvPr/>
          </p:nvSpPr>
          <p:spPr>
            <a:xfrm>
              <a:off x="6741" y="173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xmlns=""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Oval 6">
              <a:extLst>
                <a:ext uri="{FF2B5EF4-FFF2-40B4-BE49-F238E27FC236}">
                  <a16:creationId xmlns:a16="http://schemas.microsoft.com/office/drawing/2014/main" xmlns=""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8" name="Group 7">
              <a:extLst>
                <a:ext uri="{FF2B5EF4-FFF2-40B4-BE49-F238E27FC236}">
                  <a16:creationId xmlns:a16="http://schemas.microsoft.com/office/drawing/2014/main" xmlns="" id="{71FE0359-6CCF-4C4D-8B9F-675AEC21A95A}"/>
                </a:ext>
              </a:extLst>
            </p:cNvPr>
            <p:cNvGrpSpPr/>
            <p:nvPr/>
          </p:nvGrpSpPr>
          <p:grpSpPr>
            <a:xfrm>
              <a:off x="4038" y="3836"/>
              <a:ext cx="5741" cy="1003"/>
              <a:chOff x="1717199" y="4363552"/>
              <a:chExt cx="3645680" cy="637170"/>
            </a:xfrm>
          </p:grpSpPr>
          <p:sp>
            <p:nvSpPr>
              <p:cNvPr id="16" name="Rounded Rectangle 30">
                <a:extLst>
                  <a:ext uri="{FF2B5EF4-FFF2-40B4-BE49-F238E27FC236}">
                    <a16:creationId xmlns:a16="http://schemas.microsoft.com/office/drawing/2014/main" xmlns=""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7" name="Rectangle 16">
                <a:extLst>
                  <a:ext uri="{FF2B5EF4-FFF2-40B4-BE49-F238E27FC236}">
                    <a16:creationId xmlns:a16="http://schemas.microsoft.com/office/drawing/2014/main" xmlns=""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8" name="Oval 17">
                <a:extLst>
                  <a:ext uri="{FF2B5EF4-FFF2-40B4-BE49-F238E27FC236}">
                    <a16:creationId xmlns:a16="http://schemas.microsoft.com/office/drawing/2014/main" xmlns=""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9" name="Group 8">
              <a:extLst>
                <a:ext uri="{FF2B5EF4-FFF2-40B4-BE49-F238E27FC236}">
                  <a16:creationId xmlns:a16="http://schemas.microsoft.com/office/drawing/2014/main" xmlns="" id="{2FA156E3-7F46-43FA-93D1-A994F596D13E}"/>
                </a:ext>
              </a:extLst>
            </p:cNvPr>
            <p:cNvGrpSpPr/>
            <p:nvPr/>
          </p:nvGrpSpPr>
          <p:grpSpPr>
            <a:xfrm>
              <a:off x="4038" y="4999"/>
              <a:ext cx="7045" cy="1003"/>
              <a:chOff x="1717199" y="5199333"/>
              <a:chExt cx="4473575" cy="637170"/>
            </a:xfrm>
          </p:grpSpPr>
          <p:sp>
            <p:nvSpPr>
              <p:cNvPr id="13" name="Rounded Rectangle 34">
                <a:extLst>
                  <a:ext uri="{FF2B5EF4-FFF2-40B4-BE49-F238E27FC236}">
                    <a16:creationId xmlns:a16="http://schemas.microsoft.com/office/drawing/2014/main" xmlns=""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4" name="Rectangle 13">
                <a:extLst>
                  <a:ext uri="{FF2B5EF4-FFF2-40B4-BE49-F238E27FC236}">
                    <a16:creationId xmlns:a16="http://schemas.microsoft.com/office/drawing/2014/main" xmlns=""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5" name="Oval 14">
                <a:extLst>
                  <a:ext uri="{FF2B5EF4-FFF2-40B4-BE49-F238E27FC236}">
                    <a16:creationId xmlns:a16="http://schemas.microsoft.com/office/drawing/2014/main" xmlns=""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xmlns=""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xmlns=""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xmlns=""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xmlns=""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xmlns=""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xmlns=""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xmlns=""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64258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a:t>
            </a:r>
            <a:r>
              <a:rPr kumimoji="0" lang="vi-VN"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3" y="1019935"/>
                <a:ext cx="659623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775901" y="3753181"/>
            <a:ext cx="5258937" cy="3104819"/>
          </a:xfrm>
          <a:prstGeom prst="rect">
            <a:avLst/>
          </a:prstGeom>
        </p:spPr>
      </p:pic>
    </p:spTree>
    <p:extLst>
      <p:ext uri="{BB962C8B-B14F-4D97-AF65-F5344CB8AC3E}">
        <p14:creationId xmlns:p14="http://schemas.microsoft.com/office/powerpoint/2010/main" val="864618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41194" y="163608"/>
            <a:ext cx="11612681"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40682719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5"/>
          <a:stretch>
            <a:fillRect/>
          </a:stretch>
        </p:blipFill>
        <p:spPr>
          <a:xfrm>
            <a:off x="-635" y="0"/>
            <a:ext cx="12192635" cy="694563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 name="5ff2c2ea9edb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4526" y="-983801"/>
            <a:ext cx="609600" cy="609600"/>
          </a:xfrm>
          <a:prstGeom prst="rect">
            <a:avLst/>
          </a:prstGeom>
        </p:spPr>
      </p:pic>
      <p:grpSp>
        <p:nvGrpSpPr>
          <p:cNvPr id="26" name="组合 6">
            <a:extLst>
              <a:ext uri="{FF2B5EF4-FFF2-40B4-BE49-F238E27FC236}">
                <a16:creationId xmlns:a16="http://schemas.microsoft.com/office/drawing/2014/main" xmlns="" id="{931C1154-66F6-4FF5-AA22-96A5003A9EC1}"/>
              </a:ext>
            </a:extLst>
          </p:cNvPr>
          <p:cNvGrpSpPr/>
          <p:nvPr/>
        </p:nvGrpSpPr>
        <p:grpSpPr>
          <a:xfrm>
            <a:off x="1367956" y="879238"/>
            <a:ext cx="9455449" cy="5163728"/>
            <a:chOff x="1227083" y="675833"/>
            <a:chExt cx="10162697" cy="5898322"/>
          </a:xfrm>
        </p:grpSpPr>
        <p:sp>
          <p:nvSpPr>
            <p:cNvPr id="27" name="矩形 7">
              <a:extLst>
                <a:ext uri="{FF2B5EF4-FFF2-40B4-BE49-F238E27FC236}">
                  <a16:creationId xmlns:a16="http://schemas.microsoft.com/office/drawing/2014/main" xmlns="" id="{7DA178F1-6602-469F-96D8-0431D68D37BC}"/>
                </a:ext>
              </a:extLst>
            </p:cNvPr>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8" name="矩形 8">
              <a:extLst>
                <a:ext uri="{FF2B5EF4-FFF2-40B4-BE49-F238E27FC236}">
                  <a16:creationId xmlns:a16="http://schemas.microsoft.com/office/drawing/2014/main" xmlns="" id="{1D4774D2-15D1-4850-9BF6-5CCE261A27EB}"/>
                </a:ext>
              </a:extLst>
            </p:cNvPr>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9"/>
          <a:stretch>
            <a:fillRect/>
          </a:stretch>
        </p:blipFill>
        <p:spPr>
          <a:xfrm>
            <a:off x="-16626" y="2547301"/>
            <a:ext cx="12192635" cy="4502150"/>
          </a:xfrm>
          <a:prstGeom prst="rect">
            <a:avLst/>
          </a:prstGeom>
        </p:spPr>
      </p:pic>
      <p:pic>
        <p:nvPicPr>
          <p:cNvPr id="29" name="图片 6" descr="61af0faad64fb">
            <a:extLst>
              <a:ext uri="{FF2B5EF4-FFF2-40B4-BE49-F238E27FC236}">
                <a16:creationId xmlns:a16="http://schemas.microsoft.com/office/drawing/2014/main" xmlns="" id="{0FC6B568-7582-42A4-8D30-58E5B8C11097}"/>
              </a:ext>
            </a:extLst>
          </p:cNvPr>
          <p:cNvPicPr>
            <a:picLocks noChangeAspect="1"/>
          </p:cNvPicPr>
          <p:nvPr/>
        </p:nvPicPr>
        <p:blipFill>
          <a:blip r:embed="rId10"/>
          <a:stretch>
            <a:fillRect/>
          </a:stretch>
        </p:blipFill>
        <p:spPr>
          <a:xfrm>
            <a:off x="-386969" y="2554640"/>
            <a:ext cx="4755515" cy="2971165"/>
          </a:xfrm>
          <a:prstGeom prst="rect">
            <a:avLst/>
          </a:prstGeom>
        </p:spPr>
      </p:pic>
      <p:sp>
        <p:nvSpPr>
          <p:cNvPr id="37" name="TextBox 36">
            <a:extLst>
              <a:ext uri="{FF2B5EF4-FFF2-40B4-BE49-F238E27FC236}">
                <a16:creationId xmlns:a16="http://schemas.microsoft.com/office/drawing/2014/main" xmlns="" id="{E6B596F7-B45B-4167-8E59-F3CCE7A6BC78}"/>
              </a:ext>
            </a:extLst>
          </p:cNvPr>
          <p:cNvSpPr txBox="1"/>
          <p:nvPr/>
        </p:nvSpPr>
        <p:spPr>
          <a:xfrm>
            <a:off x="2515626" y="1882820"/>
            <a:ext cx="807228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effectLst>
                  <a:glow rad="63500">
                    <a:srgbClr val="70AD47">
                      <a:satMod val="175000"/>
                      <a:alpha val="40000"/>
                    </a:srgbClr>
                  </a:glow>
                </a:effectLst>
                <a:latin typeface="Aarian"/>
              </a:rPr>
              <a:t>Đọc</a:t>
            </a:r>
            <a:r>
              <a:rPr lang="en-US" sz="6000" dirty="0">
                <a:solidFill>
                  <a:srgbClr val="FF0000"/>
                </a:solidFill>
                <a:effectLst>
                  <a:glow rad="63500">
                    <a:srgbClr val="70AD47">
                      <a:satMod val="175000"/>
                      <a:alpha val="40000"/>
                    </a:srgbClr>
                  </a:glow>
                </a:effectLst>
                <a:latin typeface="Aarian"/>
              </a:rPr>
              <a:t> </a:t>
            </a:r>
            <a:r>
              <a:rPr lang="en-US" sz="6000" dirty="0" err="1">
                <a:solidFill>
                  <a:srgbClr val="FF0000"/>
                </a:solidFill>
                <a:effectLst>
                  <a:glow rad="63500">
                    <a:srgbClr val="70AD47">
                      <a:satMod val="175000"/>
                      <a:alpha val="40000"/>
                    </a:srgbClr>
                  </a:glow>
                </a:effectLst>
                <a:latin typeface="Aarian"/>
              </a:rPr>
              <a:t>mở</a:t>
            </a:r>
            <a:r>
              <a:rPr lang="en-US" sz="6000" dirty="0">
                <a:solidFill>
                  <a:srgbClr val="FF0000"/>
                </a:solidFill>
                <a:effectLst>
                  <a:glow rad="63500">
                    <a:srgbClr val="70AD47">
                      <a:satMod val="175000"/>
                      <a:alpha val="40000"/>
                    </a:srgbClr>
                  </a:glow>
                </a:effectLst>
                <a:latin typeface="Aarian"/>
              </a:rPr>
              <a:t> </a:t>
            </a:r>
            <a:r>
              <a:rPr lang="en-US" sz="6000" dirty="0" err="1">
                <a:solidFill>
                  <a:srgbClr val="FF0000"/>
                </a:solidFill>
                <a:effectLst>
                  <a:glow rad="63500">
                    <a:srgbClr val="70AD47">
                      <a:satMod val="175000"/>
                      <a:alpha val="40000"/>
                    </a:srgbClr>
                  </a:glow>
                </a:effectLst>
                <a:latin typeface="Aarian"/>
              </a:rPr>
              <a:t>rộng</a:t>
            </a:r>
            <a:endParaRPr kumimoji="0" lang="en-US" sz="6000" b="0" i="0" u="none" strike="noStrike" kern="1200" cap="none" spc="0" normalizeH="0" baseline="0" noProof="0" dirty="0">
              <a:ln>
                <a:noFill/>
              </a:ln>
              <a:solidFill>
                <a:srgbClr val="FF0000"/>
              </a:solidFill>
              <a:effectLst>
                <a:glow rad="63500">
                  <a:srgbClr val="70AD47">
                    <a:satMod val="175000"/>
                    <a:alpha val="40000"/>
                  </a:srgbClr>
                </a:glow>
              </a:effectLst>
              <a:uLnTx/>
              <a:uFillTx/>
              <a:latin typeface="Aarian"/>
            </a:endParaRPr>
          </a:p>
        </p:txBody>
      </p:sp>
      <p:pic>
        <p:nvPicPr>
          <p:cNvPr id="38" name="图片 9">
            <a:extLst>
              <a:ext uri="{FF2B5EF4-FFF2-40B4-BE49-F238E27FC236}">
                <a16:creationId xmlns:a16="http://schemas.microsoft.com/office/drawing/2014/main" xmlns="" id="{51964BD2-8BF5-459E-BEC4-D43BF55E33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1030" y="-1353390"/>
            <a:ext cx="3796870" cy="3796870"/>
          </a:xfrm>
          <a:prstGeom prst="rect">
            <a:avLst/>
          </a:prstGeom>
        </p:spPr>
      </p:pic>
    </p:spTree>
    <p:extLst>
      <p:ext uri="{BB962C8B-B14F-4D97-AF65-F5344CB8AC3E}">
        <p14:creationId xmlns:p14="http://schemas.microsoft.com/office/powerpoint/2010/main" val="2435087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2"/>
                </p:tgtEl>
              </p:cMediaNode>
            </p:audio>
          </p:childTnLst>
        </p:cTn>
      </p:par>
    </p:tnLst>
    <p:bldLst>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0996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5" name="图片 4" descr="5b30162743781782b2672bfe1ba762bf"/>
          <p:cNvPicPr>
            <a:picLocks noChangeAspect="1"/>
          </p:cNvPicPr>
          <p:nvPr/>
        </p:nvPicPr>
        <p:blipFill>
          <a:blip r:embed="rId5"/>
          <a:stretch>
            <a:fillRect/>
          </a:stretch>
        </p:blipFill>
        <p:spPr>
          <a:xfrm>
            <a:off x="1666875" y="1274445"/>
            <a:ext cx="9062720" cy="4602480"/>
          </a:xfrm>
          <a:prstGeom prst="rect">
            <a:avLst/>
          </a:prstGeom>
        </p:spPr>
      </p:pic>
      <p:pic>
        <p:nvPicPr>
          <p:cNvPr id="13" name="图片 56">
            <a:extLst>
              <a:ext uri="{FF2B5EF4-FFF2-40B4-BE49-F238E27FC236}">
                <a16:creationId xmlns:a16="http://schemas.microsoft.com/office/drawing/2014/main" xmlns="" id="{D2E95745-1BFA-4953-93EB-EC52009F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659"/>
            <a:ext cx="12208104" cy="1643762"/>
          </a:xfrm>
          <a:prstGeom prst="rect">
            <a:avLst/>
          </a:prstGeom>
        </p:spPr>
      </p:pic>
      <p:sp>
        <p:nvSpPr>
          <p:cNvPr id="14" name="TextBox 13">
            <a:extLst>
              <a:ext uri="{FF2B5EF4-FFF2-40B4-BE49-F238E27FC236}">
                <a16:creationId xmlns:a16="http://schemas.microsoft.com/office/drawing/2014/main" xmlns="" id="{79F88255-BDD5-429D-A2F1-0535FF6CA056}"/>
              </a:ext>
            </a:extLst>
          </p:cNvPr>
          <p:cNvSpPr txBox="1"/>
          <p:nvPr/>
        </p:nvSpPr>
        <p:spPr>
          <a:xfrm>
            <a:off x="2156547" y="3015255"/>
            <a:ext cx="7806319"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47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arian"/>
            </a:endParaRPr>
          </a:p>
        </p:txBody>
      </p:sp>
      <p:sp>
        <p:nvSpPr>
          <p:cNvPr id="5" name="云形 12">
            <a:extLst>
              <a:ext uri="{FF2B5EF4-FFF2-40B4-BE49-F238E27FC236}">
                <a16:creationId xmlns:a16="http://schemas.microsoft.com/office/drawing/2014/main" xmlns="" id="{B11B3CAC-55FC-481A-904A-AE53893F3A93}"/>
              </a:ext>
            </a:extLst>
          </p:cNvPr>
          <p:cNvSpPr/>
          <p:nvPr/>
        </p:nvSpPr>
        <p:spPr>
          <a:xfrm rot="150597">
            <a:off x="-341414" y="-119132"/>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20">
            <a:extLst>
              <a:ext uri="{FF2B5EF4-FFF2-40B4-BE49-F238E27FC236}">
                <a16:creationId xmlns:a16="http://schemas.microsoft.com/office/drawing/2014/main" xmlns="" id="{CEC65269-48A6-4D10-89BE-CC41AD2EA363}"/>
              </a:ext>
            </a:extLst>
          </p:cNvPr>
          <p:cNvGrpSpPr/>
          <p:nvPr/>
        </p:nvGrpSpPr>
        <p:grpSpPr>
          <a:xfrm>
            <a:off x="4921943" y="155448"/>
            <a:ext cx="5275725" cy="2105187"/>
            <a:chOff x="731883" y="1025738"/>
            <a:chExt cx="7205669" cy="4403171"/>
          </a:xfrm>
        </p:grpSpPr>
        <p:sp>
          <p:nvSpPr>
            <p:cNvPr id="7" name="矩形 1">
              <a:extLst>
                <a:ext uri="{FF2B5EF4-FFF2-40B4-BE49-F238E27FC236}">
                  <a16:creationId xmlns:a16="http://schemas.microsoft.com/office/drawing/2014/main" xmlns="" id="{EF2C5278-9533-4721-927B-A912A6ED8812}"/>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矩形 1">
              <a:extLst>
                <a:ext uri="{FF2B5EF4-FFF2-40B4-BE49-F238E27FC236}">
                  <a16:creationId xmlns:a16="http://schemas.microsoft.com/office/drawing/2014/main" xmlns="" id="{07F51637-0ED8-4567-B93A-669FC6591198}"/>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0" name="图片 24">
            <a:extLst>
              <a:ext uri="{FF2B5EF4-FFF2-40B4-BE49-F238E27FC236}">
                <a16:creationId xmlns:a16="http://schemas.microsoft.com/office/drawing/2014/main" xmlns="" id="{B9B403AA-058E-4593-AB8C-831D3508F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1704" y="1417320"/>
            <a:ext cx="1938360" cy="2689226"/>
          </a:xfrm>
          <a:prstGeom prst="rect">
            <a:avLst/>
          </a:prstGeom>
        </p:spPr>
      </p:pic>
      <p:sp>
        <p:nvSpPr>
          <p:cNvPr id="11" name="TextBox 10">
            <a:extLst>
              <a:ext uri="{FF2B5EF4-FFF2-40B4-BE49-F238E27FC236}">
                <a16:creationId xmlns:a16="http://schemas.microsoft.com/office/drawing/2014/main" xmlns="" id="{95A6412F-669D-4746-BA79-C7A65CFE5E4A}"/>
              </a:ext>
            </a:extLst>
          </p:cNvPr>
          <p:cNvSpPr txBox="1"/>
          <p:nvPr/>
        </p:nvSpPr>
        <p:spPr>
          <a:xfrm>
            <a:off x="4957841" y="823320"/>
            <a:ext cx="503976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Chia </a:t>
            </a:r>
            <a:r>
              <a:rPr kumimoji="0" lang="en-US" sz="44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sẻ</a:t>
            </a: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p>
        </p:txBody>
      </p:sp>
      <p:pic>
        <p:nvPicPr>
          <p:cNvPr id="13" name="Picture 9">
            <a:extLst>
              <a:ext uri="{FF2B5EF4-FFF2-40B4-BE49-F238E27FC236}">
                <a16:creationId xmlns:a16="http://schemas.microsoft.com/office/drawing/2014/main" xmlns="" id="{84CBE718-360E-4CE7-891A-D5D0A52ABD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59736" y="2590195"/>
            <a:ext cx="3052478" cy="1923154"/>
          </a:xfrm>
          <a:prstGeom prst="rect">
            <a:avLst/>
          </a:prstGeom>
        </p:spPr>
      </p:pic>
      <p:pic>
        <p:nvPicPr>
          <p:cNvPr id="12" name="Graphic 11">
            <a:extLst>
              <a:ext uri="{FF2B5EF4-FFF2-40B4-BE49-F238E27FC236}">
                <a16:creationId xmlns:a16="http://schemas.microsoft.com/office/drawing/2014/main" xmlns="" id="{BCFF05CB-4AAB-4907-8BA3-5B956617F17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9735" y="1417320"/>
            <a:ext cx="2284655" cy="2187557"/>
          </a:xfrm>
          <a:prstGeom prst="rect">
            <a:avLst/>
          </a:prstGeom>
        </p:spPr>
      </p:pic>
      <p:sp>
        <p:nvSpPr>
          <p:cNvPr id="2" name="TextBox 1">
            <a:extLst>
              <a:ext uri="{FF2B5EF4-FFF2-40B4-BE49-F238E27FC236}">
                <a16:creationId xmlns:a16="http://schemas.microsoft.com/office/drawing/2014/main" xmlns="" id="{F7724D85-B81F-419B-8DD8-F0EC81349A8F}"/>
              </a:ext>
            </a:extLst>
          </p:cNvPr>
          <p:cNvSpPr txBox="1"/>
          <p:nvPr/>
        </p:nvSpPr>
        <p:spPr>
          <a:xfrm>
            <a:off x="2139199" y="3551772"/>
            <a:ext cx="12698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Graphic 13">
            <a:extLst>
              <a:ext uri="{FF2B5EF4-FFF2-40B4-BE49-F238E27FC236}">
                <a16:creationId xmlns:a16="http://schemas.microsoft.com/office/drawing/2014/main" xmlns="" id="{94359E38-4BF0-4F84-9F44-8AD9953E0BD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27796" y="4566453"/>
            <a:ext cx="2472315" cy="2292035"/>
          </a:xfrm>
          <a:prstGeom prst="rect">
            <a:avLst/>
          </a:prstGeom>
        </p:spPr>
      </p:pic>
      <p:sp>
        <p:nvSpPr>
          <p:cNvPr id="3" name="TextBox 2">
            <a:extLst>
              <a:ext uri="{FF2B5EF4-FFF2-40B4-BE49-F238E27FC236}">
                <a16:creationId xmlns:a16="http://schemas.microsoft.com/office/drawing/2014/main" xmlns="" id="{E1420AE9-BD24-4A0D-87BA-C589D2C18F6C}"/>
              </a:ext>
            </a:extLst>
          </p:cNvPr>
          <p:cNvSpPr txBox="1"/>
          <p:nvPr/>
        </p:nvSpPr>
        <p:spPr>
          <a:xfrm>
            <a:off x="2815692" y="5406020"/>
            <a:ext cx="149652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xmlns="" id="{7BDC86C4-98EA-4842-B8C6-BA2FE34DF82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328693" y="2147539"/>
            <a:ext cx="2450120" cy="2252714"/>
          </a:xfrm>
          <a:prstGeom prst="rect">
            <a:avLst/>
          </a:prstGeom>
        </p:spPr>
      </p:pic>
      <p:pic>
        <p:nvPicPr>
          <p:cNvPr id="21" name="Graphic 20">
            <a:extLst>
              <a:ext uri="{FF2B5EF4-FFF2-40B4-BE49-F238E27FC236}">
                <a16:creationId xmlns:a16="http://schemas.microsoft.com/office/drawing/2014/main" xmlns="" id="{B1EAD674-1C3C-4FB7-96FF-9B73E512C40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27281" y="3526762"/>
            <a:ext cx="2301545" cy="2330679"/>
          </a:xfrm>
          <a:prstGeom prst="rect">
            <a:avLst/>
          </a:prstGeom>
        </p:spPr>
      </p:pic>
      <p:sp>
        <p:nvSpPr>
          <p:cNvPr id="22" name="TextBox 21">
            <a:extLst>
              <a:ext uri="{FF2B5EF4-FFF2-40B4-BE49-F238E27FC236}">
                <a16:creationId xmlns:a16="http://schemas.microsoft.com/office/drawing/2014/main" xmlns="" id="{08BBCC92-5855-4699-AA35-FA7C315AB1AE}"/>
              </a:ext>
            </a:extLst>
          </p:cNvPr>
          <p:cNvSpPr txBox="1"/>
          <p:nvPr/>
        </p:nvSpPr>
        <p:spPr>
          <a:xfrm>
            <a:off x="4957841" y="4254514"/>
            <a:ext cx="164082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DFCF4EFB-A9FA-406D-A498-7FEFEC7BC884}"/>
              </a:ext>
            </a:extLst>
          </p:cNvPr>
          <p:cNvSpPr txBox="1"/>
          <p:nvPr/>
        </p:nvSpPr>
        <p:spPr>
          <a:xfrm>
            <a:off x="6766513" y="2793202"/>
            <a:ext cx="1755137"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7119061D-6966-42B0-9F13-905E6E493944}"/>
              </a:ext>
            </a:extLst>
          </p:cNvPr>
          <p:cNvSpPr txBox="1"/>
          <p:nvPr/>
        </p:nvSpPr>
        <p:spPr>
          <a:xfrm>
            <a:off x="7772662" y="4974649"/>
            <a:ext cx="1497975"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0" name="Picture 6">
            <a:extLst>
              <a:ext uri="{FF2B5EF4-FFF2-40B4-BE49-F238E27FC236}">
                <a16:creationId xmlns:a16="http://schemas.microsoft.com/office/drawing/2014/main" xmlns="" id="{42843019-E341-4508-A53E-D4B60226C4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5421" y="4974649"/>
            <a:ext cx="815683" cy="862742"/>
          </a:xfrm>
          <a:prstGeom prst="rect">
            <a:avLst/>
          </a:prstGeom>
        </p:spPr>
      </p:pic>
    </p:spTree>
    <p:extLst>
      <p:ext uri="{BB962C8B-B14F-4D97-AF65-F5344CB8AC3E}">
        <p14:creationId xmlns:p14="http://schemas.microsoft.com/office/powerpoint/2010/main" val="2758093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4"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par>
                                <p:cTn id="34" presetID="14" presetClass="entr" presetSubtype="1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par>
                                <p:cTn id="43" presetID="14" presetClass="entr" presetSubtype="1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par>
                                <p:cTn id="49" presetID="14" presetClass="entr" presetSubtype="1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animBg="1"/>
      <p:bldP spid="22"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xmlns="" id="{12C3AB74-C67E-416A-856D-A96CA41F1EF8}"/>
              </a:ext>
            </a:extLst>
          </p:cNvPr>
          <p:cNvSpPr txBox="1"/>
          <p:nvPr/>
        </p:nvSpPr>
        <p:spPr>
          <a:xfrm>
            <a:off x="577755" y="3277065"/>
            <a:ext cx="1121391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FF00"/>
                </a:solidFill>
                <a:latin typeface="Times New Roman" panose="02020603050405020304" pitchFamily="18" charset="0"/>
                <a:ea typeface="微软雅黑"/>
                <a:cs typeface="Times New Roman" panose="02020603050405020304" pitchFamily="18" charset="0"/>
              </a:rPr>
              <a:t>Th</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ứ …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ngày</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tháng</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năm</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FFFF00"/>
                </a:solidFill>
                <a:latin typeface="Times New Roman" panose="02020603050405020304" pitchFamily="18" charset="0"/>
                <a:ea typeface="微软雅黑"/>
                <a:cs typeface="Times New Roman" panose="02020603050405020304" pitchFamily="18" charset="0"/>
              </a:rPr>
              <a:t>Đọc</a:t>
            </a:r>
            <a:endParaRPr lang="en-US" sz="4000" b="1" dirty="0">
              <a:solidFill>
                <a:srgbClr val="FFFF00"/>
              </a:solidFill>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Lần</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đầu</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ra</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biển</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64639126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D8B6341-B1A6-46DB-BF88-8D5249C0206A}"/>
              </a:ext>
            </a:extLst>
          </p:cNvPr>
          <p:cNvSpPr/>
          <p:nvPr/>
        </p:nvSpPr>
        <p:spPr>
          <a:xfrm>
            <a:off x="356381" y="665155"/>
            <a:ext cx="11479237" cy="6192845"/>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cap="none" spc="0" normalizeH="0" baseline="0" noProof="0" dirty="0">
              <a:ln>
                <a:noFill/>
              </a:ln>
              <a:solidFill>
                <a:prstClr val="white"/>
              </a:solidFill>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 name="矩形: 圆角 2">
            <a:extLst>
              <a:ext uri="{FF2B5EF4-FFF2-40B4-BE49-F238E27FC236}">
                <a16:creationId xmlns:a16="http://schemas.microsoft.com/office/drawing/2014/main" xmlns="" id="{08C62B23-3A5E-4EE3-93B2-A5F5DBFF1F19}"/>
              </a:ext>
            </a:extLst>
          </p:cNvPr>
          <p:cNvSpPr/>
          <p:nvPr/>
        </p:nvSpPr>
        <p:spPr>
          <a:xfrm>
            <a:off x="1281953" y="54366"/>
            <a:ext cx="9496907" cy="878498"/>
          </a:xfrm>
          <a:prstGeom prst="roundRect">
            <a:avLst>
              <a:gd name="adj" fmla="val 40056"/>
            </a:avLst>
          </a:prstGeom>
          <a:solidFill>
            <a:schemeClr val="accent2">
              <a:lumMod val="40000"/>
              <a:lumOff val="6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a:ln>
                <a:noFill/>
              </a:ln>
              <a:solidFill>
                <a:prstClr val="white"/>
              </a:solidFill>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TextBox 12">
            <a:extLst>
              <a:ext uri="{FF2B5EF4-FFF2-40B4-BE49-F238E27FC236}">
                <a16:creationId xmlns:a16="http://schemas.microsoft.com/office/drawing/2014/main" xmlns="" id="{F3AFAC4F-CCC8-4F2E-85F6-DA2E5766D9C3}"/>
              </a:ext>
            </a:extLst>
          </p:cNvPr>
          <p:cNvSpPr txBox="1"/>
          <p:nvPr/>
        </p:nvSpPr>
        <p:spPr>
          <a:xfrm>
            <a:off x="1385254" y="80380"/>
            <a:ext cx="9496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Hoàn</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thành</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Phiếu</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đọc</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sách</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của</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em</a:t>
            </a:r>
            <a:endParaRPr kumimoji="0" lang="vi-VN"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endParaRPr>
          </a:p>
        </p:txBody>
      </p:sp>
      <p:pic>
        <p:nvPicPr>
          <p:cNvPr id="15" name="Picture 6">
            <a:extLst>
              <a:ext uri="{FF2B5EF4-FFF2-40B4-BE49-F238E27FC236}">
                <a16:creationId xmlns:a16="http://schemas.microsoft.com/office/drawing/2014/main" xmlns="" id="{D6291A68-06E7-4960-8DB8-272912E18A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2169" y="483092"/>
            <a:ext cx="885146" cy="1002881"/>
          </a:xfrm>
          <a:prstGeom prst="rect">
            <a:avLst/>
          </a:prstGeom>
        </p:spPr>
      </p:pic>
      <p:sp>
        <p:nvSpPr>
          <p:cNvPr id="16" name="TextBox 15">
            <a:extLst>
              <a:ext uri="{FF2B5EF4-FFF2-40B4-BE49-F238E27FC236}">
                <a16:creationId xmlns:a16="http://schemas.microsoft.com/office/drawing/2014/main" xmlns="" id="{D7E47F1C-3BAE-46A6-BE0C-F1CC740F9CA9}"/>
              </a:ext>
            </a:extLst>
          </p:cNvPr>
          <p:cNvSpPr txBox="1"/>
          <p:nvPr/>
        </p:nvSpPr>
        <p:spPr>
          <a:xfrm>
            <a:off x="4228369" y="1110828"/>
            <a:ext cx="48861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uLnTx/>
                <a:uFillTx/>
                <a:latin typeface="Times New Roman" panose="02020603050405020304" pitchFamily="18" charset="0"/>
                <a:ea typeface="微软雅黑"/>
                <a:cs typeface="Times New Roman" panose="02020603050405020304" pitchFamily="18" charset="0"/>
              </a:rPr>
              <a:t>PHIẾU ĐỌC SÁCH CỦA ___________ </a:t>
            </a:r>
          </a:p>
        </p:txBody>
      </p:sp>
      <p:pic>
        <p:nvPicPr>
          <p:cNvPr id="17" name="Picture 11">
            <a:extLst>
              <a:ext uri="{FF2B5EF4-FFF2-40B4-BE49-F238E27FC236}">
                <a16:creationId xmlns:a16="http://schemas.microsoft.com/office/drawing/2014/main" xmlns="" id="{896FE153-F123-45FA-922D-BC59E6ED12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5253" y="1590618"/>
            <a:ext cx="1272618" cy="1242538"/>
          </a:xfrm>
          <a:prstGeom prst="rect">
            <a:avLst/>
          </a:prstGeom>
        </p:spPr>
      </p:pic>
      <p:cxnSp>
        <p:nvCxnSpPr>
          <p:cNvPr id="18" name="Straight Connector 17">
            <a:extLst>
              <a:ext uri="{FF2B5EF4-FFF2-40B4-BE49-F238E27FC236}">
                <a16:creationId xmlns:a16="http://schemas.microsoft.com/office/drawing/2014/main" xmlns="" id="{26C5C4EF-B793-4873-8101-5F77D2ACA0FE}"/>
              </a:ext>
            </a:extLst>
          </p:cNvPr>
          <p:cNvCxnSpPr/>
          <p:nvPr/>
        </p:nvCxnSpPr>
        <p:spPr>
          <a:xfrm>
            <a:off x="2184269" y="2897849"/>
            <a:ext cx="2808312" cy="0"/>
          </a:xfrm>
          <a:prstGeom prst="line">
            <a:avLst/>
          </a:prstGeom>
          <a:noFill/>
          <a:ln w="6350" cap="flat" cmpd="sng" algn="ctr">
            <a:solidFill>
              <a:srgbClr val="5B9BD5"/>
            </a:solidFill>
            <a:prstDash val="lgDash"/>
            <a:miter lim="800000"/>
          </a:ln>
          <a:effectLst/>
        </p:spPr>
      </p:cxnSp>
      <p:sp>
        <p:nvSpPr>
          <p:cNvPr id="22" name="Rectangle 21">
            <a:extLst>
              <a:ext uri="{FF2B5EF4-FFF2-40B4-BE49-F238E27FC236}">
                <a16:creationId xmlns:a16="http://schemas.microsoft.com/office/drawing/2014/main" xmlns="" id="{067F543A-3593-4368-9EEB-E6AD3ACDD9B4}"/>
              </a:ext>
            </a:extLst>
          </p:cNvPr>
          <p:cNvSpPr/>
          <p:nvPr/>
        </p:nvSpPr>
        <p:spPr>
          <a:xfrm>
            <a:off x="2547934" y="1820661"/>
            <a:ext cx="177003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w="0"/>
                <a:solidFill>
                  <a:prstClr val="black">
                    <a:lumMod val="75000"/>
                    <a:lumOff val="25000"/>
                  </a:prstClr>
                </a:solidFill>
                <a:uLnTx/>
                <a:uFillTx/>
                <a:latin typeface="Times New Roman" panose="02020603050405020304" pitchFamily="18" charset="0"/>
                <a:cs typeface="Times New Roman" panose="02020603050405020304" pitchFamily="18" charset="0"/>
              </a:rPr>
              <a:t>Ngày</a:t>
            </a:r>
            <a:r>
              <a:rPr kumimoji="0" lang="en-US" sz="3200" i="0" u="none" strike="noStrike" kern="1200" cap="none" spc="0" normalizeH="0" baseline="0" noProof="0" dirty="0">
                <a:ln w="0"/>
                <a:solidFill>
                  <a:prstClr val="black">
                    <a:lumMod val="75000"/>
                    <a:lumOff val="2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w="0"/>
                <a:solidFill>
                  <a:prstClr val="black">
                    <a:lumMod val="75000"/>
                    <a:lumOff val="25000"/>
                  </a:prstClr>
                </a:solidFill>
                <a:uLnTx/>
                <a:uFillTx/>
                <a:latin typeface="Times New Roman" panose="02020603050405020304" pitchFamily="18" charset="0"/>
                <a:cs typeface="Times New Roman" panose="02020603050405020304" pitchFamily="18" charset="0"/>
              </a:rPr>
              <a:t>đọc</a:t>
            </a:r>
            <a:endParaRPr kumimoji="0" lang="en-US" sz="3200" i="0" u="none" strike="noStrike" kern="1200" cap="none" spc="0" normalizeH="0" baseline="0" noProof="0" dirty="0">
              <a:ln w="0"/>
              <a:solidFill>
                <a:prstClr val="black">
                  <a:lumMod val="75000"/>
                  <a:lumOff val="25000"/>
                </a:prstClr>
              </a:solidFill>
              <a:uLnTx/>
              <a:uFillTx/>
              <a:latin typeface="Times New Roman" panose="02020603050405020304" pitchFamily="18" charset="0"/>
              <a:cs typeface="Times New Roman" panose="02020603050405020304" pitchFamily="18" charset="0"/>
            </a:endParaRPr>
          </a:p>
        </p:txBody>
      </p:sp>
      <p:pic>
        <p:nvPicPr>
          <p:cNvPr id="24" name="Picture 11">
            <a:extLst>
              <a:ext uri="{FF2B5EF4-FFF2-40B4-BE49-F238E27FC236}">
                <a16:creationId xmlns:a16="http://schemas.microsoft.com/office/drawing/2014/main" xmlns="" id="{9DE10DDC-F789-497B-B4E1-3DF69B8FDA8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9039" y="3182512"/>
            <a:ext cx="1272618" cy="1242538"/>
          </a:xfrm>
          <a:prstGeom prst="rect">
            <a:avLst/>
          </a:prstGeom>
        </p:spPr>
      </p:pic>
      <p:pic>
        <p:nvPicPr>
          <p:cNvPr id="25" name="Picture 11">
            <a:extLst>
              <a:ext uri="{FF2B5EF4-FFF2-40B4-BE49-F238E27FC236}">
                <a16:creationId xmlns:a16="http://schemas.microsoft.com/office/drawing/2014/main" xmlns="" id="{1B46FF14-17AD-4107-A466-E806D85256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29712" y="2082148"/>
            <a:ext cx="1272618" cy="1242538"/>
          </a:xfrm>
          <a:prstGeom prst="rect">
            <a:avLst/>
          </a:prstGeom>
        </p:spPr>
      </p:pic>
      <p:pic>
        <p:nvPicPr>
          <p:cNvPr id="26" name="Picture 11">
            <a:extLst>
              <a:ext uri="{FF2B5EF4-FFF2-40B4-BE49-F238E27FC236}">
                <a16:creationId xmlns:a16="http://schemas.microsoft.com/office/drawing/2014/main" xmlns="" id="{F445E83A-1B44-49A8-B426-13482C94B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45388" y="3507808"/>
            <a:ext cx="1272618" cy="1242538"/>
          </a:xfrm>
          <a:prstGeom prst="rect">
            <a:avLst/>
          </a:prstGeom>
        </p:spPr>
      </p:pic>
      <p:cxnSp>
        <p:nvCxnSpPr>
          <p:cNvPr id="27" name="Straight Connector 26">
            <a:extLst>
              <a:ext uri="{FF2B5EF4-FFF2-40B4-BE49-F238E27FC236}">
                <a16:creationId xmlns:a16="http://schemas.microsoft.com/office/drawing/2014/main" xmlns="" id="{E1F9B85E-ABD7-429C-A052-E04419D67478}"/>
              </a:ext>
            </a:extLst>
          </p:cNvPr>
          <p:cNvCxnSpPr/>
          <p:nvPr/>
        </p:nvCxnSpPr>
        <p:spPr>
          <a:xfrm>
            <a:off x="2609857" y="6523795"/>
            <a:ext cx="2808312" cy="0"/>
          </a:xfrm>
          <a:prstGeom prst="line">
            <a:avLst/>
          </a:prstGeom>
          <a:noFill/>
          <a:ln w="6350" cap="flat" cmpd="sng" algn="ctr">
            <a:solidFill>
              <a:srgbClr val="5B9BD5"/>
            </a:solidFill>
            <a:prstDash val="lgDash"/>
            <a:miter lim="800000"/>
          </a:ln>
          <a:effectLst/>
        </p:spPr>
      </p:cxnSp>
      <p:cxnSp>
        <p:nvCxnSpPr>
          <p:cNvPr id="28" name="Straight Connector 27">
            <a:extLst>
              <a:ext uri="{FF2B5EF4-FFF2-40B4-BE49-F238E27FC236}">
                <a16:creationId xmlns:a16="http://schemas.microsoft.com/office/drawing/2014/main" xmlns="" id="{F77E2F20-84F6-47CB-B295-BF4F69F14A8F}"/>
              </a:ext>
            </a:extLst>
          </p:cNvPr>
          <p:cNvCxnSpPr/>
          <p:nvPr/>
        </p:nvCxnSpPr>
        <p:spPr>
          <a:xfrm>
            <a:off x="7302330" y="2892582"/>
            <a:ext cx="2808312" cy="0"/>
          </a:xfrm>
          <a:prstGeom prst="line">
            <a:avLst/>
          </a:prstGeom>
          <a:noFill/>
          <a:ln w="6350" cap="flat" cmpd="sng" algn="ctr">
            <a:solidFill>
              <a:srgbClr val="5B9BD5"/>
            </a:solidFill>
            <a:prstDash val="lgDash"/>
            <a:miter lim="800000"/>
          </a:ln>
          <a:effectLst/>
        </p:spPr>
      </p:cxnSp>
      <p:cxnSp>
        <p:nvCxnSpPr>
          <p:cNvPr id="29" name="Straight Connector 28">
            <a:extLst>
              <a:ext uri="{FF2B5EF4-FFF2-40B4-BE49-F238E27FC236}">
                <a16:creationId xmlns:a16="http://schemas.microsoft.com/office/drawing/2014/main" xmlns="" id="{9D25E7EF-9A68-465B-89FB-B19C3259732C}"/>
              </a:ext>
            </a:extLst>
          </p:cNvPr>
          <p:cNvCxnSpPr/>
          <p:nvPr/>
        </p:nvCxnSpPr>
        <p:spPr>
          <a:xfrm>
            <a:off x="7218006" y="4747074"/>
            <a:ext cx="2808312" cy="0"/>
          </a:xfrm>
          <a:prstGeom prst="line">
            <a:avLst/>
          </a:prstGeom>
          <a:noFill/>
          <a:ln w="6350" cap="flat" cmpd="sng" algn="ctr">
            <a:solidFill>
              <a:srgbClr val="5B9BD5"/>
            </a:solidFill>
            <a:prstDash val="lgDash"/>
            <a:miter lim="800000"/>
          </a:ln>
          <a:effectLst/>
        </p:spPr>
      </p:cxnSp>
      <p:sp>
        <p:nvSpPr>
          <p:cNvPr id="31" name="TextBox 30">
            <a:extLst>
              <a:ext uri="{FF2B5EF4-FFF2-40B4-BE49-F238E27FC236}">
                <a16:creationId xmlns:a16="http://schemas.microsoft.com/office/drawing/2014/main" xmlns="" id="{921383F3-C7E6-4D3A-A6BD-F84EBDDE3C58}"/>
              </a:ext>
            </a:extLst>
          </p:cNvPr>
          <p:cNvSpPr txBox="1"/>
          <p:nvPr/>
        </p:nvSpPr>
        <p:spPr>
          <a:xfrm>
            <a:off x="7302330" y="1861148"/>
            <a:ext cx="60944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Tên</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bài</a:t>
            </a:r>
            <a:endPar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D7253998-17B7-4CEC-BB0C-20CEDE8825FC}"/>
              </a:ext>
            </a:extLst>
          </p:cNvPr>
          <p:cNvSpPr txBox="1"/>
          <p:nvPr/>
        </p:nvSpPr>
        <p:spPr>
          <a:xfrm>
            <a:off x="2141533" y="3094921"/>
            <a:ext cx="3739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Tác</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giả</a:t>
            </a:r>
            <a:endPar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xmlns="" id="{E70422AD-B25F-49F0-BE90-1F15A52B3D5B}"/>
              </a:ext>
            </a:extLst>
          </p:cNvPr>
          <p:cNvCxnSpPr/>
          <p:nvPr/>
        </p:nvCxnSpPr>
        <p:spPr>
          <a:xfrm>
            <a:off x="2161657" y="4176881"/>
            <a:ext cx="2808312" cy="0"/>
          </a:xfrm>
          <a:prstGeom prst="line">
            <a:avLst/>
          </a:prstGeom>
          <a:noFill/>
          <a:ln w="6350" cap="flat" cmpd="sng" algn="ctr">
            <a:solidFill>
              <a:srgbClr val="5B9BD5"/>
            </a:solidFill>
            <a:prstDash val="lgDash"/>
            <a:miter lim="800000"/>
          </a:ln>
          <a:effectLst/>
        </p:spPr>
      </p:cxnSp>
      <p:cxnSp>
        <p:nvCxnSpPr>
          <p:cNvPr id="35" name="Straight Connector 34">
            <a:extLst>
              <a:ext uri="{FF2B5EF4-FFF2-40B4-BE49-F238E27FC236}">
                <a16:creationId xmlns:a16="http://schemas.microsoft.com/office/drawing/2014/main" xmlns="" id="{471A8ECF-04EB-4BF3-A494-BF296E6E52A9}"/>
              </a:ext>
            </a:extLst>
          </p:cNvPr>
          <p:cNvCxnSpPr/>
          <p:nvPr/>
        </p:nvCxnSpPr>
        <p:spPr>
          <a:xfrm>
            <a:off x="7302330" y="4338759"/>
            <a:ext cx="2808312" cy="0"/>
          </a:xfrm>
          <a:prstGeom prst="line">
            <a:avLst/>
          </a:prstGeom>
          <a:noFill/>
          <a:ln w="6350" cap="flat" cmpd="sng" algn="ctr">
            <a:solidFill>
              <a:srgbClr val="5B9BD5"/>
            </a:solidFill>
            <a:prstDash val="lgDash"/>
            <a:miter lim="800000"/>
          </a:ln>
          <a:effectLst/>
        </p:spPr>
      </p:cxnSp>
      <p:sp>
        <p:nvSpPr>
          <p:cNvPr id="37" name="TextBox 36">
            <a:extLst>
              <a:ext uri="{FF2B5EF4-FFF2-40B4-BE49-F238E27FC236}">
                <a16:creationId xmlns:a16="http://schemas.microsoft.com/office/drawing/2014/main" xmlns="" id="{D06F7BAB-0DE8-46E6-B769-2D7E8A248F38}"/>
              </a:ext>
            </a:extLst>
          </p:cNvPr>
          <p:cNvSpPr txBox="1"/>
          <p:nvPr/>
        </p:nvSpPr>
        <p:spPr>
          <a:xfrm>
            <a:off x="7282205" y="3007077"/>
            <a:ext cx="428805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Hoạt</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động</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được</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nói</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đến</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trong</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bài</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đọc</a:t>
            </a:r>
            <a:endPar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pic>
        <p:nvPicPr>
          <p:cNvPr id="21" name="Picture 11">
            <a:extLst>
              <a:ext uri="{FF2B5EF4-FFF2-40B4-BE49-F238E27FC236}">
                <a16:creationId xmlns:a16="http://schemas.microsoft.com/office/drawing/2014/main" xmlns="" id="{B79DAB7A-B68F-453C-858C-49EFD16954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8915" y="4879051"/>
            <a:ext cx="1272618" cy="1242538"/>
          </a:xfrm>
          <a:prstGeom prst="rect">
            <a:avLst/>
          </a:prstGeom>
        </p:spPr>
      </p:pic>
      <p:sp>
        <p:nvSpPr>
          <p:cNvPr id="23" name="TextBox 22">
            <a:extLst>
              <a:ext uri="{FF2B5EF4-FFF2-40B4-BE49-F238E27FC236}">
                <a16:creationId xmlns:a16="http://schemas.microsoft.com/office/drawing/2014/main" xmlns="" id="{53B27383-4AE0-4C07-AD8B-B7A99BFF5EF7}"/>
              </a:ext>
            </a:extLst>
          </p:cNvPr>
          <p:cNvSpPr txBox="1"/>
          <p:nvPr/>
        </p:nvSpPr>
        <p:spPr>
          <a:xfrm>
            <a:off x="2287870" y="5042733"/>
            <a:ext cx="380812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Chi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tiết</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em</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thích</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nhất</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trong</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bài</a:t>
            </a:r>
            <a:endPar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endParaRPr>
          </a:p>
        </p:txBody>
      </p:sp>
      <p:pic>
        <p:nvPicPr>
          <p:cNvPr id="30" name="Picture 11">
            <a:extLst>
              <a:ext uri="{FF2B5EF4-FFF2-40B4-BE49-F238E27FC236}">
                <a16:creationId xmlns:a16="http://schemas.microsoft.com/office/drawing/2014/main" xmlns="" id="{BDC19D9C-4B40-47FC-9DD0-EDC0A3E774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14791" y="4998776"/>
            <a:ext cx="1272618" cy="1242538"/>
          </a:xfrm>
          <a:prstGeom prst="rect">
            <a:avLst/>
          </a:prstGeom>
        </p:spPr>
      </p:pic>
      <p:sp>
        <p:nvSpPr>
          <p:cNvPr id="38" name="TextBox 37">
            <a:extLst>
              <a:ext uri="{FF2B5EF4-FFF2-40B4-BE49-F238E27FC236}">
                <a16:creationId xmlns:a16="http://schemas.microsoft.com/office/drawing/2014/main" xmlns="" id="{6A0F8076-D402-4D9E-AC75-B65750EA3DD0}"/>
              </a:ext>
            </a:extLst>
          </p:cNvPr>
          <p:cNvSpPr txBox="1"/>
          <p:nvPr/>
        </p:nvSpPr>
        <p:spPr>
          <a:xfrm>
            <a:off x="7282205" y="4909123"/>
            <a:ext cx="42880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Mức</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độ</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yêu</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thích</a:t>
            </a:r>
            <a:endPar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xmlns="" id="{EF398011-E246-4801-8062-817604D67AF0}"/>
              </a:ext>
            </a:extLst>
          </p:cNvPr>
          <p:cNvCxnSpPr/>
          <p:nvPr/>
        </p:nvCxnSpPr>
        <p:spPr>
          <a:xfrm>
            <a:off x="7541232" y="6292563"/>
            <a:ext cx="2808312" cy="0"/>
          </a:xfrm>
          <a:prstGeom prst="line">
            <a:avLst/>
          </a:prstGeom>
          <a:noFill/>
          <a:ln w="6350" cap="flat" cmpd="sng" algn="ctr">
            <a:solidFill>
              <a:srgbClr val="5B9BD5"/>
            </a:solidFill>
            <a:prstDash val="lgDash"/>
            <a:miter lim="800000"/>
          </a:ln>
          <a:effectLst/>
        </p:spPr>
      </p:cxnSp>
    </p:spTree>
    <p:extLst>
      <p:ext uri="{BB962C8B-B14F-4D97-AF65-F5344CB8AC3E}">
        <p14:creationId xmlns:p14="http://schemas.microsoft.com/office/powerpoint/2010/main" val="3343140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xmlns="" id="{8E00E8AA-D1FF-4126-A88B-01A61047F4B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758016"/>
            <a:ext cx="5193792" cy="4966563"/>
          </a:xfrm>
          <a:prstGeom prst="rect">
            <a:avLst/>
          </a:prstGeom>
        </p:spPr>
      </p:pic>
      <p:sp>
        <p:nvSpPr>
          <p:cNvPr id="6" name="TextBox 5">
            <a:extLst>
              <a:ext uri="{FF2B5EF4-FFF2-40B4-BE49-F238E27FC236}">
                <a16:creationId xmlns:a16="http://schemas.microsoft.com/office/drawing/2014/main" xmlns="" id="{970882B6-3A0E-4090-8EE2-2AB18E635AF8}"/>
              </a:ext>
            </a:extLst>
          </p:cNvPr>
          <p:cNvSpPr txBox="1"/>
          <p:nvPr/>
        </p:nvSpPr>
        <p:spPr>
          <a:xfrm>
            <a:off x="935812" y="2195840"/>
            <a:ext cx="31596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Chia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sẻ</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trước</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lớp</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p>
        </p:txBody>
      </p:sp>
      <p:pic>
        <p:nvPicPr>
          <p:cNvPr id="8" name="Picture 9">
            <a:extLst>
              <a:ext uri="{FF2B5EF4-FFF2-40B4-BE49-F238E27FC236}">
                <a16:creationId xmlns:a16="http://schemas.microsoft.com/office/drawing/2014/main" xmlns="" id="{1D379277-C3A1-4BB6-B767-6474547239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6344">
            <a:off x="-203723" y="472317"/>
            <a:ext cx="2465413" cy="1932267"/>
          </a:xfrm>
          <a:prstGeom prst="rect">
            <a:avLst/>
          </a:prstGeom>
          <a:effectLst>
            <a:glow rad="177800">
              <a:schemeClr val="accent4">
                <a:lumMod val="40000"/>
                <a:lumOff val="60000"/>
                <a:alpha val="40000"/>
              </a:schemeClr>
            </a:glow>
          </a:effectLst>
        </p:spPr>
      </p:pic>
      <p:pic>
        <p:nvPicPr>
          <p:cNvPr id="4" name="Picture 3">
            <a:extLst>
              <a:ext uri="{FF2B5EF4-FFF2-40B4-BE49-F238E27FC236}">
                <a16:creationId xmlns:a16="http://schemas.microsoft.com/office/drawing/2014/main" xmlns="" id="{7179AE23-F7F8-4429-ADC5-5D4AA136C8AB}"/>
              </a:ext>
            </a:extLst>
          </p:cNvPr>
          <p:cNvPicPr>
            <a:picLocks noChangeAspect="1"/>
          </p:cNvPicPr>
          <p:nvPr/>
        </p:nvPicPr>
        <p:blipFill>
          <a:blip r:embed="rId6"/>
          <a:stretch>
            <a:fillRect/>
          </a:stretch>
        </p:blipFill>
        <p:spPr>
          <a:xfrm>
            <a:off x="4844955" y="1593672"/>
            <a:ext cx="6962618" cy="3851214"/>
          </a:xfrm>
          <a:prstGeom prst="rect">
            <a:avLst/>
          </a:prstGeom>
        </p:spPr>
      </p:pic>
    </p:spTree>
    <p:extLst>
      <p:ext uri="{BB962C8B-B14F-4D97-AF65-F5344CB8AC3E}">
        <p14:creationId xmlns:p14="http://schemas.microsoft.com/office/powerpoint/2010/main" val="2296933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20">
            <a:extLst>
              <a:ext uri="{FF2B5EF4-FFF2-40B4-BE49-F238E27FC236}">
                <a16:creationId xmlns:a16="http://schemas.microsoft.com/office/drawing/2014/main" xmlns="" id="{EC3EFA72-B03A-4D28-B2D6-E3940D8A2A3C}"/>
              </a:ext>
            </a:extLst>
          </p:cNvPr>
          <p:cNvGrpSpPr/>
          <p:nvPr/>
        </p:nvGrpSpPr>
        <p:grpSpPr>
          <a:xfrm>
            <a:off x="2360856" y="541107"/>
            <a:ext cx="6555885" cy="3390814"/>
            <a:chOff x="731883" y="1025738"/>
            <a:chExt cx="7205669" cy="4403171"/>
          </a:xfrm>
        </p:grpSpPr>
        <p:sp>
          <p:nvSpPr>
            <p:cNvPr id="9" name="矩形 1">
              <a:extLst>
                <a:ext uri="{FF2B5EF4-FFF2-40B4-BE49-F238E27FC236}">
                  <a16:creationId xmlns:a16="http://schemas.microsoft.com/office/drawing/2014/main" xmlns="" id="{6E6F4347-D35F-4A78-8639-0A6B80B7DD67}"/>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矩形 1">
              <a:extLst>
                <a:ext uri="{FF2B5EF4-FFF2-40B4-BE49-F238E27FC236}">
                  <a16:creationId xmlns:a16="http://schemas.microsoft.com/office/drawing/2014/main" xmlns="" id="{9D10B9D7-E81A-46D7-85F6-F8DA31B49A7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1" name="图片 1">
            <a:extLst>
              <a:ext uri="{FF2B5EF4-FFF2-40B4-BE49-F238E27FC236}">
                <a16:creationId xmlns:a16="http://schemas.microsoft.com/office/drawing/2014/main" xmlns="" id="{24F4AEDC-35A9-4FDB-8524-0141A3751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099" y="2332161"/>
            <a:ext cx="2334601" cy="2193678"/>
          </a:xfrm>
          <a:prstGeom prst="rect">
            <a:avLst/>
          </a:prstGeom>
        </p:spPr>
      </p:pic>
      <p:sp>
        <p:nvSpPr>
          <p:cNvPr id="12" name="TextBox 11">
            <a:extLst>
              <a:ext uri="{FF2B5EF4-FFF2-40B4-BE49-F238E27FC236}">
                <a16:creationId xmlns:a16="http://schemas.microsoft.com/office/drawing/2014/main" xmlns="" id="{B6C17343-385B-4ED4-8BA8-50383D28C6F2}"/>
              </a:ext>
            </a:extLst>
          </p:cNvPr>
          <p:cNvSpPr txBox="1"/>
          <p:nvPr/>
        </p:nvSpPr>
        <p:spPr>
          <a:xfrm>
            <a:off x="2515726" y="1559710"/>
            <a:ext cx="6246144" cy="132343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Chia </a:t>
            </a:r>
            <a:r>
              <a:rPr kumimoji="0" lang="en-US" sz="40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sẻ</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với</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bạn</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chi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tiết</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nhất</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trong</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bài</a:t>
            </a:r>
            <a:endParaRPr kumimoji="0" lang="en-US" sz="40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16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云形 12">
            <a:extLst>
              <a:ext uri="{FF2B5EF4-FFF2-40B4-BE49-F238E27FC236}">
                <a16:creationId xmlns:a16="http://schemas.microsoft.com/office/drawing/2014/main" xmlns=""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1" name="组合 15">
            <a:extLst>
              <a:ext uri="{FF2B5EF4-FFF2-40B4-BE49-F238E27FC236}">
                <a16:creationId xmlns:a16="http://schemas.microsoft.com/office/drawing/2014/main" xmlns="" id="{7CBD24D9-0BAD-4742-89E8-5C18E38C0248}"/>
              </a:ext>
            </a:extLst>
          </p:cNvPr>
          <p:cNvGrpSpPr/>
          <p:nvPr/>
        </p:nvGrpSpPr>
        <p:grpSpPr>
          <a:xfrm rot="21189337" flipH="1">
            <a:off x="6320157" y="679169"/>
            <a:ext cx="5129233" cy="2414070"/>
            <a:chOff x="2206754" y="916448"/>
            <a:chExt cx="4695813" cy="3901755"/>
          </a:xfrm>
        </p:grpSpPr>
        <p:sp>
          <p:nvSpPr>
            <p:cNvPr id="32" name="对话气泡: 椭圆形 13">
              <a:extLst>
                <a:ext uri="{FF2B5EF4-FFF2-40B4-BE49-F238E27FC236}">
                  <a16:creationId xmlns:a16="http://schemas.microsoft.com/office/drawing/2014/main" xmlns="" id="{35ABAC31-32E9-40C0-9473-3D193FB76FA0}"/>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3" name="对话气泡: 椭圆形 13">
              <a:extLst>
                <a:ext uri="{FF2B5EF4-FFF2-40B4-BE49-F238E27FC236}">
                  <a16:creationId xmlns:a16="http://schemas.microsoft.com/office/drawing/2014/main" xmlns="" id="{66C1F15C-FCD5-4B17-AE23-115B221BE014}"/>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24" name="Picture 4">
            <a:extLst>
              <a:ext uri="{FF2B5EF4-FFF2-40B4-BE49-F238E27FC236}">
                <a16:creationId xmlns:a16="http://schemas.microsoft.com/office/drawing/2014/main" xmlns="" id="{EBE33676-DE17-47BB-8FA5-5CE64507CD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13591" y="3244060"/>
            <a:ext cx="2545256" cy="3086100"/>
          </a:xfrm>
          <a:prstGeom prst="rect">
            <a:avLst/>
          </a:prstGeom>
        </p:spPr>
      </p:pic>
      <p:sp>
        <p:nvSpPr>
          <p:cNvPr id="34" name="TextBox 33">
            <a:extLst>
              <a:ext uri="{FF2B5EF4-FFF2-40B4-BE49-F238E27FC236}">
                <a16:creationId xmlns:a16="http://schemas.microsoft.com/office/drawing/2014/main" xmlns="" id="{115EC5AF-3083-4D7D-B255-B6574B64CBF0}"/>
              </a:ext>
            </a:extLst>
          </p:cNvPr>
          <p:cNvSpPr txBox="1"/>
          <p:nvPr/>
        </p:nvSpPr>
        <p:spPr>
          <a:xfrm rot="21188686">
            <a:off x="6881660" y="1355110"/>
            <a:ext cx="43693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xmlns="" id="{3CC11329-25E2-4971-A0CA-7B5A18D6F070}"/>
              </a:ext>
            </a:extLst>
          </p:cNvPr>
          <p:cNvGrpSpPr/>
          <p:nvPr/>
        </p:nvGrpSpPr>
        <p:grpSpPr>
          <a:xfrm>
            <a:off x="1555845" y="1206131"/>
            <a:ext cx="4316999" cy="2037929"/>
            <a:chOff x="731883" y="1025738"/>
            <a:chExt cx="7205669" cy="4403171"/>
          </a:xfrm>
        </p:grpSpPr>
        <p:sp>
          <p:nvSpPr>
            <p:cNvPr id="15" name="矩形 1">
              <a:extLst>
                <a:ext uri="{FF2B5EF4-FFF2-40B4-BE49-F238E27FC236}">
                  <a16:creationId xmlns:a16="http://schemas.microsoft.com/office/drawing/2014/main" xmlns="" id="{D1D2ED3A-FC54-4B8E-AC63-011855907BC2}"/>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
              <a:extLst>
                <a:ext uri="{FF2B5EF4-FFF2-40B4-BE49-F238E27FC236}">
                  <a16:creationId xmlns:a16="http://schemas.microsoft.com/office/drawing/2014/main" xmlns="" id="{8D1B98FF-0B20-49D0-9F82-0797311F61C4}"/>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7" name="TextBox 16">
            <a:extLst>
              <a:ext uri="{FF2B5EF4-FFF2-40B4-BE49-F238E27FC236}">
                <a16:creationId xmlns:a16="http://schemas.microsoft.com/office/drawing/2014/main" xmlns="" id="{390DDAFC-66F4-4683-A550-A3557EAA7905}"/>
              </a:ext>
            </a:extLst>
          </p:cNvPr>
          <p:cNvSpPr txBox="1"/>
          <p:nvPr/>
        </p:nvSpPr>
        <p:spPr>
          <a:xfrm>
            <a:off x="1693768" y="1719041"/>
            <a:ext cx="433332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637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8749" y="-43815"/>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5" descr="610654865b9c2"/>
          <p:cNvPicPr>
            <a:picLocks noChangeAspect="1"/>
          </p:cNvPicPr>
          <p:nvPr/>
        </p:nvPicPr>
        <p:blipFill>
          <a:blip r:embed="rId4"/>
          <a:stretch>
            <a:fillRect/>
          </a:stretch>
        </p:blipFill>
        <p:spPr>
          <a:xfrm>
            <a:off x="0" y="244348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sp>
        <p:nvSpPr>
          <p:cNvPr id="25" name="Rectangle 13">
            <a:extLst>
              <a:ext uri="{FF2B5EF4-FFF2-40B4-BE49-F238E27FC236}">
                <a16:creationId xmlns:a16="http://schemas.microsoft.com/office/drawing/2014/main" xmlns="" id="{779A45AD-5BE8-48AE-B68B-037B1AE0E273}"/>
              </a:ext>
            </a:extLst>
          </p:cNvPr>
          <p:cNvSpPr txBox="1">
            <a:spLocks noChangeArrowheads="1"/>
          </p:cNvSpPr>
          <p:nvPr/>
        </p:nvSpPr>
        <p:spPr>
          <a:xfrm>
            <a:off x="4201137" y="1224669"/>
            <a:ext cx="6600580" cy="2610352"/>
          </a:xfrm>
          <a:prstGeom prst="rect">
            <a:avLst/>
          </a:prstGeom>
        </p:spPr>
        <p:txBody>
          <a:bodyPr vert="horz" lIns="91440" tIns="45720" rIns="4572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XIN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CHÀO</a:t>
            </a: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VÀ</a:t>
            </a: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HẸN</a:t>
            </a: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GẶP</a:t>
            </a: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LẠI</a:t>
            </a:r>
            <a:endParaRPr kumimoji="0" lang="zh-CN" altLang="en-US"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endParaRPr>
          </a:p>
        </p:txBody>
      </p:sp>
      <p:pic>
        <p:nvPicPr>
          <p:cNvPr id="26" name="图片 21">
            <a:extLst>
              <a:ext uri="{FF2B5EF4-FFF2-40B4-BE49-F238E27FC236}">
                <a16:creationId xmlns:a16="http://schemas.microsoft.com/office/drawing/2014/main" xmlns="" id="{2507C551-9102-491F-A7E3-207B822134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564159" y="3021414"/>
            <a:ext cx="4231463" cy="3517101"/>
          </a:xfrm>
          <a:prstGeom prst="rect">
            <a:avLst/>
          </a:prstGeom>
        </p:spPr>
      </p:pic>
    </p:spTree>
    <p:extLst>
      <p:ext uri="{BB962C8B-B14F-4D97-AF65-F5344CB8AC3E}">
        <p14:creationId xmlns:p14="http://schemas.microsoft.com/office/powerpoint/2010/main" val="41362565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ppt_x</p:attrName>
                                        </p:attrNameLst>
                                      </p:cBhvr>
                                      <p:tavLst>
                                        <p:tav tm="0">
                                          <p:val>
                                            <p:strVal val="#ppt_x-#ppt_w*1.125000"/>
                                          </p:val>
                                        </p:tav>
                                        <p:tav tm="100000">
                                          <p:val>
                                            <p:strVal val="#ppt_x"/>
                                          </p:val>
                                        </p:tav>
                                      </p:tavLst>
                                    </p:anim>
                                    <p:animEffect transition="in" filter="wipe(right)">
                                      <p:cBhvr>
                                        <p:cTn id="36" dur="500"/>
                                        <p:tgtEl>
                                          <p:spTgt spid="26"/>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xmlns=""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xmlns=""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B77E733-428D-41B6-B798-B68C28FCF2E3}"/>
                </a:ext>
              </a:extLst>
            </p:cNvPr>
            <p:cNvSpPr txBox="1"/>
            <p:nvPr/>
          </p:nvSpPr>
          <p:spPr>
            <a:xfrm>
              <a:off x="4851522" y="1377801"/>
              <a:ext cx="28665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Lắng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nghe</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5" name="Picture 4" descr="A picture containing accessory&#10;&#10;Description automatically generated">
            <a:extLst>
              <a:ext uri="{FF2B5EF4-FFF2-40B4-BE49-F238E27FC236}">
                <a16:creationId xmlns:a16="http://schemas.microsoft.com/office/drawing/2014/main" xmlns=""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xmlns=""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xmlns=""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xmlns="" id="{8B800A61-B431-49BE-94D0-6C82CA6BEBA7}"/>
                </a:ext>
              </a:extLst>
            </p:cNvPr>
            <p:cNvSpPr txBox="1"/>
            <p:nvPr/>
          </p:nvSpPr>
          <p:spPr>
            <a:xfrm>
              <a:off x="2376235" y="3302408"/>
              <a:ext cx="1914525" cy="4759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TAY DÒ</a:t>
              </a: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9" name="Group 8">
            <a:extLst>
              <a:ext uri="{FF2B5EF4-FFF2-40B4-BE49-F238E27FC236}">
                <a16:creationId xmlns:a16="http://schemas.microsoft.com/office/drawing/2014/main" xmlns=""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xmlns=""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xmlns="" id="{602F60D4-C641-4B80-ADBC-B4D0371A997A}"/>
                </a:ext>
              </a:extLst>
            </p:cNvPr>
            <p:cNvSpPr txBox="1"/>
            <p:nvPr/>
          </p:nvSpPr>
          <p:spPr>
            <a:xfrm>
              <a:off x="2208954" y="3303659"/>
              <a:ext cx="2252705" cy="7796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12" name="Group 11">
            <a:extLst>
              <a:ext uri="{FF2B5EF4-FFF2-40B4-BE49-F238E27FC236}">
                <a16:creationId xmlns:a16="http://schemas.microsoft.com/office/drawing/2014/main" xmlns=""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xmlns=""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xmlns=""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926300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122831" y="673537"/>
            <a:ext cx="11679996"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xmlns=""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D6EDC96-E850-45BE-8664-7EF653833994}"/>
              </a:ext>
            </a:extLst>
          </p:cNvPr>
          <p:cNvGrpSpPr/>
          <p:nvPr/>
        </p:nvGrpSpPr>
        <p:grpSpPr>
          <a:xfrm>
            <a:off x="354843" y="3990558"/>
            <a:ext cx="3333902" cy="3471380"/>
            <a:chOff x="2210738" y="-1130639"/>
            <a:chExt cx="6403918" cy="4350887"/>
          </a:xfrm>
        </p:grpSpPr>
        <p:grpSp>
          <p:nvGrpSpPr>
            <p:cNvPr id="6" name="Group 5">
              <a:extLst>
                <a:ext uri="{FF2B5EF4-FFF2-40B4-BE49-F238E27FC236}">
                  <a16:creationId xmlns:a16="http://schemas.microsoft.com/office/drawing/2014/main" xmlns="" id="{4ABA689D-B391-4A6F-A6A6-7DB3EA985302}"/>
                </a:ext>
              </a:extLst>
            </p:cNvPr>
            <p:cNvGrpSpPr/>
            <p:nvPr/>
          </p:nvGrpSpPr>
          <p:grpSpPr>
            <a:xfrm>
              <a:off x="3144792" y="-1130639"/>
              <a:ext cx="5469864" cy="4350887"/>
              <a:chOff x="3488294" y="-351145"/>
              <a:chExt cx="4648755" cy="4135441"/>
            </a:xfrm>
          </p:grpSpPr>
          <p:pic>
            <p:nvPicPr>
              <p:cNvPr id="8" name="Picture 4">
                <a:extLst>
                  <a:ext uri="{FF2B5EF4-FFF2-40B4-BE49-F238E27FC236}">
                    <a16:creationId xmlns:a16="http://schemas.microsoft.com/office/drawing/2014/main" xmlns=""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488294" y="-351145"/>
                <a:ext cx="4648755" cy="41354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51BB281-EFCE-43D8-9AC4-CE871EB4E72A}"/>
                  </a:ext>
                </a:extLst>
              </p:cNvPr>
              <p:cNvSpPr txBox="1"/>
              <p:nvPr/>
            </p:nvSpPr>
            <p:spPr>
              <a:xfrm>
                <a:off x="4096136" y="1019935"/>
                <a:ext cx="3433072" cy="696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xmlns="" id="{6ECD9E1E-F29E-4474-A3CB-33E71DFB30D7}"/>
              </a:ext>
            </a:extLst>
          </p:cNvPr>
          <p:cNvPicPr>
            <a:picLocks noChangeAspect="1"/>
          </p:cNvPicPr>
          <p:nvPr/>
        </p:nvPicPr>
        <p:blipFill>
          <a:blip r:embed="rId6"/>
          <a:stretch>
            <a:fillRect/>
          </a:stretch>
        </p:blipFill>
        <p:spPr>
          <a:xfrm>
            <a:off x="6878685" y="3883162"/>
            <a:ext cx="4262651" cy="2516622"/>
          </a:xfrm>
          <a:prstGeom prst="rect">
            <a:avLst/>
          </a:prstGeom>
        </p:spPr>
      </p:pic>
    </p:spTree>
    <p:extLst>
      <p:ext uri="{BB962C8B-B14F-4D97-AF65-F5344CB8AC3E}">
        <p14:creationId xmlns:p14="http://schemas.microsoft.com/office/powerpoint/2010/main" val="2669954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E4E31D-8729-4CE5-996F-D372781FE212}"/>
              </a:ext>
            </a:extLst>
          </p:cNvPr>
          <p:cNvSpPr txBox="1"/>
          <p:nvPr/>
        </p:nvSpPr>
        <p:spPr>
          <a:xfrm>
            <a:off x="341194" y="163608"/>
            <a:ext cx="11612681"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0762308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92A2576-BA6E-47E1-851E-264B9E49A1DC}"/>
              </a:ext>
            </a:extLst>
          </p:cNvPr>
          <p:cNvGrpSpPr/>
          <p:nvPr/>
        </p:nvGrpSpPr>
        <p:grpSpPr>
          <a:xfrm>
            <a:off x="1918529" y="-477672"/>
            <a:ext cx="7839620" cy="3895243"/>
            <a:chOff x="5008774" y="-1608803"/>
            <a:chExt cx="4769260" cy="4769260"/>
          </a:xfrm>
        </p:grpSpPr>
        <p:pic>
          <p:nvPicPr>
            <p:cNvPr id="3" name="Picture 8">
              <a:extLst>
                <a:ext uri="{FF2B5EF4-FFF2-40B4-BE49-F238E27FC236}">
                  <a16:creationId xmlns:a16="http://schemas.microsoft.com/office/drawing/2014/main" xmlns=""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008774" y="-1608803"/>
              <a:ext cx="4769260" cy="4769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6A16CAF-3E47-4CC8-83A3-0F86E4851267}"/>
                </a:ext>
              </a:extLst>
            </p:cNvPr>
            <p:cNvSpPr txBox="1"/>
            <p:nvPr/>
          </p:nvSpPr>
          <p:spPr>
            <a:xfrm>
              <a:off x="5676519" y="638326"/>
              <a:ext cx="3520329" cy="1243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797882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2568</Words>
  <Application>Microsoft Office PowerPoint</Application>
  <PresentationFormat>Widescreen</PresentationFormat>
  <Paragraphs>208</Paragraphs>
  <Slides>44</Slides>
  <Notes>9</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44</vt:i4>
      </vt:variant>
    </vt:vector>
  </HeadingPairs>
  <TitlesOfParts>
    <vt:vector size="63" baseType="lpstr">
      <vt:lpstr>微软雅黑</vt:lpstr>
      <vt:lpstr>宋体</vt:lpstr>
      <vt:lpstr>Aarian</vt:lpstr>
      <vt:lpstr>Arial</vt:lpstr>
      <vt:lpstr>Arial-Rounded</vt:lpstr>
      <vt:lpstr>Baloo</vt:lpstr>
      <vt:lpstr>Calibri</vt:lpstr>
      <vt:lpstr>DFGothic-EB</vt:lpstr>
      <vt:lpstr>FZXiQian-M15S</vt:lpstr>
      <vt:lpstr>inpin heiti</vt:lpstr>
      <vt:lpstr>Tahoma</vt:lpstr>
      <vt:lpstr>Times New Roman</vt:lpstr>
      <vt:lpstr>华康少女文字W5</vt:lpstr>
      <vt:lpstr>字魂100号-方方先锋体</vt:lpstr>
      <vt:lpstr>字魂35号-经典雅黑</vt:lpstr>
      <vt:lpstr>字魂59号-创粗黑</vt:lpstr>
      <vt:lpstr>等线</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TRAN MINH TUAN</cp:lastModifiedBy>
  <cp:revision>60</cp:revision>
  <dcterms:created xsi:type="dcterms:W3CDTF">2022-06-07T14:39:20Z</dcterms:created>
  <dcterms:modified xsi:type="dcterms:W3CDTF">2022-09-19T04:40:58Z</dcterms:modified>
</cp:coreProperties>
</file>