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9"/>
  </p:notesMasterIdLst>
  <p:sldIdLst>
    <p:sldId id="284" r:id="rId2"/>
    <p:sldId id="314" r:id="rId3"/>
    <p:sldId id="315" r:id="rId4"/>
    <p:sldId id="283" r:id="rId5"/>
    <p:sldId id="316" r:id="rId6"/>
    <p:sldId id="294" r:id="rId7"/>
    <p:sldId id="268" r:id="rId8"/>
    <p:sldId id="267" r:id="rId9"/>
    <p:sldId id="317" r:id="rId10"/>
    <p:sldId id="300" r:id="rId11"/>
    <p:sldId id="286" r:id="rId12"/>
    <p:sldId id="304" r:id="rId13"/>
    <p:sldId id="301" r:id="rId14"/>
    <p:sldId id="318" r:id="rId15"/>
    <p:sldId id="319" r:id="rId16"/>
    <p:sldId id="281" r:id="rId17"/>
    <p:sldId id="306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EAF83A"/>
    <a:srgbClr val="FF0000"/>
    <a:srgbClr val="FFFF99"/>
    <a:srgbClr val="FF33CC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897" autoAdjust="0"/>
  </p:normalViewPr>
  <p:slideViewPr>
    <p:cSldViewPr>
      <p:cViewPr varScale="1">
        <p:scale>
          <a:sx n="64" d="100"/>
          <a:sy n="64" d="100"/>
        </p:scale>
        <p:origin x="1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F1C-52B1-4BF0-939C-737DC4EDEDE5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5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7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1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34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21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5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1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6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4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60" r:id="rId2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D019C2-986A-4637-A755-36B95C57DC08}"/>
              </a:ext>
            </a:extLst>
          </p:cNvPr>
          <p:cNvSpPr/>
          <p:nvPr/>
        </p:nvSpPr>
        <p:spPr>
          <a:xfrm>
            <a:off x="533400" y="2914471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MÔN TIN HỌC LỚP 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>
            <a:extLst>
              <a:ext uri="{FF2B5EF4-FFF2-40B4-BE49-F238E27FC236}">
                <a16:creationId xmlns:a16="http://schemas.microsoft.com/office/drawing/2014/main" id="{E0441B53-7D02-4488-B08C-05E3E9AD5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8100"/>
            <a:ext cx="87106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3939F829-4C79-432C-A46A-31F0F8DD0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130300"/>
            <a:ext cx="824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2" descr="Ha000">
            <a:extLst>
              <a:ext uri="{FF2B5EF4-FFF2-40B4-BE49-F238E27FC236}">
                <a16:creationId xmlns:a16="http://schemas.microsoft.com/office/drawing/2014/main" id="{7406B39E-9912-4EBC-B28B-D3AF4BF9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466975"/>
            <a:ext cx="2662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4674D1-51EC-43E9-87A6-AA9F63FF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2071688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3CB38C-A455-446A-8795-743F6A7C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2655888"/>
            <a:ext cx="853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979418-CF1E-44D3-8B2E-B44341F71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8" y="3267075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080761-A9FC-4490-83BC-323D33AB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382905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5FF569-65D5-47FC-8BCA-1D4D16EF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4413250"/>
            <a:ext cx="876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vào………………..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4A242B-1023-4E46-8749-AE9B0F75A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5106988"/>
            <a:ext cx="891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vào……………………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9B95AB-C6FD-4957-A8D0-959226D5B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5692775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út và ngón áp út đặt vào.............................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E7E2BD-2096-4169-B9FF-5591DE9F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655888"/>
            <a:ext cx="232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B5880F-720D-4B34-A934-3AE6C02B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3825875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03D129-908A-400A-A737-9BDF9C319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4410075"/>
            <a:ext cx="4557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F5D42E-29F5-4807-BFD4-0CFBA9662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4995863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494C2D-6D3B-4216-8F22-6D68691D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570706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9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85904A8-C294-4019-8958-D6B57D57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110038" cy="41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5FEBD04-B189-4C80-9256-D6DD6E376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670050"/>
            <a:ext cx="3995737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9A6D2FBD-58B0-4DC8-AED3-DFF8A43FC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444500"/>
            <a:ext cx="8370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CEA60A-976D-406A-AA79-5D4732CD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5745163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72A55-CDE9-421A-A06A-EB1A0268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808663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2826994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" action="ppaction://noaction"/>
          </p:cNvPr>
          <p:cNvSpPr/>
          <p:nvPr/>
        </p:nvSpPr>
        <p:spPr>
          <a:xfrm>
            <a:off x="8382000" y="6400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BA8A9F9-E7C0-442A-BEDF-E7A95791B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9304818-284B-4753-B55A-F7018EDE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68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B6EAA85-FCD9-4AEF-8F8D-5070E58E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620963"/>
            <a:ext cx="4481513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95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8382000" y="62103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E950EA9-02D7-46ED-97CC-3423DC43E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114425"/>
            <a:ext cx="7315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1" descr="chuot3">
            <a:extLst>
              <a:ext uri="{FF2B5EF4-FFF2-40B4-BE49-F238E27FC236}">
                <a16:creationId xmlns:a16="http://schemas.microsoft.com/office/drawing/2014/main" id="{3A22F105-6E61-457A-8971-21C37AF9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4300537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huot2">
            <a:extLst>
              <a:ext uri="{FF2B5EF4-FFF2-40B4-BE49-F238E27FC236}">
                <a16:creationId xmlns:a16="http://schemas.microsoft.com/office/drawing/2014/main" id="{C3CF1A3C-91D6-47E9-B46F-1859046C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43" y="4300537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huot4">
            <a:extLst>
              <a:ext uri="{FF2B5EF4-FFF2-40B4-BE49-F238E27FC236}">
                <a16:creationId xmlns:a16="http://schemas.microsoft.com/office/drawing/2014/main" id="{FD4398F7-A464-4CFF-9A59-A5D7DC3E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2540000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huot5">
            <a:extLst>
              <a:ext uri="{FF2B5EF4-FFF2-40B4-BE49-F238E27FC236}">
                <a16:creationId xmlns:a16="http://schemas.microsoft.com/office/drawing/2014/main" id="{577CB3D4-FD8D-4746-9E95-5825EA18F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2738437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chuot6">
            <a:extLst>
              <a:ext uri="{FF2B5EF4-FFF2-40B4-BE49-F238E27FC236}">
                <a16:creationId xmlns:a16="http://schemas.microsoft.com/office/drawing/2014/main" id="{F0AC420D-D452-4D8E-9CDF-2561EAE7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2" y="2452687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 Tuong\Desktop\tranh trang tri pm\tay.jpg">
            <a:extLst>
              <a:ext uri="{FF2B5EF4-FFF2-40B4-BE49-F238E27FC236}">
                <a16:creationId xmlns:a16="http://schemas.microsoft.com/office/drawing/2014/main" id="{0FF46816-D346-4B54-A2BE-6EB7AF2F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49" y="3779837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1">
            <a:extLst>
              <a:ext uri="{FF2B5EF4-FFF2-40B4-BE49-F238E27FC236}">
                <a16:creationId xmlns:a16="http://schemas.microsoft.com/office/drawing/2014/main" id="{3BEDC9B6-DDEC-4CCC-9E99-449E674F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3937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671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8382000" y="62103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2">
            <a:extLst>
              <a:ext uri="{FF2B5EF4-FFF2-40B4-BE49-F238E27FC236}">
                <a16:creationId xmlns:a16="http://schemas.microsoft.com/office/drawing/2014/main" id="{F3064D0A-5F67-4153-A18C-6BFEA7F9F9A5}"/>
              </a:ext>
            </a:extLst>
          </p:cNvPr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A3883-229F-4F91-80E1-5215870F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34343"/>
            <a:ext cx="822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2		              B. 3			    C.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D93C4C-BFED-4D47-BA93-8B8DE38B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3856035"/>
            <a:ext cx="822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Sai ?</a:t>
            </a: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0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6D0D16-4B24-4F1E-BEE5-BE5972E35F0A}"/>
              </a:ext>
            </a:extLst>
          </p:cNvPr>
          <p:cNvSpPr/>
          <p:nvPr/>
        </p:nvSpPr>
        <p:spPr>
          <a:xfrm>
            <a:off x="190500" y="3200400"/>
            <a:ext cx="533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8382000" y="62103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2">
            <a:extLst>
              <a:ext uri="{FF2B5EF4-FFF2-40B4-BE49-F238E27FC236}">
                <a16:creationId xmlns:a16="http://schemas.microsoft.com/office/drawing/2014/main" id="{F3064D0A-5F67-4153-A18C-6BFEA7F9F9A5}"/>
              </a:ext>
            </a:extLst>
          </p:cNvPr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C2D7E-5DFE-4E35-9A82-08E1BC4C8361}"/>
              </a:ext>
            </a:extLst>
          </p:cNvPr>
          <p:cNvSpPr txBox="1"/>
          <p:nvPr/>
        </p:nvSpPr>
        <p:spPr>
          <a:xfrm>
            <a:off x="190500" y="1676400"/>
            <a:ext cx="89916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Theo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1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0"/>
            <a:ext cx="4038600" cy="666750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1"/>
            <a:ext cx="7848600" cy="533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ocuments\2021 - 2022\BAI SOAN VIDEO 2021\anh nen PP\1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" y="19050"/>
            <a:ext cx="923544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08357" y="1684199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F741884F-4749-4EA9-9714-D7C5A692636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88497" y="304800"/>
            <a:ext cx="6348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F468165-DAEA-4A79-857F-66A2FB1A2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6" y="1087014"/>
            <a:ext cx="74660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31862CD-8321-4062-AC27-D2FD84FF06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10600" cy="4876800"/>
          </a:xfrm>
        </p:spPr>
        <p:txBody>
          <a:bodyPr/>
          <a:lstStyle/>
          <a:p>
            <a:pPr marL="609600" indent="-609600" defTabSz="912813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09600" indent="-609600" defTabSz="912813"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C0311947-167F-4942-BD67-A7462347B54A}"/>
              </a:ext>
            </a:extLst>
          </p:cNvPr>
          <p:cNvGrpSpPr>
            <a:grpSpLocks/>
          </p:cNvGrpSpPr>
          <p:nvPr/>
        </p:nvGrpSpPr>
        <p:grpSpPr bwMode="auto">
          <a:xfrm>
            <a:off x="3014663" y="2667000"/>
            <a:ext cx="4267200" cy="3505200"/>
            <a:chOff x="3408" y="2216"/>
            <a:chExt cx="2016" cy="1720"/>
          </a:xfrm>
        </p:grpSpPr>
        <p:pic>
          <p:nvPicPr>
            <p:cNvPr id="9" name="Picture 5" descr="computer">
              <a:extLst>
                <a:ext uri="{FF2B5EF4-FFF2-40B4-BE49-F238E27FC236}">
                  <a16:creationId xmlns:a16="http://schemas.microsoft.com/office/drawing/2014/main" id="{9795A53E-DBA6-4DDD-BE54-CD871DA5C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216"/>
              <a:ext cx="2016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3B7FF72F-CE31-4513-BAEC-EA36EB5C6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2014">
              <a:off x="3840" y="2456"/>
              <a:ext cx="746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7">
            <a:extLst>
              <a:ext uri="{FF2B5EF4-FFF2-40B4-BE49-F238E27FC236}">
                <a16:creationId xmlns:a16="http://schemas.microsoft.com/office/drawing/2014/main" id="{CB1710DD-14D2-4AFC-94A2-B71B3F015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19400"/>
            <a:ext cx="2481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Màn hình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952CFF0-76E5-4676-8259-46BEBB31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203450"/>
            <a:ext cx="30813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Thân máy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5F34C3D-3A40-4A60-B07B-A7F6E1F5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954588"/>
            <a:ext cx="22526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Bàn phím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3B147F9C-B9EA-4841-B652-D7B2F26E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963" y="6019800"/>
            <a:ext cx="2228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Chuột</a:t>
            </a: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863EE2B8-431D-42FD-9C92-64D851A76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263" y="3200400"/>
            <a:ext cx="11430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F66BDC6F-F339-41E7-BD8C-6B8DE85040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5063" y="2819400"/>
            <a:ext cx="1219200" cy="1143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B6F6E9B1-826F-4E1E-AFBE-BF4D7BEF0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8113" y="5448300"/>
            <a:ext cx="1555750" cy="1905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5F0BC725-3E76-42E6-9166-DC134E4F2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4663" y="5505450"/>
            <a:ext cx="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C6DAEC-BE31-4D79-8A36-622794B0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79803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C:\Users\A Tuong\Desktop\tranh trang tri pm\bp.jpg">
            <a:extLst>
              <a:ext uri="{FF2B5EF4-FFF2-40B4-BE49-F238E27FC236}">
                <a16:creationId xmlns:a16="http://schemas.microsoft.com/office/drawing/2014/main" id="{93A906EF-C41A-4524-8F7D-26BFCAE8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057400"/>
            <a:ext cx="4522787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2">
            <a:extLst>
              <a:ext uri="{FF2B5EF4-FFF2-40B4-BE49-F238E27FC236}">
                <a16:creationId xmlns:a16="http://schemas.microsoft.com/office/drawing/2014/main" id="{9DCBA45D-288C-4287-BE84-FCF987E5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2895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CE7A7-3835-4EA1-9F87-40288E3AB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082223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BA5BE-C6B8-413E-B635-58A075D56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51425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9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2DDEDA-DA4C-485B-BA96-BA406AEA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3336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CHUỘT MÁY TÍNH (TIẾT 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A204E4-82C2-4045-8115-F8C136E15FE9}"/>
              </a:ext>
            </a:extLst>
          </p:cNvPr>
          <p:cNvSpPr/>
          <p:nvPr/>
        </p:nvSpPr>
        <p:spPr>
          <a:xfrm>
            <a:off x="2625393" y="3436495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dirty="0">
                <a:solidFill>
                  <a:srgbClr val="FF0000"/>
                </a:solidFill>
                <a:latin typeface="Times New Roman"/>
                <a:cs typeface="Arial"/>
              </a:rPr>
              <a:t>(SGK </a:t>
            </a:r>
            <a:r>
              <a:rPr lang="en-US" sz="3600" i="1" dirty="0" err="1">
                <a:solidFill>
                  <a:srgbClr val="FF0000"/>
                </a:solidFill>
                <a:latin typeface="Times New Roman"/>
                <a:cs typeface="Arial"/>
              </a:rPr>
              <a:t>trang</a:t>
            </a:r>
            <a:r>
              <a:rPr lang="en-US" sz="3600" i="1" dirty="0">
                <a:solidFill>
                  <a:srgbClr val="FF0000"/>
                </a:solidFill>
                <a:latin typeface="Times New Roman"/>
                <a:cs typeface="Arial"/>
              </a:rPr>
              <a:t> 8)</a:t>
            </a:r>
            <a:endParaRPr lang="en-US" sz="1100" b="1" i="1" dirty="0">
              <a:solidFill>
                <a:srgbClr val="FF0000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8" y="609602"/>
            <a:ext cx="7011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600201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716213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“Tạm dừng” khi phải trả lời câu hỏi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3886201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“Tiếp tục” khi đã tìm được câu trả lời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7472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0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9E576DB-EDF5-46EC-9192-B36BC709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13608-EF52-4E3B-ACE7-4B5DB8BDD556}"/>
              </a:ext>
            </a:extLst>
          </p:cNvPr>
          <p:cNvSpPr txBox="1"/>
          <p:nvPr/>
        </p:nvSpPr>
        <p:spPr>
          <a:xfrm>
            <a:off x="547914" y="2209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F86CCA-D6D5-473C-B6EA-5DE7BC152F54}"/>
              </a:ext>
            </a:extLst>
          </p:cNvPr>
          <p:cNvSpPr/>
          <p:nvPr/>
        </p:nvSpPr>
        <p:spPr>
          <a:xfrm>
            <a:off x="2819400" y="990600"/>
            <a:ext cx="2833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7C885-3CA6-4A2A-9EB0-EF8C4EBEFA31}"/>
              </a:ext>
            </a:extLst>
          </p:cNvPr>
          <p:cNvSpPr txBox="1"/>
          <p:nvPr/>
        </p:nvSpPr>
        <p:spPr>
          <a:xfrm>
            <a:off x="566737" y="2844225"/>
            <a:ext cx="4969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15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4">
            <a:extLst>
              <a:ext uri="{FF2B5EF4-FFF2-40B4-BE49-F238E27FC236}">
                <a16:creationId xmlns:a16="http://schemas.microsoft.com/office/drawing/2014/main" id="{AC151F5B-CB35-4525-A0FA-7D148863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0" descr="2">
            <a:extLst>
              <a:ext uri="{FF2B5EF4-FFF2-40B4-BE49-F238E27FC236}">
                <a16:creationId xmlns:a16="http://schemas.microsoft.com/office/drawing/2014/main" id="{297A3DF4-FB21-4020-BF45-0D36B15F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3263900"/>
            <a:ext cx="3200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Line 11">
            <a:extLst>
              <a:ext uri="{FF2B5EF4-FFF2-40B4-BE49-F238E27FC236}">
                <a16:creationId xmlns:a16="http://schemas.microsoft.com/office/drawing/2014/main" id="{058CFBEA-ECFE-482B-8188-5113777A60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7163" y="3962400"/>
            <a:ext cx="1600200" cy="6858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757119CB-D3E6-4307-A6AE-5C8AD2C394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4488" y="3263900"/>
            <a:ext cx="2590800" cy="2730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3">
            <a:extLst>
              <a:ext uri="{FF2B5EF4-FFF2-40B4-BE49-F238E27FC236}">
                <a16:creationId xmlns:a16="http://schemas.microsoft.com/office/drawing/2014/main" id="{35D485F2-9ABF-4C33-83B2-10C02B6E9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8726" y="3587751"/>
            <a:ext cx="3057525" cy="6858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919B55E2-13F2-42C8-93E4-0180FAA84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175260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trái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8EB46006-C5F1-482C-8202-BFF49542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2820988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phải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CFD72C10-382A-4F13-AAC3-4FF9B7CF5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7" y="4157662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lăn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4CF5DF-CD7A-422B-8195-E0FD16B78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695450"/>
            <a:ext cx="695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6334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2B32F1-4ACF-4D39-AD8C-0A883BD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5" name="Picture 8" descr="2">
            <a:extLst>
              <a:ext uri="{FF2B5EF4-FFF2-40B4-BE49-F238E27FC236}">
                <a16:creationId xmlns:a16="http://schemas.microsoft.com/office/drawing/2014/main" id="{A6234899-7655-4644-B8D9-9ACA76C4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576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77FEBD-22AA-4E78-AB40-C67F0F6D1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4822825"/>
            <a:ext cx="83724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4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40775962-D6E5-4C8A-990F-31C79DC4E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43A3C5B-BC84-4715-9E31-16D4C7A4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1112837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57&quot;&gt;&lt;property id=&quot;20148&quot; value=&quot;5&quot;/&gt;&lt;property id=&quot;20300&quot; value=&quot;Slide 3&quot;/&gt;&lt;property id=&quot;20307&quot; value=&quot;293&quot;/&gt;&lt;/object&gt;&lt;object type=&quot;3&quot; unique_id=&quot;67362&quot;&gt;&lt;property id=&quot;20148&quot; value=&quot;5&quot;/&gt;&lt;property id=&quot;20300&quot; value=&quot;Slide 4&quot;/&gt;&lt;property id=&quot;20307&quot; value=&quot;294&quot;/&gt;&lt;/object&gt;&lt;object type=&quot;3&quot; unique_id=&quot;67363&quot;&gt;&lt;property id=&quot;20148&quot; value=&quot;5&quot;/&gt;&lt;property id=&quot;20300&quot; value=&quot;Slide 5&quot;/&gt;&lt;property id=&quot;20307&quot; value=&quot;296&quot;/&gt;&lt;/object&gt;&lt;object type=&quot;3&quot; unique_id=&quot;67519&quot;&gt;&lt;property id=&quot;20148&quot; value=&quot;5&quot;/&gt;&lt;property id=&quot;20300&quot; value=&quot;Slide 15&quot;/&gt;&lt;property id=&quot;20307&quot; value=&quot;297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1303</TotalTime>
  <Words>502</Words>
  <Application>Microsoft Office PowerPoint</Application>
  <PresentationFormat>On-screen Show (4:3)</PresentationFormat>
  <Paragraphs>81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Nhung-Hoi</cp:lastModifiedBy>
  <cp:revision>146</cp:revision>
  <dcterms:created xsi:type="dcterms:W3CDTF">2017-10-03T01:20:28Z</dcterms:created>
  <dcterms:modified xsi:type="dcterms:W3CDTF">2021-09-08T10:21:25Z</dcterms:modified>
</cp:coreProperties>
</file>