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322" r:id="rId5"/>
    <p:sldId id="343" r:id="rId6"/>
    <p:sldId id="341" r:id="rId7"/>
    <p:sldId id="330" r:id="rId8"/>
    <p:sldId id="340" r:id="rId9"/>
    <p:sldId id="333" r:id="rId10"/>
    <p:sldId id="329" r:id="rId11"/>
    <p:sldId id="306"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FFBFA"/>
    <a:srgbClr val="D1F2EE"/>
    <a:srgbClr val="68AC7A"/>
    <a:srgbClr val="529084"/>
    <a:srgbClr val="43756C"/>
    <a:srgbClr val="E3943C"/>
    <a:srgbClr val="6A4B2E"/>
    <a:srgbClr val="F3D3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9" autoAdjust="0"/>
  </p:normalViewPr>
  <p:slideViewPr>
    <p:cSldViewPr snapToGrid="0">
      <p:cViewPr varScale="1">
        <p:scale>
          <a:sx n="63" d="100"/>
          <a:sy n="63" d="100"/>
        </p:scale>
        <p:origin x="240" y="52"/>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19B5F-BF25-4B3D-AAD2-271E16EACD1C}" type="datetimeFigureOut">
              <a:rPr lang="zh-CN" altLang="en-US" smtClean="0"/>
              <a:t>2021/10/12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0D9430-8BE5-4EE2-8DE9-20E42445A7F4}" type="slidenum">
              <a:rPr lang="zh-CN" altLang="en-US" smtClean="0"/>
              <a:t>‹#›</a:t>
            </a:fld>
            <a:endParaRPr lang="zh-CN" altLang="en-US"/>
          </a:p>
        </p:txBody>
      </p:sp>
    </p:spTree>
    <p:extLst>
      <p:ext uri="{BB962C8B-B14F-4D97-AF65-F5344CB8AC3E}">
        <p14:creationId xmlns:p14="http://schemas.microsoft.com/office/powerpoint/2010/main" val="3768036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1</a:t>
            </a:fld>
            <a:endParaRPr lang="zh-CN" altLang="en-US"/>
          </a:p>
        </p:txBody>
      </p:sp>
    </p:spTree>
    <p:extLst>
      <p:ext uri="{BB962C8B-B14F-4D97-AF65-F5344CB8AC3E}">
        <p14:creationId xmlns:p14="http://schemas.microsoft.com/office/powerpoint/2010/main" val="265453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2</a:t>
            </a:fld>
            <a:endParaRPr lang="zh-CN" altLang="en-US"/>
          </a:p>
        </p:txBody>
      </p:sp>
    </p:spTree>
    <p:extLst>
      <p:ext uri="{BB962C8B-B14F-4D97-AF65-F5344CB8AC3E}">
        <p14:creationId xmlns:p14="http://schemas.microsoft.com/office/powerpoint/2010/main" val="314521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3</a:t>
            </a:fld>
            <a:endParaRPr lang="zh-CN" altLang="en-US"/>
          </a:p>
        </p:txBody>
      </p:sp>
    </p:spTree>
    <p:extLst>
      <p:ext uri="{BB962C8B-B14F-4D97-AF65-F5344CB8AC3E}">
        <p14:creationId xmlns:p14="http://schemas.microsoft.com/office/powerpoint/2010/main" val="96967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4</a:t>
            </a:fld>
            <a:endParaRPr lang="zh-CN" altLang="en-US"/>
          </a:p>
        </p:txBody>
      </p:sp>
    </p:spTree>
    <p:extLst>
      <p:ext uri="{BB962C8B-B14F-4D97-AF65-F5344CB8AC3E}">
        <p14:creationId xmlns:p14="http://schemas.microsoft.com/office/powerpoint/2010/main" val="170273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5</a:t>
            </a:fld>
            <a:endParaRPr lang="zh-CN" altLang="en-US"/>
          </a:p>
        </p:txBody>
      </p:sp>
    </p:spTree>
    <p:extLst>
      <p:ext uri="{BB962C8B-B14F-4D97-AF65-F5344CB8AC3E}">
        <p14:creationId xmlns:p14="http://schemas.microsoft.com/office/powerpoint/2010/main" val="202599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0D9430-8BE5-4EE2-8DE9-20E42445A7F4}" type="slidenum">
              <a:rPr lang="zh-CN" altLang="en-US" smtClean="0"/>
              <a:t>11</a:t>
            </a:fld>
            <a:endParaRPr lang="zh-CN" altLang="en-US"/>
          </a:p>
        </p:txBody>
      </p:sp>
    </p:spTree>
    <p:extLst>
      <p:ext uri="{BB962C8B-B14F-4D97-AF65-F5344CB8AC3E}">
        <p14:creationId xmlns:p14="http://schemas.microsoft.com/office/powerpoint/2010/main" val="425475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2173C4-1986-450D-AC7E-0ECA4099E24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02594DB-D89A-49B6-94B5-BDB061394A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AE460B8C-8B39-4BAA-B2E7-BAEF2EE69E1E}"/>
              </a:ext>
            </a:extLst>
          </p:cNvPr>
          <p:cNvSpPr>
            <a:spLocks noGrp="1"/>
          </p:cNvSpPr>
          <p:nvPr>
            <p:ph type="dt" sz="half" idx="10"/>
          </p:nvPr>
        </p:nvSpPr>
        <p:spPr/>
        <p:txBody>
          <a:bodyPr/>
          <a:lstStyle/>
          <a:p>
            <a:fld id="{452978C1-D2CC-4652-BE4C-6B55623E5868}" type="datetimeFigureOut">
              <a:rPr lang="zh-CN" altLang="en-US" smtClean="0"/>
              <a:t>2021/10/12</a:t>
            </a:fld>
            <a:endParaRPr lang="zh-CN" altLang="en-US"/>
          </a:p>
        </p:txBody>
      </p:sp>
      <p:sp>
        <p:nvSpPr>
          <p:cNvPr id="5" name="页脚占位符 4">
            <a:extLst>
              <a:ext uri="{FF2B5EF4-FFF2-40B4-BE49-F238E27FC236}">
                <a16:creationId xmlns:a16="http://schemas.microsoft.com/office/drawing/2014/main" id="{3C6BB4B0-C0F5-4FDA-A785-AA2129DF17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8B6068-9E88-4E07-917E-1B5AEAC655E6}"/>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49113733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8A9A3B-9B72-4B76-8DAD-98CADB53B66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CF679B-06E6-4E96-B27A-DA15142AC77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28921B5-7502-4707-B168-49AEE5C5D488}"/>
              </a:ext>
            </a:extLst>
          </p:cNvPr>
          <p:cNvSpPr>
            <a:spLocks noGrp="1"/>
          </p:cNvSpPr>
          <p:nvPr>
            <p:ph type="dt" sz="half" idx="10"/>
          </p:nvPr>
        </p:nvSpPr>
        <p:spPr/>
        <p:txBody>
          <a:bodyPr/>
          <a:lstStyle/>
          <a:p>
            <a:fld id="{452978C1-D2CC-4652-BE4C-6B55623E5868}" type="datetimeFigureOut">
              <a:rPr lang="zh-CN" altLang="en-US" smtClean="0"/>
              <a:t>2021/10/12</a:t>
            </a:fld>
            <a:endParaRPr lang="zh-CN" altLang="en-US"/>
          </a:p>
        </p:txBody>
      </p:sp>
      <p:sp>
        <p:nvSpPr>
          <p:cNvPr id="5" name="页脚占位符 4">
            <a:extLst>
              <a:ext uri="{FF2B5EF4-FFF2-40B4-BE49-F238E27FC236}">
                <a16:creationId xmlns:a16="http://schemas.microsoft.com/office/drawing/2014/main" id="{A1FFE8B8-676B-4453-856A-5D08C7532B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08F932-90C2-4732-B78D-404A266D7FA5}"/>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151029752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0FB77E-EE39-4E71-8799-4AD931B1C59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9622311-9F67-4A9C-A2D4-C14EB2E9AA9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95ED25-6D5A-4E3C-9C8C-CF7DC6EA535A}"/>
              </a:ext>
            </a:extLst>
          </p:cNvPr>
          <p:cNvSpPr>
            <a:spLocks noGrp="1"/>
          </p:cNvSpPr>
          <p:nvPr>
            <p:ph type="dt" sz="half" idx="10"/>
          </p:nvPr>
        </p:nvSpPr>
        <p:spPr/>
        <p:txBody>
          <a:bodyPr/>
          <a:lstStyle/>
          <a:p>
            <a:fld id="{452978C1-D2CC-4652-BE4C-6B55623E5868}" type="datetimeFigureOut">
              <a:rPr lang="zh-CN" altLang="en-US" smtClean="0"/>
              <a:t>2021/10/12</a:t>
            </a:fld>
            <a:endParaRPr lang="zh-CN" altLang="en-US"/>
          </a:p>
        </p:txBody>
      </p:sp>
      <p:sp>
        <p:nvSpPr>
          <p:cNvPr id="5" name="页脚占位符 4">
            <a:extLst>
              <a:ext uri="{FF2B5EF4-FFF2-40B4-BE49-F238E27FC236}">
                <a16:creationId xmlns:a16="http://schemas.microsoft.com/office/drawing/2014/main" id="{AF3ECD97-5078-44C5-AA4A-4E420EE89A8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669FB9-8443-42FC-BCFB-A5BF74BA1BC7}"/>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408085909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F8D6CC-F970-489B-A1C0-60DB5C25EA8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C78C2E-7685-4034-B3FC-E7B64EBE3A1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1BA85F-B4EC-4E11-BDAF-3ACBD5A7ED13}"/>
              </a:ext>
            </a:extLst>
          </p:cNvPr>
          <p:cNvSpPr>
            <a:spLocks noGrp="1"/>
          </p:cNvSpPr>
          <p:nvPr>
            <p:ph type="dt" sz="half" idx="10"/>
          </p:nvPr>
        </p:nvSpPr>
        <p:spPr/>
        <p:txBody>
          <a:bodyPr/>
          <a:lstStyle/>
          <a:p>
            <a:fld id="{452978C1-D2CC-4652-BE4C-6B55623E5868}" type="datetimeFigureOut">
              <a:rPr lang="zh-CN" altLang="en-US" smtClean="0"/>
              <a:t>2021/10/12</a:t>
            </a:fld>
            <a:endParaRPr lang="zh-CN" altLang="en-US"/>
          </a:p>
        </p:txBody>
      </p:sp>
      <p:sp>
        <p:nvSpPr>
          <p:cNvPr id="5" name="页脚占位符 4">
            <a:extLst>
              <a:ext uri="{FF2B5EF4-FFF2-40B4-BE49-F238E27FC236}">
                <a16:creationId xmlns:a16="http://schemas.microsoft.com/office/drawing/2014/main" id="{83EA6F81-B076-4379-8DFB-1FB357DA8A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07BCCB-2B3D-44F3-9CA8-ACDF488F4B50}"/>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344713487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055329-945E-4BC0-A4F0-A290683E49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71B8756-850F-410A-BC20-6BCC6E9EBC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5A68C51-68B3-44F0-9D3F-59DA9820EE47}"/>
              </a:ext>
            </a:extLst>
          </p:cNvPr>
          <p:cNvSpPr>
            <a:spLocks noGrp="1"/>
          </p:cNvSpPr>
          <p:nvPr>
            <p:ph type="dt" sz="half" idx="10"/>
          </p:nvPr>
        </p:nvSpPr>
        <p:spPr/>
        <p:txBody>
          <a:bodyPr/>
          <a:lstStyle/>
          <a:p>
            <a:fld id="{452978C1-D2CC-4652-BE4C-6B55623E5868}" type="datetimeFigureOut">
              <a:rPr lang="zh-CN" altLang="en-US" smtClean="0"/>
              <a:t>2021/10/12</a:t>
            </a:fld>
            <a:endParaRPr lang="zh-CN" altLang="en-US"/>
          </a:p>
        </p:txBody>
      </p:sp>
      <p:sp>
        <p:nvSpPr>
          <p:cNvPr id="5" name="页脚占位符 4">
            <a:extLst>
              <a:ext uri="{FF2B5EF4-FFF2-40B4-BE49-F238E27FC236}">
                <a16:creationId xmlns:a16="http://schemas.microsoft.com/office/drawing/2014/main" id="{08B5B8A9-EE5D-42DF-BC8B-93034E0D2FC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C76395B-4A8A-4287-B5BE-38249FA5B287}"/>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223728471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D38156-860F-4CD7-B6FF-32903628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9BF8EC-C9AA-4195-94C2-BA20D3B58ED4}"/>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A56C189-A9BF-4684-B424-D7D741676E9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713D11E-07E9-4930-A926-8BBFE6BB1F51}"/>
              </a:ext>
            </a:extLst>
          </p:cNvPr>
          <p:cNvSpPr>
            <a:spLocks noGrp="1"/>
          </p:cNvSpPr>
          <p:nvPr>
            <p:ph type="dt" sz="half" idx="10"/>
          </p:nvPr>
        </p:nvSpPr>
        <p:spPr/>
        <p:txBody>
          <a:bodyPr/>
          <a:lstStyle/>
          <a:p>
            <a:fld id="{452978C1-D2CC-4652-BE4C-6B55623E5868}" type="datetimeFigureOut">
              <a:rPr lang="zh-CN" altLang="en-US" smtClean="0"/>
              <a:t>2021/10/12</a:t>
            </a:fld>
            <a:endParaRPr lang="zh-CN" altLang="en-US"/>
          </a:p>
        </p:txBody>
      </p:sp>
      <p:sp>
        <p:nvSpPr>
          <p:cNvPr id="6" name="页脚占位符 5">
            <a:extLst>
              <a:ext uri="{FF2B5EF4-FFF2-40B4-BE49-F238E27FC236}">
                <a16:creationId xmlns:a16="http://schemas.microsoft.com/office/drawing/2014/main" id="{8131BB36-C9FF-4F3E-B95A-7CD38C015A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8182A5F-0835-41FA-AFB3-F45408F00443}"/>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348546246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4A696-8921-4C56-BDE7-546F348E90B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D328E5C-CDBC-4CF7-9D73-59F184505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B8E705F-332B-497C-BC73-1019D350964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C3087FC8-9858-450F-A885-630AD9B02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BEE1CD0-0E28-443C-8C94-535F20F51C2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2882EFE-3CE0-4AC6-AA71-157DDAF031E4}"/>
              </a:ext>
            </a:extLst>
          </p:cNvPr>
          <p:cNvSpPr>
            <a:spLocks noGrp="1"/>
          </p:cNvSpPr>
          <p:nvPr>
            <p:ph type="dt" sz="half" idx="10"/>
          </p:nvPr>
        </p:nvSpPr>
        <p:spPr/>
        <p:txBody>
          <a:bodyPr/>
          <a:lstStyle/>
          <a:p>
            <a:fld id="{452978C1-D2CC-4652-BE4C-6B55623E5868}" type="datetimeFigureOut">
              <a:rPr lang="zh-CN" altLang="en-US" smtClean="0"/>
              <a:t>2021/10/12</a:t>
            </a:fld>
            <a:endParaRPr lang="zh-CN" altLang="en-US"/>
          </a:p>
        </p:txBody>
      </p:sp>
      <p:sp>
        <p:nvSpPr>
          <p:cNvPr id="8" name="页脚占位符 7">
            <a:extLst>
              <a:ext uri="{FF2B5EF4-FFF2-40B4-BE49-F238E27FC236}">
                <a16:creationId xmlns:a16="http://schemas.microsoft.com/office/drawing/2014/main" id="{1A04B3FE-04DC-4013-9D4C-9F7F3605840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5688C6D-0C61-48B5-8CB6-8B8FBD640AE0}"/>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334688602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DCE14A-385B-46E2-AF79-8878FF986F3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D2110A8-3ABC-4DFF-B402-14D1490474C1}"/>
              </a:ext>
            </a:extLst>
          </p:cNvPr>
          <p:cNvSpPr>
            <a:spLocks noGrp="1"/>
          </p:cNvSpPr>
          <p:nvPr>
            <p:ph type="dt" sz="half" idx="10"/>
          </p:nvPr>
        </p:nvSpPr>
        <p:spPr/>
        <p:txBody>
          <a:bodyPr/>
          <a:lstStyle/>
          <a:p>
            <a:fld id="{452978C1-D2CC-4652-BE4C-6B55623E5868}" type="datetimeFigureOut">
              <a:rPr lang="zh-CN" altLang="en-US" smtClean="0"/>
              <a:t>2021/10/12</a:t>
            </a:fld>
            <a:endParaRPr lang="zh-CN" altLang="en-US"/>
          </a:p>
        </p:txBody>
      </p:sp>
      <p:sp>
        <p:nvSpPr>
          <p:cNvPr id="4" name="页脚占位符 3">
            <a:extLst>
              <a:ext uri="{FF2B5EF4-FFF2-40B4-BE49-F238E27FC236}">
                <a16:creationId xmlns:a16="http://schemas.microsoft.com/office/drawing/2014/main" id="{86292C7A-4423-4513-80A7-670B180633C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0C4765D-17A4-42E9-84D8-4FADD73856D3}"/>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15910132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D2B7137-4F5D-467A-A74A-E4838A3C37AA}"/>
              </a:ext>
            </a:extLst>
          </p:cNvPr>
          <p:cNvSpPr>
            <a:spLocks noGrp="1"/>
          </p:cNvSpPr>
          <p:nvPr>
            <p:ph type="dt" sz="half" idx="10"/>
          </p:nvPr>
        </p:nvSpPr>
        <p:spPr/>
        <p:txBody>
          <a:bodyPr/>
          <a:lstStyle/>
          <a:p>
            <a:fld id="{452978C1-D2CC-4652-BE4C-6B55623E5868}" type="datetimeFigureOut">
              <a:rPr lang="zh-CN" altLang="en-US" smtClean="0"/>
              <a:t>2021/10/12</a:t>
            </a:fld>
            <a:endParaRPr lang="zh-CN" altLang="en-US"/>
          </a:p>
        </p:txBody>
      </p:sp>
      <p:sp>
        <p:nvSpPr>
          <p:cNvPr id="3" name="页脚占位符 2">
            <a:extLst>
              <a:ext uri="{FF2B5EF4-FFF2-40B4-BE49-F238E27FC236}">
                <a16:creationId xmlns:a16="http://schemas.microsoft.com/office/drawing/2014/main" id="{3B9A0EF5-BEA8-4932-9CE5-390B4F2277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D9A3F9E-2F77-43AD-9A80-FC09E14D3C1F}"/>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85550403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6089AC-F800-4F89-A8FD-5BDCFB2491D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29F7EE5-510F-4CA5-B798-769A4B4A3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D7D1304-5B76-4D16-BAB4-90330D306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E278514-B8C7-430C-BA67-9FCF7CF7944F}"/>
              </a:ext>
            </a:extLst>
          </p:cNvPr>
          <p:cNvSpPr>
            <a:spLocks noGrp="1"/>
          </p:cNvSpPr>
          <p:nvPr>
            <p:ph type="dt" sz="half" idx="10"/>
          </p:nvPr>
        </p:nvSpPr>
        <p:spPr/>
        <p:txBody>
          <a:bodyPr/>
          <a:lstStyle/>
          <a:p>
            <a:fld id="{452978C1-D2CC-4652-BE4C-6B55623E5868}" type="datetimeFigureOut">
              <a:rPr lang="zh-CN" altLang="en-US" smtClean="0"/>
              <a:t>2021/10/12</a:t>
            </a:fld>
            <a:endParaRPr lang="zh-CN" altLang="en-US"/>
          </a:p>
        </p:txBody>
      </p:sp>
      <p:sp>
        <p:nvSpPr>
          <p:cNvPr id="6" name="页脚占位符 5">
            <a:extLst>
              <a:ext uri="{FF2B5EF4-FFF2-40B4-BE49-F238E27FC236}">
                <a16:creationId xmlns:a16="http://schemas.microsoft.com/office/drawing/2014/main" id="{E4FF16F9-FF5F-4B1B-BBCE-96D422F264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1479C1-1B37-4F9B-9C0B-1F5BF42AC6DD}"/>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205651703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224F56-CBFC-4B75-8167-63856BFC39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5228F2C-854F-4743-B8E5-58E893F3D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5042F3D-2109-4F55-A484-062C7E2B5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576B166-4DC0-4667-AE9F-9ED56DD458BE}"/>
              </a:ext>
            </a:extLst>
          </p:cNvPr>
          <p:cNvSpPr>
            <a:spLocks noGrp="1"/>
          </p:cNvSpPr>
          <p:nvPr>
            <p:ph type="dt" sz="half" idx="10"/>
          </p:nvPr>
        </p:nvSpPr>
        <p:spPr/>
        <p:txBody>
          <a:bodyPr/>
          <a:lstStyle/>
          <a:p>
            <a:fld id="{452978C1-D2CC-4652-BE4C-6B55623E5868}" type="datetimeFigureOut">
              <a:rPr lang="zh-CN" altLang="en-US" smtClean="0"/>
              <a:t>2021/10/12</a:t>
            </a:fld>
            <a:endParaRPr lang="zh-CN" altLang="en-US"/>
          </a:p>
        </p:txBody>
      </p:sp>
      <p:sp>
        <p:nvSpPr>
          <p:cNvPr id="6" name="页脚占位符 5">
            <a:extLst>
              <a:ext uri="{FF2B5EF4-FFF2-40B4-BE49-F238E27FC236}">
                <a16:creationId xmlns:a16="http://schemas.microsoft.com/office/drawing/2014/main" id="{55C4265C-80CF-4EF6-ADB8-941341F39F8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AB5CBA-CD9F-4C1F-836F-141D4E1510BF}"/>
              </a:ext>
            </a:extLst>
          </p:cNvPr>
          <p:cNvSpPr>
            <a:spLocks noGrp="1"/>
          </p:cNvSpPr>
          <p:nvPr>
            <p:ph type="sldNum" sz="quarter" idx="12"/>
          </p:nvPr>
        </p:nvSpPr>
        <p:spPr/>
        <p:txBody>
          <a:body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3465243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BFA"/>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8FEB8EC-B106-45BF-BB1E-DED43FF8D8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8A6ADEA-BF04-4256-84DF-0FC20034A3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7CAF5ED-950C-4E15-9B10-217DA502C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978C1-D2CC-4652-BE4C-6B55623E5868}" type="datetimeFigureOut">
              <a:rPr lang="zh-CN" altLang="en-US" smtClean="0"/>
              <a:t>2021/10/12</a:t>
            </a:fld>
            <a:endParaRPr lang="zh-CN" altLang="en-US"/>
          </a:p>
        </p:txBody>
      </p:sp>
      <p:sp>
        <p:nvSpPr>
          <p:cNvPr id="5" name="页脚占位符 4">
            <a:extLst>
              <a:ext uri="{FF2B5EF4-FFF2-40B4-BE49-F238E27FC236}">
                <a16:creationId xmlns:a16="http://schemas.microsoft.com/office/drawing/2014/main" id="{BAA20B8F-0887-47FA-91AF-E620A295D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32BB721-8B16-4DF1-80E6-D9C348064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5D719-EE6B-459F-BB1D-8B4645878765}" type="slidenum">
              <a:rPr lang="zh-CN" altLang="en-US" smtClean="0"/>
              <a:t>‹#›</a:t>
            </a:fld>
            <a:endParaRPr lang="zh-CN" altLang="en-US"/>
          </a:p>
        </p:txBody>
      </p:sp>
    </p:spTree>
    <p:extLst>
      <p:ext uri="{BB962C8B-B14F-4D97-AF65-F5344CB8AC3E}">
        <p14:creationId xmlns:p14="http://schemas.microsoft.com/office/powerpoint/2010/main" val="1651320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notesSlide" Target="../notesSlides/notesSlide1.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30.tmp"/><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29.tmp"/><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8.tmp"/><Relationship Id="rId5" Type="http://schemas.openxmlformats.org/officeDocument/2006/relationships/tags" Target="../tags/tag28.xml"/><Relationship Id="rId15" Type="http://schemas.openxmlformats.org/officeDocument/2006/relationships/image" Target="../media/image32.tmp"/><Relationship Id="rId10" Type="http://schemas.openxmlformats.org/officeDocument/2006/relationships/image" Target="../media/image14.png"/><Relationship Id="rId4" Type="http://schemas.openxmlformats.org/officeDocument/2006/relationships/tags" Target="../tags/tag27.xml"/><Relationship Id="rId9" Type="http://schemas.openxmlformats.org/officeDocument/2006/relationships/slideLayout" Target="../slideLayouts/slideLayout2.xml"/><Relationship Id="rId14" Type="http://schemas.openxmlformats.org/officeDocument/2006/relationships/image" Target="../media/image31.tmp"/></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notesSlide" Target="../notesSlides/notesSlide6.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ags" Target="../tags/tag3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1.png"/><Relationship Id="rId11" Type="http://schemas.openxmlformats.org/officeDocument/2006/relationships/image" Target="../media/image25.tmp"/><Relationship Id="rId5" Type="http://schemas.openxmlformats.org/officeDocument/2006/relationships/image" Target="../media/image20.png"/><Relationship Id="rId10"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xml"/><Relationship Id="rId7"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hemeOverride" Target="../theme/themeOverride3.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1.tmp"/><Relationship Id="rId3" Type="http://schemas.openxmlformats.org/officeDocument/2006/relationships/notesSlide" Target="../notesSlides/notesSlide4.xml"/><Relationship Id="rId7" Type="http://schemas.openxmlformats.org/officeDocument/2006/relationships/image" Target="../media/image30.tm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9.tmp"/><Relationship Id="rId5" Type="http://schemas.openxmlformats.org/officeDocument/2006/relationships/image" Target="../media/image28.tmp"/><Relationship Id="rId10" Type="http://schemas.openxmlformats.org/officeDocument/2006/relationships/image" Target="../media/image33.tmp"/><Relationship Id="rId4" Type="http://schemas.openxmlformats.org/officeDocument/2006/relationships/image" Target="../media/image14.png"/><Relationship Id="rId9" Type="http://schemas.openxmlformats.org/officeDocument/2006/relationships/image" Target="../media/image32.tmp"/></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9.xml"/><Relationship Id="rId7" Type="http://schemas.openxmlformats.org/officeDocument/2006/relationships/image" Target="../media/image26.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10.xml"/></Relationships>
</file>

<file path=ppt/slides/_rels/slide6.xml.rels><?xml version="1.0" encoding="UTF-8" standalone="yes"?>
<Relationships xmlns="http://schemas.openxmlformats.org/package/2006/relationships"><Relationship Id="rId8" Type="http://schemas.openxmlformats.org/officeDocument/2006/relationships/image" Target="../media/image34.tmp"/><Relationship Id="rId3" Type="http://schemas.openxmlformats.org/officeDocument/2006/relationships/tags" Target="../tags/tag13.xml"/><Relationship Id="rId7"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25.tmp"/><Relationship Id="rId5" Type="http://schemas.openxmlformats.org/officeDocument/2006/relationships/tags" Target="../tags/tag21.xml"/><Relationship Id="rId10" Type="http://schemas.openxmlformats.org/officeDocument/2006/relationships/image" Target="../media/image36.tmp"/><Relationship Id="rId4" Type="http://schemas.openxmlformats.org/officeDocument/2006/relationships/tags" Target="../tags/tag20.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图片 85">
            <a:extLst>
              <a:ext uri="{FF2B5EF4-FFF2-40B4-BE49-F238E27FC236}">
                <a16:creationId xmlns:a16="http://schemas.microsoft.com/office/drawing/2014/main" id="{D7B7CFE0-8F74-4D40-B347-BFA6E69AFFD2}"/>
              </a:ext>
            </a:extLst>
          </p:cNvPr>
          <p:cNvPicPr>
            <a:picLocks noChangeAspect="1"/>
          </p:cNvPicPr>
          <p:nvPr/>
        </p:nvPicPr>
        <p:blipFill>
          <a:blip r:embed="rId4"/>
          <a:stretch>
            <a:fillRect/>
          </a:stretch>
        </p:blipFill>
        <p:spPr>
          <a:xfrm>
            <a:off x="1457764" y="4236827"/>
            <a:ext cx="1743607" cy="2688569"/>
          </a:xfrm>
          <a:prstGeom prst="rect">
            <a:avLst/>
          </a:prstGeom>
        </p:spPr>
      </p:pic>
      <p:sp>
        <p:nvSpPr>
          <p:cNvPr id="37" name="TextBox 33">
            <a:extLst>
              <a:ext uri="{FF2B5EF4-FFF2-40B4-BE49-F238E27FC236}">
                <a16:creationId xmlns:a16="http://schemas.microsoft.com/office/drawing/2014/main" id="{F46EBE4B-7F3B-40BA-B448-DD8563431909}"/>
              </a:ext>
            </a:extLst>
          </p:cNvPr>
          <p:cNvSpPr txBox="1"/>
          <p:nvPr/>
        </p:nvSpPr>
        <p:spPr>
          <a:xfrm>
            <a:off x="1994688" y="1865916"/>
            <a:ext cx="8396935" cy="1765416"/>
          </a:xfrm>
          <a:prstGeom prst="rect">
            <a:avLst/>
          </a:prstGeom>
          <a:noFill/>
        </p:spPr>
        <p:txBody>
          <a:bodyPr wrap="square" lIns="121917" tIns="60958" rIns="121917" bIns="60958" rtlCol="0">
            <a:spAutoFit/>
          </a:bodyPr>
          <a:lstStyle/>
          <a:p>
            <a:pPr algn="ctr">
              <a:lnSpc>
                <a:spcPct val="120000"/>
              </a:lnSpc>
            </a:pPr>
            <a:r>
              <a:rPr lang="en-US" altLang="zh-CN" sz="4600" b="1" i="1" err="1">
                <a:solidFill>
                  <a:srgbClr val="C00000"/>
                </a:solidFill>
                <a:latin typeface="UTM Edwardian" panose="02040603050506020204" pitchFamily="18" charset="0"/>
                <a:ea typeface="+mj-ea"/>
              </a:rPr>
              <a:t>Bài</a:t>
            </a:r>
            <a:r>
              <a:rPr lang="en-US" altLang="zh-CN" sz="4600" b="1" i="1">
                <a:solidFill>
                  <a:srgbClr val="C00000"/>
                </a:solidFill>
                <a:latin typeface="UTM Edwardian" panose="02040603050506020204" pitchFamily="18" charset="0"/>
                <a:ea typeface="+mj-ea"/>
              </a:rPr>
              <a:t> 1: Kĩ thuật điều chỉnh một</a:t>
            </a:r>
          </a:p>
          <a:p>
            <a:pPr algn="ctr">
              <a:lnSpc>
                <a:spcPct val="120000"/>
              </a:lnSpc>
            </a:pPr>
            <a:r>
              <a:rPr lang="en-US" altLang="zh-CN" sz="4600" b="1" i="1">
                <a:solidFill>
                  <a:srgbClr val="C00000"/>
                </a:solidFill>
                <a:latin typeface="UTM Edwardian" panose="02040603050506020204" pitchFamily="18" charset="0"/>
                <a:ea typeface="+mj-ea"/>
              </a:rPr>
              <a:t>đoạn văn bản (Tiết 3)</a:t>
            </a:r>
            <a:endParaRPr lang="zh-CN" altLang="en-US" sz="4600" b="1" i="1">
              <a:solidFill>
                <a:srgbClr val="C00000"/>
              </a:solidFill>
              <a:ea typeface="+mj-ea"/>
            </a:endParaRPr>
          </a:p>
        </p:txBody>
      </p:sp>
      <p:pic>
        <p:nvPicPr>
          <p:cNvPr id="72" name="图片 71">
            <a:extLst>
              <a:ext uri="{FF2B5EF4-FFF2-40B4-BE49-F238E27FC236}">
                <a16:creationId xmlns:a16="http://schemas.microsoft.com/office/drawing/2014/main" id="{850A5876-3BA9-4032-8245-0ED5D0708229}"/>
              </a:ext>
            </a:extLst>
          </p:cNvPr>
          <p:cNvPicPr>
            <a:picLocks noChangeAspect="1"/>
          </p:cNvPicPr>
          <p:nvPr/>
        </p:nvPicPr>
        <p:blipFill>
          <a:blip r:embed="rId5"/>
          <a:stretch>
            <a:fillRect/>
          </a:stretch>
        </p:blipFill>
        <p:spPr>
          <a:xfrm>
            <a:off x="-1147173" y="3472290"/>
            <a:ext cx="3456732" cy="3865199"/>
          </a:xfrm>
          <a:prstGeom prst="rect">
            <a:avLst/>
          </a:prstGeom>
        </p:spPr>
      </p:pic>
      <p:pic>
        <p:nvPicPr>
          <p:cNvPr id="73" name="图片 72">
            <a:extLst>
              <a:ext uri="{FF2B5EF4-FFF2-40B4-BE49-F238E27FC236}">
                <a16:creationId xmlns:a16="http://schemas.microsoft.com/office/drawing/2014/main" id="{A2194861-2222-4D37-9B9B-DA1A254D7BF7}"/>
              </a:ext>
            </a:extLst>
          </p:cNvPr>
          <p:cNvPicPr>
            <a:picLocks noChangeAspect="1"/>
          </p:cNvPicPr>
          <p:nvPr/>
        </p:nvPicPr>
        <p:blipFill>
          <a:blip r:embed="rId6"/>
          <a:stretch>
            <a:fillRect/>
          </a:stretch>
        </p:blipFill>
        <p:spPr>
          <a:xfrm>
            <a:off x="3030082" y="4321187"/>
            <a:ext cx="1463167" cy="2822693"/>
          </a:xfrm>
          <a:prstGeom prst="rect">
            <a:avLst/>
          </a:prstGeom>
        </p:spPr>
      </p:pic>
      <p:pic>
        <p:nvPicPr>
          <p:cNvPr id="74" name="图片 73">
            <a:extLst>
              <a:ext uri="{FF2B5EF4-FFF2-40B4-BE49-F238E27FC236}">
                <a16:creationId xmlns:a16="http://schemas.microsoft.com/office/drawing/2014/main" id="{5FC71F64-3410-42A9-9E39-E27125364431}"/>
              </a:ext>
            </a:extLst>
          </p:cNvPr>
          <p:cNvPicPr>
            <a:picLocks noChangeAspect="1"/>
          </p:cNvPicPr>
          <p:nvPr/>
        </p:nvPicPr>
        <p:blipFill>
          <a:blip r:embed="rId7"/>
          <a:stretch>
            <a:fillRect/>
          </a:stretch>
        </p:blipFill>
        <p:spPr>
          <a:xfrm>
            <a:off x="7346405" y="3980458"/>
            <a:ext cx="1639966" cy="3164098"/>
          </a:xfrm>
          <a:prstGeom prst="rect">
            <a:avLst/>
          </a:prstGeom>
        </p:spPr>
      </p:pic>
      <p:pic>
        <p:nvPicPr>
          <p:cNvPr id="75" name="图片 74">
            <a:extLst>
              <a:ext uri="{FF2B5EF4-FFF2-40B4-BE49-F238E27FC236}">
                <a16:creationId xmlns:a16="http://schemas.microsoft.com/office/drawing/2014/main" id="{B67111E5-442F-4BB3-991F-4282255F3A50}"/>
              </a:ext>
            </a:extLst>
          </p:cNvPr>
          <p:cNvPicPr>
            <a:picLocks noChangeAspect="1"/>
          </p:cNvPicPr>
          <p:nvPr/>
        </p:nvPicPr>
        <p:blipFill>
          <a:blip r:embed="rId8"/>
          <a:stretch>
            <a:fillRect/>
          </a:stretch>
        </p:blipFill>
        <p:spPr>
          <a:xfrm>
            <a:off x="7640713" y="4462795"/>
            <a:ext cx="1743607" cy="2682472"/>
          </a:xfrm>
          <a:prstGeom prst="rect">
            <a:avLst/>
          </a:prstGeom>
        </p:spPr>
      </p:pic>
      <p:pic>
        <p:nvPicPr>
          <p:cNvPr id="76" name="图片 75">
            <a:extLst>
              <a:ext uri="{FF2B5EF4-FFF2-40B4-BE49-F238E27FC236}">
                <a16:creationId xmlns:a16="http://schemas.microsoft.com/office/drawing/2014/main" id="{58E96149-7108-426E-AFF5-2E663D5FB0D0}"/>
              </a:ext>
            </a:extLst>
          </p:cNvPr>
          <p:cNvPicPr>
            <a:picLocks noChangeAspect="1"/>
          </p:cNvPicPr>
          <p:nvPr/>
        </p:nvPicPr>
        <p:blipFill>
          <a:blip r:embed="rId9"/>
          <a:stretch>
            <a:fillRect/>
          </a:stretch>
        </p:blipFill>
        <p:spPr>
          <a:xfrm>
            <a:off x="8643230" y="4565929"/>
            <a:ext cx="2182557" cy="2243522"/>
          </a:xfrm>
          <a:prstGeom prst="rect">
            <a:avLst/>
          </a:prstGeom>
        </p:spPr>
      </p:pic>
      <p:pic>
        <p:nvPicPr>
          <p:cNvPr id="77" name="图片 76">
            <a:extLst>
              <a:ext uri="{FF2B5EF4-FFF2-40B4-BE49-F238E27FC236}">
                <a16:creationId xmlns:a16="http://schemas.microsoft.com/office/drawing/2014/main" id="{9FD36772-EA3B-4D1A-81FF-32149C6DA463}"/>
              </a:ext>
            </a:extLst>
          </p:cNvPr>
          <p:cNvPicPr>
            <a:picLocks noChangeAspect="1"/>
          </p:cNvPicPr>
          <p:nvPr/>
        </p:nvPicPr>
        <p:blipFill>
          <a:blip r:embed="rId10"/>
          <a:stretch>
            <a:fillRect/>
          </a:stretch>
        </p:blipFill>
        <p:spPr>
          <a:xfrm>
            <a:off x="4999363" y="4394495"/>
            <a:ext cx="1548518" cy="2767824"/>
          </a:xfrm>
          <a:prstGeom prst="rect">
            <a:avLst/>
          </a:prstGeom>
        </p:spPr>
      </p:pic>
      <p:pic>
        <p:nvPicPr>
          <p:cNvPr id="78" name="图片 77">
            <a:extLst>
              <a:ext uri="{FF2B5EF4-FFF2-40B4-BE49-F238E27FC236}">
                <a16:creationId xmlns:a16="http://schemas.microsoft.com/office/drawing/2014/main" id="{276FA5E7-F07A-43BF-BDC4-E590B27671D8}"/>
              </a:ext>
            </a:extLst>
          </p:cNvPr>
          <p:cNvPicPr>
            <a:picLocks noChangeAspect="1"/>
          </p:cNvPicPr>
          <p:nvPr/>
        </p:nvPicPr>
        <p:blipFill>
          <a:blip r:embed="rId11"/>
          <a:stretch>
            <a:fillRect/>
          </a:stretch>
        </p:blipFill>
        <p:spPr>
          <a:xfrm>
            <a:off x="2451151" y="6064329"/>
            <a:ext cx="737680" cy="755970"/>
          </a:xfrm>
          <a:prstGeom prst="rect">
            <a:avLst/>
          </a:prstGeom>
        </p:spPr>
      </p:pic>
      <p:pic>
        <p:nvPicPr>
          <p:cNvPr id="79" name="图片 78">
            <a:extLst>
              <a:ext uri="{FF2B5EF4-FFF2-40B4-BE49-F238E27FC236}">
                <a16:creationId xmlns:a16="http://schemas.microsoft.com/office/drawing/2014/main" id="{E894F360-A9F0-4A42-80D8-3D9FFE35D20C}"/>
              </a:ext>
            </a:extLst>
          </p:cNvPr>
          <p:cNvPicPr>
            <a:picLocks noChangeAspect="1"/>
          </p:cNvPicPr>
          <p:nvPr/>
        </p:nvPicPr>
        <p:blipFill>
          <a:blip r:embed="rId12"/>
          <a:stretch>
            <a:fillRect/>
          </a:stretch>
        </p:blipFill>
        <p:spPr>
          <a:xfrm>
            <a:off x="6394565" y="6145952"/>
            <a:ext cx="597460" cy="1054699"/>
          </a:xfrm>
          <a:prstGeom prst="rect">
            <a:avLst/>
          </a:prstGeom>
        </p:spPr>
      </p:pic>
      <p:pic>
        <p:nvPicPr>
          <p:cNvPr id="80" name="图片 79">
            <a:extLst>
              <a:ext uri="{FF2B5EF4-FFF2-40B4-BE49-F238E27FC236}">
                <a16:creationId xmlns:a16="http://schemas.microsoft.com/office/drawing/2014/main" id="{573CC78A-1868-4003-9BAB-23A2A99A4855}"/>
              </a:ext>
            </a:extLst>
          </p:cNvPr>
          <p:cNvPicPr>
            <a:picLocks noChangeAspect="1"/>
          </p:cNvPicPr>
          <p:nvPr/>
        </p:nvPicPr>
        <p:blipFill>
          <a:blip r:embed="rId13"/>
          <a:stretch>
            <a:fillRect/>
          </a:stretch>
        </p:blipFill>
        <p:spPr>
          <a:xfrm>
            <a:off x="10208653" y="5449395"/>
            <a:ext cx="676715" cy="1682642"/>
          </a:xfrm>
          <a:prstGeom prst="rect">
            <a:avLst/>
          </a:prstGeom>
        </p:spPr>
      </p:pic>
      <p:pic>
        <p:nvPicPr>
          <p:cNvPr id="81" name="图片 80">
            <a:extLst>
              <a:ext uri="{FF2B5EF4-FFF2-40B4-BE49-F238E27FC236}">
                <a16:creationId xmlns:a16="http://schemas.microsoft.com/office/drawing/2014/main" id="{CE5CD477-71C6-4665-9EDE-6D2F17F98C10}"/>
              </a:ext>
            </a:extLst>
          </p:cNvPr>
          <p:cNvPicPr>
            <a:picLocks noChangeAspect="1"/>
          </p:cNvPicPr>
          <p:nvPr/>
        </p:nvPicPr>
        <p:blipFill>
          <a:blip r:embed="rId14"/>
          <a:stretch>
            <a:fillRect/>
          </a:stretch>
        </p:blipFill>
        <p:spPr>
          <a:xfrm>
            <a:off x="9638056" y="5661773"/>
            <a:ext cx="609653" cy="1524132"/>
          </a:xfrm>
          <a:prstGeom prst="rect">
            <a:avLst/>
          </a:prstGeom>
        </p:spPr>
      </p:pic>
      <p:pic>
        <p:nvPicPr>
          <p:cNvPr id="82" name="图片 81">
            <a:extLst>
              <a:ext uri="{FF2B5EF4-FFF2-40B4-BE49-F238E27FC236}">
                <a16:creationId xmlns:a16="http://schemas.microsoft.com/office/drawing/2014/main" id="{58992810-63D7-49DD-A8BD-9D01A1A26289}"/>
              </a:ext>
            </a:extLst>
          </p:cNvPr>
          <p:cNvPicPr>
            <a:picLocks noChangeAspect="1"/>
          </p:cNvPicPr>
          <p:nvPr/>
        </p:nvPicPr>
        <p:blipFill>
          <a:blip r:embed="rId15"/>
          <a:stretch>
            <a:fillRect/>
          </a:stretch>
        </p:blipFill>
        <p:spPr>
          <a:xfrm>
            <a:off x="9240342" y="6076357"/>
            <a:ext cx="731583" cy="755970"/>
          </a:xfrm>
          <a:prstGeom prst="rect">
            <a:avLst/>
          </a:prstGeom>
        </p:spPr>
      </p:pic>
      <p:pic>
        <p:nvPicPr>
          <p:cNvPr id="83" name="图片 82">
            <a:extLst>
              <a:ext uri="{FF2B5EF4-FFF2-40B4-BE49-F238E27FC236}">
                <a16:creationId xmlns:a16="http://schemas.microsoft.com/office/drawing/2014/main" id="{563B4DB3-D2BA-425E-98E8-5DF204D9EFC7}"/>
              </a:ext>
            </a:extLst>
          </p:cNvPr>
          <p:cNvPicPr>
            <a:picLocks noChangeAspect="1"/>
          </p:cNvPicPr>
          <p:nvPr/>
        </p:nvPicPr>
        <p:blipFill>
          <a:blip r:embed="rId16"/>
          <a:stretch>
            <a:fillRect/>
          </a:stretch>
        </p:blipFill>
        <p:spPr>
          <a:xfrm>
            <a:off x="3048903" y="5322950"/>
            <a:ext cx="676715" cy="1682642"/>
          </a:xfrm>
          <a:prstGeom prst="rect">
            <a:avLst/>
          </a:prstGeom>
        </p:spPr>
      </p:pic>
      <p:pic>
        <p:nvPicPr>
          <p:cNvPr id="84" name="图片 83">
            <a:extLst>
              <a:ext uri="{FF2B5EF4-FFF2-40B4-BE49-F238E27FC236}">
                <a16:creationId xmlns:a16="http://schemas.microsoft.com/office/drawing/2014/main" id="{F8DDBB8E-C196-48CE-B0CD-E27BB50E76E2}"/>
              </a:ext>
            </a:extLst>
          </p:cNvPr>
          <p:cNvPicPr>
            <a:picLocks noChangeAspect="1"/>
          </p:cNvPicPr>
          <p:nvPr/>
        </p:nvPicPr>
        <p:blipFill>
          <a:blip r:embed="rId17"/>
          <a:stretch>
            <a:fillRect/>
          </a:stretch>
        </p:blipFill>
        <p:spPr>
          <a:xfrm>
            <a:off x="4199235" y="5688003"/>
            <a:ext cx="1268078" cy="1542422"/>
          </a:xfrm>
          <a:prstGeom prst="rect">
            <a:avLst/>
          </a:prstGeom>
        </p:spPr>
      </p:pic>
      <p:pic>
        <p:nvPicPr>
          <p:cNvPr id="85" name="图片 84">
            <a:extLst>
              <a:ext uri="{FF2B5EF4-FFF2-40B4-BE49-F238E27FC236}">
                <a16:creationId xmlns:a16="http://schemas.microsoft.com/office/drawing/2014/main" id="{51FF7851-CDDA-473D-88C3-17B78A88CA07}"/>
              </a:ext>
            </a:extLst>
          </p:cNvPr>
          <p:cNvPicPr>
            <a:picLocks noChangeAspect="1"/>
          </p:cNvPicPr>
          <p:nvPr/>
        </p:nvPicPr>
        <p:blipFill>
          <a:blip r:embed="rId18"/>
          <a:stretch>
            <a:fillRect/>
          </a:stretch>
        </p:blipFill>
        <p:spPr>
          <a:xfrm>
            <a:off x="9796366" y="3460495"/>
            <a:ext cx="3456732" cy="3865199"/>
          </a:xfrm>
          <a:prstGeom prst="rect">
            <a:avLst/>
          </a:prstGeom>
        </p:spPr>
      </p:pic>
      <p:pic>
        <p:nvPicPr>
          <p:cNvPr id="89" name="图片 88">
            <a:extLst>
              <a:ext uri="{FF2B5EF4-FFF2-40B4-BE49-F238E27FC236}">
                <a16:creationId xmlns:a16="http://schemas.microsoft.com/office/drawing/2014/main" id="{1CFE319A-FCDD-47D0-AC3C-44B7D3764D02}"/>
              </a:ext>
            </a:extLst>
          </p:cNvPr>
          <p:cNvPicPr>
            <a:picLocks noChangeAspect="1"/>
          </p:cNvPicPr>
          <p:nvPr/>
        </p:nvPicPr>
        <p:blipFill>
          <a:blip r:embed="rId19"/>
          <a:stretch>
            <a:fillRect/>
          </a:stretch>
        </p:blipFill>
        <p:spPr>
          <a:xfrm>
            <a:off x="970018" y="3315610"/>
            <a:ext cx="1353429" cy="4267570"/>
          </a:xfrm>
          <a:prstGeom prst="rect">
            <a:avLst/>
          </a:prstGeom>
        </p:spPr>
      </p:pic>
      <p:pic>
        <p:nvPicPr>
          <p:cNvPr id="90" name="图片 89">
            <a:extLst>
              <a:ext uri="{FF2B5EF4-FFF2-40B4-BE49-F238E27FC236}">
                <a16:creationId xmlns:a16="http://schemas.microsoft.com/office/drawing/2014/main" id="{4F6E7E33-6BAC-43A3-ACD9-A22B8B77B07F}"/>
              </a:ext>
            </a:extLst>
          </p:cNvPr>
          <p:cNvPicPr>
            <a:picLocks noChangeAspect="1"/>
          </p:cNvPicPr>
          <p:nvPr/>
        </p:nvPicPr>
        <p:blipFill>
          <a:blip r:embed="rId20"/>
          <a:stretch>
            <a:fillRect/>
          </a:stretch>
        </p:blipFill>
        <p:spPr>
          <a:xfrm>
            <a:off x="293327" y="1759755"/>
            <a:ext cx="1164437" cy="1201016"/>
          </a:xfrm>
          <a:prstGeom prst="rect">
            <a:avLst/>
          </a:prstGeom>
        </p:spPr>
      </p:pic>
      <p:pic>
        <p:nvPicPr>
          <p:cNvPr id="88" name="图片 87">
            <a:extLst>
              <a:ext uri="{FF2B5EF4-FFF2-40B4-BE49-F238E27FC236}">
                <a16:creationId xmlns:a16="http://schemas.microsoft.com/office/drawing/2014/main" id="{9EA91EAB-2198-4BCD-A454-68512A1A4979}"/>
              </a:ext>
            </a:extLst>
          </p:cNvPr>
          <p:cNvPicPr>
            <a:picLocks noChangeAspect="1"/>
          </p:cNvPicPr>
          <p:nvPr/>
        </p:nvPicPr>
        <p:blipFill>
          <a:blip r:embed="rId21"/>
          <a:stretch>
            <a:fillRect/>
          </a:stretch>
        </p:blipFill>
        <p:spPr>
          <a:xfrm>
            <a:off x="10188525" y="3069919"/>
            <a:ext cx="1353429" cy="4267570"/>
          </a:xfrm>
          <a:prstGeom prst="rect">
            <a:avLst/>
          </a:prstGeom>
        </p:spPr>
      </p:pic>
      <p:sp>
        <p:nvSpPr>
          <p:cNvPr id="29" name="TextBox 26">
            <a:extLst>
              <a:ext uri="{FF2B5EF4-FFF2-40B4-BE49-F238E27FC236}">
                <a16:creationId xmlns:a16="http://schemas.microsoft.com/office/drawing/2014/main" id="{E5565EFF-784E-4143-93E7-5B9EF2C133B1}"/>
              </a:ext>
            </a:extLst>
          </p:cNvPr>
          <p:cNvSpPr txBox="1"/>
          <p:nvPr/>
        </p:nvSpPr>
        <p:spPr>
          <a:xfrm>
            <a:off x="1954048" y="918412"/>
            <a:ext cx="8411449" cy="830993"/>
          </a:xfrm>
          <a:prstGeom prst="rect">
            <a:avLst/>
          </a:prstGeom>
          <a:noFill/>
        </p:spPr>
        <p:txBody>
          <a:bodyPr wrap="square" lIns="121917" tIns="60958" rIns="121917" bIns="60958" rtlCol="0">
            <a:spAutoFit/>
          </a:bodyPr>
          <a:lstStyle/>
          <a:p>
            <a:r>
              <a:rPr lang="en-US" altLang="zh-CN" sz="4600" b="1">
                <a:solidFill>
                  <a:srgbClr val="C00000"/>
                </a:solidFill>
                <a:ea typeface="微软雅黑" panose="020B0503020204020204" pitchFamily="34" charset="-122"/>
              </a:rPr>
              <a:t>CHỦ ĐỀ 2 – SOẠN THẢO VĂN BẢN</a:t>
            </a:r>
            <a:endParaRPr lang="zh-CN" altLang="en-US" sz="4600" b="1">
              <a:solidFill>
                <a:srgbClr val="C00000"/>
              </a:solidFill>
              <a:ea typeface="微软雅黑" panose="020B0503020204020204" pitchFamily="34" charset="-122"/>
            </a:endParaRPr>
          </a:p>
        </p:txBody>
      </p:sp>
    </p:spTree>
    <p:extLst>
      <p:ext uri="{BB962C8B-B14F-4D97-AF65-F5344CB8AC3E}">
        <p14:creationId xmlns:p14="http://schemas.microsoft.com/office/powerpoint/2010/main" val="291700881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9083" y="2029981"/>
            <a:ext cx="10762197" cy="3697166"/>
          </a:xfrm>
          <a:prstGeom prst="rect">
            <a:avLst/>
          </a:prstGeom>
        </p:spPr>
        <p:txBody>
          <a:bodyPr wrap="square">
            <a:spAutoFit/>
          </a:bodyPr>
          <a:lstStyle/>
          <a:p>
            <a:pPr lvl="0">
              <a:lnSpc>
                <a:spcPct val="150000"/>
              </a:lnSpc>
              <a:defRPr/>
            </a:pPr>
            <a:r>
              <a:rPr lang="en-US" sz="3200" b="1">
                <a:solidFill>
                  <a:srgbClr val="000099"/>
                </a:solidFill>
                <a:latin typeface="Times New Roman" pitchFamily="18" charset="0"/>
                <a:cs typeface="Times New Roman" pitchFamily="18" charset="0"/>
              </a:rPr>
              <a:t>- Giãn khoảng cách dòng trong một đoạn ta chọn            ;</a:t>
            </a:r>
          </a:p>
          <a:p>
            <a:pPr lvl="0">
              <a:lnSpc>
                <a:spcPct val="150000"/>
              </a:lnSpc>
              <a:defRPr/>
            </a:pPr>
            <a:r>
              <a:rPr lang="en-US" sz="3200" b="1">
                <a:solidFill>
                  <a:srgbClr val="000099"/>
                </a:solidFill>
                <a:latin typeface="Times New Roman" pitchFamily="18" charset="0"/>
                <a:cs typeface="Times New Roman" pitchFamily="18" charset="0"/>
              </a:rPr>
              <a:t>- Di chuyển cả đoạn sang trái ta chọn            ; sang phải ta chọn           .</a:t>
            </a:r>
          </a:p>
          <a:p>
            <a:pPr lvl="0">
              <a:lnSpc>
                <a:spcPct val="150000"/>
              </a:lnSpc>
              <a:defRPr/>
            </a:pPr>
            <a:r>
              <a:rPr lang="en-US" sz="3200" b="1">
                <a:solidFill>
                  <a:srgbClr val="000099"/>
                </a:solidFill>
                <a:latin typeface="Times New Roman" pitchFamily="18" charset="0"/>
                <a:cs typeface="Times New Roman" pitchFamily="18" charset="0"/>
              </a:rPr>
              <a:t>- Thêm (bớt) khoảng trống trên đoạn ta chọn             , thêm (bớt) khoảng trống dưới đoạn ta chọn              .</a:t>
            </a:r>
          </a:p>
        </p:txBody>
      </p:sp>
      <p:pic>
        <p:nvPicPr>
          <p:cNvPr id="6" name="PA_图片 49">
            <a:extLst>
              <a:ext uri="{FF2B5EF4-FFF2-40B4-BE49-F238E27FC236}">
                <a16:creationId xmlns:a16="http://schemas.microsoft.com/office/drawing/2014/main" id="{307E62FA-9C4D-40FA-9BEA-74106901A595}"/>
              </a:ext>
            </a:extLst>
          </p:cNvPr>
          <p:cNvPicPr>
            <a:picLocks noChangeAspect="1"/>
          </p:cNvPicPr>
          <p:nvPr>
            <p:custDataLst>
              <p:tags r:id="rId1"/>
            </p:custDataLst>
          </p:nvPr>
        </p:nvPicPr>
        <p:blipFill>
          <a:blip r:embed="rId10"/>
          <a:stretch>
            <a:fillRect/>
          </a:stretch>
        </p:blipFill>
        <p:spPr>
          <a:xfrm>
            <a:off x="72698" y="68602"/>
            <a:ext cx="676385" cy="822718"/>
          </a:xfrm>
          <a:prstGeom prst="rect">
            <a:avLst/>
          </a:prstGeom>
        </p:spPr>
      </p:pic>
      <p:cxnSp>
        <p:nvCxnSpPr>
          <p:cNvPr id="7" name="PA_直接连接符 4">
            <a:extLst>
              <a:ext uri="{FF2B5EF4-FFF2-40B4-BE49-F238E27FC236}">
                <a16:creationId xmlns:a16="http://schemas.microsoft.com/office/drawing/2014/main" id="{C1901D69-1DBC-4EE8-BF75-2A0DBC560ACF}"/>
              </a:ext>
            </a:extLst>
          </p:cNvPr>
          <p:cNvCxnSpPr>
            <a:cxnSpLocks/>
          </p:cNvCxnSpPr>
          <p:nvPr>
            <p:custDataLst>
              <p:tags r:id="rId2"/>
            </p:custDataLst>
          </p:nvPr>
        </p:nvCxnSpPr>
        <p:spPr>
          <a:xfrm>
            <a:off x="11782424" y="979638"/>
            <a:ext cx="9526" cy="5071511"/>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6">
            <a:extLst>
              <a:ext uri="{FF2B5EF4-FFF2-40B4-BE49-F238E27FC236}">
                <a16:creationId xmlns:a16="http://schemas.microsoft.com/office/drawing/2014/main" id="{73506BC0-7AF8-46A4-85FA-F3DBC5DE675F}"/>
              </a:ext>
            </a:extLst>
          </p:cNvPr>
          <p:cNvCxnSpPr>
            <a:cxnSpLocks/>
          </p:cNvCxnSpPr>
          <p:nvPr>
            <p:custDataLst>
              <p:tags r:id="rId3"/>
            </p:custDataLst>
          </p:nvPr>
        </p:nvCxnSpPr>
        <p:spPr>
          <a:xfrm>
            <a:off x="410890" y="979638"/>
            <a:ext cx="0" cy="4579333"/>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9" name="PA_直接连接符 2">
            <a:extLst>
              <a:ext uri="{FF2B5EF4-FFF2-40B4-BE49-F238E27FC236}">
                <a16:creationId xmlns:a16="http://schemas.microsoft.com/office/drawing/2014/main" id="{32F369D3-EF25-42CD-9C92-ED7909806D5E}"/>
              </a:ext>
            </a:extLst>
          </p:cNvPr>
          <p:cNvCxnSpPr>
            <a:cxnSpLocks/>
          </p:cNvCxnSpPr>
          <p:nvPr>
            <p:custDataLst>
              <p:tags r:id="rId4"/>
            </p:custDataLst>
          </p:nvPr>
        </p:nvCxnSpPr>
        <p:spPr>
          <a:xfrm>
            <a:off x="749083" y="6604000"/>
            <a:ext cx="10470460"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10" name="PA_直接连接符 2">
            <a:extLst>
              <a:ext uri="{FF2B5EF4-FFF2-40B4-BE49-F238E27FC236}">
                <a16:creationId xmlns:a16="http://schemas.microsoft.com/office/drawing/2014/main" id="{1348B7B1-5EC4-45B5-A674-F2E94F8D2886}"/>
              </a:ext>
            </a:extLst>
          </p:cNvPr>
          <p:cNvCxnSpPr>
            <a:cxnSpLocks/>
            <a:stCxn id="6" idx="3"/>
          </p:cNvCxnSpPr>
          <p:nvPr>
            <p:custDataLst>
              <p:tags r:id="rId5"/>
            </p:custDataLst>
          </p:nvPr>
        </p:nvCxnSpPr>
        <p:spPr>
          <a:xfrm>
            <a:off x="749083" y="479961"/>
            <a:ext cx="10356956" cy="21591"/>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1" name="PA_图片 49">
            <a:extLst>
              <a:ext uri="{FF2B5EF4-FFF2-40B4-BE49-F238E27FC236}">
                <a16:creationId xmlns:a16="http://schemas.microsoft.com/office/drawing/2014/main" id="{307E62FA-9C4D-40FA-9BEA-74106901A595}"/>
              </a:ext>
            </a:extLst>
          </p:cNvPr>
          <p:cNvPicPr>
            <a:picLocks noChangeAspect="1"/>
          </p:cNvPicPr>
          <p:nvPr>
            <p:custDataLst>
              <p:tags r:id="rId6"/>
            </p:custDataLst>
          </p:nvPr>
        </p:nvPicPr>
        <p:blipFill>
          <a:blip r:embed="rId10"/>
          <a:stretch>
            <a:fillRect/>
          </a:stretch>
        </p:blipFill>
        <p:spPr>
          <a:xfrm>
            <a:off x="11210911" y="153684"/>
            <a:ext cx="676385" cy="822718"/>
          </a:xfrm>
          <a:prstGeom prst="rect">
            <a:avLst/>
          </a:prstGeom>
        </p:spPr>
      </p:pic>
      <p:pic>
        <p:nvPicPr>
          <p:cNvPr id="12" name="PA_图片 49">
            <a:extLst>
              <a:ext uri="{FF2B5EF4-FFF2-40B4-BE49-F238E27FC236}">
                <a16:creationId xmlns:a16="http://schemas.microsoft.com/office/drawing/2014/main" id="{307E62FA-9C4D-40FA-9BEA-74106901A595}"/>
              </a:ext>
            </a:extLst>
          </p:cNvPr>
          <p:cNvPicPr>
            <a:picLocks noChangeAspect="1"/>
          </p:cNvPicPr>
          <p:nvPr>
            <p:custDataLst>
              <p:tags r:id="rId7"/>
            </p:custDataLst>
          </p:nvPr>
        </p:nvPicPr>
        <p:blipFill>
          <a:blip r:embed="rId10"/>
          <a:stretch>
            <a:fillRect/>
          </a:stretch>
        </p:blipFill>
        <p:spPr>
          <a:xfrm>
            <a:off x="91702" y="5796786"/>
            <a:ext cx="676385" cy="822718"/>
          </a:xfrm>
          <a:prstGeom prst="rect">
            <a:avLst/>
          </a:prstGeom>
        </p:spPr>
      </p:pic>
      <p:pic>
        <p:nvPicPr>
          <p:cNvPr id="13" name="PA_图片 49">
            <a:extLst>
              <a:ext uri="{FF2B5EF4-FFF2-40B4-BE49-F238E27FC236}">
                <a16:creationId xmlns:a16="http://schemas.microsoft.com/office/drawing/2014/main" id="{307E62FA-9C4D-40FA-9BEA-74106901A595}"/>
              </a:ext>
            </a:extLst>
          </p:cNvPr>
          <p:cNvPicPr>
            <a:picLocks noChangeAspect="1"/>
          </p:cNvPicPr>
          <p:nvPr>
            <p:custDataLst>
              <p:tags r:id="rId8"/>
            </p:custDataLst>
          </p:nvPr>
        </p:nvPicPr>
        <p:blipFill>
          <a:blip r:embed="rId10"/>
          <a:stretch>
            <a:fillRect/>
          </a:stretch>
        </p:blipFill>
        <p:spPr>
          <a:xfrm>
            <a:off x="11106039" y="5796786"/>
            <a:ext cx="676385" cy="822718"/>
          </a:xfrm>
          <a:prstGeom prst="rect">
            <a:avLst/>
          </a:prstGeom>
        </p:spPr>
      </p:pic>
      <p:sp>
        <p:nvSpPr>
          <p:cNvPr id="3" name="Title 2"/>
          <p:cNvSpPr>
            <a:spLocks noGrp="1"/>
          </p:cNvSpPr>
          <p:nvPr>
            <p:ph type="title"/>
          </p:nvPr>
        </p:nvSpPr>
        <p:spPr>
          <a:xfrm>
            <a:off x="768087" y="790566"/>
            <a:ext cx="10515600" cy="1325563"/>
          </a:xfrm>
        </p:spPr>
        <p:txBody>
          <a:bodyPr/>
          <a:lstStyle/>
          <a:p>
            <a:pPr algn="ctr"/>
            <a:r>
              <a:rPr lang="en-US" b="1">
                <a:solidFill>
                  <a:srgbClr val="FF0000"/>
                </a:solidFill>
                <a:latin typeface="Tahoma" pitchFamily="34" charset="0"/>
                <a:cs typeface="Tahoma" pitchFamily="34" charset="0"/>
              </a:rPr>
              <a:t>EM CẦN GHI NHỚ</a:t>
            </a:r>
            <a:endParaRPr lang="en-US" b="1">
              <a:solidFill>
                <a:srgbClr val="FF0000"/>
              </a:solidFill>
            </a:endParaRPr>
          </a:p>
        </p:txBody>
      </p:sp>
      <p:pic>
        <p:nvPicPr>
          <p:cNvPr id="15" name="Picture 14">
            <a:extLst>
              <a:ext uri="{FF2B5EF4-FFF2-40B4-BE49-F238E27FC236}">
                <a16:creationId xmlns:a16="http://schemas.microsoft.com/office/drawing/2014/main" id="{4B36C29A-12F9-4F1E-9D29-B1DA225C12A4}"/>
              </a:ext>
            </a:extLst>
          </p:cNvPr>
          <p:cNvPicPr>
            <a:picLocks noChangeAspect="1"/>
          </p:cNvPicPr>
          <p:nvPr/>
        </p:nvPicPr>
        <p:blipFill rotWithShape="1">
          <a:blip r:embed="rId11">
            <a:extLst>
              <a:ext uri="{28A0092B-C50C-407E-A947-70E740481C1C}">
                <a14:useLocalDpi xmlns:a14="http://schemas.microsoft.com/office/drawing/2010/main" val="0"/>
              </a:ext>
            </a:extLst>
          </a:blip>
          <a:srcRect t="10378" r="10291" b="13439"/>
          <a:stretch/>
        </p:blipFill>
        <p:spPr>
          <a:xfrm>
            <a:off x="9473642" y="2070621"/>
            <a:ext cx="957054" cy="567389"/>
          </a:xfrm>
          <a:prstGeom prst="rect">
            <a:avLst/>
          </a:prstGeom>
          <a:ln>
            <a:solidFill>
              <a:schemeClr val="tx1"/>
            </a:solidFill>
          </a:ln>
        </p:spPr>
      </p:pic>
      <p:pic>
        <p:nvPicPr>
          <p:cNvPr id="16" name="Picture 15">
            <a:extLst>
              <a:ext uri="{FF2B5EF4-FFF2-40B4-BE49-F238E27FC236}">
                <a16:creationId xmlns:a16="http://schemas.microsoft.com/office/drawing/2014/main" id="{9C77EE53-78BA-41EA-8AB1-E7972818CE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39807" y="3466050"/>
            <a:ext cx="657842" cy="657842"/>
          </a:xfrm>
          <a:prstGeom prst="rect">
            <a:avLst/>
          </a:prstGeom>
          <a:ln>
            <a:solidFill>
              <a:schemeClr val="tx1"/>
            </a:solidFill>
          </a:ln>
        </p:spPr>
      </p:pic>
      <p:pic>
        <p:nvPicPr>
          <p:cNvPr id="17" name="Picture 16">
            <a:extLst>
              <a:ext uri="{FF2B5EF4-FFF2-40B4-BE49-F238E27FC236}">
                <a16:creationId xmlns:a16="http://schemas.microsoft.com/office/drawing/2014/main" id="{EF852723-A199-48F1-B636-21446A7215D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19246" y="2736738"/>
            <a:ext cx="663907" cy="628966"/>
          </a:xfrm>
          <a:prstGeom prst="rect">
            <a:avLst/>
          </a:prstGeom>
          <a:ln>
            <a:solidFill>
              <a:schemeClr val="tx1"/>
            </a:solidFill>
          </a:ln>
        </p:spPr>
      </p:pic>
      <p:pic>
        <p:nvPicPr>
          <p:cNvPr id="18" name="Picture 17">
            <a:extLst>
              <a:ext uri="{FF2B5EF4-FFF2-40B4-BE49-F238E27FC236}">
                <a16:creationId xmlns:a16="http://schemas.microsoft.com/office/drawing/2014/main" id="{92AC4F1B-B14E-448C-8155-8FF6C339B850}"/>
              </a:ext>
            </a:extLst>
          </p:cNvPr>
          <p:cNvPicPr>
            <a:picLocks noChangeAspect="1"/>
          </p:cNvPicPr>
          <p:nvPr/>
        </p:nvPicPr>
        <p:blipFill rotWithShape="1">
          <a:blip r:embed="rId14">
            <a:extLst>
              <a:ext uri="{28A0092B-C50C-407E-A947-70E740481C1C}">
                <a14:useLocalDpi xmlns:a14="http://schemas.microsoft.com/office/drawing/2010/main" val="0"/>
              </a:ext>
            </a:extLst>
          </a:blip>
          <a:srcRect l="15689" t="12590" r="14374" b="7517"/>
          <a:stretch/>
        </p:blipFill>
        <p:spPr>
          <a:xfrm>
            <a:off x="8925230" y="4229083"/>
            <a:ext cx="699558" cy="624481"/>
          </a:xfrm>
          <a:prstGeom prst="rect">
            <a:avLst/>
          </a:prstGeom>
          <a:ln>
            <a:solidFill>
              <a:schemeClr val="tx1"/>
            </a:solidFill>
          </a:ln>
        </p:spPr>
      </p:pic>
      <p:pic>
        <p:nvPicPr>
          <p:cNvPr id="19" name="Picture 18">
            <a:extLst>
              <a:ext uri="{FF2B5EF4-FFF2-40B4-BE49-F238E27FC236}">
                <a16:creationId xmlns:a16="http://schemas.microsoft.com/office/drawing/2014/main" id="{C38B4B53-B076-49E0-BAF0-2ECC5199F4C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89292" y="4950082"/>
            <a:ext cx="649479" cy="608889"/>
          </a:xfrm>
          <a:prstGeom prst="rect">
            <a:avLst/>
          </a:prstGeom>
          <a:ln>
            <a:solidFill>
              <a:schemeClr val="tx1"/>
            </a:solidFill>
          </a:ln>
        </p:spPr>
      </p:pic>
    </p:spTree>
    <p:extLst>
      <p:ext uri="{BB962C8B-B14F-4D97-AF65-F5344CB8AC3E}">
        <p14:creationId xmlns:p14="http://schemas.microsoft.com/office/powerpoint/2010/main" val="24032460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6"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par>
                                <p:cTn id="22" presetID="6"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PA_直接连接符 90">
            <a:extLst>
              <a:ext uri="{FF2B5EF4-FFF2-40B4-BE49-F238E27FC236}">
                <a16:creationId xmlns:a16="http://schemas.microsoft.com/office/drawing/2014/main" id="{E563B54A-76D5-44AF-9130-44AD47B8A17A}"/>
              </a:ext>
            </a:extLst>
          </p:cNvPr>
          <p:cNvCxnSpPr>
            <a:cxnSpLocks/>
          </p:cNvCxnSpPr>
          <p:nvPr>
            <p:custDataLst>
              <p:tags r:id="rId1"/>
            </p:custDataLst>
          </p:nvPr>
        </p:nvCxnSpPr>
        <p:spPr>
          <a:xfrm>
            <a:off x="1915886" y="3475775"/>
            <a:ext cx="8291297" cy="0"/>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pic>
        <p:nvPicPr>
          <p:cNvPr id="86" name="图片 85">
            <a:extLst>
              <a:ext uri="{FF2B5EF4-FFF2-40B4-BE49-F238E27FC236}">
                <a16:creationId xmlns:a16="http://schemas.microsoft.com/office/drawing/2014/main" id="{D7B7CFE0-8F74-4D40-B347-BFA6E69AFFD2}"/>
              </a:ext>
            </a:extLst>
          </p:cNvPr>
          <p:cNvPicPr>
            <a:picLocks noChangeAspect="1"/>
          </p:cNvPicPr>
          <p:nvPr/>
        </p:nvPicPr>
        <p:blipFill>
          <a:blip r:embed="rId4"/>
          <a:stretch>
            <a:fillRect/>
          </a:stretch>
        </p:blipFill>
        <p:spPr>
          <a:xfrm>
            <a:off x="1457764" y="4236827"/>
            <a:ext cx="1743607" cy="2688569"/>
          </a:xfrm>
          <a:prstGeom prst="rect">
            <a:avLst/>
          </a:prstGeom>
        </p:spPr>
      </p:pic>
      <p:sp>
        <p:nvSpPr>
          <p:cNvPr id="30" name="TextBox 26">
            <a:extLst>
              <a:ext uri="{FF2B5EF4-FFF2-40B4-BE49-F238E27FC236}">
                <a16:creationId xmlns:a16="http://schemas.microsoft.com/office/drawing/2014/main" id="{E5565EFF-784E-4143-93E7-5B9EF2C133B1}"/>
              </a:ext>
            </a:extLst>
          </p:cNvPr>
          <p:cNvSpPr txBox="1"/>
          <p:nvPr/>
        </p:nvSpPr>
        <p:spPr>
          <a:xfrm>
            <a:off x="2565344" y="1062343"/>
            <a:ext cx="4965396" cy="738660"/>
          </a:xfrm>
          <a:prstGeom prst="rect">
            <a:avLst/>
          </a:prstGeom>
          <a:noFill/>
        </p:spPr>
        <p:txBody>
          <a:bodyPr wrap="square" lIns="121917" tIns="60958" rIns="121917" bIns="60958" rtlCol="0">
            <a:spAutoFit/>
          </a:bodyPr>
          <a:lstStyle/>
          <a:p>
            <a:r>
              <a:rPr lang="en-US" altLang="zh-CN" sz="4000" b="1">
                <a:solidFill>
                  <a:srgbClr val="FF0000"/>
                </a:solidFill>
                <a:latin typeface="Arial" pitchFamily="34" charset="0"/>
                <a:ea typeface="微软雅黑" panose="020B0503020204020204" pitchFamily="34" charset="-122"/>
                <a:cs typeface="Arial" pitchFamily="34" charset="0"/>
              </a:rPr>
              <a:t>TIN HỌC LỚP 5</a:t>
            </a:r>
            <a:endParaRPr lang="zh-CN" altLang="en-US" sz="4000" b="1">
              <a:solidFill>
                <a:srgbClr val="FF0000"/>
              </a:solidFill>
              <a:latin typeface="Arial" pitchFamily="34" charset="0"/>
              <a:ea typeface="微软雅黑" panose="020B0503020204020204" pitchFamily="34" charset="-122"/>
              <a:cs typeface="Arial" pitchFamily="34" charset="0"/>
            </a:endParaRPr>
          </a:p>
        </p:txBody>
      </p:sp>
      <p:sp>
        <p:nvSpPr>
          <p:cNvPr id="37" name="TextBox 33">
            <a:extLst>
              <a:ext uri="{FF2B5EF4-FFF2-40B4-BE49-F238E27FC236}">
                <a16:creationId xmlns:a16="http://schemas.microsoft.com/office/drawing/2014/main" id="{F46EBE4B-7F3B-40BA-B448-DD8563431909}"/>
              </a:ext>
            </a:extLst>
          </p:cNvPr>
          <p:cNvSpPr txBox="1"/>
          <p:nvPr/>
        </p:nvSpPr>
        <p:spPr>
          <a:xfrm>
            <a:off x="2166657" y="1975895"/>
            <a:ext cx="7858687" cy="1231102"/>
          </a:xfrm>
          <a:prstGeom prst="rect">
            <a:avLst/>
          </a:prstGeom>
          <a:noFill/>
        </p:spPr>
        <p:txBody>
          <a:bodyPr wrap="square" lIns="121917" tIns="60958" rIns="121917" bIns="60958" rtlCol="0">
            <a:spAutoFit/>
          </a:bodyPr>
          <a:lstStyle/>
          <a:p>
            <a:pPr algn="ctr"/>
            <a:r>
              <a:rPr lang="en-US" altLang="zh-CN" sz="3600" b="1">
                <a:latin typeface="Times New Roman" panose="02020603050405020304" pitchFamily="18" charset="0"/>
                <a:ea typeface="+mj-ea"/>
                <a:cs typeface="Times New Roman" panose="02020603050405020304" pitchFamily="18" charset="0"/>
              </a:rPr>
              <a:t>Cảm ơn các em đã theo dõi bài giảng.</a:t>
            </a:r>
          </a:p>
          <a:p>
            <a:pPr algn="ctr"/>
            <a:r>
              <a:rPr lang="en-US" altLang="zh-CN" sz="3600" b="1">
                <a:latin typeface="Times New Roman" panose="02020603050405020304" pitchFamily="18" charset="0"/>
                <a:ea typeface="+mj-ea"/>
                <a:cs typeface="Times New Roman" panose="02020603050405020304" pitchFamily="18" charset="0"/>
              </a:rPr>
              <a:t>Hẹn gặp lại các em vào buổi học sau!</a:t>
            </a:r>
            <a:endParaRPr lang="zh-CN" altLang="en-US" sz="3600" b="1">
              <a:latin typeface="Times New Roman" panose="02020603050405020304" pitchFamily="18" charset="0"/>
              <a:ea typeface="+mj-ea"/>
              <a:cs typeface="Times New Roman" panose="02020603050405020304" pitchFamily="18" charset="0"/>
            </a:endParaRPr>
          </a:p>
        </p:txBody>
      </p:sp>
      <p:cxnSp>
        <p:nvCxnSpPr>
          <p:cNvPr id="4" name="直接连接符 3">
            <a:extLst>
              <a:ext uri="{FF2B5EF4-FFF2-40B4-BE49-F238E27FC236}">
                <a16:creationId xmlns:a16="http://schemas.microsoft.com/office/drawing/2014/main" id="{D6D32158-C7C2-4E0A-8EDF-11CDD418B888}"/>
              </a:ext>
            </a:extLst>
          </p:cNvPr>
          <p:cNvCxnSpPr>
            <a:cxnSpLocks/>
          </p:cNvCxnSpPr>
          <p:nvPr/>
        </p:nvCxnSpPr>
        <p:spPr>
          <a:xfrm>
            <a:off x="6693295" y="1537366"/>
            <a:ext cx="3513888" cy="0"/>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A27EDA4-0A1C-468E-8AEB-524A92C0D499}"/>
              </a:ext>
            </a:extLst>
          </p:cNvPr>
          <p:cNvCxnSpPr>
            <a:cxnSpLocks/>
          </p:cNvCxnSpPr>
          <p:nvPr/>
        </p:nvCxnSpPr>
        <p:spPr>
          <a:xfrm>
            <a:off x="10208873" y="1537366"/>
            <a:ext cx="0" cy="1926532"/>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12D7811-1528-45BA-A67F-5B553EDABA5C}"/>
              </a:ext>
            </a:extLst>
          </p:cNvPr>
          <p:cNvCxnSpPr>
            <a:cxnSpLocks/>
          </p:cNvCxnSpPr>
          <p:nvPr/>
        </p:nvCxnSpPr>
        <p:spPr>
          <a:xfrm>
            <a:off x="1915886" y="1689603"/>
            <a:ext cx="0" cy="1774295"/>
          </a:xfrm>
          <a:prstGeom prst="line">
            <a:avLst/>
          </a:prstGeom>
          <a:ln w="19050">
            <a:solidFill>
              <a:srgbClr val="43756C"/>
            </a:solidFill>
          </a:ln>
        </p:spPr>
        <p:style>
          <a:lnRef idx="1">
            <a:schemeClr val="accent1"/>
          </a:lnRef>
          <a:fillRef idx="0">
            <a:schemeClr val="accent1"/>
          </a:fillRef>
          <a:effectRef idx="0">
            <a:schemeClr val="accent1"/>
          </a:effectRef>
          <a:fontRef idx="minor">
            <a:schemeClr val="tx1"/>
          </a:fontRef>
        </p:style>
      </p:cxnSp>
      <p:pic>
        <p:nvPicPr>
          <p:cNvPr id="72" name="图片 71">
            <a:extLst>
              <a:ext uri="{FF2B5EF4-FFF2-40B4-BE49-F238E27FC236}">
                <a16:creationId xmlns:a16="http://schemas.microsoft.com/office/drawing/2014/main" id="{850A5876-3BA9-4032-8245-0ED5D0708229}"/>
              </a:ext>
            </a:extLst>
          </p:cNvPr>
          <p:cNvPicPr>
            <a:picLocks noChangeAspect="1"/>
          </p:cNvPicPr>
          <p:nvPr/>
        </p:nvPicPr>
        <p:blipFill>
          <a:blip r:embed="rId5"/>
          <a:stretch>
            <a:fillRect/>
          </a:stretch>
        </p:blipFill>
        <p:spPr>
          <a:xfrm>
            <a:off x="-1147173" y="3472290"/>
            <a:ext cx="3456732" cy="3865199"/>
          </a:xfrm>
          <a:prstGeom prst="rect">
            <a:avLst/>
          </a:prstGeom>
        </p:spPr>
      </p:pic>
      <p:pic>
        <p:nvPicPr>
          <p:cNvPr id="73" name="图片 72">
            <a:extLst>
              <a:ext uri="{FF2B5EF4-FFF2-40B4-BE49-F238E27FC236}">
                <a16:creationId xmlns:a16="http://schemas.microsoft.com/office/drawing/2014/main" id="{A2194861-2222-4D37-9B9B-DA1A254D7BF7}"/>
              </a:ext>
            </a:extLst>
          </p:cNvPr>
          <p:cNvPicPr>
            <a:picLocks noChangeAspect="1"/>
          </p:cNvPicPr>
          <p:nvPr/>
        </p:nvPicPr>
        <p:blipFill>
          <a:blip r:embed="rId6"/>
          <a:stretch>
            <a:fillRect/>
          </a:stretch>
        </p:blipFill>
        <p:spPr>
          <a:xfrm>
            <a:off x="3030082" y="4321187"/>
            <a:ext cx="1463167" cy="2822693"/>
          </a:xfrm>
          <a:prstGeom prst="rect">
            <a:avLst/>
          </a:prstGeom>
        </p:spPr>
      </p:pic>
      <p:pic>
        <p:nvPicPr>
          <p:cNvPr id="74" name="图片 73">
            <a:extLst>
              <a:ext uri="{FF2B5EF4-FFF2-40B4-BE49-F238E27FC236}">
                <a16:creationId xmlns:a16="http://schemas.microsoft.com/office/drawing/2014/main" id="{5FC71F64-3410-42A9-9E39-E27125364431}"/>
              </a:ext>
            </a:extLst>
          </p:cNvPr>
          <p:cNvPicPr>
            <a:picLocks noChangeAspect="1"/>
          </p:cNvPicPr>
          <p:nvPr/>
        </p:nvPicPr>
        <p:blipFill>
          <a:blip r:embed="rId7"/>
          <a:stretch>
            <a:fillRect/>
          </a:stretch>
        </p:blipFill>
        <p:spPr>
          <a:xfrm>
            <a:off x="7346405" y="3980458"/>
            <a:ext cx="1639966" cy="3164098"/>
          </a:xfrm>
          <a:prstGeom prst="rect">
            <a:avLst/>
          </a:prstGeom>
        </p:spPr>
      </p:pic>
      <p:pic>
        <p:nvPicPr>
          <p:cNvPr id="75" name="图片 74">
            <a:extLst>
              <a:ext uri="{FF2B5EF4-FFF2-40B4-BE49-F238E27FC236}">
                <a16:creationId xmlns:a16="http://schemas.microsoft.com/office/drawing/2014/main" id="{B67111E5-442F-4BB3-991F-4282255F3A50}"/>
              </a:ext>
            </a:extLst>
          </p:cNvPr>
          <p:cNvPicPr>
            <a:picLocks noChangeAspect="1"/>
          </p:cNvPicPr>
          <p:nvPr/>
        </p:nvPicPr>
        <p:blipFill>
          <a:blip r:embed="rId8"/>
          <a:stretch>
            <a:fillRect/>
          </a:stretch>
        </p:blipFill>
        <p:spPr>
          <a:xfrm>
            <a:off x="7640713" y="4462795"/>
            <a:ext cx="1743607" cy="2682472"/>
          </a:xfrm>
          <a:prstGeom prst="rect">
            <a:avLst/>
          </a:prstGeom>
        </p:spPr>
      </p:pic>
      <p:pic>
        <p:nvPicPr>
          <p:cNvPr id="76" name="图片 75">
            <a:extLst>
              <a:ext uri="{FF2B5EF4-FFF2-40B4-BE49-F238E27FC236}">
                <a16:creationId xmlns:a16="http://schemas.microsoft.com/office/drawing/2014/main" id="{58E96149-7108-426E-AFF5-2E663D5FB0D0}"/>
              </a:ext>
            </a:extLst>
          </p:cNvPr>
          <p:cNvPicPr>
            <a:picLocks noChangeAspect="1"/>
          </p:cNvPicPr>
          <p:nvPr/>
        </p:nvPicPr>
        <p:blipFill>
          <a:blip r:embed="rId9"/>
          <a:stretch>
            <a:fillRect/>
          </a:stretch>
        </p:blipFill>
        <p:spPr>
          <a:xfrm>
            <a:off x="8643230" y="4565929"/>
            <a:ext cx="2182557" cy="2243522"/>
          </a:xfrm>
          <a:prstGeom prst="rect">
            <a:avLst/>
          </a:prstGeom>
        </p:spPr>
      </p:pic>
      <p:pic>
        <p:nvPicPr>
          <p:cNvPr id="77" name="图片 76">
            <a:extLst>
              <a:ext uri="{FF2B5EF4-FFF2-40B4-BE49-F238E27FC236}">
                <a16:creationId xmlns:a16="http://schemas.microsoft.com/office/drawing/2014/main" id="{9FD36772-EA3B-4D1A-81FF-32149C6DA463}"/>
              </a:ext>
            </a:extLst>
          </p:cNvPr>
          <p:cNvPicPr>
            <a:picLocks noChangeAspect="1"/>
          </p:cNvPicPr>
          <p:nvPr/>
        </p:nvPicPr>
        <p:blipFill>
          <a:blip r:embed="rId10"/>
          <a:stretch>
            <a:fillRect/>
          </a:stretch>
        </p:blipFill>
        <p:spPr>
          <a:xfrm>
            <a:off x="4999363" y="4394495"/>
            <a:ext cx="1548518" cy="2767824"/>
          </a:xfrm>
          <a:prstGeom prst="rect">
            <a:avLst/>
          </a:prstGeom>
        </p:spPr>
      </p:pic>
      <p:pic>
        <p:nvPicPr>
          <p:cNvPr id="78" name="图片 77">
            <a:extLst>
              <a:ext uri="{FF2B5EF4-FFF2-40B4-BE49-F238E27FC236}">
                <a16:creationId xmlns:a16="http://schemas.microsoft.com/office/drawing/2014/main" id="{276FA5E7-F07A-43BF-BDC4-E590B27671D8}"/>
              </a:ext>
            </a:extLst>
          </p:cNvPr>
          <p:cNvPicPr>
            <a:picLocks noChangeAspect="1"/>
          </p:cNvPicPr>
          <p:nvPr/>
        </p:nvPicPr>
        <p:blipFill>
          <a:blip r:embed="rId11"/>
          <a:stretch>
            <a:fillRect/>
          </a:stretch>
        </p:blipFill>
        <p:spPr>
          <a:xfrm>
            <a:off x="2451151" y="6064329"/>
            <a:ext cx="737680" cy="755970"/>
          </a:xfrm>
          <a:prstGeom prst="rect">
            <a:avLst/>
          </a:prstGeom>
        </p:spPr>
      </p:pic>
      <p:pic>
        <p:nvPicPr>
          <p:cNvPr id="79" name="图片 78">
            <a:extLst>
              <a:ext uri="{FF2B5EF4-FFF2-40B4-BE49-F238E27FC236}">
                <a16:creationId xmlns:a16="http://schemas.microsoft.com/office/drawing/2014/main" id="{E894F360-A9F0-4A42-80D8-3D9FFE35D20C}"/>
              </a:ext>
            </a:extLst>
          </p:cNvPr>
          <p:cNvPicPr>
            <a:picLocks noChangeAspect="1"/>
          </p:cNvPicPr>
          <p:nvPr/>
        </p:nvPicPr>
        <p:blipFill>
          <a:blip r:embed="rId12"/>
          <a:stretch>
            <a:fillRect/>
          </a:stretch>
        </p:blipFill>
        <p:spPr>
          <a:xfrm>
            <a:off x="6394565" y="6145952"/>
            <a:ext cx="597460" cy="1054699"/>
          </a:xfrm>
          <a:prstGeom prst="rect">
            <a:avLst/>
          </a:prstGeom>
        </p:spPr>
      </p:pic>
      <p:pic>
        <p:nvPicPr>
          <p:cNvPr id="80" name="图片 79">
            <a:extLst>
              <a:ext uri="{FF2B5EF4-FFF2-40B4-BE49-F238E27FC236}">
                <a16:creationId xmlns:a16="http://schemas.microsoft.com/office/drawing/2014/main" id="{573CC78A-1868-4003-9BAB-23A2A99A4855}"/>
              </a:ext>
            </a:extLst>
          </p:cNvPr>
          <p:cNvPicPr>
            <a:picLocks noChangeAspect="1"/>
          </p:cNvPicPr>
          <p:nvPr/>
        </p:nvPicPr>
        <p:blipFill>
          <a:blip r:embed="rId13"/>
          <a:stretch>
            <a:fillRect/>
          </a:stretch>
        </p:blipFill>
        <p:spPr>
          <a:xfrm>
            <a:off x="10208653" y="5449395"/>
            <a:ext cx="676715" cy="1682642"/>
          </a:xfrm>
          <a:prstGeom prst="rect">
            <a:avLst/>
          </a:prstGeom>
        </p:spPr>
      </p:pic>
      <p:pic>
        <p:nvPicPr>
          <p:cNvPr id="81" name="图片 80">
            <a:extLst>
              <a:ext uri="{FF2B5EF4-FFF2-40B4-BE49-F238E27FC236}">
                <a16:creationId xmlns:a16="http://schemas.microsoft.com/office/drawing/2014/main" id="{CE5CD477-71C6-4665-9EDE-6D2F17F98C10}"/>
              </a:ext>
            </a:extLst>
          </p:cNvPr>
          <p:cNvPicPr>
            <a:picLocks noChangeAspect="1"/>
          </p:cNvPicPr>
          <p:nvPr/>
        </p:nvPicPr>
        <p:blipFill>
          <a:blip r:embed="rId14"/>
          <a:stretch>
            <a:fillRect/>
          </a:stretch>
        </p:blipFill>
        <p:spPr>
          <a:xfrm>
            <a:off x="9638056" y="5661773"/>
            <a:ext cx="609653" cy="1524132"/>
          </a:xfrm>
          <a:prstGeom prst="rect">
            <a:avLst/>
          </a:prstGeom>
        </p:spPr>
      </p:pic>
      <p:pic>
        <p:nvPicPr>
          <p:cNvPr id="82" name="图片 81">
            <a:extLst>
              <a:ext uri="{FF2B5EF4-FFF2-40B4-BE49-F238E27FC236}">
                <a16:creationId xmlns:a16="http://schemas.microsoft.com/office/drawing/2014/main" id="{58992810-63D7-49DD-A8BD-9D01A1A26289}"/>
              </a:ext>
            </a:extLst>
          </p:cNvPr>
          <p:cNvPicPr>
            <a:picLocks noChangeAspect="1"/>
          </p:cNvPicPr>
          <p:nvPr/>
        </p:nvPicPr>
        <p:blipFill>
          <a:blip r:embed="rId15"/>
          <a:stretch>
            <a:fillRect/>
          </a:stretch>
        </p:blipFill>
        <p:spPr>
          <a:xfrm>
            <a:off x="9240342" y="6076357"/>
            <a:ext cx="731583" cy="755970"/>
          </a:xfrm>
          <a:prstGeom prst="rect">
            <a:avLst/>
          </a:prstGeom>
        </p:spPr>
      </p:pic>
      <p:pic>
        <p:nvPicPr>
          <p:cNvPr id="83" name="图片 82">
            <a:extLst>
              <a:ext uri="{FF2B5EF4-FFF2-40B4-BE49-F238E27FC236}">
                <a16:creationId xmlns:a16="http://schemas.microsoft.com/office/drawing/2014/main" id="{563B4DB3-D2BA-425E-98E8-5DF204D9EFC7}"/>
              </a:ext>
            </a:extLst>
          </p:cNvPr>
          <p:cNvPicPr>
            <a:picLocks noChangeAspect="1"/>
          </p:cNvPicPr>
          <p:nvPr/>
        </p:nvPicPr>
        <p:blipFill>
          <a:blip r:embed="rId16"/>
          <a:stretch>
            <a:fillRect/>
          </a:stretch>
        </p:blipFill>
        <p:spPr>
          <a:xfrm>
            <a:off x="3048903" y="5322950"/>
            <a:ext cx="676715" cy="1682642"/>
          </a:xfrm>
          <a:prstGeom prst="rect">
            <a:avLst/>
          </a:prstGeom>
        </p:spPr>
      </p:pic>
      <p:pic>
        <p:nvPicPr>
          <p:cNvPr id="84" name="图片 83">
            <a:extLst>
              <a:ext uri="{FF2B5EF4-FFF2-40B4-BE49-F238E27FC236}">
                <a16:creationId xmlns:a16="http://schemas.microsoft.com/office/drawing/2014/main" id="{F8DDBB8E-C196-48CE-B0CD-E27BB50E76E2}"/>
              </a:ext>
            </a:extLst>
          </p:cNvPr>
          <p:cNvPicPr>
            <a:picLocks noChangeAspect="1"/>
          </p:cNvPicPr>
          <p:nvPr/>
        </p:nvPicPr>
        <p:blipFill>
          <a:blip r:embed="rId17"/>
          <a:stretch>
            <a:fillRect/>
          </a:stretch>
        </p:blipFill>
        <p:spPr>
          <a:xfrm>
            <a:off x="4199235" y="5688003"/>
            <a:ext cx="1268078" cy="1542422"/>
          </a:xfrm>
          <a:prstGeom prst="rect">
            <a:avLst/>
          </a:prstGeom>
        </p:spPr>
      </p:pic>
      <p:pic>
        <p:nvPicPr>
          <p:cNvPr id="85" name="图片 84">
            <a:extLst>
              <a:ext uri="{FF2B5EF4-FFF2-40B4-BE49-F238E27FC236}">
                <a16:creationId xmlns:a16="http://schemas.microsoft.com/office/drawing/2014/main" id="{51FF7851-CDDA-473D-88C3-17B78A88CA07}"/>
              </a:ext>
            </a:extLst>
          </p:cNvPr>
          <p:cNvPicPr>
            <a:picLocks noChangeAspect="1"/>
          </p:cNvPicPr>
          <p:nvPr/>
        </p:nvPicPr>
        <p:blipFill>
          <a:blip r:embed="rId18"/>
          <a:stretch>
            <a:fillRect/>
          </a:stretch>
        </p:blipFill>
        <p:spPr>
          <a:xfrm>
            <a:off x="9796366" y="3460495"/>
            <a:ext cx="3456732" cy="3865199"/>
          </a:xfrm>
          <a:prstGeom prst="rect">
            <a:avLst/>
          </a:prstGeom>
        </p:spPr>
      </p:pic>
      <p:pic>
        <p:nvPicPr>
          <p:cNvPr id="89" name="图片 88">
            <a:extLst>
              <a:ext uri="{FF2B5EF4-FFF2-40B4-BE49-F238E27FC236}">
                <a16:creationId xmlns:a16="http://schemas.microsoft.com/office/drawing/2014/main" id="{1CFE319A-FCDD-47D0-AC3C-44B7D3764D02}"/>
              </a:ext>
            </a:extLst>
          </p:cNvPr>
          <p:cNvPicPr>
            <a:picLocks noChangeAspect="1"/>
          </p:cNvPicPr>
          <p:nvPr/>
        </p:nvPicPr>
        <p:blipFill>
          <a:blip r:embed="rId19"/>
          <a:stretch>
            <a:fillRect/>
          </a:stretch>
        </p:blipFill>
        <p:spPr>
          <a:xfrm>
            <a:off x="946565" y="2985355"/>
            <a:ext cx="1353429" cy="4267570"/>
          </a:xfrm>
          <a:prstGeom prst="rect">
            <a:avLst/>
          </a:prstGeom>
        </p:spPr>
      </p:pic>
      <p:pic>
        <p:nvPicPr>
          <p:cNvPr id="90" name="图片 89">
            <a:extLst>
              <a:ext uri="{FF2B5EF4-FFF2-40B4-BE49-F238E27FC236}">
                <a16:creationId xmlns:a16="http://schemas.microsoft.com/office/drawing/2014/main" id="{4F6E7E33-6BAC-43A3-ACD9-A22B8B77B07F}"/>
              </a:ext>
            </a:extLst>
          </p:cNvPr>
          <p:cNvPicPr>
            <a:picLocks noChangeAspect="1"/>
          </p:cNvPicPr>
          <p:nvPr/>
        </p:nvPicPr>
        <p:blipFill>
          <a:blip r:embed="rId20"/>
          <a:stretch>
            <a:fillRect/>
          </a:stretch>
        </p:blipFill>
        <p:spPr>
          <a:xfrm>
            <a:off x="1400907" y="614336"/>
            <a:ext cx="1164437" cy="1201016"/>
          </a:xfrm>
          <a:prstGeom prst="rect">
            <a:avLst/>
          </a:prstGeom>
        </p:spPr>
      </p:pic>
      <p:pic>
        <p:nvPicPr>
          <p:cNvPr id="88" name="图片 87">
            <a:extLst>
              <a:ext uri="{FF2B5EF4-FFF2-40B4-BE49-F238E27FC236}">
                <a16:creationId xmlns:a16="http://schemas.microsoft.com/office/drawing/2014/main" id="{9EA91EAB-2198-4BCD-A454-68512A1A4979}"/>
              </a:ext>
            </a:extLst>
          </p:cNvPr>
          <p:cNvPicPr>
            <a:picLocks noChangeAspect="1"/>
          </p:cNvPicPr>
          <p:nvPr/>
        </p:nvPicPr>
        <p:blipFill>
          <a:blip r:embed="rId21"/>
          <a:stretch>
            <a:fillRect/>
          </a:stretch>
        </p:blipFill>
        <p:spPr>
          <a:xfrm>
            <a:off x="9830495" y="2876499"/>
            <a:ext cx="1353429" cy="4267570"/>
          </a:xfrm>
          <a:prstGeom prst="rect">
            <a:avLst/>
          </a:prstGeom>
        </p:spPr>
      </p:pic>
    </p:spTree>
    <p:extLst>
      <p:ext uri="{BB962C8B-B14F-4D97-AF65-F5344CB8AC3E}">
        <p14:creationId xmlns:p14="http://schemas.microsoft.com/office/powerpoint/2010/main" val="255070953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66577" y="1892830"/>
            <a:ext cx="2495374" cy="3360373"/>
          </a:xfrm>
          <a:prstGeom prst="rect">
            <a:avLst/>
          </a:prstGeom>
          <a:solidFill>
            <a:srgbClr val="43756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10" tIns="60904" rIns="121810" bIns="60904" rtlCol="0" anchor="ctr"/>
          <a:lstStyle/>
          <a:p>
            <a:pPr algn="ctr"/>
            <a:endParaRPr lang="zh-CN" altLang="en-US"/>
          </a:p>
        </p:txBody>
      </p:sp>
      <p:sp>
        <p:nvSpPr>
          <p:cNvPr id="17" name="TextBox 16"/>
          <p:cNvSpPr txBox="1"/>
          <p:nvPr/>
        </p:nvSpPr>
        <p:spPr>
          <a:xfrm>
            <a:off x="5757607" y="346144"/>
            <a:ext cx="4116461" cy="800106"/>
          </a:xfrm>
          <a:prstGeom prst="rect">
            <a:avLst/>
          </a:prstGeom>
          <a:noFill/>
        </p:spPr>
        <p:txBody>
          <a:bodyPr wrap="square" lIns="121810" tIns="60904" rIns="121810" bIns="60904"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4400" b="1" cap="all">
                <a:ln w="0"/>
                <a:solidFill>
                  <a:srgbClr val="002060"/>
                </a:solidFill>
                <a:effectLst>
                  <a:reflection blurRad="12700" stA="50000" endPos="50000" dist="5000" dir="5400000" sy="-100000" rotWithShape="0"/>
                </a:effectLst>
                <a:latin typeface="Arial" pitchFamily="34" charset="0"/>
                <a:ea typeface="微软雅黑" panose="020B0503020204020204" pitchFamily="34" charset="-122"/>
                <a:cs typeface="Arial" pitchFamily="34" charset="0"/>
              </a:rPr>
              <a:t>Mục tiêu</a:t>
            </a:r>
            <a:endParaRPr lang="zh-CN" altLang="en-US" sz="4400" b="1" cap="all">
              <a:ln w="0"/>
              <a:solidFill>
                <a:srgbClr val="002060"/>
              </a:solidFill>
              <a:effectLst>
                <a:reflection blurRad="12700" stA="50000" endPos="50000" dist="5000" dir="5400000" sy="-100000" rotWithShape="0"/>
              </a:effectLst>
              <a:latin typeface="Arial" pitchFamily="34" charset="0"/>
              <a:ea typeface="微软雅黑" panose="020B0503020204020204" pitchFamily="34" charset="-122"/>
              <a:cs typeface="Arial" pitchFamily="34" charset="0"/>
            </a:endParaRPr>
          </a:p>
        </p:txBody>
      </p:sp>
      <p:sp>
        <p:nvSpPr>
          <p:cNvPr id="19" name="TextBox 18"/>
          <p:cNvSpPr txBox="1"/>
          <p:nvPr/>
        </p:nvSpPr>
        <p:spPr>
          <a:xfrm>
            <a:off x="4764029" y="1576362"/>
            <a:ext cx="7165456" cy="5108978"/>
          </a:xfrm>
          <a:prstGeom prst="rect">
            <a:avLst/>
          </a:prstGeom>
          <a:noFill/>
        </p:spPr>
        <p:txBody>
          <a:bodyPr wrap="square" lIns="121810" tIns="60904" rIns="121810" bIns="60904" rtlCol="0">
            <a:spAutoFit/>
          </a:bodyPr>
          <a:lstStyle/>
          <a:p>
            <a:pPr algn="just"/>
            <a:r>
              <a:rPr lang="en-US" altLang="zh-CN" sz="3600" b="1">
                <a:solidFill>
                  <a:srgbClr val="002060"/>
                </a:solidFill>
                <a:ea typeface="+mj-ea"/>
              </a:rPr>
              <a:t>- </a:t>
            </a:r>
            <a:r>
              <a:rPr lang="en-US" altLang="zh-CN" sz="3600">
                <a:solidFill>
                  <a:srgbClr val="002060"/>
                </a:solidFill>
                <a:ea typeface="+mj-ea"/>
              </a:rPr>
              <a:t>Ấn định được độ rộng của lề trái, lề phải, lề trên, lề dưới theo ý muốn;</a:t>
            </a:r>
          </a:p>
          <a:p>
            <a:pPr algn="just"/>
            <a:r>
              <a:rPr lang="en-US" altLang="zh-CN" sz="3600">
                <a:solidFill>
                  <a:srgbClr val="002060"/>
                </a:solidFill>
                <a:ea typeface="+mj-ea"/>
              </a:rPr>
              <a:t>- Điều chỉnh được khoảng cách giữa các dòng trong một đoạn khoảng cách giữa hai đoạn;</a:t>
            </a:r>
          </a:p>
          <a:p>
            <a:pPr algn="just"/>
            <a:r>
              <a:rPr lang="en-US" altLang="zh-CN" sz="3600">
                <a:solidFill>
                  <a:srgbClr val="002060"/>
                </a:solidFill>
                <a:ea typeface="+mj-ea"/>
              </a:rPr>
              <a:t>- Biết cách thụt lề đoạn văn bản.</a:t>
            </a:r>
          </a:p>
          <a:p>
            <a:pPr algn="just"/>
            <a:r>
              <a:rPr lang="en-US" altLang="zh-CN" sz="3600">
                <a:solidFill>
                  <a:srgbClr val="002060"/>
                </a:solidFill>
                <a:ea typeface="+mj-ea"/>
              </a:rPr>
              <a:t>- Biết cách sử dụng công cụ           để đổi màu đoạn văn bản.</a:t>
            </a:r>
          </a:p>
          <a:p>
            <a:pPr algn="just"/>
            <a:endParaRPr lang="zh-CN" altLang="en-US" sz="3600">
              <a:solidFill>
                <a:srgbClr val="002060"/>
              </a:solidFill>
              <a:ea typeface="+mj-ea"/>
            </a:endParaRPr>
          </a:p>
        </p:txBody>
      </p:sp>
      <p:pic>
        <p:nvPicPr>
          <p:cNvPr id="4" name="图片 3">
            <a:extLst>
              <a:ext uri="{FF2B5EF4-FFF2-40B4-BE49-F238E27FC236}">
                <a16:creationId xmlns:a16="http://schemas.microsoft.com/office/drawing/2014/main" id="{9AD5D20E-C695-4AE4-BC98-D1D438678654}"/>
              </a:ext>
            </a:extLst>
          </p:cNvPr>
          <p:cNvPicPr>
            <a:picLocks noChangeAspect="1"/>
          </p:cNvPicPr>
          <p:nvPr/>
        </p:nvPicPr>
        <p:blipFill>
          <a:blip r:embed="rId4"/>
          <a:stretch>
            <a:fillRect/>
          </a:stretch>
        </p:blipFill>
        <p:spPr>
          <a:xfrm>
            <a:off x="621945" y="1227331"/>
            <a:ext cx="1292464" cy="4078577"/>
          </a:xfrm>
          <a:prstGeom prst="rect">
            <a:avLst/>
          </a:prstGeom>
        </p:spPr>
      </p:pic>
      <p:pic>
        <p:nvPicPr>
          <p:cNvPr id="5" name="图片 4">
            <a:extLst>
              <a:ext uri="{FF2B5EF4-FFF2-40B4-BE49-F238E27FC236}">
                <a16:creationId xmlns:a16="http://schemas.microsoft.com/office/drawing/2014/main" id="{F3931476-814C-48D0-BAE1-6D1F99479070}"/>
              </a:ext>
            </a:extLst>
          </p:cNvPr>
          <p:cNvPicPr>
            <a:picLocks noChangeAspect="1"/>
          </p:cNvPicPr>
          <p:nvPr/>
        </p:nvPicPr>
        <p:blipFill rotWithShape="1">
          <a:blip r:embed="rId5"/>
          <a:srcRect l="26789" r="34015"/>
          <a:stretch/>
        </p:blipFill>
        <p:spPr>
          <a:xfrm>
            <a:off x="133867" y="2642683"/>
            <a:ext cx="949865" cy="2704579"/>
          </a:xfrm>
          <a:prstGeom prst="rect">
            <a:avLst/>
          </a:prstGeom>
        </p:spPr>
      </p:pic>
      <p:pic>
        <p:nvPicPr>
          <p:cNvPr id="6" name="图片 5">
            <a:extLst>
              <a:ext uri="{FF2B5EF4-FFF2-40B4-BE49-F238E27FC236}">
                <a16:creationId xmlns:a16="http://schemas.microsoft.com/office/drawing/2014/main" id="{DC03635B-9FB1-4062-A779-42DC686FBD5A}"/>
              </a:ext>
            </a:extLst>
          </p:cNvPr>
          <p:cNvPicPr>
            <a:picLocks noChangeAspect="1"/>
          </p:cNvPicPr>
          <p:nvPr/>
        </p:nvPicPr>
        <p:blipFill>
          <a:blip r:embed="rId6"/>
          <a:stretch>
            <a:fillRect/>
          </a:stretch>
        </p:blipFill>
        <p:spPr>
          <a:xfrm>
            <a:off x="573290" y="3830592"/>
            <a:ext cx="1213209" cy="1469263"/>
          </a:xfrm>
          <a:prstGeom prst="rect">
            <a:avLst/>
          </a:prstGeom>
        </p:spPr>
      </p:pic>
      <p:pic>
        <p:nvPicPr>
          <p:cNvPr id="7" name="图片 6">
            <a:extLst>
              <a:ext uri="{FF2B5EF4-FFF2-40B4-BE49-F238E27FC236}">
                <a16:creationId xmlns:a16="http://schemas.microsoft.com/office/drawing/2014/main" id="{BDB516B9-1202-41C3-9F44-B704DA7E9627}"/>
              </a:ext>
            </a:extLst>
          </p:cNvPr>
          <p:cNvPicPr>
            <a:picLocks noChangeAspect="1"/>
          </p:cNvPicPr>
          <p:nvPr/>
        </p:nvPicPr>
        <p:blipFill>
          <a:blip r:embed="rId7"/>
          <a:stretch>
            <a:fillRect/>
          </a:stretch>
        </p:blipFill>
        <p:spPr>
          <a:xfrm>
            <a:off x="1711135" y="4216829"/>
            <a:ext cx="573074" cy="1012024"/>
          </a:xfrm>
          <a:prstGeom prst="rect">
            <a:avLst/>
          </a:prstGeom>
        </p:spPr>
      </p:pic>
      <p:pic>
        <p:nvPicPr>
          <p:cNvPr id="8" name="图片 7">
            <a:extLst>
              <a:ext uri="{FF2B5EF4-FFF2-40B4-BE49-F238E27FC236}">
                <a16:creationId xmlns:a16="http://schemas.microsoft.com/office/drawing/2014/main" id="{5410D8D4-DEC0-44F1-B477-D07B1D957112}"/>
              </a:ext>
            </a:extLst>
          </p:cNvPr>
          <p:cNvPicPr>
            <a:picLocks noChangeAspect="1"/>
          </p:cNvPicPr>
          <p:nvPr/>
        </p:nvPicPr>
        <p:blipFill>
          <a:blip r:embed="rId8"/>
          <a:stretch>
            <a:fillRect/>
          </a:stretch>
        </p:blipFill>
        <p:spPr>
          <a:xfrm>
            <a:off x="1343239" y="3550464"/>
            <a:ext cx="2085013" cy="2139881"/>
          </a:xfrm>
          <a:prstGeom prst="rect">
            <a:avLst/>
          </a:prstGeom>
        </p:spPr>
      </p:pic>
      <p:pic>
        <p:nvPicPr>
          <p:cNvPr id="53" name="图片 52">
            <a:extLst>
              <a:ext uri="{FF2B5EF4-FFF2-40B4-BE49-F238E27FC236}">
                <a16:creationId xmlns:a16="http://schemas.microsoft.com/office/drawing/2014/main" id="{A30F666A-2E74-44FC-ABBC-F48D5871F202}"/>
              </a:ext>
            </a:extLst>
          </p:cNvPr>
          <p:cNvPicPr>
            <a:picLocks noChangeAspect="1"/>
          </p:cNvPicPr>
          <p:nvPr/>
        </p:nvPicPr>
        <p:blipFill rotWithShape="1">
          <a:blip r:embed="rId5"/>
          <a:srcRect l="26789" r="34015"/>
          <a:stretch/>
        </p:blipFill>
        <p:spPr>
          <a:xfrm flipH="1">
            <a:off x="3338136" y="2620212"/>
            <a:ext cx="949865" cy="2704579"/>
          </a:xfrm>
          <a:prstGeom prst="rect">
            <a:avLst/>
          </a:prstGeom>
        </p:spPr>
      </p:pic>
      <p:pic>
        <p:nvPicPr>
          <p:cNvPr id="14" name="图片 13">
            <a:extLst>
              <a:ext uri="{FF2B5EF4-FFF2-40B4-BE49-F238E27FC236}">
                <a16:creationId xmlns:a16="http://schemas.microsoft.com/office/drawing/2014/main" id="{38283E1B-8855-4D4A-BFB1-08F4BCC5753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273" b="98864" l="0" r="99634">
                        <a14:foregroundMark x1="29670" y1="7576" x2="99634" y2="7576"/>
                        <a14:foregroundMark x1="39194" y1="2273" x2="61538" y2="2273"/>
                        <a14:foregroundMark x1="9158" y1="31439" x2="366" y2="66288"/>
                        <a14:foregroundMark x1="40659" y1="90909" x2="44689" y2="95076"/>
                        <a14:backgroundMark x1="58974" y1="98106" x2="58974" y2="98106"/>
                        <a14:backgroundMark x1="77656" y1="99621" x2="77656" y2="99621"/>
                        <a14:backgroundMark x1="79121" y1="96970" x2="79121" y2="96970"/>
                        <a14:backgroundMark x1="78755" y1="96970" x2="74359" y2="98864"/>
                        <a14:backgroundMark x1="80952" y1="97727" x2="71795" y2="99621"/>
                        <a14:backgroundMark x1="52015" y1="77652" x2="52015" y2="77652"/>
                        <a14:backgroundMark x1="55678" y1="90152" x2="55678" y2="90152"/>
                      </a14:backgroundRemoval>
                    </a14:imgEffect>
                  </a14:imgLayer>
                </a14:imgProps>
              </a:ext>
            </a:extLst>
          </a:blip>
          <a:stretch>
            <a:fillRect/>
          </a:stretch>
        </p:blipFill>
        <p:spPr>
          <a:xfrm flipH="1" flipV="1">
            <a:off x="3657628" y="1576362"/>
            <a:ext cx="910724" cy="1038770"/>
          </a:xfrm>
          <a:prstGeom prst="rect">
            <a:avLst/>
          </a:prstGeom>
        </p:spPr>
      </p:pic>
      <p:pic>
        <p:nvPicPr>
          <p:cNvPr id="57" name="图片 56">
            <a:extLst>
              <a:ext uri="{FF2B5EF4-FFF2-40B4-BE49-F238E27FC236}">
                <a16:creationId xmlns:a16="http://schemas.microsoft.com/office/drawing/2014/main" id="{EAABC09F-AF77-467F-A546-D3DF3460B54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273" b="98864" l="0" r="99634">
                        <a14:foregroundMark x1="29670" y1="7576" x2="99634" y2="7576"/>
                        <a14:foregroundMark x1="39194" y1="2273" x2="61538" y2="2273"/>
                        <a14:foregroundMark x1="9158" y1="31439" x2="366" y2="66288"/>
                        <a14:foregroundMark x1="40659" y1="90909" x2="44689" y2="95076"/>
                        <a14:backgroundMark x1="58974" y1="98106" x2="58974" y2="98106"/>
                        <a14:backgroundMark x1="77656" y1="99621" x2="77656" y2="99621"/>
                        <a14:backgroundMark x1="79121" y1="96970" x2="79121" y2="96970"/>
                        <a14:backgroundMark x1="78755" y1="96970" x2="74359" y2="98864"/>
                        <a14:backgroundMark x1="80952" y1="97727" x2="71795" y2="99621"/>
                        <a14:backgroundMark x1="52015" y1="77652" x2="52015" y2="77652"/>
                        <a14:backgroundMark x1="55678" y1="90152" x2="55678" y2="90152"/>
                      </a14:backgroundRemoval>
                    </a14:imgEffect>
                  </a14:imgLayer>
                </a14:imgProps>
              </a:ext>
            </a:extLst>
          </a:blip>
          <a:stretch>
            <a:fillRect/>
          </a:stretch>
        </p:blipFill>
        <p:spPr>
          <a:xfrm flipH="1" flipV="1">
            <a:off x="3657628" y="2952127"/>
            <a:ext cx="916558" cy="857814"/>
          </a:xfrm>
          <a:prstGeom prst="rect">
            <a:avLst/>
          </a:prstGeom>
        </p:spPr>
      </p:pic>
      <p:pic>
        <p:nvPicPr>
          <p:cNvPr id="13" name="Picture 12">
            <a:extLst>
              <a:ext uri="{FF2B5EF4-FFF2-40B4-BE49-F238E27FC236}">
                <a16:creationId xmlns:a16="http://schemas.microsoft.com/office/drawing/2014/main" id="{2BEE2E87-70E8-4CE1-B4A2-4A5FC7B9CDB1}"/>
              </a:ext>
            </a:extLst>
          </p:cNvPr>
          <p:cNvPicPr>
            <a:picLocks noChangeAspect="1"/>
          </p:cNvPicPr>
          <p:nvPr/>
        </p:nvPicPr>
        <p:blipFill rotWithShape="1">
          <a:blip r:embed="rId11">
            <a:extLst>
              <a:ext uri="{28A0092B-C50C-407E-A947-70E740481C1C}">
                <a14:useLocalDpi xmlns:a14="http://schemas.microsoft.com/office/drawing/2010/main" val="0"/>
              </a:ext>
            </a:extLst>
          </a:blip>
          <a:srcRect t="12164" b="10865"/>
          <a:stretch/>
        </p:blipFill>
        <p:spPr>
          <a:xfrm>
            <a:off x="10309853" y="4921828"/>
            <a:ext cx="755781" cy="614050"/>
          </a:xfrm>
          <a:prstGeom prst="rect">
            <a:avLst/>
          </a:prstGeom>
          <a:ln w="12700">
            <a:solidFill>
              <a:schemeClr val="tx1"/>
            </a:solidFill>
          </a:ln>
        </p:spPr>
      </p:pic>
    </p:spTree>
    <p:extLst>
      <p:ext uri="{BB962C8B-B14F-4D97-AF65-F5344CB8AC3E}">
        <p14:creationId xmlns:p14="http://schemas.microsoft.com/office/powerpoint/2010/main" val="369664631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PA_组合 13">
            <a:extLst>
              <a:ext uri="{FF2B5EF4-FFF2-40B4-BE49-F238E27FC236}">
                <a16:creationId xmlns:a16="http://schemas.microsoft.com/office/drawing/2014/main" id="{88CAC055-4035-4CA8-935F-26F30E620ADE}"/>
              </a:ext>
            </a:extLst>
          </p:cNvPr>
          <p:cNvGrpSpPr/>
          <p:nvPr>
            <p:custDataLst>
              <p:tags r:id="rId2"/>
            </p:custDataLst>
          </p:nvPr>
        </p:nvGrpSpPr>
        <p:grpSpPr>
          <a:xfrm>
            <a:off x="-37689" y="-312191"/>
            <a:ext cx="3309940" cy="3259140"/>
            <a:chOff x="1725122" y="-317738"/>
            <a:chExt cx="3309940" cy="3259140"/>
          </a:xfrm>
        </p:grpSpPr>
        <p:sp>
          <p:nvSpPr>
            <p:cNvPr id="9" name="任意多边形: 形状 8">
              <a:extLst>
                <a:ext uri="{FF2B5EF4-FFF2-40B4-BE49-F238E27FC236}">
                  <a16:creationId xmlns:a16="http://schemas.microsoft.com/office/drawing/2014/main" id="{D292453D-DEAD-4DC5-9EE0-02AA1CADA77D}"/>
                </a:ext>
              </a:extLst>
            </p:cNvPr>
            <p:cNvSpPr/>
            <p:nvPr/>
          </p:nvSpPr>
          <p:spPr>
            <a:xfrm>
              <a:off x="1725122" y="-317738"/>
              <a:ext cx="3309940" cy="3259140"/>
            </a:xfrm>
            <a:custGeom>
              <a:avLst/>
              <a:gdLst/>
              <a:ahLst/>
              <a:cxnLst/>
              <a:rect l="0" t="0" r="0" b="0"/>
              <a:pathLst>
                <a:path w="3309940" h="3259140">
                  <a:moveTo>
                    <a:pt x="0" y="0"/>
                  </a:moveTo>
                  <a:lnTo>
                    <a:pt x="3309939" y="0"/>
                  </a:lnTo>
                  <a:lnTo>
                    <a:pt x="3309939" y="3259139"/>
                  </a:lnTo>
                  <a:lnTo>
                    <a:pt x="0" y="3259139"/>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矩形 14"/>
            <p:cNvSpPr/>
            <p:nvPr>
              <p:custDataLst>
                <p:tags r:id="rId5"/>
              </p:custDataLst>
            </p:nvPr>
          </p:nvSpPr>
          <p:spPr>
            <a:xfrm>
              <a:off x="3350723" y="1257063"/>
              <a:ext cx="1684339" cy="1684339"/>
            </a:xfrm>
            <a:prstGeom prst="rect">
              <a:avLst/>
            </a:prstGeom>
            <a:noFill/>
            <a:ln>
              <a:solidFill>
                <a:srgbClr val="E3943C"/>
              </a:solidFill>
            </a:ln>
          </p:spPr>
          <p:style>
            <a:lnRef idx="2">
              <a:schemeClr val="accent1">
                <a:shade val="50000"/>
              </a:schemeClr>
            </a:lnRef>
            <a:fillRef idx="1">
              <a:schemeClr val="accent1"/>
            </a:fillRef>
            <a:effectRef idx="0">
              <a:schemeClr val="accent1"/>
            </a:effectRef>
            <a:fontRef idx="minor">
              <a:schemeClr val="lt1"/>
            </a:fontRef>
          </p:style>
          <p:txBody>
            <a:bodyPr lIns="91390" tIns="45693" rIns="91390" bIns="45693" spcCol="0" rtlCol="0" anchor="ctr"/>
            <a:lstStyle/>
            <a:p>
              <a:pPr algn="ctr"/>
              <a:endParaRPr lang="zh-CN" altLang="en-US"/>
            </a:p>
          </p:txBody>
        </p:sp>
      </p:grpSp>
      <p:grpSp>
        <p:nvGrpSpPr>
          <p:cNvPr id="32" name="PA_组合 31">
            <a:extLst>
              <a:ext uri="{FF2B5EF4-FFF2-40B4-BE49-F238E27FC236}">
                <a16:creationId xmlns:a16="http://schemas.microsoft.com/office/drawing/2014/main" id="{8144AE70-0079-4E63-9335-70C1E086506D}"/>
              </a:ext>
            </a:extLst>
          </p:cNvPr>
          <p:cNvGrpSpPr/>
          <p:nvPr>
            <p:custDataLst>
              <p:tags r:id="rId3"/>
            </p:custDataLst>
          </p:nvPr>
        </p:nvGrpSpPr>
        <p:grpSpPr>
          <a:xfrm>
            <a:off x="1760080" y="1389949"/>
            <a:ext cx="3411540" cy="3335340"/>
            <a:chOff x="3850138" y="1501577"/>
            <a:chExt cx="3411540" cy="3335340"/>
          </a:xfrm>
        </p:grpSpPr>
        <p:sp>
          <p:nvSpPr>
            <p:cNvPr id="31" name="任意多边形: 形状 30">
              <a:extLst>
                <a:ext uri="{FF2B5EF4-FFF2-40B4-BE49-F238E27FC236}">
                  <a16:creationId xmlns:a16="http://schemas.microsoft.com/office/drawing/2014/main" id="{C976FAA1-ED42-4473-9D8A-D2901CF8CFDD}"/>
                </a:ext>
              </a:extLst>
            </p:cNvPr>
            <p:cNvSpPr/>
            <p:nvPr/>
          </p:nvSpPr>
          <p:spPr>
            <a:xfrm>
              <a:off x="3850138" y="1501577"/>
              <a:ext cx="3411540" cy="3335340"/>
            </a:xfrm>
            <a:custGeom>
              <a:avLst/>
              <a:gdLst/>
              <a:ahLst/>
              <a:cxnLst/>
              <a:rect l="0" t="0" r="0" b="0"/>
              <a:pathLst>
                <a:path w="3411540" h="3335340">
                  <a:moveTo>
                    <a:pt x="0" y="0"/>
                  </a:moveTo>
                  <a:lnTo>
                    <a:pt x="3411539" y="0"/>
                  </a:lnTo>
                  <a:lnTo>
                    <a:pt x="3411539" y="3335339"/>
                  </a:lnTo>
                  <a:lnTo>
                    <a:pt x="0" y="3335339"/>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矩形 2"/>
            <p:cNvSpPr/>
            <p:nvPr>
              <p:custDataLst>
                <p:tags r:id="rId4"/>
              </p:custDataLst>
            </p:nvPr>
          </p:nvSpPr>
          <p:spPr>
            <a:xfrm>
              <a:off x="3850138" y="1501577"/>
              <a:ext cx="1684339" cy="1684339"/>
            </a:xfrm>
            <a:prstGeom prst="rect">
              <a:avLst/>
            </a:prstGeom>
            <a:solidFill>
              <a:srgbClr val="E3943C"/>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3" rIns="91390" bIns="45693" spcCol="0" rtlCol="0" anchor="ctr"/>
            <a:lstStyle/>
            <a:p>
              <a:pPr algn="ctr"/>
              <a:endParaRPr lang="zh-CN" altLang="en-US"/>
            </a:p>
          </p:txBody>
        </p:sp>
      </p:grpSp>
      <p:sp>
        <p:nvSpPr>
          <p:cNvPr id="2" name="矩形 1"/>
          <p:cNvSpPr/>
          <p:nvPr/>
        </p:nvSpPr>
        <p:spPr>
          <a:xfrm>
            <a:off x="336696" y="261381"/>
            <a:ext cx="11518614" cy="6335238"/>
          </a:xfrm>
          <a:prstGeom prst="rect">
            <a:avLst/>
          </a:prstGeom>
          <a:noFill/>
          <a:ln>
            <a:solidFill>
              <a:srgbClr val="43756C"/>
            </a:solidFill>
          </a:ln>
        </p:spPr>
        <p:style>
          <a:lnRef idx="2">
            <a:schemeClr val="accent1">
              <a:shade val="50000"/>
            </a:schemeClr>
          </a:lnRef>
          <a:fillRef idx="1">
            <a:schemeClr val="accent1"/>
          </a:fillRef>
          <a:effectRef idx="0">
            <a:schemeClr val="accent1"/>
          </a:effectRef>
          <a:fontRef idx="minor">
            <a:schemeClr val="lt1"/>
          </a:fontRef>
        </p:style>
        <p:txBody>
          <a:bodyPr lIns="91361" tIns="45677" rIns="91361" bIns="45677" rtlCol="0" anchor="ctr"/>
          <a:lstStyle/>
          <a:p>
            <a:pPr algn="ctr"/>
            <a:endParaRPr lang="zh-CN" altLang="en-US"/>
          </a:p>
        </p:txBody>
      </p:sp>
      <p:sp>
        <p:nvSpPr>
          <p:cNvPr id="6" name="TextBox 5"/>
          <p:cNvSpPr txBox="1"/>
          <p:nvPr/>
        </p:nvSpPr>
        <p:spPr>
          <a:xfrm>
            <a:off x="4030569" y="1931862"/>
            <a:ext cx="5849617" cy="769387"/>
          </a:xfrm>
          <a:prstGeom prst="rect">
            <a:avLst/>
          </a:prstGeom>
          <a:noFill/>
        </p:spPr>
        <p:txBody>
          <a:bodyPr wrap="square" lIns="91390" tIns="45693" rIns="91390" bIns="45693" rtlCol="0">
            <a:spAutoFit/>
          </a:bodyPr>
          <a:lstStyle/>
          <a:p>
            <a:r>
              <a:rPr lang="en-US" altLang="zh-CN" sz="4400" b="1">
                <a:solidFill>
                  <a:srgbClr val="FF0000"/>
                </a:solidFill>
                <a:latin typeface="Tahoma" pitchFamily="34" charset="0"/>
                <a:ea typeface="+mj-ea"/>
                <a:cs typeface="Tahoma" pitchFamily="34" charset="0"/>
              </a:rPr>
              <a:t>KIỂM TRA BÀI CŨ</a:t>
            </a:r>
            <a:endParaRPr lang="zh-CN" altLang="en-US" sz="4400" b="1">
              <a:solidFill>
                <a:srgbClr val="FF0000"/>
              </a:solidFill>
              <a:latin typeface="Tahoma" pitchFamily="34" charset="0"/>
              <a:ea typeface="+mj-ea"/>
              <a:cs typeface="Tahoma" pitchFamily="34" charset="0"/>
            </a:endParaRPr>
          </a:p>
        </p:txBody>
      </p:sp>
      <p:pic>
        <p:nvPicPr>
          <p:cNvPr id="30" name="图片 29">
            <a:extLst>
              <a:ext uri="{FF2B5EF4-FFF2-40B4-BE49-F238E27FC236}">
                <a16:creationId xmlns:a16="http://schemas.microsoft.com/office/drawing/2014/main" id="{E781C4D8-6ED3-4062-8546-09647AA1DEA6}"/>
              </a:ext>
            </a:extLst>
          </p:cNvPr>
          <p:cNvPicPr>
            <a:picLocks noChangeAspect="1"/>
          </p:cNvPicPr>
          <p:nvPr/>
        </p:nvPicPr>
        <p:blipFill>
          <a:blip r:embed="rId8"/>
          <a:stretch>
            <a:fillRect/>
          </a:stretch>
        </p:blipFill>
        <p:spPr>
          <a:xfrm>
            <a:off x="-426408" y="2912238"/>
            <a:ext cx="13765961" cy="4261473"/>
          </a:xfrm>
          <a:prstGeom prst="rect">
            <a:avLst/>
          </a:prstGeom>
        </p:spPr>
      </p:pic>
      <p:pic>
        <p:nvPicPr>
          <p:cNvPr id="33" name="图片 32">
            <a:extLst>
              <a:ext uri="{FF2B5EF4-FFF2-40B4-BE49-F238E27FC236}">
                <a16:creationId xmlns:a16="http://schemas.microsoft.com/office/drawing/2014/main" id="{59A2CD35-9912-4482-9596-4A472369BE78}"/>
              </a:ext>
            </a:extLst>
          </p:cNvPr>
          <p:cNvPicPr>
            <a:picLocks noChangeAspect="1"/>
          </p:cNvPicPr>
          <p:nvPr/>
        </p:nvPicPr>
        <p:blipFill>
          <a:blip r:embed="rId9"/>
          <a:stretch>
            <a:fillRect/>
          </a:stretch>
        </p:blipFill>
        <p:spPr>
          <a:xfrm>
            <a:off x="1128642" y="660077"/>
            <a:ext cx="1030313" cy="1060796"/>
          </a:xfrm>
          <a:prstGeom prst="rect">
            <a:avLst/>
          </a:prstGeom>
        </p:spPr>
      </p:pic>
    </p:spTree>
    <p:extLst>
      <p:ext uri="{BB962C8B-B14F-4D97-AF65-F5344CB8AC3E}">
        <p14:creationId xmlns:p14="http://schemas.microsoft.com/office/powerpoint/2010/main" val="34726121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_图片 49">
            <a:extLst>
              <a:ext uri="{FF2B5EF4-FFF2-40B4-BE49-F238E27FC236}">
                <a16:creationId xmlns:a16="http://schemas.microsoft.com/office/drawing/2014/main" id="{307E62FA-9C4D-40FA-9BEA-74106901A595}"/>
              </a:ext>
            </a:extLst>
          </p:cNvPr>
          <p:cNvPicPr>
            <a:picLocks noChangeAspect="1"/>
          </p:cNvPicPr>
          <p:nvPr>
            <p:custDataLst>
              <p:tags r:id="rId1"/>
            </p:custDataLst>
          </p:nvPr>
        </p:nvPicPr>
        <p:blipFill>
          <a:blip r:embed="rId4"/>
          <a:stretch>
            <a:fillRect/>
          </a:stretch>
        </p:blipFill>
        <p:spPr>
          <a:xfrm>
            <a:off x="72698" y="68602"/>
            <a:ext cx="676385" cy="822718"/>
          </a:xfrm>
          <a:prstGeom prst="rect">
            <a:avLst/>
          </a:prstGeom>
        </p:spPr>
      </p:pic>
      <p:sp>
        <p:nvSpPr>
          <p:cNvPr id="18" name="文本框 17">
            <a:extLst>
              <a:ext uri="{FF2B5EF4-FFF2-40B4-BE49-F238E27FC236}">
                <a16:creationId xmlns:a16="http://schemas.microsoft.com/office/drawing/2014/main" id="{BBB3E772-19E0-4198-9A8F-8E564E988694}"/>
              </a:ext>
            </a:extLst>
          </p:cNvPr>
          <p:cNvSpPr txBox="1"/>
          <p:nvPr/>
        </p:nvSpPr>
        <p:spPr>
          <a:xfrm>
            <a:off x="675531" y="423539"/>
            <a:ext cx="11443771" cy="523220"/>
          </a:xfrm>
          <a:prstGeom prst="rect">
            <a:avLst/>
          </a:prstGeom>
          <a:noFill/>
        </p:spPr>
        <p:txBody>
          <a:bodyPr vert="horz" wrap="square" rtlCol="0">
            <a:spAutoFit/>
          </a:bodyPr>
          <a:lstStyle/>
          <a:p>
            <a:pPr algn="ctr"/>
            <a:r>
              <a:rPr lang="en-US" altLang="zh-CN" sz="2800" b="1">
                <a:latin typeface="Arial" pitchFamily="34" charset="0"/>
                <a:ea typeface="微软雅黑" panose="020B0503020204020204" pitchFamily="34" charset="-122"/>
                <a:cs typeface="Arial" pitchFamily="34" charset="0"/>
              </a:rPr>
              <a:t>Điền nút lệnh từ thích hợp vào chỗ trống (…) trong các câu sau?</a:t>
            </a:r>
            <a:endParaRPr lang="zh-CN" altLang="en-US" sz="2800" b="1">
              <a:latin typeface="Arial" pitchFamily="34" charset="0"/>
              <a:ea typeface="微软雅黑" panose="020B0503020204020204" pitchFamily="34" charset="-122"/>
              <a:cs typeface="Arial" pitchFamily="34" charset="0"/>
            </a:endParaRPr>
          </a:p>
        </p:txBody>
      </p:sp>
      <p:sp>
        <p:nvSpPr>
          <p:cNvPr id="38" name="Rectangle 37">
            <a:extLst>
              <a:ext uri="{FF2B5EF4-FFF2-40B4-BE49-F238E27FC236}">
                <a16:creationId xmlns:a16="http://schemas.microsoft.com/office/drawing/2014/main" id="{3F7C5DE6-84D8-4B30-8456-3D39805D3844}"/>
              </a:ext>
            </a:extLst>
          </p:cNvPr>
          <p:cNvSpPr/>
          <p:nvPr/>
        </p:nvSpPr>
        <p:spPr>
          <a:xfrm>
            <a:off x="128424" y="2452312"/>
            <a:ext cx="11650672" cy="3512500"/>
          </a:xfrm>
          <a:prstGeom prst="rect">
            <a:avLst/>
          </a:prstGeom>
        </p:spPr>
        <p:txBody>
          <a:bodyPr wrap="square">
            <a:spAutoFit/>
          </a:bodyPr>
          <a:lstStyle/>
          <a:p>
            <a:pPr>
              <a:lnSpc>
                <a:spcPct val="150000"/>
              </a:lnSpc>
              <a:defRPr/>
            </a:pPr>
            <a:r>
              <a:rPr lang="en-US" sz="3000">
                <a:solidFill>
                  <a:srgbClr val="000099"/>
                </a:solidFill>
                <a:latin typeface="Times New Roman" pitchFamily="18" charset="0"/>
                <a:cs typeface="Times New Roman" pitchFamily="18" charset="0"/>
              </a:rPr>
              <a:t>1. Muốn chọn phông chữ và cỡ chữ cho đoạn văn bản ta chọn……………</a:t>
            </a:r>
          </a:p>
          <a:p>
            <a:pPr lvl="0">
              <a:lnSpc>
                <a:spcPct val="150000"/>
              </a:lnSpc>
              <a:defRPr/>
            </a:pPr>
            <a:r>
              <a:rPr lang="en-US" sz="3000">
                <a:solidFill>
                  <a:srgbClr val="000099"/>
                </a:solidFill>
                <a:latin typeface="Times New Roman" pitchFamily="18" charset="0"/>
                <a:cs typeface="Times New Roman" pitchFamily="18" charset="0"/>
              </a:rPr>
              <a:t>2. Giãn khoảng cách dòng trong một đoạn ta chọn …………;</a:t>
            </a:r>
          </a:p>
          <a:p>
            <a:pPr lvl="0">
              <a:lnSpc>
                <a:spcPct val="150000"/>
              </a:lnSpc>
              <a:defRPr/>
            </a:pPr>
            <a:r>
              <a:rPr lang="en-US" sz="3000">
                <a:solidFill>
                  <a:srgbClr val="000099"/>
                </a:solidFill>
                <a:latin typeface="Times New Roman" pitchFamily="18" charset="0"/>
                <a:cs typeface="Times New Roman" pitchFamily="18" charset="0"/>
              </a:rPr>
              <a:t>3. Di chuyển cả đoạn sang trái ta chọn………; sang phải ta chọn …………          </a:t>
            </a:r>
          </a:p>
          <a:p>
            <a:pPr lvl="0">
              <a:lnSpc>
                <a:spcPct val="150000"/>
              </a:lnSpc>
              <a:defRPr/>
            </a:pPr>
            <a:r>
              <a:rPr lang="en-US" sz="3000">
                <a:solidFill>
                  <a:srgbClr val="000099"/>
                </a:solidFill>
                <a:latin typeface="Times New Roman" pitchFamily="18" charset="0"/>
                <a:cs typeface="Times New Roman" pitchFamily="18" charset="0"/>
              </a:rPr>
              <a:t>4. Thêm (bớt) khoảng trống trên đoạn ta chọn……..…, thêm (bớt) khoảng trống dưới đoạn ta chọn ………</a:t>
            </a:r>
            <a:r>
              <a:rPr lang="en-US" sz="3200" b="1">
                <a:solidFill>
                  <a:srgbClr val="000099"/>
                </a:solidFill>
                <a:latin typeface="Times New Roman" pitchFamily="18" charset="0"/>
                <a:cs typeface="Times New Roman" pitchFamily="18" charset="0"/>
              </a:rPr>
              <a:t>.</a:t>
            </a:r>
          </a:p>
        </p:txBody>
      </p:sp>
      <p:pic>
        <p:nvPicPr>
          <p:cNvPr id="39" name="Picture 38">
            <a:extLst>
              <a:ext uri="{FF2B5EF4-FFF2-40B4-BE49-F238E27FC236}">
                <a16:creationId xmlns:a16="http://schemas.microsoft.com/office/drawing/2014/main" id="{80FA30D9-1446-4FC6-A5A5-D92BAFA59A72}"/>
              </a:ext>
            </a:extLst>
          </p:cNvPr>
          <p:cNvPicPr>
            <a:picLocks noChangeAspect="1"/>
          </p:cNvPicPr>
          <p:nvPr/>
        </p:nvPicPr>
        <p:blipFill rotWithShape="1">
          <a:blip r:embed="rId5">
            <a:extLst>
              <a:ext uri="{28A0092B-C50C-407E-A947-70E740481C1C}">
                <a14:useLocalDpi xmlns:a14="http://schemas.microsoft.com/office/drawing/2010/main" val="0"/>
              </a:ext>
            </a:extLst>
          </a:blip>
          <a:srcRect t="10378" r="10291" b="13439"/>
          <a:stretch/>
        </p:blipFill>
        <p:spPr>
          <a:xfrm>
            <a:off x="901483" y="1291620"/>
            <a:ext cx="957054" cy="567389"/>
          </a:xfrm>
          <a:prstGeom prst="rect">
            <a:avLst/>
          </a:prstGeom>
          <a:ln>
            <a:solidFill>
              <a:schemeClr val="tx1"/>
            </a:solidFill>
          </a:ln>
        </p:spPr>
      </p:pic>
      <p:pic>
        <p:nvPicPr>
          <p:cNvPr id="40" name="Picture 39">
            <a:extLst>
              <a:ext uri="{FF2B5EF4-FFF2-40B4-BE49-F238E27FC236}">
                <a16:creationId xmlns:a16="http://schemas.microsoft.com/office/drawing/2014/main" id="{6AD7E0C2-DF21-4CA4-842A-B7576D3D6C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3776" y="1230042"/>
            <a:ext cx="657842" cy="628967"/>
          </a:xfrm>
          <a:prstGeom prst="rect">
            <a:avLst/>
          </a:prstGeom>
          <a:ln>
            <a:solidFill>
              <a:schemeClr val="tx1"/>
            </a:solidFill>
          </a:ln>
        </p:spPr>
      </p:pic>
      <p:pic>
        <p:nvPicPr>
          <p:cNvPr id="41" name="Picture 40">
            <a:extLst>
              <a:ext uri="{FF2B5EF4-FFF2-40B4-BE49-F238E27FC236}">
                <a16:creationId xmlns:a16="http://schemas.microsoft.com/office/drawing/2014/main" id="{58DE262B-B00B-4E3E-8932-039B9EB89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1368" y="1230043"/>
            <a:ext cx="663907" cy="628966"/>
          </a:xfrm>
          <a:prstGeom prst="rect">
            <a:avLst/>
          </a:prstGeom>
          <a:ln>
            <a:solidFill>
              <a:schemeClr val="tx1"/>
            </a:solidFill>
          </a:ln>
        </p:spPr>
      </p:pic>
      <p:pic>
        <p:nvPicPr>
          <p:cNvPr id="42" name="Picture 41">
            <a:extLst>
              <a:ext uri="{FF2B5EF4-FFF2-40B4-BE49-F238E27FC236}">
                <a16:creationId xmlns:a16="http://schemas.microsoft.com/office/drawing/2014/main" id="{672E8A28-06E7-47D5-890A-DBD3EA8A7BD2}"/>
              </a:ext>
            </a:extLst>
          </p:cNvPr>
          <p:cNvPicPr>
            <a:picLocks noChangeAspect="1"/>
          </p:cNvPicPr>
          <p:nvPr/>
        </p:nvPicPr>
        <p:blipFill rotWithShape="1">
          <a:blip r:embed="rId8">
            <a:extLst>
              <a:ext uri="{28A0092B-C50C-407E-A947-70E740481C1C}">
                <a14:useLocalDpi xmlns:a14="http://schemas.microsoft.com/office/drawing/2010/main" val="0"/>
              </a:ext>
            </a:extLst>
          </a:blip>
          <a:srcRect l="15689" t="12590" r="14374" b="7517"/>
          <a:stretch/>
        </p:blipFill>
        <p:spPr>
          <a:xfrm>
            <a:off x="10190979" y="1184772"/>
            <a:ext cx="699558" cy="624481"/>
          </a:xfrm>
          <a:prstGeom prst="rect">
            <a:avLst/>
          </a:prstGeom>
          <a:ln>
            <a:solidFill>
              <a:schemeClr val="tx1"/>
            </a:solidFill>
          </a:ln>
        </p:spPr>
      </p:pic>
      <p:pic>
        <p:nvPicPr>
          <p:cNvPr id="43" name="Picture 42">
            <a:extLst>
              <a:ext uri="{FF2B5EF4-FFF2-40B4-BE49-F238E27FC236}">
                <a16:creationId xmlns:a16="http://schemas.microsoft.com/office/drawing/2014/main" id="{AC43C1AE-CC21-47DF-8CC7-73CA585048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62632" y="1209171"/>
            <a:ext cx="649479" cy="608889"/>
          </a:xfrm>
          <a:prstGeom prst="rect">
            <a:avLst/>
          </a:prstGeom>
          <a:ln>
            <a:solidFill>
              <a:schemeClr val="tx1"/>
            </a:solidFill>
          </a:ln>
        </p:spPr>
      </p:pic>
      <p:pic>
        <p:nvPicPr>
          <p:cNvPr id="45" name="Picture 44">
            <a:extLst>
              <a:ext uri="{FF2B5EF4-FFF2-40B4-BE49-F238E27FC236}">
                <a16:creationId xmlns:a16="http://schemas.microsoft.com/office/drawing/2014/main" id="{695BB60B-36A0-4867-A2C7-BF9DBF1CE6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0669" y="1207715"/>
            <a:ext cx="2989330" cy="722685"/>
          </a:xfrm>
          <a:prstGeom prst="rect">
            <a:avLst/>
          </a:prstGeom>
        </p:spPr>
      </p:pic>
    </p:spTree>
    <p:extLst>
      <p:ext uri="{BB962C8B-B14F-4D97-AF65-F5344CB8AC3E}">
        <p14:creationId xmlns:p14="http://schemas.microsoft.com/office/powerpoint/2010/main" val="2031341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3.7037E-6 L 0.60364 0.16389 " pathEditMode="relative" rAng="0" ptsTypes="AA">
                                      <p:cBhvr>
                                        <p:cTn id="6" dur="2000" fill="hold"/>
                                        <p:tgtEl>
                                          <p:spTgt spid="45"/>
                                        </p:tgtEl>
                                        <p:attrNameLst>
                                          <p:attrName>ppt_x</p:attrName>
                                          <p:attrName>ppt_y</p:attrName>
                                        </p:attrNameLst>
                                      </p:cBhvr>
                                      <p:rCtr x="30182" y="81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04167E-6 3.7037E-7 L 0.60938 0.26319 " pathEditMode="relative" rAng="0" ptsTypes="AA">
                                      <p:cBhvr>
                                        <p:cTn id="10" dur="2000" fill="hold"/>
                                        <p:tgtEl>
                                          <p:spTgt spid="39"/>
                                        </p:tgtEl>
                                        <p:attrNameLst>
                                          <p:attrName>ppt_x</p:attrName>
                                          <p:attrName>ppt_y</p:attrName>
                                        </p:attrNameLst>
                                      </p:cBhvr>
                                      <p:rCtr x="30469" y="1314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91667E-6 -1.48148E-6 L 0.04765 0.36736 " pathEditMode="relative" rAng="0" ptsTypes="AA">
                                      <p:cBhvr>
                                        <p:cTn id="14" dur="2000" fill="hold"/>
                                        <p:tgtEl>
                                          <p:spTgt spid="41"/>
                                        </p:tgtEl>
                                        <p:attrNameLst>
                                          <p:attrName>ppt_x</p:attrName>
                                          <p:attrName>ppt_y</p:attrName>
                                        </p:attrNameLst>
                                      </p:cBhvr>
                                      <p:rCtr x="2383" y="1835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58333E-6 -1.48148E-6 L 0.27787 0.36597 " pathEditMode="relative" rAng="0" ptsTypes="AA">
                                      <p:cBhvr>
                                        <p:cTn id="18" dur="2000" fill="hold"/>
                                        <p:tgtEl>
                                          <p:spTgt spid="40"/>
                                        </p:tgtEl>
                                        <p:attrNameLst>
                                          <p:attrName>ppt_x</p:attrName>
                                          <p:attrName>ppt_y</p:attrName>
                                        </p:attrNameLst>
                                      </p:cBhvr>
                                      <p:rCtr x="13893" y="1828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33333E-6 2.96296E-6 L -0.21289 0.47199 " pathEditMode="relative" rAng="0" ptsTypes="AA">
                                      <p:cBhvr>
                                        <p:cTn id="22" dur="2000" fill="hold"/>
                                        <p:tgtEl>
                                          <p:spTgt spid="42"/>
                                        </p:tgtEl>
                                        <p:attrNameLst>
                                          <p:attrName>ppt_x</p:attrName>
                                          <p:attrName>ppt_y</p:attrName>
                                        </p:attrNameLst>
                                      </p:cBhvr>
                                      <p:rCtr x="-10651" y="2358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6.25E-7 -1.85185E-6 L -0.3638 0.57639 " pathEditMode="relative" rAng="0" ptsTypes="AA">
                                      <p:cBhvr>
                                        <p:cTn id="26" dur="2000" fill="hold"/>
                                        <p:tgtEl>
                                          <p:spTgt spid="43"/>
                                        </p:tgtEl>
                                        <p:attrNameLst>
                                          <p:attrName>ppt_x</p:attrName>
                                          <p:attrName>ppt_y</p:attrName>
                                        </p:attrNameLst>
                                      </p:cBhvr>
                                      <p:rCtr x="-18190" y="28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PA_组合 13">
            <a:extLst>
              <a:ext uri="{FF2B5EF4-FFF2-40B4-BE49-F238E27FC236}">
                <a16:creationId xmlns:a16="http://schemas.microsoft.com/office/drawing/2014/main" id="{88CAC055-4035-4CA8-935F-26F30E620ADE}"/>
              </a:ext>
            </a:extLst>
          </p:cNvPr>
          <p:cNvGrpSpPr/>
          <p:nvPr>
            <p:custDataLst>
              <p:tags r:id="rId1"/>
            </p:custDataLst>
          </p:nvPr>
        </p:nvGrpSpPr>
        <p:grpSpPr>
          <a:xfrm>
            <a:off x="-37689" y="-312191"/>
            <a:ext cx="3309940" cy="3259140"/>
            <a:chOff x="1725122" y="-317738"/>
            <a:chExt cx="3309940" cy="3259140"/>
          </a:xfrm>
        </p:grpSpPr>
        <p:sp>
          <p:nvSpPr>
            <p:cNvPr id="9" name="任意多边形: 形状 8">
              <a:extLst>
                <a:ext uri="{FF2B5EF4-FFF2-40B4-BE49-F238E27FC236}">
                  <a16:creationId xmlns:a16="http://schemas.microsoft.com/office/drawing/2014/main" id="{D292453D-DEAD-4DC5-9EE0-02AA1CADA77D}"/>
                </a:ext>
              </a:extLst>
            </p:cNvPr>
            <p:cNvSpPr/>
            <p:nvPr/>
          </p:nvSpPr>
          <p:spPr>
            <a:xfrm>
              <a:off x="1725122" y="-317738"/>
              <a:ext cx="3309940" cy="3259140"/>
            </a:xfrm>
            <a:custGeom>
              <a:avLst/>
              <a:gdLst/>
              <a:ahLst/>
              <a:cxnLst/>
              <a:rect l="0" t="0" r="0" b="0"/>
              <a:pathLst>
                <a:path w="3309940" h="3259140">
                  <a:moveTo>
                    <a:pt x="0" y="0"/>
                  </a:moveTo>
                  <a:lnTo>
                    <a:pt x="3309939" y="0"/>
                  </a:lnTo>
                  <a:lnTo>
                    <a:pt x="3309939" y="3259139"/>
                  </a:lnTo>
                  <a:lnTo>
                    <a:pt x="0" y="3259139"/>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矩形 14"/>
            <p:cNvSpPr/>
            <p:nvPr>
              <p:custDataLst>
                <p:tags r:id="rId4"/>
              </p:custDataLst>
            </p:nvPr>
          </p:nvSpPr>
          <p:spPr>
            <a:xfrm>
              <a:off x="3350723" y="1257063"/>
              <a:ext cx="1684339" cy="1684339"/>
            </a:xfrm>
            <a:prstGeom prst="rect">
              <a:avLst/>
            </a:prstGeom>
            <a:noFill/>
            <a:ln>
              <a:solidFill>
                <a:srgbClr val="E3943C"/>
              </a:solidFill>
            </a:ln>
          </p:spPr>
          <p:style>
            <a:lnRef idx="2">
              <a:schemeClr val="accent1">
                <a:shade val="50000"/>
              </a:schemeClr>
            </a:lnRef>
            <a:fillRef idx="1">
              <a:schemeClr val="accent1"/>
            </a:fillRef>
            <a:effectRef idx="0">
              <a:schemeClr val="accent1"/>
            </a:effectRef>
            <a:fontRef idx="minor">
              <a:schemeClr val="lt1"/>
            </a:fontRef>
          </p:style>
          <p:txBody>
            <a:bodyPr lIns="91390" tIns="45693" rIns="91390" bIns="45693" spcCol="0" rtlCol="0" anchor="ctr"/>
            <a:lstStyle/>
            <a:p>
              <a:pPr algn="ctr"/>
              <a:endParaRPr lang="zh-CN" altLang="en-US"/>
            </a:p>
          </p:txBody>
        </p:sp>
      </p:grpSp>
      <p:grpSp>
        <p:nvGrpSpPr>
          <p:cNvPr id="32" name="PA_组合 31">
            <a:extLst>
              <a:ext uri="{FF2B5EF4-FFF2-40B4-BE49-F238E27FC236}">
                <a16:creationId xmlns:a16="http://schemas.microsoft.com/office/drawing/2014/main" id="{8144AE70-0079-4E63-9335-70C1E086506D}"/>
              </a:ext>
            </a:extLst>
          </p:cNvPr>
          <p:cNvGrpSpPr/>
          <p:nvPr>
            <p:custDataLst>
              <p:tags r:id="rId2"/>
            </p:custDataLst>
          </p:nvPr>
        </p:nvGrpSpPr>
        <p:grpSpPr>
          <a:xfrm>
            <a:off x="1760080" y="1389949"/>
            <a:ext cx="3411540" cy="3335340"/>
            <a:chOff x="3850138" y="1501577"/>
            <a:chExt cx="3411540" cy="3335340"/>
          </a:xfrm>
        </p:grpSpPr>
        <p:sp>
          <p:nvSpPr>
            <p:cNvPr id="31" name="任意多边形: 形状 30">
              <a:extLst>
                <a:ext uri="{FF2B5EF4-FFF2-40B4-BE49-F238E27FC236}">
                  <a16:creationId xmlns:a16="http://schemas.microsoft.com/office/drawing/2014/main" id="{C976FAA1-ED42-4473-9D8A-D2901CF8CFDD}"/>
                </a:ext>
              </a:extLst>
            </p:cNvPr>
            <p:cNvSpPr/>
            <p:nvPr/>
          </p:nvSpPr>
          <p:spPr>
            <a:xfrm>
              <a:off x="3850138" y="1501577"/>
              <a:ext cx="3411540" cy="3335340"/>
            </a:xfrm>
            <a:custGeom>
              <a:avLst/>
              <a:gdLst/>
              <a:ahLst/>
              <a:cxnLst/>
              <a:rect l="0" t="0" r="0" b="0"/>
              <a:pathLst>
                <a:path w="3411540" h="3335340">
                  <a:moveTo>
                    <a:pt x="0" y="0"/>
                  </a:moveTo>
                  <a:lnTo>
                    <a:pt x="3411539" y="0"/>
                  </a:lnTo>
                  <a:lnTo>
                    <a:pt x="3411539" y="3335339"/>
                  </a:lnTo>
                  <a:lnTo>
                    <a:pt x="0" y="3335339"/>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矩形 2"/>
            <p:cNvSpPr/>
            <p:nvPr>
              <p:custDataLst>
                <p:tags r:id="rId3"/>
              </p:custDataLst>
            </p:nvPr>
          </p:nvSpPr>
          <p:spPr>
            <a:xfrm>
              <a:off x="3850138" y="1501577"/>
              <a:ext cx="1684339" cy="1684339"/>
            </a:xfrm>
            <a:prstGeom prst="rect">
              <a:avLst/>
            </a:prstGeom>
            <a:solidFill>
              <a:srgbClr val="E3943C"/>
            </a:solid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3" rIns="91390" bIns="45693" spcCol="0" rtlCol="0" anchor="ctr"/>
            <a:lstStyle/>
            <a:p>
              <a:pPr algn="ctr"/>
              <a:endParaRPr lang="zh-CN" altLang="en-US"/>
            </a:p>
          </p:txBody>
        </p:sp>
      </p:grpSp>
      <p:sp>
        <p:nvSpPr>
          <p:cNvPr id="2" name="矩形 1"/>
          <p:cNvSpPr/>
          <p:nvPr/>
        </p:nvSpPr>
        <p:spPr>
          <a:xfrm>
            <a:off x="336696" y="261381"/>
            <a:ext cx="11518614" cy="6335238"/>
          </a:xfrm>
          <a:prstGeom prst="rect">
            <a:avLst/>
          </a:prstGeom>
          <a:noFill/>
          <a:ln>
            <a:solidFill>
              <a:srgbClr val="43756C"/>
            </a:solidFill>
          </a:ln>
        </p:spPr>
        <p:style>
          <a:lnRef idx="2">
            <a:schemeClr val="accent1">
              <a:shade val="50000"/>
            </a:schemeClr>
          </a:lnRef>
          <a:fillRef idx="1">
            <a:schemeClr val="accent1"/>
          </a:fillRef>
          <a:effectRef idx="0">
            <a:schemeClr val="accent1"/>
          </a:effectRef>
          <a:fontRef idx="minor">
            <a:schemeClr val="lt1"/>
          </a:fontRef>
        </p:style>
        <p:txBody>
          <a:bodyPr lIns="91361" tIns="45677" rIns="91361" bIns="45677" rtlCol="0" anchor="ctr"/>
          <a:lstStyle/>
          <a:p>
            <a:pPr algn="ctr"/>
            <a:endParaRPr lang="zh-CN" altLang="en-US"/>
          </a:p>
        </p:txBody>
      </p:sp>
      <p:sp>
        <p:nvSpPr>
          <p:cNvPr id="6" name="TextBox 5"/>
          <p:cNvSpPr txBox="1"/>
          <p:nvPr/>
        </p:nvSpPr>
        <p:spPr>
          <a:xfrm>
            <a:off x="3616587" y="1766400"/>
            <a:ext cx="7394176" cy="769387"/>
          </a:xfrm>
          <a:prstGeom prst="rect">
            <a:avLst/>
          </a:prstGeom>
          <a:noFill/>
        </p:spPr>
        <p:txBody>
          <a:bodyPr wrap="square" lIns="91390" tIns="45693" rIns="91390" bIns="45693" rtlCol="0">
            <a:spAutoFit/>
          </a:bodyPr>
          <a:lstStyle/>
          <a:p>
            <a:r>
              <a:rPr lang="en-US" altLang="zh-CN" sz="4400" b="1">
                <a:solidFill>
                  <a:srgbClr val="FF0000"/>
                </a:solidFill>
                <a:latin typeface="Tahoma" pitchFamily="34" charset="0"/>
                <a:ea typeface="+mj-ea"/>
                <a:cs typeface="Tahoma" pitchFamily="34" charset="0"/>
              </a:rPr>
              <a:t>HOẠT ĐỘNG THỰC HÀNH</a:t>
            </a:r>
            <a:endParaRPr lang="zh-CN" altLang="en-US" sz="4400" b="1">
              <a:solidFill>
                <a:srgbClr val="FF0000"/>
              </a:solidFill>
              <a:latin typeface="Tahoma" pitchFamily="34" charset="0"/>
              <a:ea typeface="+mj-ea"/>
              <a:cs typeface="Tahoma" pitchFamily="34" charset="0"/>
            </a:endParaRPr>
          </a:p>
        </p:txBody>
      </p:sp>
      <p:pic>
        <p:nvPicPr>
          <p:cNvPr id="30" name="图片 29">
            <a:extLst>
              <a:ext uri="{FF2B5EF4-FFF2-40B4-BE49-F238E27FC236}">
                <a16:creationId xmlns:a16="http://schemas.microsoft.com/office/drawing/2014/main" id="{E781C4D8-6ED3-4062-8546-09647AA1DEA6}"/>
              </a:ext>
            </a:extLst>
          </p:cNvPr>
          <p:cNvPicPr>
            <a:picLocks noChangeAspect="1"/>
          </p:cNvPicPr>
          <p:nvPr/>
        </p:nvPicPr>
        <p:blipFill>
          <a:blip r:embed="rId7"/>
          <a:stretch>
            <a:fillRect/>
          </a:stretch>
        </p:blipFill>
        <p:spPr>
          <a:xfrm>
            <a:off x="-426408" y="2912238"/>
            <a:ext cx="13765961" cy="4261473"/>
          </a:xfrm>
          <a:prstGeom prst="rect">
            <a:avLst/>
          </a:prstGeom>
        </p:spPr>
      </p:pic>
      <p:pic>
        <p:nvPicPr>
          <p:cNvPr id="33" name="图片 32">
            <a:extLst>
              <a:ext uri="{FF2B5EF4-FFF2-40B4-BE49-F238E27FC236}">
                <a16:creationId xmlns:a16="http://schemas.microsoft.com/office/drawing/2014/main" id="{59A2CD35-9912-4482-9596-4A472369BE78}"/>
              </a:ext>
            </a:extLst>
          </p:cNvPr>
          <p:cNvPicPr>
            <a:picLocks noChangeAspect="1"/>
          </p:cNvPicPr>
          <p:nvPr/>
        </p:nvPicPr>
        <p:blipFill>
          <a:blip r:embed="rId8"/>
          <a:stretch>
            <a:fillRect/>
          </a:stretch>
        </p:blipFill>
        <p:spPr>
          <a:xfrm>
            <a:off x="1128642" y="660077"/>
            <a:ext cx="1030313" cy="1060796"/>
          </a:xfrm>
          <a:prstGeom prst="rect">
            <a:avLst/>
          </a:prstGeom>
        </p:spPr>
      </p:pic>
    </p:spTree>
    <p:extLst>
      <p:ext uri="{BB962C8B-B14F-4D97-AF65-F5344CB8AC3E}">
        <p14:creationId xmlns:p14="http://schemas.microsoft.com/office/powerpoint/2010/main" val="227433811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B9C9CC-A781-496F-B5F8-AE33AA7917EE}"/>
              </a:ext>
            </a:extLst>
          </p:cNvPr>
          <p:cNvSpPr txBox="1">
            <a:spLocks/>
          </p:cNvSpPr>
          <p:nvPr/>
        </p:nvSpPr>
        <p:spPr>
          <a:xfrm>
            <a:off x="2732149" y="572528"/>
            <a:ext cx="6537975" cy="422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000099"/>
                </a:solidFill>
              </a:rPr>
              <a:t>Em soạn thảo văn bản theo mẫu sau:</a:t>
            </a:r>
            <a:endParaRPr lang="en-US" sz="3200" b="1" dirty="0">
              <a:solidFill>
                <a:srgbClr val="000099"/>
              </a:solidFill>
            </a:endParaRPr>
          </a:p>
        </p:txBody>
      </p:sp>
      <p:sp>
        <p:nvSpPr>
          <p:cNvPr id="6" name="Content Placeholder 2">
            <a:extLst>
              <a:ext uri="{FF2B5EF4-FFF2-40B4-BE49-F238E27FC236}">
                <a16:creationId xmlns:a16="http://schemas.microsoft.com/office/drawing/2014/main" id="{6481430E-92FF-48F8-A3BD-53EA312AE4F8}"/>
              </a:ext>
            </a:extLst>
          </p:cNvPr>
          <p:cNvSpPr txBox="1">
            <a:spLocks/>
          </p:cNvSpPr>
          <p:nvPr/>
        </p:nvSpPr>
        <p:spPr>
          <a:xfrm>
            <a:off x="8056993" y="1320895"/>
            <a:ext cx="4057534" cy="462402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 indent="0" algn="just">
              <a:buFont typeface="Arial" panose="020B0604020202020204" pitchFamily="34" charset="0"/>
              <a:buNone/>
            </a:pPr>
            <a:r>
              <a:rPr lang="en-US" sz="2000" b="1">
                <a:solidFill>
                  <a:srgbClr val="C00000"/>
                </a:solidFill>
                <a:latin typeface="Arial" panose="020B0604020202020204" pitchFamily="34" charset="0"/>
                <a:cs typeface="Arial" panose="020B0604020202020204" pitchFamily="34" charset="0"/>
              </a:rPr>
              <a:t>Hướng dẫn Cách trình bày văn bản:</a:t>
            </a:r>
          </a:p>
          <a:p>
            <a:pPr algn="just"/>
            <a:r>
              <a:rPr lang="en-US" sz="2000">
                <a:solidFill>
                  <a:srgbClr val="002060"/>
                </a:solidFill>
                <a:latin typeface="Arial" panose="020B0604020202020204" pitchFamily="34" charset="0"/>
                <a:cs typeface="Arial" panose="020B0604020202020204" pitchFamily="34" charset="0"/>
              </a:rPr>
              <a:t>Soạn thảo và trình bày văn bản (Phông chữ, cỡ chữ, căn lề) theo mẫu</a:t>
            </a:r>
          </a:p>
          <a:p>
            <a:pPr algn="just"/>
            <a:r>
              <a:rPr lang="en-US" sz="2000">
                <a:solidFill>
                  <a:srgbClr val="002060"/>
                </a:solidFill>
                <a:latin typeface="Arial" panose="020B0604020202020204" pitchFamily="34" charset="0"/>
                <a:cs typeface="Arial" panose="020B0604020202020204" pitchFamily="34" charset="0"/>
              </a:rPr>
              <a:t>Tìm và chèn ảnh vào đúng vị trí.</a:t>
            </a:r>
          </a:p>
          <a:p>
            <a:pPr algn="just"/>
            <a:r>
              <a:rPr lang="en-US" altLang="en-US" sz="2000">
                <a:solidFill>
                  <a:srgbClr val="002060"/>
                </a:solidFill>
                <a:latin typeface="Arial" panose="020B0604020202020204" pitchFamily="34" charset="0"/>
                <a:cs typeface="Arial" panose="020B0604020202020204" pitchFamily="34" charset="0"/>
              </a:rPr>
              <a:t>Dòng đầu mỗi đoạn cần bố trí lùi vào (sử dụng phím </a:t>
            </a:r>
            <a:r>
              <a:rPr lang="en-US" altLang="en-US" sz="2000" b="1">
                <a:solidFill>
                  <a:srgbClr val="002060"/>
                </a:solidFill>
                <a:latin typeface="Arial" panose="020B0604020202020204" pitchFamily="34" charset="0"/>
                <a:cs typeface="Arial" panose="020B0604020202020204" pitchFamily="34" charset="0"/>
              </a:rPr>
              <a:t>Tab</a:t>
            </a:r>
            <a:r>
              <a:rPr lang="en-US" altLang="en-US" sz="2000">
                <a:solidFill>
                  <a:srgbClr val="002060"/>
                </a:solidFill>
                <a:latin typeface="Arial" panose="020B0604020202020204" pitchFamily="34" charset="0"/>
                <a:cs typeface="Arial" panose="020B0604020202020204" pitchFamily="34" charset="0"/>
              </a:rPr>
              <a:t>)</a:t>
            </a:r>
            <a:endParaRPr lang="en-US" sz="2000">
              <a:solidFill>
                <a:srgbClr val="002060"/>
              </a:solidFill>
              <a:latin typeface="Arial" panose="020B0604020202020204" pitchFamily="34" charset="0"/>
              <a:cs typeface="Arial" panose="020B0604020202020204" pitchFamily="34" charset="0"/>
            </a:endParaRPr>
          </a:p>
          <a:p>
            <a:pPr algn="just"/>
            <a:r>
              <a:rPr lang="en-US" sz="2000">
                <a:solidFill>
                  <a:srgbClr val="002060"/>
                </a:solidFill>
                <a:latin typeface="Arial" panose="020B0604020202020204" pitchFamily="34" charset="0"/>
                <a:cs typeface="Arial" panose="020B0604020202020204" pitchFamily="34" charset="0"/>
              </a:rPr>
              <a:t>Đoạn 1 thụt lề văn bản sang phải.</a:t>
            </a:r>
          </a:p>
          <a:p>
            <a:pPr algn="just"/>
            <a:r>
              <a:rPr lang="en-US" sz="2000">
                <a:solidFill>
                  <a:srgbClr val="002060"/>
                </a:solidFill>
                <a:latin typeface="Arial" panose="020B0604020202020204" pitchFamily="34" charset="0"/>
                <a:cs typeface="Arial" panose="020B0604020202020204" pitchFamily="34" charset="0"/>
              </a:rPr>
              <a:t>Dãn khoảng cách giữa các dòng trong văn bản là 1.15</a:t>
            </a:r>
          </a:p>
          <a:p>
            <a:pPr marL="45720" indent="0" algn="just">
              <a:buFont typeface="Arial" panose="020B0604020202020204" pitchFamily="34" charset="0"/>
              <a:buNone/>
            </a:pPr>
            <a:r>
              <a:rPr lang="en-US" sz="2000" b="1">
                <a:solidFill>
                  <a:srgbClr val="C00000"/>
                </a:solidFill>
                <a:latin typeface="Arial" panose="020B0604020202020204" pitchFamily="34" charset="0"/>
                <a:cs typeface="Arial" panose="020B0604020202020204" pitchFamily="34" charset="0"/>
              </a:rPr>
              <a:t>Lưu bài vào máy tính.</a:t>
            </a:r>
          </a:p>
          <a:p>
            <a:pPr algn="just"/>
            <a:endParaRPr lang="en-US" sz="2000" dirty="0"/>
          </a:p>
        </p:txBody>
      </p:sp>
      <p:pic>
        <p:nvPicPr>
          <p:cNvPr id="12" name="Picture 11">
            <a:extLst>
              <a:ext uri="{FF2B5EF4-FFF2-40B4-BE49-F238E27FC236}">
                <a16:creationId xmlns:a16="http://schemas.microsoft.com/office/drawing/2014/main" id="{F44F7F36-5D2F-41DC-B2FE-451960F44D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73" y="1299869"/>
            <a:ext cx="7626610" cy="4624022"/>
          </a:xfrm>
          <a:prstGeom prst="rect">
            <a:avLst/>
          </a:prstGeom>
          <a:ln w="28575">
            <a:solidFill>
              <a:srgbClr val="000099"/>
            </a:solidFill>
          </a:ln>
        </p:spPr>
      </p:pic>
      <p:pic>
        <p:nvPicPr>
          <p:cNvPr id="13" name="PA_图片 49">
            <a:extLst>
              <a:ext uri="{FF2B5EF4-FFF2-40B4-BE49-F238E27FC236}">
                <a16:creationId xmlns:a16="http://schemas.microsoft.com/office/drawing/2014/main" id="{7BD3BEBE-3C43-43FE-956E-5812A3C3A04C}"/>
              </a:ext>
            </a:extLst>
          </p:cNvPr>
          <p:cNvPicPr>
            <a:picLocks noChangeAspect="1"/>
          </p:cNvPicPr>
          <p:nvPr>
            <p:custDataLst>
              <p:tags r:id="rId1"/>
            </p:custDataLst>
          </p:nvPr>
        </p:nvPicPr>
        <p:blipFill>
          <a:blip r:embed="rId9"/>
          <a:stretch>
            <a:fillRect/>
          </a:stretch>
        </p:blipFill>
        <p:spPr>
          <a:xfrm>
            <a:off x="72698" y="68602"/>
            <a:ext cx="676385" cy="822718"/>
          </a:xfrm>
          <a:prstGeom prst="rect">
            <a:avLst/>
          </a:prstGeom>
        </p:spPr>
      </p:pic>
      <p:cxnSp>
        <p:nvCxnSpPr>
          <p:cNvPr id="16" name="PA_直接连接符 2">
            <a:extLst>
              <a:ext uri="{FF2B5EF4-FFF2-40B4-BE49-F238E27FC236}">
                <a16:creationId xmlns:a16="http://schemas.microsoft.com/office/drawing/2014/main" id="{FBD59F51-9525-4BEE-8D60-49DC24E8298D}"/>
              </a:ext>
            </a:extLst>
          </p:cNvPr>
          <p:cNvCxnSpPr>
            <a:cxnSpLocks/>
          </p:cNvCxnSpPr>
          <p:nvPr>
            <p:custDataLst>
              <p:tags r:id="rId2"/>
            </p:custDataLst>
          </p:nvPr>
        </p:nvCxnSpPr>
        <p:spPr>
          <a:xfrm>
            <a:off x="749083" y="6604000"/>
            <a:ext cx="10470460"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17" name="PA_直接连接符 2">
            <a:extLst>
              <a:ext uri="{FF2B5EF4-FFF2-40B4-BE49-F238E27FC236}">
                <a16:creationId xmlns:a16="http://schemas.microsoft.com/office/drawing/2014/main" id="{6AA7EE23-36C6-47FA-8089-52FFE0B42183}"/>
              </a:ext>
            </a:extLst>
          </p:cNvPr>
          <p:cNvCxnSpPr>
            <a:cxnSpLocks/>
          </p:cNvCxnSpPr>
          <p:nvPr>
            <p:custDataLst>
              <p:tags r:id="rId3"/>
            </p:custDataLst>
          </p:nvPr>
        </p:nvCxnSpPr>
        <p:spPr>
          <a:xfrm>
            <a:off x="799883" y="358041"/>
            <a:ext cx="10356956" cy="21591"/>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8" name="PA_图片 49">
            <a:extLst>
              <a:ext uri="{FF2B5EF4-FFF2-40B4-BE49-F238E27FC236}">
                <a16:creationId xmlns:a16="http://schemas.microsoft.com/office/drawing/2014/main" id="{9DE2272D-7B25-45D1-A312-E06A8D36CCF1}"/>
              </a:ext>
            </a:extLst>
          </p:cNvPr>
          <p:cNvPicPr>
            <a:picLocks noChangeAspect="1"/>
          </p:cNvPicPr>
          <p:nvPr>
            <p:custDataLst>
              <p:tags r:id="rId4"/>
            </p:custDataLst>
          </p:nvPr>
        </p:nvPicPr>
        <p:blipFill>
          <a:blip r:embed="rId9"/>
          <a:stretch>
            <a:fillRect/>
          </a:stretch>
        </p:blipFill>
        <p:spPr>
          <a:xfrm>
            <a:off x="11344074" y="68602"/>
            <a:ext cx="676385" cy="822718"/>
          </a:xfrm>
          <a:prstGeom prst="rect">
            <a:avLst/>
          </a:prstGeom>
        </p:spPr>
      </p:pic>
      <p:pic>
        <p:nvPicPr>
          <p:cNvPr id="19" name="PA_图片 49">
            <a:extLst>
              <a:ext uri="{FF2B5EF4-FFF2-40B4-BE49-F238E27FC236}">
                <a16:creationId xmlns:a16="http://schemas.microsoft.com/office/drawing/2014/main" id="{B21B048E-93F6-4D0E-ADAB-C6CF92142C51}"/>
              </a:ext>
            </a:extLst>
          </p:cNvPr>
          <p:cNvPicPr>
            <a:picLocks noChangeAspect="1"/>
          </p:cNvPicPr>
          <p:nvPr>
            <p:custDataLst>
              <p:tags r:id="rId5"/>
            </p:custDataLst>
          </p:nvPr>
        </p:nvPicPr>
        <p:blipFill>
          <a:blip r:embed="rId9"/>
          <a:stretch>
            <a:fillRect/>
          </a:stretch>
        </p:blipFill>
        <p:spPr>
          <a:xfrm>
            <a:off x="91702" y="5796786"/>
            <a:ext cx="676385" cy="822718"/>
          </a:xfrm>
          <a:prstGeom prst="rect">
            <a:avLst/>
          </a:prstGeom>
        </p:spPr>
      </p:pic>
      <p:pic>
        <p:nvPicPr>
          <p:cNvPr id="20" name="PA_图片 49">
            <a:extLst>
              <a:ext uri="{FF2B5EF4-FFF2-40B4-BE49-F238E27FC236}">
                <a16:creationId xmlns:a16="http://schemas.microsoft.com/office/drawing/2014/main" id="{6AA04A09-DC99-4A3E-BD58-2472B81D4498}"/>
              </a:ext>
            </a:extLst>
          </p:cNvPr>
          <p:cNvPicPr>
            <a:picLocks noChangeAspect="1"/>
          </p:cNvPicPr>
          <p:nvPr>
            <p:custDataLst>
              <p:tags r:id="rId6"/>
            </p:custDataLst>
          </p:nvPr>
        </p:nvPicPr>
        <p:blipFill>
          <a:blip r:embed="rId9"/>
          <a:stretch>
            <a:fillRect/>
          </a:stretch>
        </p:blipFill>
        <p:spPr>
          <a:xfrm>
            <a:off x="11106039" y="5796786"/>
            <a:ext cx="676385" cy="822718"/>
          </a:xfrm>
          <a:prstGeom prst="rect">
            <a:avLst/>
          </a:prstGeom>
        </p:spPr>
      </p:pic>
    </p:spTree>
    <p:extLst>
      <p:ext uri="{BB962C8B-B14F-4D97-AF65-F5344CB8AC3E}">
        <p14:creationId xmlns:p14="http://schemas.microsoft.com/office/powerpoint/2010/main" val="366089918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ED0B-20B5-4A4E-B9CC-16C6CA5E3AD6}"/>
              </a:ext>
            </a:extLst>
          </p:cNvPr>
          <p:cNvSpPr>
            <a:spLocks noGrp="1"/>
          </p:cNvSpPr>
          <p:nvPr>
            <p:ph type="title"/>
          </p:nvPr>
        </p:nvSpPr>
        <p:spPr>
          <a:xfrm>
            <a:off x="370840" y="0"/>
            <a:ext cx="10515600" cy="1009651"/>
          </a:xfrm>
        </p:spPr>
        <p:txBody>
          <a:bodyPr/>
          <a:lstStyle/>
          <a:p>
            <a:r>
              <a:rPr lang="en-US"/>
              <a:t>Video minh họa trình bày văn bản</a:t>
            </a:r>
          </a:p>
        </p:txBody>
      </p:sp>
      <p:sp>
        <p:nvSpPr>
          <p:cNvPr id="3" name="Content Placeholder 2">
            <a:extLst>
              <a:ext uri="{FF2B5EF4-FFF2-40B4-BE49-F238E27FC236}">
                <a16:creationId xmlns:a16="http://schemas.microsoft.com/office/drawing/2014/main" id="{D48EAD0F-B447-449B-BDA7-E048E152B1A2}"/>
              </a:ext>
            </a:extLst>
          </p:cNvPr>
          <p:cNvSpPr>
            <a:spLocks noGrp="1"/>
          </p:cNvSpPr>
          <p:nvPr>
            <p:ph idx="1"/>
          </p:nvPr>
        </p:nvSpPr>
        <p:spPr>
          <a:xfrm>
            <a:off x="838200" y="1188720"/>
            <a:ext cx="10515600" cy="4988243"/>
          </a:xfrm>
        </p:spPr>
        <p:txBody>
          <a:bodyPr/>
          <a:lstStyle/>
          <a:p>
            <a:pPr marL="0" indent="0" algn="ctr">
              <a:lnSpc>
                <a:spcPct val="150000"/>
              </a:lnSpc>
              <a:buNone/>
            </a:pPr>
            <a:r>
              <a:rPr lang="en-US" sz="1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PHỐ HIẾN TỈNH HƯNG YÊN NGÀY XƯA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buNone/>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Phố Hiến xưa nằm sát bên bờ tả ngạn sông Hồng, thuộc tỉnh Hưng Yên. Vị trí của Phố Hiến có vai trò đặc biệt quan trọng đối với các tuyến giao thông đường thủy thuộc hệ thống sông Hồng - sông Thái Bình nằm trong vùng đồng bằng Bắc Bộ.</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15000"/>
              </a:lnSpc>
              <a:buNone/>
            </a:pPr>
            <a:r>
              <a:rPr lang="en-US" sz="1800">
                <a:effectLst/>
                <a:latin typeface="Times New Roman" panose="02020603050405020304" pitchFamily="18" charset="0"/>
                <a:ea typeface="Calibri" panose="020F0502020204030204" pitchFamily="34" charset="0"/>
                <a:cs typeface="Times New Roman" panose="02020603050405020304" pitchFamily="18" charset="0"/>
              </a:rPr>
              <a:t>Cùng với các tuyến giao thương đường sông, các tuyến giao thương ven biển đã nối liền Phố Hiến với các thị trường xa hơn ở Thanh Hóa, Nghệ An,… Phố Hiến còn bắt nhịp với các tuyến giao thương quốc tế ở biển Đông, như Nhật Bản, Trung Quốc, các nước Đông Nam Á cũng như các nước phương Tây như Bồ Đào Nha, Hà Lan, Anh, Pháp…</a:t>
            </a:r>
          </a:p>
          <a:p>
            <a:endParaRPr lang="en-US"/>
          </a:p>
        </p:txBody>
      </p:sp>
      <p:pic>
        <p:nvPicPr>
          <p:cNvPr id="7" name="Picture 6" descr="Thành phố Hưng Yên: Đoàn kết, nỗ lực thực hiện thắng lợi các mục tiêu,  nhiệm vụ đề ra">
            <a:extLst>
              <a:ext uri="{FF2B5EF4-FFF2-40B4-BE49-F238E27FC236}">
                <a16:creationId xmlns:a16="http://schemas.microsoft.com/office/drawing/2014/main" id="{3CC4D80D-4412-4A5D-A937-694A61B597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540" y="4506913"/>
            <a:ext cx="2413000" cy="1670050"/>
          </a:xfrm>
          <a:prstGeom prst="rect">
            <a:avLst/>
          </a:prstGeom>
          <a:noFill/>
          <a:ln>
            <a:noFill/>
          </a:ln>
        </p:spPr>
      </p:pic>
    </p:spTree>
    <p:extLst>
      <p:ext uri="{BB962C8B-B14F-4D97-AF65-F5344CB8AC3E}">
        <p14:creationId xmlns:p14="http://schemas.microsoft.com/office/powerpoint/2010/main" val="193013657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7139" y="68602"/>
            <a:ext cx="10866381" cy="2277034"/>
          </a:xfrm>
          <a:prstGeom prst="rect">
            <a:avLst/>
          </a:prstGeom>
        </p:spPr>
        <p:txBody>
          <a:bodyPr wrap="square">
            <a:spAutoFit/>
          </a:bodyPr>
          <a:lstStyle/>
          <a:p>
            <a:pPr lvl="0">
              <a:lnSpc>
                <a:spcPct val="130000"/>
              </a:lnSpc>
              <a:defRPr/>
            </a:pPr>
            <a:r>
              <a:rPr lang="en-US" sz="2800" b="1">
                <a:solidFill>
                  <a:srgbClr val="002060"/>
                </a:solidFill>
                <a:latin typeface="Times New Roman" pitchFamily="18" charset="0"/>
                <a:cs typeface="Times New Roman" pitchFamily="18" charset="0"/>
              </a:rPr>
              <a:t>Dựa vào văn bản ở trên, em thực hiện yêu cầu sau:</a:t>
            </a:r>
          </a:p>
          <a:p>
            <a:pPr lvl="0">
              <a:lnSpc>
                <a:spcPct val="130000"/>
              </a:lnSpc>
              <a:defRPr/>
            </a:pPr>
            <a:r>
              <a:rPr lang="en-US" sz="2800">
                <a:solidFill>
                  <a:srgbClr val="002060"/>
                </a:solidFill>
                <a:latin typeface="Times New Roman" pitchFamily="18" charset="0"/>
                <a:cs typeface="Times New Roman" pitchFamily="18" charset="0"/>
              </a:rPr>
              <a:t>a) Sử dụng nút lệnh             , điều chỉnh bài Phố Hiến tỉnh Hưng Yên ngày xưa sao cho 2 đoạn có 2 màu khác nhau.</a:t>
            </a:r>
          </a:p>
          <a:p>
            <a:pPr lvl="0">
              <a:lnSpc>
                <a:spcPct val="130000"/>
              </a:lnSpc>
              <a:defRPr/>
            </a:pPr>
            <a:r>
              <a:rPr lang="en-US" sz="2800">
                <a:solidFill>
                  <a:srgbClr val="002060"/>
                </a:solidFill>
                <a:latin typeface="Times New Roman" pitchFamily="18" charset="0"/>
                <a:cs typeface="Times New Roman" pitchFamily="18" charset="0"/>
              </a:rPr>
              <a:t>b) Điều chỉnh lề trái văn bản là 4,0cm, lề trên là 1cm.</a:t>
            </a:r>
            <a:endParaRPr lang="en-US" sz="2800">
              <a:solidFill>
                <a:srgbClr val="C00000"/>
              </a:solidFill>
              <a:latin typeface="Times New Roman" pitchFamily="18" charset="0"/>
              <a:cs typeface="Times New Roman" pitchFamily="18" charset="0"/>
            </a:endParaRPr>
          </a:p>
        </p:txBody>
      </p:sp>
      <p:pic>
        <p:nvPicPr>
          <p:cNvPr id="6" name="PA_图片 49">
            <a:extLst>
              <a:ext uri="{FF2B5EF4-FFF2-40B4-BE49-F238E27FC236}">
                <a16:creationId xmlns:a16="http://schemas.microsoft.com/office/drawing/2014/main" id="{307E62FA-9C4D-40FA-9BEA-74106901A595}"/>
              </a:ext>
            </a:extLst>
          </p:cNvPr>
          <p:cNvPicPr>
            <a:picLocks noChangeAspect="1"/>
          </p:cNvPicPr>
          <p:nvPr>
            <p:custDataLst>
              <p:tags r:id="rId1"/>
            </p:custDataLst>
          </p:nvPr>
        </p:nvPicPr>
        <p:blipFill>
          <a:blip r:embed="rId9"/>
          <a:stretch>
            <a:fillRect/>
          </a:stretch>
        </p:blipFill>
        <p:spPr>
          <a:xfrm>
            <a:off x="72698" y="68602"/>
            <a:ext cx="676385" cy="822718"/>
          </a:xfrm>
          <a:prstGeom prst="rect">
            <a:avLst/>
          </a:prstGeom>
        </p:spPr>
      </p:pic>
      <p:cxnSp>
        <p:nvCxnSpPr>
          <p:cNvPr id="7" name="PA_直接连接符 4">
            <a:extLst>
              <a:ext uri="{FF2B5EF4-FFF2-40B4-BE49-F238E27FC236}">
                <a16:creationId xmlns:a16="http://schemas.microsoft.com/office/drawing/2014/main" id="{C1901D69-1DBC-4EE8-BF75-2A0DBC560ACF}"/>
              </a:ext>
            </a:extLst>
          </p:cNvPr>
          <p:cNvCxnSpPr>
            <a:cxnSpLocks/>
          </p:cNvCxnSpPr>
          <p:nvPr>
            <p:custDataLst>
              <p:tags r:id="rId2"/>
            </p:custDataLst>
          </p:nvPr>
        </p:nvCxnSpPr>
        <p:spPr>
          <a:xfrm>
            <a:off x="11782424" y="979638"/>
            <a:ext cx="9526" cy="5071511"/>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8" name="PA_直接连接符 6">
            <a:extLst>
              <a:ext uri="{FF2B5EF4-FFF2-40B4-BE49-F238E27FC236}">
                <a16:creationId xmlns:a16="http://schemas.microsoft.com/office/drawing/2014/main" id="{73506BC0-7AF8-46A4-85FA-F3DBC5DE675F}"/>
              </a:ext>
            </a:extLst>
          </p:cNvPr>
          <p:cNvCxnSpPr>
            <a:cxnSpLocks/>
          </p:cNvCxnSpPr>
          <p:nvPr>
            <p:custDataLst>
              <p:tags r:id="rId3"/>
            </p:custDataLst>
          </p:nvPr>
        </p:nvCxnSpPr>
        <p:spPr>
          <a:xfrm>
            <a:off x="410890" y="979638"/>
            <a:ext cx="0" cy="4579333"/>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cxnSp>
        <p:nvCxnSpPr>
          <p:cNvPr id="9" name="PA_直接连接符 2">
            <a:extLst>
              <a:ext uri="{FF2B5EF4-FFF2-40B4-BE49-F238E27FC236}">
                <a16:creationId xmlns:a16="http://schemas.microsoft.com/office/drawing/2014/main" id="{32F369D3-EF25-42CD-9C92-ED7909806D5E}"/>
              </a:ext>
            </a:extLst>
          </p:cNvPr>
          <p:cNvCxnSpPr>
            <a:cxnSpLocks/>
          </p:cNvCxnSpPr>
          <p:nvPr>
            <p:custDataLst>
              <p:tags r:id="rId4"/>
            </p:custDataLst>
          </p:nvPr>
        </p:nvCxnSpPr>
        <p:spPr>
          <a:xfrm>
            <a:off x="749083" y="6604000"/>
            <a:ext cx="10470460" cy="0"/>
          </a:xfrm>
          <a:prstGeom prst="line">
            <a:avLst/>
          </a:prstGeom>
          <a:ln>
            <a:solidFill>
              <a:srgbClr val="43756C"/>
            </a:solidFill>
          </a:ln>
        </p:spPr>
        <p:style>
          <a:lnRef idx="1">
            <a:schemeClr val="accent1"/>
          </a:lnRef>
          <a:fillRef idx="0">
            <a:schemeClr val="accent1"/>
          </a:fillRef>
          <a:effectRef idx="0">
            <a:schemeClr val="accent1"/>
          </a:effectRef>
          <a:fontRef idx="minor">
            <a:schemeClr val="tx1"/>
          </a:fontRef>
        </p:style>
      </p:cxnSp>
      <p:pic>
        <p:nvPicPr>
          <p:cNvPr id="11" name="PA_图片 49">
            <a:extLst>
              <a:ext uri="{FF2B5EF4-FFF2-40B4-BE49-F238E27FC236}">
                <a16:creationId xmlns:a16="http://schemas.microsoft.com/office/drawing/2014/main" id="{307E62FA-9C4D-40FA-9BEA-74106901A595}"/>
              </a:ext>
            </a:extLst>
          </p:cNvPr>
          <p:cNvPicPr>
            <a:picLocks noChangeAspect="1"/>
          </p:cNvPicPr>
          <p:nvPr>
            <p:custDataLst>
              <p:tags r:id="rId5"/>
            </p:custDataLst>
          </p:nvPr>
        </p:nvPicPr>
        <p:blipFill>
          <a:blip r:embed="rId9"/>
          <a:stretch>
            <a:fillRect/>
          </a:stretch>
        </p:blipFill>
        <p:spPr>
          <a:xfrm>
            <a:off x="11344074" y="68602"/>
            <a:ext cx="676385" cy="822718"/>
          </a:xfrm>
          <a:prstGeom prst="rect">
            <a:avLst/>
          </a:prstGeom>
        </p:spPr>
      </p:pic>
      <p:pic>
        <p:nvPicPr>
          <p:cNvPr id="12" name="PA_图片 49">
            <a:extLst>
              <a:ext uri="{FF2B5EF4-FFF2-40B4-BE49-F238E27FC236}">
                <a16:creationId xmlns:a16="http://schemas.microsoft.com/office/drawing/2014/main" id="{307E62FA-9C4D-40FA-9BEA-74106901A595}"/>
              </a:ext>
            </a:extLst>
          </p:cNvPr>
          <p:cNvPicPr>
            <a:picLocks noChangeAspect="1"/>
          </p:cNvPicPr>
          <p:nvPr>
            <p:custDataLst>
              <p:tags r:id="rId6"/>
            </p:custDataLst>
          </p:nvPr>
        </p:nvPicPr>
        <p:blipFill>
          <a:blip r:embed="rId9"/>
          <a:stretch>
            <a:fillRect/>
          </a:stretch>
        </p:blipFill>
        <p:spPr>
          <a:xfrm>
            <a:off x="91702" y="5796786"/>
            <a:ext cx="676385" cy="822718"/>
          </a:xfrm>
          <a:prstGeom prst="rect">
            <a:avLst/>
          </a:prstGeom>
        </p:spPr>
      </p:pic>
      <p:pic>
        <p:nvPicPr>
          <p:cNvPr id="13" name="PA_图片 49">
            <a:extLst>
              <a:ext uri="{FF2B5EF4-FFF2-40B4-BE49-F238E27FC236}">
                <a16:creationId xmlns:a16="http://schemas.microsoft.com/office/drawing/2014/main" id="{307E62FA-9C4D-40FA-9BEA-74106901A595}"/>
              </a:ext>
            </a:extLst>
          </p:cNvPr>
          <p:cNvPicPr>
            <a:picLocks noChangeAspect="1"/>
          </p:cNvPicPr>
          <p:nvPr>
            <p:custDataLst>
              <p:tags r:id="rId7"/>
            </p:custDataLst>
          </p:nvPr>
        </p:nvPicPr>
        <p:blipFill>
          <a:blip r:embed="rId9"/>
          <a:stretch>
            <a:fillRect/>
          </a:stretch>
        </p:blipFill>
        <p:spPr>
          <a:xfrm>
            <a:off x="11106039" y="5796786"/>
            <a:ext cx="676385" cy="822718"/>
          </a:xfrm>
          <a:prstGeom prst="rect">
            <a:avLst/>
          </a:prstGeom>
        </p:spPr>
      </p:pic>
      <p:pic>
        <p:nvPicPr>
          <p:cNvPr id="3" name="Picture 2">
            <a:extLst>
              <a:ext uri="{FF2B5EF4-FFF2-40B4-BE49-F238E27FC236}">
                <a16:creationId xmlns:a16="http://schemas.microsoft.com/office/drawing/2014/main" id="{7675D26E-CB1C-45EA-9A81-44227FD31A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17033" y="2388665"/>
            <a:ext cx="9431810" cy="4247400"/>
          </a:xfrm>
          <a:prstGeom prst="rect">
            <a:avLst/>
          </a:prstGeom>
          <a:ln>
            <a:solidFill>
              <a:schemeClr val="tx1"/>
            </a:solidFill>
          </a:ln>
        </p:spPr>
      </p:pic>
      <p:pic>
        <p:nvPicPr>
          <p:cNvPr id="14" name="Picture 13">
            <a:extLst>
              <a:ext uri="{FF2B5EF4-FFF2-40B4-BE49-F238E27FC236}">
                <a16:creationId xmlns:a16="http://schemas.microsoft.com/office/drawing/2014/main" id="{98A88010-7D74-4C22-A30A-738D307654D6}"/>
              </a:ext>
            </a:extLst>
          </p:cNvPr>
          <p:cNvPicPr>
            <a:picLocks noChangeAspect="1"/>
          </p:cNvPicPr>
          <p:nvPr/>
        </p:nvPicPr>
        <p:blipFill rotWithShape="1">
          <a:blip r:embed="rId11">
            <a:extLst>
              <a:ext uri="{28A0092B-C50C-407E-A947-70E740481C1C}">
                <a14:useLocalDpi xmlns:a14="http://schemas.microsoft.com/office/drawing/2010/main" val="0"/>
              </a:ext>
            </a:extLst>
          </a:blip>
          <a:srcRect t="12164" b="10865"/>
          <a:stretch/>
        </p:blipFill>
        <p:spPr>
          <a:xfrm>
            <a:off x="3909053" y="584295"/>
            <a:ext cx="755781" cy="614050"/>
          </a:xfrm>
          <a:prstGeom prst="rect">
            <a:avLst/>
          </a:prstGeom>
          <a:ln w="12700">
            <a:solidFill>
              <a:schemeClr val="tx1"/>
            </a:solidFill>
          </a:ln>
        </p:spPr>
      </p:pic>
    </p:spTree>
    <p:extLst>
      <p:ext uri="{BB962C8B-B14F-4D97-AF65-F5344CB8AC3E}">
        <p14:creationId xmlns:p14="http://schemas.microsoft.com/office/powerpoint/2010/main" val="404802262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ED0B-20B5-4A4E-B9CC-16C6CA5E3AD6}"/>
              </a:ext>
            </a:extLst>
          </p:cNvPr>
          <p:cNvSpPr>
            <a:spLocks noGrp="1"/>
          </p:cNvSpPr>
          <p:nvPr>
            <p:ph type="title"/>
          </p:nvPr>
        </p:nvSpPr>
        <p:spPr/>
        <p:txBody>
          <a:bodyPr/>
          <a:lstStyle/>
          <a:p>
            <a:r>
              <a:rPr lang="en-US"/>
              <a:t>Video minh họa</a:t>
            </a:r>
          </a:p>
        </p:txBody>
      </p:sp>
      <p:sp>
        <p:nvSpPr>
          <p:cNvPr id="5" name="Content Placeholder 4">
            <a:extLst>
              <a:ext uri="{FF2B5EF4-FFF2-40B4-BE49-F238E27FC236}">
                <a16:creationId xmlns:a16="http://schemas.microsoft.com/office/drawing/2014/main" id="{630E50EF-40C3-4DB3-B288-6E83D412470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29006116"/>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唯美清新教师公开课PPT课件"/>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11&quot;&gt;&lt;property id=&quot;20148&quot; value=&quot;5&quot;/&gt;&lt;property id=&quot;20300&quot; value=&quot;Slide 10&quot;/&gt;&lt;property id=&quot;20307&quot; value=&quot;313&quot;/&gt;&lt;/object&gt;&lt;object type=&quot;3&quot; unique_id=&quot;10013&quot;&gt;&lt;property id=&quot;20148&quot; value=&quot;5&quot;/&gt;&lt;property id=&quot;20300&quot; value=&quot;Slide 12&quot;/&gt;&lt;property id=&quot;20307&quot; value=&quot;310&quot;/&gt;&lt;/object&gt;&lt;object type=&quot;3&quot; unique_id=&quot;10015&quot;&gt;&lt;property id=&quot;20148&quot; value=&quot;5&quot;/&gt;&lt;property id=&quot;20300&quot; value=&quot;Slide 14&quot;/&gt;&lt;property id=&quot;20307&quot; value=&quot;307&quot;/&gt;&lt;/object&gt;&lt;object type=&quot;3&quot; unique_id=&quot;10016&quot;&gt;&lt;property id=&quot;20148&quot; value=&quot;5&quot;/&gt;&lt;property id=&quot;20300&quot; value=&quot;Slide 15&quot;/&gt;&lt;property id=&quot;20307&quot; value=&quot;318&quot;/&gt;&lt;/object&gt;&lt;object type=&quot;3&quot; unique_id=&quot;10018&quot;&gt;&lt;property id=&quot;20148&quot; value=&quot;5&quot;/&gt;&lt;property id=&quot;20300&quot; value=&quot;Slide 17&quot;/&gt;&lt;property id=&quot;20307&quot; value=&quot;317&quot;/&gt;&lt;/object&gt;&lt;object type=&quot;3&quot; unique_id=&quot;10019&quot;&gt;&lt;property id=&quot;20148&quot; value=&quot;5&quot;/&gt;&lt;property id=&quot;20300&quot; value=&quot;Slide 18&quot;/&gt;&lt;property id=&quot;20307&quot; value=&quot;306&quot;/&gt;&lt;/object&gt;&lt;object type=&quot;3&quot; unique_id=&quot;10200&quot;&gt;&lt;property id=&quot;20148&quot; value=&quot;5&quot;/&gt;&lt;property id=&quot;20300&quot; value=&quot;Slide 4&quot;/&gt;&lt;property id=&quot;20307&quot; value=&quot;319&quot;/&gt;&lt;/object&gt;&lt;object type=&quot;3&quot; unique_id=&quot;10201&quot;&gt;&lt;property id=&quot;20148&quot; value=&quot;5&quot;/&gt;&lt;property id=&quot;20300&quot; value=&quot;Slide 6&quot;/&gt;&lt;property id=&quot;20307&quot; value=&quot;320&quot;/&gt;&lt;/object&gt;&lt;object type=&quot;3&quot; unique_id=&quot;10202&quot;&gt;&lt;property id=&quot;20148&quot; value=&quot;5&quot;/&gt;&lt;property id=&quot;20300&quot; value=&quot;Slide 5&quot;/&gt;&lt;property id=&quot;20307&quot; value=&quot;321&quot;/&gt;&lt;/object&gt;&lt;object type=&quot;3&quot; unique_id=&quot;10329&quot;&gt;&lt;property id=&quot;20148&quot; value=&quot;5&quot;/&gt;&lt;property id=&quot;20300&quot; value=&quot;Slide 7&quot;/&gt;&lt;property id=&quot;20307&quot; value=&quot;322&quot;/&gt;&lt;/object&gt;&lt;object type=&quot;3&quot; unique_id=&quot;10528&quot;&gt;&lt;property id=&quot;20148&quot; value=&quot;5&quot;/&gt;&lt;property id=&quot;20300&quot; value=&quot;Slide 8 - &amp;quot;CẤU TRÚC CÂU LỆNH LẶP&amp;quot;&quot;/&gt;&lt;property id=&quot;20307&quot; value=&quot;323&quot;/&gt;&lt;/object&gt;&lt;object type=&quot;3&quot; unique_id=&quot;10651&quot;&gt;&lt;property id=&quot;20148&quot; value=&quot;5&quot;/&gt;&lt;property id=&quot;20300&quot; value=&quot;Slide 11&quot;/&gt;&lt;property id=&quot;20307&quot; value=&quot;325&quot;/&gt;&lt;/object&gt;&lt;object type=&quot;3&quot; unique_id=&quot;10833&quot;&gt;&lt;property id=&quot;20148&quot; value=&quot;5&quot;/&gt;&lt;property id=&quot;20300&quot; value=&quot;Slide 13&quot;/&gt;&lt;property id=&quot;20307&quot; value=&quot;326&quot;/&gt;&lt;/object&gt;&lt;object type=&quot;3&quot; unique_id=&quot;10834&quot;&gt;&lt;property id=&quot;20148&quot; value=&quot;5&quot;/&gt;&lt;property id=&quot;20300&quot; value=&quot;Slide 16&quot;/&gt;&lt;property id=&quot;20307&quot; value=&quot;328&quot;/&gt;&lt;/object&gt;&lt;object type=&quot;3&quot; unique_id=&quot;10911&quot;&gt;&lt;property id=&quot;20148&quot; value=&quot;5&quot;/&gt;&lt;property id=&quot;20300&quot; value=&quot;Slide 9 - &amp;quot;CẤU TRÚC CÂU LỆNH CHỜ&amp;quot;&quot;/&gt;&lt;property id=&quot;20307&quot; value=&quot;329&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C24704"/>
      </a:accent1>
      <a:accent2>
        <a:srgbClr val="ADA221"/>
      </a:accent2>
      <a:accent3>
        <a:srgbClr val="BABA60"/>
      </a:accent3>
      <a:accent4>
        <a:srgbClr val="68AC7A"/>
      </a:accent4>
      <a:accent5>
        <a:srgbClr val="BBB5A6"/>
      </a:accent5>
      <a:accent6>
        <a:srgbClr val="8E846C"/>
      </a:accent6>
      <a:hlink>
        <a:srgbClr val="C24704"/>
      </a:hlink>
      <a:folHlink>
        <a:srgbClr val="BFBFB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C24704"/>
    </a:accent1>
    <a:accent2>
      <a:srgbClr val="ADA221"/>
    </a:accent2>
    <a:accent3>
      <a:srgbClr val="BABA60"/>
    </a:accent3>
    <a:accent4>
      <a:srgbClr val="68AC7A"/>
    </a:accent4>
    <a:accent5>
      <a:srgbClr val="BBB5A6"/>
    </a:accent5>
    <a:accent6>
      <a:srgbClr val="8E846C"/>
    </a:accent6>
    <a:hlink>
      <a:srgbClr val="C2470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C24704"/>
    </a:accent1>
    <a:accent2>
      <a:srgbClr val="ADA221"/>
    </a:accent2>
    <a:accent3>
      <a:srgbClr val="BABA60"/>
    </a:accent3>
    <a:accent4>
      <a:srgbClr val="68AC7A"/>
    </a:accent4>
    <a:accent5>
      <a:srgbClr val="BBB5A6"/>
    </a:accent5>
    <a:accent6>
      <a:srgbClr val="8E846C"/>
    </a:accent6>
    <a:hlink>
      <a:srgbClr val="C2470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C24704"/>
    </a:accent1>
    <a:accent2>
      <a:srgbClr val="ADA221"/>
    </a:accent2>
    <a:accent3>
      <a:srgbClr val="BABA60"/>
    </a:accent3>
    <a:accent4>
      <a:srgbClr val="68AC7A"/>
    </a:accent4>
    <a:accent5>
      <a:srgbClr val="BBB5A6"/>
    </a:accent5>
    <a:accent6>
      <a:srgbClr val="8E846C"/>
    </a:accent6>
    <a:hlink>
      <a:srgbClr val="C2470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1350</TotalTime>
  <Words>555</Words>
  <Application>Microsoft Office PowerPoint</Application>
  <PresentationFormat>Widescreen</PresentationFormat>
  <Paragraphs>44</Paragraphs>
  <Slides>11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等线</vt:lpstr>
      <vt:lpstr>Arial</vt:lpstr>
      <vt:lpstr>Calibri</vt:lpstr>
      <vt:lpstr>Tahoma</vt:lpstr>
      <vt:lpstr>Times New Roman</vt:lpstr>
      <vt:lpstr>UTM Edwardian</vt:lpstr>
      <vt:lpstr>Office 主题​​</vt:lpstr>
      <vt:lpstr>PowerPoint Presentation</vt:lpstr>
      <vt:lpstr>PowerPoint Presentation</vt:lpstr>
      <vt:lpstr>PowerPoint Presentation</vt:lpstr>
      <vt:lpstr>PowerPoint Presentation</vt:lpstr>
      <vt:lpstr>PowerPoint Presentation</vt:lpstr>
      <vt:lpstr>PowerPoint Presentation</vt:lpstr>
      <vt:lpstr>Video minh họa trình bày văn bản</vt:lpstr>
      <vt:lpstr>PowerPoint Presentation</vt:lpstr>
      <vt:lpstr>Video minh họa</vt:lpstr>
      <vt:lpstr>EM CẦN GHI NHỚ</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唯美清新教师公开课PPT课件</dc:title>
  <dc:creator>lenovo</dc:creator>
  <cp:lastModifiedBy>MyLaptop</cp:lastModifiedBy>
  <cp:revision>322</cp:revision>
  <dcterms:created xsi:type="dcterms:W3CDTF">2017-05-15T08:47:20Z</dcterms:created>
  <dcterms:modified xsi:type="dcterms:W3CDTF">2021-10-12T07:28:50Z</dcterms:modified>
</cp:coreProperties>
</file>