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media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3" r:id="rId2"/>
    <p:sldId id="280" r:id="rId3"/>
    <p:sldId id="269" r:id="rId4"/>
    <p:sldId id="273" r:id="rId5"/>
    <p:sldId id="271" r:id="rId6"/>
    <p:sldId id="286" r:id="rId7"/>
    <p:sldId id="281" r:id="rId8"/>
    <p:sldId id="284" r:id="rId9"/>
    <p:sldId id="276" r:id="rId10"/>
    <p:sldId id="272" r:id="rId11"/>
    <p:sldId id="292" r:id="rId12"/>
    <p:sldId id="287" r:id="rId13"/>
    <p:sldId id="260" r:id="rId14"/>
    <p:sldId id="289" r:id="rId15"/>
    <p:sldId id="274" r:id="rId16"/>
    <p:sldId id="290" r:id="rId17"/>
    <p:sldId id="265" r:id="rId18"/>
    <p:sldId id="291" r:id="rId19"/>
    <p:sldId id="279" r:id="rId20"/>
    <p:sldId id="293" r:id="rId21"/>
    <p:sldId id="294" r:id="rId22"/>
    <p:sldId id="295" r:id="rId23"/>
    <p:sldId id="296" r:id="rId24"/>
    <p:sldId id="297" r:id="rId25"/>
    <p:sldId id="282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1DBE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2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1E117-DE7B-4911-B951-C3BFECD5B60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35B81-BB86-4C0D-858D-4A2A4541F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Trò chơi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35B81-BB86-4C0D-858D-4A2A4541F00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35B81-BB86-4C0D-858D-4A2A4541F00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1EEC9-52FC-4592-84BE-1A3E3F24B29B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7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95A4D81-E597-4E70-9B4E-A61FE0AD3B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A40BDD6-E2B6-4DAD-87E5-A9D8A5A136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A8044D-2263-459F-A044-5C211ABAC2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DE559-EDF0-4F25-B6A0-F5ABF4DAFE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52120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6041CBC-6A1D-4260-BF5E-EAAE94530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5A33FFC-D22A-4620-9FD7-304274E597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1DCFB84-C5AA-4433-8CBB-D175E2552E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6725FF-25B8-4127-9D80-7311678D2E5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8152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BC15F-3251-4ED6-BF82-8E2800580CC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3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2.jpeg"/><Relationship Id="rId5" Type="http://schemas.openxmlformats.org/officeDocument/2006/relationships/image" Target="../media/image35.jpe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slide" Target="slide4.xml"/><Relationship Id="rId18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12" Type="http://schemas.openxmlformats.org/officeDocument/2006/relationships/image" Target="../media/image15.png"/><Relationship Id="rId17" Type="http://schemas.openxmlformats.org/officeDocument/2006/relationships/slide" Target="slide6.xml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slide" Target="slide3.xml"/><Relationship Id="rId5" Type="http://schemas.openxmlformats.org/officeDocument/2006/relationships/image" Target="../media/image10.gif"/><Relationship Id="rId15" Type="http://schemas.openxmlformats.org/officeDocument/2006/relationships/slide" Target="slide5.xml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slide" Target="slide7.xml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19.jpe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jpe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9.jpeg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ết quả hình ảnh cho hình nền pp cho trẻ 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4290"/>
            <a:ext cx="9144000" cy="664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96" y="-39694"/>
            <a:ext cx="1495425" cy="295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28" y="-39696"/>
            <a:ext cx="1495425" cy="295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-39694"/>
            <a:ext cx="1495425" cy="295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-39694"/>
            <a:ext cx="1495425" cy="295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-39697"/>
            <a:ext cx="1495425" cy="295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3" y="-37204"/>
            <a:ext cx="1495425" cy="295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85" y="-39694"/>
            <a:ext cx="1495425" cy="295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707328"/>
            <a:ext cx="1495425" cy="2952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2047875"/>
            <a:ext cx="1495425" cy="295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5980793"/>
            <a:ext cx="1495425" cy="2952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3362316"/>
            <a:ext cx="1495425" cy="2952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4662483"/>
            <a:ext cx="1495425" cy="2952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708019"/>
            <a:ext cx="1495425" cy="2952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2008186"/>
            <a:ext cx="1495425" cy="2952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5941104"/>
            <a:ext cx="1495425" cy="2952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3322627"/>
            <a:ext cx="1495425" cy="2952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4622794"/>
            <a:ext cx="1495425" cy="2952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97" y="6613060"/>
            <a:ext cx="1495425" cy="2952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27" y="6613058"/>
            <a:ext cx="1495425" cy="2952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6613060"/>
            <a:ext cx="1495425" cy="2952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6613060"/>
            <a:ext cx="1495425" cy="2952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5" y="6613057"/>
            <a:ext cx="1495425" cy="2952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2" y="6615550"/>
            <a:ext cx="1495425" cy="2952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84" y="6613060"/>
            <a:ext cx="1495425" cy="29527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32902" y="2137680"/>
            <a:ext cx="7365774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MỪNG</a:t>
            </a:r>
            <a:endParaRPr 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0933" y="2878803"/>
            <a:ext cx="7285648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200" b="1" cap="all" spc="0" dirty="0" err="1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</a:rPr>
              <a:t>Quý</a:t>
            </a:r>
            <a:r>
              <a:rPr lang="en-US" sz="6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200" b="1" cap="all" spc="0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thầy</a:t>
            </a:r>
            <a:r>
              <a:rPr lang="en-US" sz="6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200" b="1" cap="all" spc="0" dirty="0" err="1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</a:rPr>
              <a:t>cô</a:t>
            </a:r>
            <a:r>
              <a:rPr lang="en-US" sz="6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en-US" sz="6200" b="1" cap="all" spc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và</a:t>
            </a:r>
            <a:r>
              <a:rPr lang="en-US" sz="62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6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200" b="1" cap="all" dirty="0" err="1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em</a:t>
            </a:r>
            <a:r>
              <a:rPr lang="en-US" sz="6200" b="1" cap="all" dirty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200" b="1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62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200" b="1" cap="all" dirty="0" err="1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</a:rPr>
              <a:t>sinh</a:t>
            </a:r>
            <a:endParaRPr lang="en-US" sz="6200" b="1" cap="all" spc="0" dirty="0">
              <a:ln w="0"/>
              <a:solidFill>
                <a:srgbClr val="00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14" y="4923518"/>
            <a:ext cx="658092" cy="171906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859" y="4923518"/>
            <a:ext cx="3810000" cy="4572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14" y="4856378"/>
            <a:ext cx="658092" cy="17190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54" y="2527289"/>
            <a:ext cx="3790950" cy="18859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799007"/>
            <a:ext cx="3790950" cy="18859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97" y="135780"/>
            <a:ext cx="762000" cy="262646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3375" y="-699067"/>
            <a:ext cx="857250" cy="28575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277713"/>
            <a:ext cx="3790950" cy="18859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03" y="724003"/>
            <a:ext cx="3790950" cy="18859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54" y="943543"/>
            <a:ext cx="3790950" cy="18859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11" y="988447"/>
            <a:ext cx="3790950" cy="18859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960" y="-422200"/>
            <a:ext cx="3790950" cy="18859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18" y="-283272"/>
            <a:ext cx="3790950" cy="18859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3912" y="3119433"/>
            <a:ext cx="3790950" cy="18859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106" y="-52644"/>
            <a:ext cx="3790950" cy="18859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9" y="77948"/>
            <a:ext cx="762000" cy="262646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7800" y="3632194"/>
            <a:ext cx="3790950" cy="18859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05938"/>
            <a:ext cx="3790950" cy="1885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20" descr="ha noi">
            <a:extLst>
              <a:ext uri="{FF2B5EF4-FFF2-40B4-BE49-F238E27FC236}">
                <a16:creationId xmlns:a16="http://schemas.microsoft.com/office/drawing/2014/main" id="{9C4822C9-C6C8-4561-BE74-268B62D98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85500"/>
            <a:ext cx="8424936" cy="570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21">
            <a:extLst>
              <a:ext uri="{FF2B5EF4-FFF2-40B4-BE49-F238E27FC236}">
                <a16:creationId xmlns:a16="http://schemas.microsoft.com/office/drawing/2014/main" id="{0969EA04-1754-42BC-B115-1FF9B0E0F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6093296"/>
            <a:ext cx="66967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 RÙA – HOÀN KIẾM HÀ NỘI</a:t>
            </a:r>
          </a:p>
        </p:txBody>
      </p:sp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BEF162-6314-47D5-A467-857A753FC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048672"/>
          </a:xfrm>
          <a:prstGeom prst="rect">
            <a:avLst/>
          </a:prstGeom>
        </p:spPr>
      </p:pic>
      <p:sp>
        <p:nvSpPr>
          <p:cNvPr id="6" name="Text Box 21">
            <a:extLst>
              <a:ext uri="{FF2B5EF4-FFF2-40B4-BE49-F238E27FC236}">
                <a16:creationId xmlns:a16="http://schemas.microsoft.com/office/drawing/2014/main" id="{6B005A40-16F7-485C-B459-946AE5577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16" y="6269767"/>
            <a:ext cx="45365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LONG BIÊN</a:t>
            </a:r>
          </a:p>
        </p:txBody>
      </p:sp>
    </p:spTree>
    <p:extLst>
      <p:ext uri="{BB962C8B-B14F-4D97-AF65-F5344CB8AC3E}">
        <p14:creationId xmlns:p14="http://schemas.microsoft.com/office/powerpoint/2010/main" val="837751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8" descr="cau the huc">
            <a:extLst>
              <a:ext uri="{FF2B5EF4-FFF2-40B4-BE49-F238E27FC236}">
                <a16:creationId xmlns:a16="http://schemas.microsoft.com/office/drawing/2014/main" id="{17AC5FD7-EC77-4624-84BF-B7A4E7698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5" y="188640"/>
            <a:ext cx="8861481" cy="59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1">
            <a:extLst>
              <a:ext uri="{FF2B5EF4-FFF2-40B4-BE49-F238E27FC236}">
                <a16:creationId xmlns:a16="http://schemas.microsoft.com/office/drawing/2014/main" id="{357A8367-E310-421A-9E03-E91FB6FAB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6179503"/>
            <a:ext cx="66967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THÊ HÚC  HÀ NỘI</a:t>
            </a:r>
          </a:p>
        </p:txBody>
      </p:sp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31" descr="dinhBacho">
            <a:extLst>
              <a:ext uri="{FF2B5EF4-FFF2-40B4-BE49-F238E27FC236}">
                <a16:creationId xmlns:a16="http://schemas.microsoft.com/office/drawing/2014/main" id="{B08989CF-92E0-4F3A-BC83-A9A7539C0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1000"/>
            <a:ext cx="8640960" cy="57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1">
            <a:extLst>
              <a:ext uri="{FF2B5EF4-FFF2-40B4-BE49-F238E27FC236}">
                <a16:creationId xmlns:a16="http://schemas.microsoft.com/office/drawing/2014/main" id="{BCB4DF4B-870D-4AFA-9EC4-B9A680EB4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6215390"/>
            <a:ext cx="35283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 BÁC</a:t>
            </a:r>
          </a:p>
        </p:txBody>
      </p:sp>
    </p:spTree>
  </p:cSld>
  <p:clrMapOvr>
    <a:masterClrMapping/>
  </p:clrMapOvr>
  <p:transition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7" descr="chuamotcot">
            <a:extLst>
              <a:ext uri="{FF2B5EF4-FFF2-40B4-BE49-F238E27FC236}">
                <a16:creationId xmlns:a16="http://schemas.microsoft.com/office/drawing/2014/main" id="{C9E76B74-CE47-4D92-B6BB-75F28FD76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8915400" cy="626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9">
            <a:extLst>
              <a:ext uri="{FF2B5EF4-FFF2-40B4-BE49-F238E27FC236}">
                <a16:creationId xmlns:a16="http://schemas.microsoft.com/office/drawing/2014/main" id="{A940505C-7A8F-4C7A-9B0A-0B0857EC7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267676"/>
            <a:ext cx="34391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 MỘT CỘT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7" descr="quoc tu giam">
            <a:extLst>
              <a:ext uri="{FF2B5EF4-FFF2-40B4-BE49-F238E27FC236}">
                <a16:creationId xmlns:a16="http://schemas.microsoft.com/office/drawing/2014/main" id="{E1F5B57C-323D-48A8-849A-53CE31E1E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86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1A180412-C912-4558-9B29-5238FD208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251454"/>
            <a:ext cx="55921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MIẾU QUỐC TỬ GIÁM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6B3AF9F-95EC-4462-A5A4-D4A3DA42086E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89857" y="206829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MÓN ĂN ĐẶC SẢN CỦA HÀ NỘI</a:t>
            </a:r>
          </a:p>
        </p:txBody>
      </p:sp>
      <p:pic>
        <p:nvPicPr>
          <p:cNvPr id="11267" name="Picture 10" descr="banh com">
            <a:extLst>
              <a:ext uri="{FF2B5EF4-FFF2-40B4-BE49-F238E27FC236}">
                <a16:creationId xmlns:a16="http://schemas.microsoft.com/office/drawing/2014/main" id="{804ACC54-73E6-4ACF-8158-C1C6555C4D6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4114800" cy="2462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11" descr="pho_HN">
            <a:extLst>
              <a:ext uri="{FF2B5EF4-FFF2-40B4-BE49-F238E27FC236}">
                <a16:creationId xmlns:a16="http://schemas.microsoft.com/office/drawing/2014/main" id="{CF794896-A70B-4E7D-BB88-B787FDDFD2E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371600"/>
            <a:ext cx="4114800" cy="2414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13" descr="com">
            <a:extLst>
              <a:ext uri="{FF2B5EF4-FFF2-40B4-BE49-F238E27FC236}">
                <a16:creationId xmlns:a16="http://schemas.microsoft.com/office/drawing/2014/main" id="{FF573CA9-7015-4297-8ED1-2AC417F977D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938588"/>
            <a:ext cx="4114800" cy="2690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0" name="Text Box 14">
            <a:extLst>
              <a:ext uri="{FF2B5EF4-FFF2-40B4-BE49-F238E27FC236}">
                <a16:creationId xmlns:a16="http://schemas.microsoft.com/office/drawing/2014/main" id="{423B2296-1236-4392-99E6-217F696B2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3375819"/>
            <a:ext cx="18036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 err="1">
                <a:solidFill>
                  <a:srgbClr val="FF0000"/>
                </a:solidFill>
              </a:rPr>
              <a:t>Bánh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cốm</a:t>
            </a:r>
            <a:endParaRPr lang="en-US" altLang="vi-VN" sz="2800" dirty="0">
              <a:solidFill>
                <a:srgbClr val="FF0000"/>
              </a:solidFill>
            </a:endParaRPr>
          </a:p>
        </p:txBody>
      </p:sp>
      <p:pic>
        <p:nvPicPr>
          <p:cNvPr id="11272" name="Picture 17" descr="bun thang">
            <a:extLst>
              <a:ext uri="{FF2B5EF4-FFF2-40B4-BE49-F238E27FC236}">
                <a16:creationId xmlns:a16="http://schemas.microsoft.com/office/drawing/2014/main" id="{1B5721E7-1AAC-46B2-9528-8F7BFFF7FB9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886200"/>
            <a:ext cx="41910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Text Box 18">
            <a:extLst>
              <a:ext uri="{FF2B5EF4-FFF2-40B4-BE49-F238E27FC236}">
                <a16:creationId xmlns:a16="http://schemas.microsoft.com/office/drawing/2014/main" id="{A5663C09-43D7-407C-B35A-096F70EB1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209" y="6148693"/>
            <a:ext cx="19343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 err="1">
                <a:solidFill>
                  <a:srgbClr val="FF0000"/>
                </a:solidFill>
                <a:latin typeface="+mj-lt"/>
              </a:rPr>
              <a:t>Bún</a:t>
            </a:r>
            <a:r>
              <a:rPr lang="en-US" altLang="vi-VN" sz="2800" dirty="0">
                <a:solidFill>
                  <a:srgbClr val="FF0000"/>
                </a:solidFill>
                <a:latin typeface="+mj-lt"/>
              </a:rPr>
              <a:t> thang</a:t>
            </a:r>
          </a:p>
        </p:txBody>
      </p:sp>
      <p:sp>
        <p:nvSpPr>
          <p:cNvPr id="11274" name="Text Box 19">
            <a:extLst>
              <a:ext uri="{FF2B5EF4-FFF2-40B4-BE49-F238E27FC236}">
                <a16:creationId xmlns:a16="http://schemas.microsoft.com/office/drawing/2014/main" id="{3000A7B5-E770-4620-ADF6-2F0572AAE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9858" y="6176266"/>
            <a:ext cx="29402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dirty="0" err="1">
                <a:solidFill>
                  <a:srgbClr val="FF0000"/>
                </a:solidFill>
                <a:latin typeface="+mj-lt"/>
              </a:rPr>
              <a:t>Cốm</a:t>
            </a:r>
            <a:r>
              <a:rPr lang="en-US" alt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+mj-lt"/>
              </a:rPr>
              <a:t>làng</a:t>
            </a:r>
            <a:r>
              <a:rPr lang="en-US" alt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+mj-lt"/>
              </a:rPr>
              <a:t>vòng</a:t>
            </a:r>
            <a:endParaRPr lang="en-US" altLang="vi-VN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102F1809-4813-405D-B7BE-258DBE82E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385" y="3238152"/>
            <a:ext cx="23230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dirty="0" err="1">
                <a:solidFill>
                  <a:srgbClr val="FF0000"/>
                </a:solidFill>
                <a:latin typeface="+mj-lt"/>
              </a:rPr>
              <a:t>Phở</a:t>
            </a:r>
            <a:r>
              <a:rPr lang="en-US" alt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+mj-lt"/>
              </a:rPr>
              <a:t>Hà</a:t>
            </a:r>
            <a:r>
              <a:rPr lang="en-US" alt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+mj-lt"/>
              </a:rPr>
              <a:t>Nội</a:t>
            </a:r>
            <a:endParaRPr lang="en-US" altLang="vi-VN" sz="32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>
            <a:extLst>
              <a:ext uri="{FF2B5EF4-FFF2-40B4-BE49-F238E27FC236}">
                <a16:creationId xmlns:a16="http://schemas.microsoft.com/office/drawing/2014/main" id="{FB980F7B-9AF7-437B-91C0-319145396734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291" name="Picture 10" descr="ha noi">
            <a:extLst>
              <a:ext uri="{FF2B5EF4-FFF2-40B4-BE49-F238E27FC236}">
                <a16:creationId xmlns:a16="http://schemas.microsoft.com/office/drawing/2014/main" id="{F9AC34AD-994D-452C-A7E3-1AFD7475B35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78" y="1417638"/>
            <a:ext cx="4017122" cy="2468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11" descr="dinhBacho">
            <a:extLst>
              <a:ext uri="{FF2B5EF4-FFF2-40B4-BE49-F238E27FC236}">
                <a16:creationId xmlns:a16="http://schemas.microsoft.com/office/drawing/2014/main" id="{E4FDBD90-BD70-45B5-B1D8-F555BE52B73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7686" y="4191000"/>
            <a:ext cx="3875313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12" descr="PLACES30">
            <a:extLst>
              <a:ext uri="{FF2B5EF4-FFF2-40B4-BE49-F238E27FC236}">
                <a16:creationId xmlns:a16="http://schemas.microsoft.com/office/drawing/2014/main" id="{A9270A6C-49C2-4218-8838-A8914987851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191000"/>
            <a:ext cx="4038600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13" descr="ha0383">
            <a:extLst>
              <a:ext uri="{FF2B5EF4-FFF2-40B4-BE49-F238E27FC236}">
                <a16:creationId xmlns:a16="http://schemas.microsoft.com/office/drawing/2014/main" id="{3CD518DC-686A-43F2-B4C6-981414E0011C}"/>
              </a:ext>
            </a:extLst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7111" y="1295400"/>
            <a:ext cx="3925887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j0213056.wav">
            <a:hlinkClick r:id="" action="ppaction://media"/>
            <a:extLst>
              <a:ext uri="{FF2B5EF4-FFF2-40B4-BE49-F238E27FC236}">
                <a16:creationId xmlns:a16="http://schemas.microsoft.com/office/drawing/2014/main" id="{2FAFB67C-3115-4F2C-879C-CD41DF75E78D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53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7D2DE40-0F08-45E0-85DE-1971FE85E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C1AAD537-8119-4AB5-B3FF-94E67A578A5B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14340" name="Content Placeholder 5" descr="Screen Clipping">
            <a:extLst>
              <a:ext uri="{FF2B5EF4-FFF2-40B4-BE49-F238E27FC236}">
                <a16:creationId xmlns:a16="http://schemas.microsoft.com/office/drawing/2014/main" id="{058CFDEC-ACBB-4612-9B26-AE575CBF052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34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999935-DA01-4301-BEA3-D7CCAB1D1CCE}"/>
              </a:ext>
            </a:extLst>
          </p:cNvPr>
          <p:cNvSpPr/>
          <p:nvPr/>
        </p:nvSpPr>
        <p:spPr>
          <a:xfrm>
            <a:off x="699910" y="334665"/>
            <a:ext cx="7718781" cy="923330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Quảng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tr</a:t>
            </a:r>
            <a:r>
              <a:rPr lang="vi-V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ường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 Ba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Đình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FF0000"/>
                </a:solidFill>
              </a:rPr>
              <a:t>Yêu cầu bài trình chiếu 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chủ đề “Quê hương, đất nước em”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117747"/>
            <a:ext cx="8501090" cy="188275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000"/>
              <a:t>- Có chèn ảnh, nội dung minh họa.</a:t>
            </a:r>
          </a:p>
          <a:p>
            <a:pPr>
              <a:buNone/>
            </a:pPr>
            <a:r>
              <a:rPr lang="en-US" sz="3000"/>
              <a:t>- Tạo hiệu ứng xuất hiện cho phần văn bản, tranh.</a:t>
            </a:r>
          </a:p>
          <a:p>
            <a:pPr>
              <a:buNone/>
            </a:pPr>
            <a:r>
              <a:rPr lang="en-US" sz="3000"/>
              <a:t>- Có ít nhất 5 silde.</a:t>
            </a:r>
          </a:p>
          <a:p>
            <a:pPr>
              <a:buNone/>
            </a:pPr>
            <a:endParaRPr lang="en-US" sz="3000"/>
          </a:p>
          <a:p>
            <a:pPr>
              <a:buNone/>
            </a:pPr>
            <a:endParaRPr lang="vi-VN" sz="300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2910" y="3903697"/>
            <a:ext cx="8229600" cy="3382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Khuyến</a:t>
            </a:r>
            <a:r>
              <a:rPr kumimoji="0" lang="en-US" sz="3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khích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Sử dụng hiệu ứng chuyển động.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000"/>
              <a:t>- Chèn âm thanh, video minh họa.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vi-VN" sz="3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64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nhung-hinh-anh-dep-thien-nhien-cua-que-huong-viet-nam-5.jpg"/>
          <p:cNvPicPr>
            <a:picLocks noChangeAspect="1"/>
          </p:cNvPicPr>
          <p:nvPr/>
        </p:nvPicPr>
        <p:blipFill>
          <a:blip r:embed="rId3"/>
          <a:srcRect r="43750" b="17917"/>
          <a:stretch>
            <a:fillRect/>
          </a:stretch>
        </p:blipFill>
        <p:spPr>
          <a:xfrm>
            <a:off x="3000364" y="857232"/>
            <a:ext cx="5143536" cy="50006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207"/>
            <a:ext cx="9143996" cy="6856793"/>
          </a:xfrm>
          <a:prstGeom prst="rect">
            <a:avLst/>
          </a:prstGeom>
        </p:spPr>
      </p:pic>
      <p:pic>
        <p:nvPicPr>
          <p:cNvPr id="26" name="Picture 2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8684875" y="2857144"/>
            <a:ext cx="181384" cy="196196"/>
          </a:xfrm>
          <a:prstGeom prst="rect">
            <a:avLst/>
          </a:prstGeom>
        </p:spPr>
      </p:pic>
      <p:pic>
        <p:nvPicPr>
          <p:cNvPr id="2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376536" y="2493526"/>
            <a:ext cx="722936" cy="9234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69" y="4934926"/>
            <a:ext cx="379718" cy="50629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05" y="144616"/>
            <a:ext cx="651482" cy="644243"/>
          </a:xfrm>
          <a:prstGeom prst="rect">
            <a:avLst/>
          </a:prstGeom>
        </p:spPr>
      </p:pic>
      <p:pic>
        <p:nvPicPr>
          <p:cNvPr id="30" name="Picture 29">
            <a:hlinkClick r:id="rId9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5584984" y="6219826"/>
            <a:ext cx="1129685" cy="55816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60005" y="5948177"/>
            <a:ext cx="1168789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ĐÁP ÁN</a:t>
            </a:r>
            <a:endParaRPr lang="vi-VN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291907" y="924401"/>
            <a:ext cx="1975043" cy="34051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rgbClr val="FF0000"/>
              </a:solidFill>
              <a:latin typeface="VNI-Zap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65085" y="5715016"/>
            <a:ext cx="1821757" cy="340519"/>
          </a:xfrm>
          <a:prstGeom prst="round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Thư</a:t>
            </a:r>
            <a:r>
              <a:rPr lang="en-US" sz="1400" b="1" dirty="0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viện</a:t>
            </a:r>
            <a:r>
              <a:rPr lang="en-US" sz="1400" b="1" dirty="0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1400" b="1" dirty="0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lang="en-US" sz="1400" b="1" dirty="0">
              <a:solidFill>
                <a:srgbClr val="FFFF66"/>
              </a:solidFill>
              <a:latin typeface="VNI-Zap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" name="1a">
            <a:hlinkClick r:id="rId11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165" y="1071546"/>
            <a:ext cx="2409653" cy="2312293"/>
          </a:xfrm>
          <a:prstGeom prst="rect">
            <a:avLst/>
          </a:prstGeom>
        </p:spPr>
      </p:pic>
      <p:pic>
        <p:nvPicPr>
          <p:cNvPr id="62" name="2a">
            <a:hlinkClick r:id="rId13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2" y="1071546"/>
            <a:ext cx="2403902" cy="2305071"/>
          </a:xfrm>
          <a:prstGeom prst="rect">
            <a:avLst/>
          </a:prstGeom>
        </p:spPr>
      </p:pic>
      <p:pic>
        <p:nvPicPr>
          <p:cNvPr id="63" name="3a">
            <a:hlinkClick r:id="rId15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4" y="3429000"/>
            <a:ext cx="2382218" cy="2291294"/>
          </a:xfrm>
          <a:prstGeom prst="rect">
            <a:avLst/>
          </a:prstGeom>
        </p:spPr>
      </p:pic>
      <p:pic>
        <p:nvPicPr>
          <p:cNvPr id="64" name="4a">
            <a:hlinkClick r:id="rId17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492" y="3429000"/>
            <a:ext cx="2380094" cy="2308524"/>
          </a:xfrm>
          <a:prstGeom prst="rect">
            <a:avLst/>
          </a:prstGeom>
        </p:spPr>
      </p:pic>
      <p:pic>
        <p:nvPicPr>
          <p:cNvPr id="65" name="Picture 64" descr="nhung-hinh-anh-dep-thien-nhien-cua-que-huong-viet-nam-5.jpg"/>
          <p:cNvPicPr>
            <a:picLocks noChangeAspect="1"/>
          </p:cNvPicPr>
          <p:nvPr/>
        </p:nvPicPr>
        <p:blipFill>
          <a:blip r:embed="rId3"/>
          <a:srcRect r="43750" b="17917"/>
          <a:stretch>
            <a:fillRect/>
          </a:stretch>
        </p:blipFill>
        <p:spPr>
          <a:xfrm>
            <a:off x="9358346" y="1000108"/>
            <a:ext cx="5143536" cy="5000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40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96532E-6 L -0.88212 -0.010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F95D5A-B41A-4D0F-A6AE-CFF8FDA27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96944" cy="612068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DB3821-0B3A-493E-B048-13C2BDBEB94A}"/>
              </a:ext>
            </a:extLst>
          </p:cNvPr>
          <p:cNvSpPr txBox="1"/>
          <p:nvPr/>
        </p:nvSpPr>
        <p:spPr>
          <a:xfrm>
            <a:off x="3131840" y="6301192"/>
            <a:ext cx="485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NỘI HUẾ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093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4DB3821-0B3A-493E-B048-13C2BDBEB94A}"/>
              </a:ext>
            </a:extLst>
          </p:cNvPr>
          <p:cNvSpPr txBox="1"/>
          <p:nvPr/>
        </p:nvSpPr>
        <p:spPr>
          <a:xfrm>
            <a:off x="3131840" y="6301192"/>
            <a:ext cx="485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TRÀNG TIỀN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A4D5DB-C68B-4989-B973-4A22D3849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611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66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4DB3821-0B3A-493E-B048-13C2BDBEB94A}"/>
              </a:ext>
            </a:extLst>
          </p:cNvPr>
          <p:cNvSpPr txBox="1"/>
          <p:nvPr/>
        </p:nvSpPr>
        <p:spPr>
          <a:xfrm>
            <a:off x="3131840" y="6301192"/>
            <a:ext cx="485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 THIÊN MỤ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9B2CF1-0F81-447B-9205-24037B557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28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E7157-C5FF-480D-BD35-AD3BDC79E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6" y="260648"/>
            <a:ext cx="8638226" cy="5832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60F6DE-E5FF-4CAB-9BA2-C8B593B1455A}"/>
              </a:ext>
            </a:extLst>
          </p:cNvPr>
          <p:cNvSpPr txBox="1"/>
          <p:nvPr/>
        </p:nvSpPr>
        <p:spPr>
          <a:xfrm>
            <a:off x="2051720" y="6301192"/>
            <a:ext cx="5930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 TR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SA, HOÀNG SA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271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96ABA8-8910-421A-8C24-7058F6105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75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1470" y="928670"/>
            <a:ext cx="9286908" cy="92333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>
                  <a:solidFill>
                    <a:srgbClr val="F71DBE"/>
                  </a:solidFill>
                </a:ln>
                <a:solidFill>
                  <a:srgbClr val="F71DB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 làm hướng dẫn viên du lịch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tolia_188089485_Subscription_Monthly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412" y="-24"/>
            <a:ext cx="103386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80" y="25896"/>
            <a:ext cx="9144000" cy="6858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029200" y="4876800"/>
            <a:ext cx="2895600" cy="13057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Cả 3 đáp án trên</a:t>
            </a:r>
          </a:p>
        </p:txBody>
      </p:sp>
      <p:sp>
        <p:nvSpPr>
          <p:cNvPr id="23" name="7-Point Star 22"/>
          <p:cNvSpPr/>
          <p:nvPr/>
        </p:nvSpPr>
        <p:spPr>
          <a:xfrm>
            <a:off x="4572000" y="4457701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62200" y="457200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/>
              <a:t>Câu</a:t>
            </a:r>
            <a:r>
              <a:rPr lang="en-US" sz="2800" b="1"/>
              <a:t> 1</a:t>
            </a:r>
            <a:r>
              <a:rPr lang="en-US" sz="2800"/>
              <a:t>: Trong phần mềm Powerpoint, để chèn ảnh vào bài trình chiếu, em chọn nút lệnh nào trong thẻ Insert?</a:t>
            </a:r>
            <a:endParaRPr lang="en-US" sz="2800" b="1">
              <a:solidFill>
                <a:srgbClr val="0070C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62000" y="2732808"/>
            <a:ext cx="2895600" cy="1305792"/>
            <a:chOff x="762000" y="2732808"/>
            <a:chExt cx="2895600" cy="1305792"/>
          </a:xfrm>
        </p:grpSpPr>
        <p:sp>
          <p:nvSpPr>
            <p:cNvPr id="5" name="Rectangle 4"/>
            <p:cNvSpPr/>
            <p:nvPr/>
          </p:nvSpPr>
          <p:spPr>
            <a:xfrm>
              <a:off x="7620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24000" y="2819400"/>
              <a:ext cx="847726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3" name="Group 32"/>
          <p:cNvGrpSpPr/>
          <p:nvPr/>
        </p:nvGrpSpPr>
        <p:grpSpPr>
          <a:xfrm>
            <a:off x="5257800" y="2732808"/>
            <a:ext cx="2895600" cy="1305792"/>
            <a:chOff x="5257800" y="2732808"/>
            <a:chExt cx="2895600" cy="1305792"/>
          </a:xfrm>
        </p:grpSpPr>
        <p:sp>
          <p:nvSpPr>
            <p:cNvPr id="7" name="Rectangle 6"/>
            <p:cNvSpPr/>
            <p:nvPr/>
          </p:nvSpPr>
          <p:spPr>
            <a:xfrm>
              <a:off x="52578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19800" y="2743200"/>
              <a:ext cx="8763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1" name="Group 30"/>
          <p:cNvGrpSpPr/>
          <p:nvPr/>
        </p:nvGrpSpPr>
        <p:grpSpPr>
          <a:xfrm>
            <a:off x="685800" y="4953000"/>
            <a:ext cx="2895600" cy="1305792"/>
            <a:chOff x="685800" y="4953000"/>
            <a:chExt cx="2895600" cy="1305792"/>
          </a:xfrm>
        </p:grpSpPr>
        <p:sp>
          <p:nvSpPr>
            <p:cNvPr id="19" name="Rectangle 18"/>
            <p:cNvSpPr/>
            <p:nvPr/>
          </p:nvSpPr>
          <p:spPr>
            <a:xfrm>
              <a:off x="685800" y="49530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24000" y="5063836"/>
              <a:ext cx="914400" cy="1184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5" name="Cloud 24"/>
          <p:cNvSpPr/>
          <p:nvPr/>
        </p:nvSpPr>
        <p:spPr>
          <a:xfrm>
            <a:off x="6934200" y="4495800"/>
            <a:ext cx="1905000" cy="84859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Giỏi</a:t>
            </a:r>
            <a:r>
              <a:rPr lang="en-US" sz="2000" b="1"/>
              <a:t> </a:t>
            </a:r>
            <a:r>
              <a:rPr lang="en-US" sz="2000" b="1" err="1"/>
              <a:t>quá</a:t>
            </a:r>
            <a:r>
              <a:rPr lang="en-US" sz="2000" b="1"/>
              <a:t> ^^</a:t>
            </a:r>
          </a:p>
        </p:txBody>
      </p:sp>
      <p:sp>
        <p:nvSpPr>
          <p:cNvPr id="28" name="Cloud 27"/>
          <p:cNvSpPr/>
          <p:nvPr/>
        </p:nvSpPr>
        <p:spPr>
          <a:xfrm>
            <a:off x="6934200" y="2286000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4" name="7-Point Star 33"/>
          <p:cNvSpPr/>
          <p:nvPr/>
        </p:nvSpPr>
        <p:spPr>
          <a:xfrm>
            <a:off x="304800" y="2313709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35" name="7-Point Star 34"/>
          <p:cNvSpPr/>
          <p:nvPr/>
        </p:nvSpPr>
        <p:spPr>
          <a:xfrm>
            <a:off x="228600" y="4533901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36" name="7-Point Star 35"/>
          <p:cNvSpPr/>
          <p:nvPr/>
        </p:nvSpPr>
        <p:spPr>
          <a:xfrm>
            <a:off x="4800600" y="23622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37" name="Cloud 36"/>
          <p:cNvSpPr/>
          <p:nvPr/>
        </p:nvSpPr>
        <p:spPr>
          <a:xfrm>
            <a:off x="2705100" y="2286000"/>
            <a:ext cx="2095500" cy="909205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Ôi ! Sai rồi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8" name="Cloud 37"/>
          <p:cNvSpPr/>
          <p:nvPr/>
        </p:nvSpPr>
        <p:spPr>
          <a:xfrm>
            <a:off x="2590800" y="4419600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9" name="Right Arrow 38">
            <a:hlinkClick r:id="rId8" action="ppaction://hlinksldjump"/>
          </p:cNvPr>
          <p:cNvSpPr/>
          <p:nvPr/>
        </p:nvSpPr>
        <p:spPr>
          <a:xfrm>
            <a:off x="7391400" y="6172200"/>
            <a:ext cx="16002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62200" y="457200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/>
              <a:t>Câu</a:t>
            </a:r>
            <a:r>
              <a:rPr lang="en-US" sz="2800" b="1"/>
              <a:t> 2</a:t>
            </a:r>
            <a:r>
              <a:rPr lang="en-US" sz="2800"/>
              <a:t>: </a:t>
            </a:r>
            <a:r>
              <a:rPr lang="en-US" sz="2800" err="1"/>
              <a:t>Để</a:t>
            </a:r>
            <a:r>
              <a:rPr lang="en-US" sz="2800"/>
              <a:t> chèn video vào bài trình chiếu, </a:t>
            </a:r>
            <a:r>
              <a:rPr lang="en-US" sz="2800" err="1"/>
              <a:t>em</a:t>
            </a:r>
            <a:r>
              <a:rPr lang="en-US" sz="2800"/>
              <a:t> </a:t>
            </a:r>
            <a:r>
              <a:rPr lang="en-US" sz="2800" err="1"/>
              <a:t>chọn</a:t>
            </a:r>
            <a:r>
              <a:rPr lang="en-US" sz="2800"/>
              <a:t> nút lệnh nào trong thẻ Insert?</a:t>
            </a:r>
            <a:endParaRPr lang="en-US" sz="2800" b="1">
              <a:solidFill>
                <a:srgbClr val="0070C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62000" y="2732808"/>
            <a:ext cx="2895600" cy="1305792"/>
            <a:chOff x="762000" y="2732808"/>
            <a:chExt cx="2895600" cy="1305792"/>
          </a:xfrm>
        </p:grpSpPr>
        <p:sp>
          <p:nvSpPr>
            <p:cNvPr id="5" name="Rectangle 4"/>
            <p:cNvSpPr/>
            <p:nvPr/>
          </p:nvSpPr>
          <p:spPr>
            <a:xfrm>
              <a:off x="7620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00200" y="2791264"/>
              <a:ext cx="8763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1" name="Group 30"/>
          <p:cNvGrpSpPr/>
          <p:nvPr/>
        </p:nvGrpSpPr>
        <p:grpSpPr>
          <a:xfrm>
            <a:off x="5257800" y="2732808"/>
            <a:ext cx="2895600" cy="1305792"/>
            <a:chOff x="5257800" y="2732808"/>
            <a:chExt cx="2895600" cy="1305792"/>
          </a:xfrm>
        </p:grpSpPr>
        <p:sp>
          <p:nvSpPr>
            <p:cNvPr id="7" name="Rectangle 6"/>
            <p:cNvSpPr/>
            <p:nvPr/>
          </p:nvSpPr>
          <p:spPr>
            <a:xfrm>
              <a:off x="52578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67400" y="2819400"/>
              <a:ext cx="790575" cy="1102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4" name="Group 33"/>
          <p:cNvGrpSpPr/>
          <p:nvPr/>
        </p:nvGrpSpPr>
        <p:grpSpPr>
          <a:xfrm>
            <a:off x="5029200" y="4876800"/>
            <a:ext cx="2895600" cy="1305792"/>
            <a:chOff x="5029200" y="4876800"/>
            <a:chExt cx="2895600" cy="1305792"/>
          </a:xfrm>
        </p:grpSpPr>
        <p:sp>
          <p:nvSpPr>
            <p:cNvPr id="22" name="Rectangle 21"/>
            <p:cNvSpPr/>
            <p:nvPr/>
          </p:nvSpPr>
          <p:spPr>
            <a:xfrm>
              <a:off x="5029200" y="48768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791200" y="5029200"/>
              <a:ext cx="728662" cy="1066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3" name="Group 32"/>
          <p:cNvGrpSpPr/>
          <p:nvPr/>
        </p:nvGrpSpPr>
        <p:grpSpPr>
          <a:xfrm>
            <a:off x="685800" y="4953000"/>
            <a:ext cx="2895600" cy="1305792"/>
            <a:chOff x="685800" y="4953000"/>
            <a:chExt cx="2895600" cy="1305792"/>
          </a:xfrm>
        </p:grpSpPr>
        <p:sp>
          <p:nvSpPr>
            <p:cNvPr id="19" name="Rectangle 18"/>
            <p:cNvSpPr/>
            <p:nvPr/>
          </p:nvSpPr>
          <p:spPr>
            <a:xfrm>
              <a:off x="685800" y="49530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24000" y="5029200"/>
              <a:ext cx="838200" cy="1166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5" name="7-Point Star 34"/>
          <p:cNvSpPr/>
          <p:nvPr/>
        </p:nvSpPr>
        <p:spPr>
          <a:xfrm>
            <a:off x="304800" y="2313709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36" name="7-Point Star 35"/>
          <p:cNvSpPr/>
          <p:nvPr/>
        </p:nvSpPr>
        <p:spPr>
          <a:xfrm>
            <a:off x="228600" y="4533901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37" name="7-Point Star 36"/>
          <p:cNvSpPr/>
          <p:nvPr/>
        </p:nvSpPr>
        <p:spPr>
          <a:xfrm>
            <a:off x="4800600" y="23622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38" name="7-Point Star 37"/>
          <p:cNvSpPr/>
          <p:nvPr/>
        </p:nvSpPr>
        <p:spPr>
          <a:xfrm>
            <a:off x="4572000" y="4457701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D</a:t>
            </a:r>
          </a:p>
        </p:txBody>
      </p:sp>
      <p:sp>
        <p:nvSpPr>
          <p:cNvPr id="39" name="Cloud 38"/>
          <p:cNvSpPr/>
          <p:nvPr/>
        </p:nvSpPr>
        <p:spPr>
          <a:xfrm>
            <a:off x="2590800" y="4495800"/>
            <a:ext cx="1905000" cy="84859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Giỏi</a:t>
            </a:r>
            <a:r>
              <a:rPr lang="en-US" sz="2000" b="1"/>
              <a:t> </a:t>
            </a:r>
            <a:r>
              <a:rPr lang="en-US" sz="2000" b="1" err="1"/>
              <a:t>quá</a:t>
            </a:r>
            <a:r>
              <a:rPr lang="en-US" sz="2000" b="1"/>
              <a:t> ^^</a:t>
            </a:r>
          </a:p>
        </p:txBody>
      </p:sp>
      <p:sp>
        <p:nvSpPr>
          <p:cNvPr id="40" name="Cloud 39"/>
          <p:cNvSpPr/>
          <p:nvPr/>
        </p:nvSpPr>
        <p:spPr>
          <a:xfrm>
            <a:off x="6629400" y="4343400"/>
            <a:ext cx="22098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41" name="Cloud 40"/>
          <p:cNvSpPr/>
          <p:nvPr/>
        </p:nvSpPr>
        <p:spPr>
          <a:xfrm>
            <a:off x="6705600" y="2286000"/>
            <a:ext cx="22098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42" name="Cloud 41"/>
          <p:cNvSpPr/>
          <p:nvPr/>
        </p:nvSpPr>
        <p:spPr>
          <a:xfrm>
            <a:off x="2514600" y="2286000"/>
            <a:ext cx="22098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44" name="Right Arrow 43">
            <a:hlinkClick r:id="rId9" action="ppaction://hlinksldjump"/>
          </p:cNvPr>
          <p:cNvSpPr/>
          <p:nvPr/>
        </p:nvSpPr>
        <p:spPr>
          <a:xfrm>
            <a:off x="7391400" y="6172200"/>
            <a:ext cx="16002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533400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/>
              <a:t>Câu</a:t>
            </a:r>
            <a:r>
              <a:rPr lang="en-US" sz="2800" b="1"/>
              <a:t> 3</a:t>
            </a:r>
            <a:r>
              <a:rPr lang="en-US" sz="2800"/>
              <a:t>: </a:t>
            </a:r>
            <a:r>
              <a:rPr lang="en-US" sz="2800" err="1"/>
              <a:t>Để</a:t>
            </a:r>
            <a:r>
              <a:rPr lang="en-US" sz="2800"/>
              <a:t> chèn âm thanh vào bài trình chiếu, </a:t>
            </a:r>
            <a:r>
              <a:rPr lang="en-US" sz="2800" err="1"/>
              <a:t>em</a:t>
            </a:r>
            <a:r>
              <a:rPr lang="en-US" sz="2800"/>
              <a:t> </a:t>
            </a:r>
            <a:r>
              <a:rPr lang="en-US" sz="2800" err="1"/>
              <a:t>chọn</a:t>
            </a:r>
            <a:r>
              <a:rPr lang="en-US" sz="2800"/>
              <a:t> nút lệnh nào trong thẻ Insert?</a:t>
            </a:r>
            <a:endParaRPr lang="en-US" sz="2800" b="1">
              <a:solidFill>
                <a:srgbClr val="0070C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85800" y="4953000"/>
            <a:ext cx="2895600" cy="1305792"/>
            <a:chOff x="685800" y="4953000"/>
            <a:chExt cx="2895600" cy="1305792"/>
          </a:xfrm>
        </p:grpSpPr>
        <p:sp>
          <p:nvSpPr>
            <p:cNvPr id="19" name="Rectangle 18"/>
            <p:cNvSpPr/>
            <p:nvPr/>
          </p:nvSpPr>
          <p:spPr>
            <a:xfrm>
              <a:off x="685800" y="49530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00200" y="5029200"/>
              <a:ext cx="914400" cy="1184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6" name="Group 25"/>
          <p:cNvGrpSpPr/>
          <p:nvPr/>
        </p:nvGrpSpPr>
        <p:grpSpPr>
          <a:xfrm>
            <a:off x="5257800" y="2732808"/>
            <a:ext cx="2895600" cy="1305792"/>
            <a:chOff x="5257800" y="2732808"/>
            <a:chExt cx="2895600" cy="1305792"/>
          </a:xfrm>
        </p:grpSpPr>
        <p:sp>
          <p:nvSpPr>
            <p:cNvPr id="7" name="Rectangle 6"/>
            <p:cNvSpPr/>
            <p:nvPr/>
          </p:nvSpPr>
          <p:spPr>
            <a:xfrm>
              <a:off x="52578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67400" y="2819400"/>
              <a:ext cx="790575" cy="1102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9" name="Group 38"/>
          <p:cNvGrpSpPr/>
          <p:nvPr/>
        </p:nvGrpSpPr>
        <p:grpSpPr>
          <a:xfrm>
            <a:off x="762000" y="2732808"/>
            <a:ext cx="2895600" cy="1305792"/>
            <a:chOff x="762000" y="2732808"/>
            <a:chExt cx="2895600" cy="1305792"/>
          </a:xfrm>
        </p:grpSpPr>
        <p:sp>
          <p:nvSpPr>
            <p:cNvPr id="5" name="Rectangle 4"/>
            <p:cNvSpPr/>
            <p:nvPr/>
          </p:nvSpPr>
          <p:spPr>
            <a:xfrm>
              <a:off x="7620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00200" y="2895600"/>
              <a:ext cx="728662" cy="1066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" name="Cloud 29"/>
          <p:cNvSpPr/>
          <p:nvPr/>
        </p:nvSpPr>
        <p:spPr>
          <a:xfrm>
            <a:off x="6781800" y="2286000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1" name="Cloud 30"/>
          <p:cNvSpPr/>
          <p:nvPr/>
        </p:nvSpPr>
        <p:spPr>
          <a:xfrm>
            <a:off x="2590800" y="4419600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4" name="Cloud 33"/>
          <p:cNvSpPr/>
          <p:nvPr/>
        </p:nvSpPr>
        <p:spPr>
          <a:xfrm>
            <a:off x="2667000" y="2428008"/>
            <a:ext cx="1905000" cy="84859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Giỏi</a:t>
            </a:r>
            <a:r>
              <a:rPr lang="en-US" sz="2000" b="1"/>
              <a:t> </a:t>
            </a:r>
            <a:r>
              <a:rPr lang="en-US" sz="2000" b="1" err="1"/>
              <a:t>quá</a:t>
            </a:r>
            <a:r>
              <a:rPr lang="en-US" sz="2000" b="1"/>
              <a:t> ^^</a:t>
            </a:r>
          </a:p>
        </p:txBody>
      </p:sp>
      <p:sp>
        <p:nvSpPr>
          <p:cNvPr id="35" name="7-Point Star 34"/>
          <p:cNvSpPr/>
          <p:nvPr/>
        </p:nvSpPr>
        <p:spPr>
          <a:xfrm>
            <a:off x="304800" y="2313709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36" name="7-Point Star 35"/>
          <p:cNvSpPr/>
          <p:nvPr/>
        </p:nvSpPr>
        <p:spPr>
          <a:xfrm>
            <a:off x="228600" y="4533901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C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029200" y="4876800"/>
            <a:ext cx="2895600" cy="1305792"/>
            <a:chOff x="5029200" y="4876800"/>
            <a:chExt cx="2895600" cy="1305792"/>
          </a:xfrm>
        </p:grpSpPr>
        <p:sp>
          <p:nvSpPr>
            <p:cNvPr id="22" name="Rectangle 21"/>
            <p:cNvSpPr/>
            <p:nvPr/>
          </p:nvSpPr>
          <p:spPr>
            <a:xfrm>
              <a:off x="5029200" y="48768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867400" y="4953000"/>
              <a:ext cx="8763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1" name="7-Point Star 40"/>
          <p:cNvSpPr/>
          <p:nvPr/>
        </p:nvSpPr>
        <p:spPr>
          <a:xfrm>
            <a:off x="4572000" y="4457701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D</a:t>
            </a:r>
          </a:p>
        </p:txBody>
      </p:sp>
      <p:sp>
        <p:nvSpPr>
          <p:cNvPr id="42" name="7-Point Star 41"/>
          <p:cNvSpPr/>
          <p:nvPr/>
        </p:nvSpPr>
        <p:spPr>
          <a:xfrm>
            <a:off x="4800600" y="23622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43" name="Cloud 42"/>
          <p:cNvSpPr/>
          <p:nvPr/>
        </p:nvSpPr>
        <p:spPr>
          <a:xfrm>
            <a:off x="6705600" y="4419600"/>
            <a:ext cx="22098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44" name="Right Arrow 43">
            <a:hlinkClick r:id="rId9" action="ppaction://hlinksldjump"/>
          </p:cNvPr>
          <p:cNvSpPr/>
          <p:nvPr/>
        </p:nvSpPr>
        <p:spPr>
          <a:xfrm>
            <a:off x="7391400" y="6248400"/>
            <a:ext cx="16002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4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6858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/>
              <a:t>Câu</a:t>
            </a:r>
            <a:r>
              <a:rPr lang="en-US" sz="2800" b="1"/>
              <a:t> 4</a:t>
            </a:r>
            <a:r>
              <a:rPr lang="en-US" sz="2800"/>
              <a:t>: </a:t>
            </a:r>
            <a:r>
              <a:rPr lang="en-US" sz="2800" err="1"/>
              <a:t>Để</a:t>
            </a:r>
            <a:r>
              <a:rPr lang="en-US" sz="2800"/>
              <a:t> </a:t>
            </a:r>
            <a:r>
              <a:rPr lang="en-US" sz="2800" err="1"/>
              <a:t>tạo</a:t>
            </a:r>
            <a:r>
              <a:rPr lang="en-US" sz="2800"/>
              <a:t> </a:t>
            </a:r>
            <a:r>
              <a:rPr lang="en-US" sz="2800" err="1"/>
              <a:t>hiệu</a:t>
            </a:r>
            <a:r>
              <a:rPr lang="en-US" sz="2800"/>
              <a:t> </a:t>
            </a:r>
            <a:r>
              <a:rPr lang="en-US" sz="2800" err="1"/>
              <a:t>ứng</a:t>
            </a:r>
            <a:r>
              <a:rPr lang="en-US" sz="2800"/>
              <a:t> </a:t>
            </a:r>
            <a:r>
              <a:rPr lang="en-US" sz="2800" err="1"/>
              <a:t>trong</a:t>
            </a:r>
            <a:r>
              <a:rPr lang="en-US" sz="2800"/>
              <a:t> </a:t>
            </a:r>
            <a:r>
              <a:rPr lang="en-US" sz="2800" err="1"/>
              <a:t>phần</a:t>
            </a:r>
            <a:r>
              <a:rPr lang="en-US" sz="2800"/>
              <a:t> </a:t>
            </a:r>
            <a:r>
              <a:rPr lang="en-US" sz="2800" err="1"/>
              <a:t>mềm</a:t>
            </a:r>
            <a:r>
              <a:rPr lang="en-US" sz="2800"/>
              <a:t> </a:t>
            </a:r>
            <a:r>
              <a:rPr lang="en-US" sz="2800" err="1"/>
              <a:t>Powerpoint</a:t>
            </a:r>
            <a:r>
              <a:rPr lang="en-US" sz="2800"/>
              <a:t>, </a:t>
            </a:r>
            <a:r>
              <a:rPr lang="en-US" sz="2800" err="1"/>
              <a:t>em</a:t>
            </a:r>
            <a:r>
              <a:rPr lang="en-US" sz="2800"/>
              <a:t> </a:t>
            </a:r>
            <a:r>
              <a:rPr lang="en-US" sz="2800" err="1"/>
              <a:t>chọn</a:t>
            </a:r>
            <a:r>
              <a:rPr lang="en-US" sz="2800"/>
              <a:t> </a:t>
            </a:r>
            <a:r>
              <a:rPr lang="en-US" sz="2800" err="1"/>
              <a:t>thẻ</a:t>
            </a:r>
            <a:r>
              <a:rPr lang="en-US" sz="2800"/>
              <a:t> </a:t>
            </a:r>
            <a:r>
              <a:rPr lang="en-US" sz="2800" err="1"/>
              <a:t>nào</a:t>
            </a:r>
            <a:r>
              <a:rPr lang="en-US" sz="2800"/>
              <a:t>?</a:t>
            </a:r>
            <a:endParaRPr lang="en-US" sz="2800" b="1">
              <a:solidFill>
                <a:srgbClr val="0070C0"/>
              </a:solidFill>
            </a:endParaRPr>
          </a:p>
        </p:txBody>
      </p:sp>
      <p:grpSp>
        <p:nvGrpSpPr>
          <p:cNvPr id="4" name="Group 34"/>
          <p:cNvGrpSpPr/>
          <p:nvPr/>
        </p:nvGrpSpPr>
        <p:grpSpPr>
          <a:xfrm>
            <a:off x="5286380" y="5072074"/>
            <a:ext cx="2895600" cy="1305792"/>
            <a:chOff x="5029200" y="4876800"/>
            <a:chExt cx="2895600" cy="1305792"/>
          </a:xfrm>
        </p:grpSpPr>
        <p:sp>
          <p:nvSpPr>
            <p:cNvPr id="22" name="Rectangle 21"/>
            <p:cNvSpPr/>
            <p:nvPr/>
          </p:nvSpPr>
          <p:spPr>
            <a:xfrm>
              <a:off x="5029200" y="48768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91200" y="5181600"/>
              <a:ext cx="1371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30"/>
          <p:cNvGrpSpPr/>
          <p:nvPr/>
        </p:nvGrpSpPr>
        <p:grpSpPr>
          <a:xfrm>
            <a:off x="5257800" y="2732808"/>
            <a:ext cx="2895600" cy="1305792"/>
            <a:chOff x="5257800" y="2732808"/>
            <a:chExt cx="2895600" cy="1305792"/>
          </a:xfrm>
        </p:grpSpPr>
        <p:sp>
          <p:nvSpPr>
            <p:cNvPr id="7" name="Rectangle 6"/>
            <p:cNvSpPr/>
            <p:nvPr/>
          </p:nvSpPr>
          <p:spPr>
            <a:xfrm>
              <a:off x="52578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67400" y="3048000"/>
              <a:ext cx="162821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" name="Group 33"/>
          <p:cNvGrpSpPr/>
          <p:nvPr/>
        </p:nvGrpSpPr>
        <p:grpSpPr>
          <a:xfrm>
            <a:off x="457200" y="4953000"/>
            <a:ext cx="2895600" cy="1305792"/>
            <a:chOff x="685800" y="4953000"/>
            <a:chExt cx="2895600" cy="1305792"/>
          </a:xfrm>
        </p:grpSpPr>
        <p:sp>
          <p:nvSpPr>
            <p:cNvPr id="19" name="Rectangle 18"/>
            <p:cNvSpPr/>
            <p:nvPr/>
          </p:nvSpPr>
          <p:spPr>
            <a:xfrm>
              <a:off x="685800" y="49530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47800" y="5257800"/>
              <a:ext cx="1391082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loud 28"/>
          <p:cNvSpPr/>
          <p:nvPr/>
        </p:nvSpPr>
        <p:spPr>
          <a:xfrm>
            <a:off x="7086600" y="2428008"/>
            <a:ext cx="1905000" cy="84859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Giỏi</a:t>
            </a:r>
            <a:r>
              <a:rPr lang="en-US" sz="2000" b="1"/>
              <a:t> </a:t>
            </a:r>
            <a:r>
              <a:rPr lang="en-US" sz="2000" b="1" err="1"/>
              <a:t>quá</a:t>
            </a:r>
            <a:r>
              <a:rPr lang="en-US" sz="2000" b="1"/>
              <a:t> ^^</a:t>
            </a:r>
          </a:p>
        </p:txBody>
      </p:sp>
      <p:grpSp>
        <p:nvGrpSpPr>
          <p:cNvPr id="9" name="Group 24"/>
          <p:cNvGrpSpPr/>
          <p:nvPr/>
        </p:nvGrpSpPr>
        <p:grpSpPr>
          <a:xfrm>
            <a:off x="533400" y="2732808"/>
            <a:ext cx="2895600" cy="1305792"/>
            <a:chOff x="762000" y="2732808"/>
            <a:chExt cx="2895600" cy="1305792"/>
          </a:xfrm>
        </p:grpSpPr>
        <p:sp>
          <p:nvSpPr>
            <p:cNvPr id="5" name="Rectangle 4"/>
            <p:cNvSpPr/>
            <p:nvPr/>
          </p:nvSpPr>
          <p:spPr>
            <a:xfrm>
              <a:off x="7620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24000" y="2971800"/>
              <a:ext cx="1285875" cy="673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1" name="Cloud 30"/>
          <p:cNvSpPr/>
          <p:nvPr/>
        </p:nvSpPr>
        <p:spPr>
          <a:xfrm>
            <a:off x="2514600" y="2362200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2" name="7-Point Star 31"/>
          <p:cNvSpPr/>
          <p:nvPr/>
        </p:nvSpPr>
        <p:spPr>
          <a:xfrm>
            <a:off x="4724400" y="23622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33" name="7-Point Star 32"/>
          <p:cNvSpPr/>
          <p:nvPr/>
        </p:nvSpPr>
        <p:spPr>
          <a:xfrm>
            <a:off x="76200" y="22860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36" name="Cloud 35"/>
          <p:cNvSpPr/>
          <p:nvPr/>
        </p:nvSpPr>
        <p:spPr>
          <a:xfrm>
            <a:off x="2133600" y="4419600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7" name="Cloud 36"/>
          <p:cNvSpPr/>
          <p:nvPr/>
        </p:nvSpPr>
        <p:spPr>
          <a:xfrm>
            <a:off x="6929454" y="4429132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8" name="7-Point Star 37"/>
          <p:cNvSpPr/>
          <p:nvPr/>
        </p:nvSpPr>
        <p:spPr>
          <a:xfrm>
            <a:off x="0" y="44958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39" name="7-Point Star 38"/>
          <p:cNvSpPr/>
          <p:nvPr/>
        </p:nvSpPr>
        <p:spPr>
          <a:xfrm>
            <a:off x="4876800" y="44958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D</a:t>
            </a:r>
          </a:p>
        </p:txBody>
      </p:sp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7391400" y="6248400"/>
            <a:ext cx="16002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Chơi tiếp</a:t>
            </a:r>
          </a:p>
        </p:txBody>
      </p:sp>
    </p:spTree>
    <p:extLst>
      <p:ext uri="{BB962C8B-B14F-4D97-AF65-F5344CB8AC3E}">
        <p14:creationId xmlns:p14="http://schemas.microsoft.com/office/powerpoint/2010/main" val="26540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30066" y="2348880"/>
            <a:ext cx="7045647" cy="15662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6 THỰC HÀNH TỔNG HỢP</a:t>
            </a:r>
          </a:p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EDB2A2-630D-4669-8AF7-2092F8E9C1EB}"/>
              </a:ext>
            </a:extLst>
          </p:cNvPr>
          <p:cNvSpPr txBox="1"/>
          <p:nvPr/>
        </p:nvSpPr>
        <p:spPr>
          <a:xfrm>
            <a:off x="899592" y="76470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14D9EF-8C12-42B9-BB77-3FC21A9F2237}"/>
              </a:ext>
            </a:extLst>
          </p:cNvPr>
          <p:cNvSpPr txBox="1"/>
          <p:nvPr/>
        </p:nvSpPr>
        <p:spPr>
          <a:xfrm>
            <a:off x="1979712" y="1412776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  <a:endParaRPr lang="vi-VN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903433"/>
            <a:ext cx="7715304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3300" dirty="0" err="1"/>
              <a:t>Chủ</a:t>
            </a:r>
            <a:r>
              <a:rPr lang="en-US" sz="3300" dirty="0"/>
              <a:t> </a:t>
            </a:r>
            <a:r>
              <a:rPr lang="en-US" sz="3300" dirty="0" err="1"/>
              <a:t>đề</a:t>
            </a:r>
            <a:r>
              <a:rPr lang="en-US" sz="3300" dirty="0"/>
              <a:t> </a:t>
            </a:r>
            <a:r>
              <a:rPr lang="en-US" sz="3300" dirty="0" err="1"/>
              <a:t>bài</a:t>
            </a:r>
            <a:r>
              <a:rPr lang="en-US" sz="3300" dirty="0"/>
              <a:t> </a:t>
            </a:r>
            <a:r>
              <a:rPr lang="en-US" sz="3300" dirty="0" err="1"/>
              <a:t>trình</a:t>
            </a:r>
            <a:r>
              <a:rPr lang="en-US" sz="3300" dirty="0"/>
              <a:t> </a:t>
            </a:r>
            <a:r>
              <a:rPr lang="en-US" sz="3300" dirty="0" err="1"/>
              <a:t>chiếu</a:t>
            </a:r>
            <a:r>
              <a:rPr lang="en-US" sz="3300" dirty="0"/>
              <a:t> </a:t>
            </a:r>
            <a:r>
              <a:rPr lang="en-US" sz="3300" dirty="0" err="1"/>
              <a:t>là</a:t>
            </a:r>
            <a:r>
              <a:rPr lang="en-US" sz="3300" dirty="0"/>
              <a:t> </a:t>
            </a:r>
            <a:r>
              <a:rPr lang="en-US" sz="3300" dirty="0" err="1"/>
              <a:t>gì</a:t>
            </a:r>
            <a:r>
              <a:rPr lang="en-US" sz="3300" dirty="0"/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300" dirty="0" err="1"/>
              <a:t>Nội</a:t>
            </a:r>
            <a:r>
              <a:rPr lang="en-US" sz="3300" dirty="0"/>
              <a:t> dung </a:t>
            </a:r>
            <a:r>
              <a:rPr lang="en-US" sz="3300" dirty="0" err="1"/>
              <a:t>từng</a:t>
            </a:r>
            <a:r>
              <a:rPr lang="en-US" sz="3300" dirty="0"/>
              <a:t> </a:t>
            </a:r>
            <a:r>
              <a:rPr lang="en-US" sz="3300" dirty="0" err="1"/>
              <a:t>trang</a:t>
            </a:r>
            <a:r>
              <a:rPr lang="en-US" sz="3300" dirty="0"/>
              <a:t> </a:t>
            </a:r>
            <a:r>
              <a:rPr lang="en-US" sz="3300" dirty="0" err="1"/>
              <a:t>là</a:t>
            </a:r>
            <a:r>
              <a:rPr lang="en-US" sz="3300" dirty="0"/>
              <a:t> </a:t>
            </a:r>
            <a:r>
              <a:rPr lang="en-US" sz="3300" dirty="0" err="1"/>
              <a:t>gì</a:t>
            </a:r>
            <a:r>
              <a:rPr lang="en-US" sz="3300" dirty="0"/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300" dirty="0" err="1"/>
              <a:t>Mỗi</a:t>
            </a:r>
            <a:r>
              <a:rPr lang="en-US" sz="3300" dirty="0"/>
              <a:t> </a:t>
            </a:r>
            <a:r>
              <a:rPr lang="en-US" sz="3300" dirty="0" err="1"/>
              <a:t>trang</a:t>
            </a:r>
            <a:r>
              <a:rPr lang="en-US" sz="3300" dirty="0"/>
              <a:t> </a:t>
            </a:r>
            <a:r>
              <a:rPr lang="en-US" sz="3300" dirty="0" err="1"/>
              <a:t>cần</a:t>
            </a:r>
            <a:r>
              <a:rPr lang="en-US" sz="3300" dirty="0"/>
              <a:t> </a:t>
            </a:r>
            <a:r>
              <a:rPr lang="en-US" sz="3300" dirty="0" err="1"/>
              <a:t>đảm</a:t>
            </a:r>
            <a:r>
              <a:rPr lang="en-US" sz="3300" dirty="0"/>
              <a:t> </a:t>
            </a:r>
            <a:r>
              <a:rPr lang="en-US" sz="3300" dirty="0" err="1"/>
              <a:t>bảo</a:t>
            </a:r>
            <a:r>
              <a:rPr lang="en-US" sz="3300" dirty="0"/>
              <a:t> </a:t>
            </a:r>
            <a:r>
              <a:rPr lang="en-US" sz="3300" dirty="0" err="1"/>
              <a:t>những</a:t>
            </a:r>
            <a:r>
              <a:rPr lang="en-US" sz="3300" dirty="0"/>
              <a:t> </a:t>
            </a:r>
            <a:r>
              <a:rPr lang="en-US" sz="3300" dirty="0" err="1"/>
              <a:t>yêu</a:t>
            </a:r>
            <a:r>
              <a:rPr lang="en-US" sz="3300" dirty="0"/>
              <a:t> </a:t>
            </a:r>
            <a:r>
              <a:rPr lang="en-US" sz="3300" dirty="0" err="1"/>
              <a:t>cầu</a:t>
            </a:r>
            <a:r>
              <a:rPr lang="en-US" sz="3300" dirty="0"/>
              <a:t> </a:t>
            </a:r>
            <a:r>
              <a:rPr lang="en-US" sz="3300" dirty="0" err="1"/>
              <a:t>gì</a:t>
            </a:r>
            <a:r>
              <a:rPr lang="en-US" sz="3300" dirty="0"/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US" sz="3300" dirty="0"/>
          </a:p>
          <a:p>
            <a:pPr>
              <a:lnSpc>
                <a:spcPct val="150000"/>
              </a:lnSpc>
              <a:buFontTx/>
              <a:buChar char="-"/>
            </a:pPr>
            <a:endParaRPr lang="en-US" sz="3300" dirty="0"/>
          </a:p>
          <a:p>
            <a:pPr>
              <a:lnSpc>
                <a:spcPct val="150000"/>
              </a:lnSpc>
              <a:buFontTx/>
              <a:buChar char="-"/>
            </a:pPr>
            <a:endParaRPr lang="en-US" sz="3300" dirty="0"/>
          </a:p>
          <a:p>
            <a:pPr algn="ctr">
              <a:lnSpc>
                <a:spcPct val="150000"/>
              </a:lnSpc>
              <a:buNone/>
            </a:pPr>
            <a:endParaRPr lang="en-US" sz="3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t="-3000" r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FF0000"/>
                </a:solidFill>
              </a:rPr>
              <a:t>Bài trình chiếu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 chủ đề “Quê hương, đất nước em”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04" y="1974871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Trang 1: Giới thiệu về đất nước</a:t>
            </a:r>
          </a:p>
          <a:p>
            <a:pPr>
              <a:lnSpc>
                <a:spcPct val="150000"/>
              </a:lnSpc>
            </a:pPr>
            <a:r>
              <a:rPr lang="en-US"/>
              <a:t>Trang 2: Giới thiệu về Thủ đô Hà Nội</a:t>
            </a:r>
          </a:p>
          <a:p>
            <a:pPr>
              <a:lnSpc>
                <a:spcPct val="150000"/>
              </a:lnSpc>
            </a:pPr>
            <a:r>
              <a:rPr lang="en-US"/>
              <a:t>Trang 3: Giới thiệu thành phố Huế</a:t>
            </a:r>
          </a:p>
          <a:p>
            <a:pPr>
              <a:lnSpc>
                <a:spcPct val="150000"/>
              </a:lnSpc>
            </a:pPr>
            <a:r>
              <a:rPr lang="en-US"/>
              <a:t>Trang 4: Giới thiệu về biển đảo</a:t>
            </a:r>
          </a:p>
          <a:p>
            <a:pPr>
              <a:lnSpc>
                <a:spcPct val="150000"/>
              </a:lnSpc>
            </a:pPr>
            <a:r>
              <a:rPr lang="en-US"/>
              <a:t>Trang 5: Giới thiệu về tỉnh, thành phố khác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448</Words>
  <Application>Microsoft Office PowerPoint</Application>
  <PresentationFormat>On-screen Show (4:3)</PresentationFormat>
  <Paragraphs>98</Paragraphs>
  <Slides>26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VNI-Zap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trình chiếu  chủ đề “Quê hương, đất nước em”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MÓN ĂN ĐẶC SẢN CỦA HÀ NỘI</vt:lpstr>
      <vt:lpstr>Đâu là danh lam thắng cảnh của Hà Nội?</vt:lpstr>
      <vt:lpstr>PowerPoint Presentation</vt:lpstr>
      <vt:lpstr>Yêu cầu bài trình chiếu  chủ đề “Quê hương, đất nước em”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DEP-PC</dc:creator>
  <cp:lastModifiedBy>Administrator</cp:lastModifiedBy>
  <cp:revision>123</cp:revision>
  <dcterms:created xsi:type="dcterms:W3CDTF">2019-12-23T03:47:44Z</dcterms:created>
  <dcterms:modified xsi:type="dcterms:W3CDTF">2021-02-19T01:45:08Z</dcterms:modified>
</cp:coreProperties>
</file>