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6.xml" ContentType="application/vnd.openxmlformats-officedocument.presentationml.notesSlide+xml"/>
  <Override PartName="/ppt/tags/tag20.xml" ContentType="application/vnd.openxmlformats-officedocument.presentationml.tags+xml"/>
  <Override PartName="/ppt/notesSlides/notesSlide7.xml" ContentType="application/vnd.openxmlformats-officedocument.presentationml.notesSlide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ppt/tags/tag22.xml" ContentType="application/vnd.openxmlformats-officedocument.presentationml.tags+xml"/>
  <Override PartName="/ppt/notesSlides/notesSlide9.xml" ContentType="application/vnd.openxmlformats-officedocument.presentationml.notesSlide+xml"/>
  <Override PartName="/ppt/tags/tag23.xml" ContentType="application/vnd.openxmlformats-officedocument.presentationml.tags+xml"/>
  <Override PartName="/ppt/notesSlides/notesSlide10.xml" ContentType="application/vnd.openxmlformats-officedocument.presentationml.notesSlide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  <Override PartName="/ppt/tags/tag25.xml" ContentType="application/vnd.openxmlformats-officedocument.presentationml.tags+xml"/>
  <Override PartName="/ppt/notesSlides/notesSlide12.xml" ContentType="application/vnd.openxmlformats-officedocument.presentationml.notesSlide+xml"/>
  <Override PartName="/ppt/tags/tag26.xml" ContentType="application/vnd.openxmlformats-officedocument.presentationml.tags+xml"/>
  <Override PartName="/ppt/notesSlides/notesSlide13.xml" ContentType="application/vnd.openxmlformats-officedocument.presentationml.notesSlide+xml"/>
  <Override PartName="/ppt/tags/tag27.xml" ContentType="application/vnd.openxmlformats-officedocument.presentationml.tags+xml"/>
  <Override PartName="/ppt/notesSlides/notesSlide14.xml" ContentType="application/vnd.openxmlformats-officedocument.presentationml.notesSlide+xml"/>
  <Override PartName="/ppt/tags/tag28.xml" ContentType="application/vnd.openxmlformats-officedocument.presentationml.tags+xml"/>
  <Override PartName="/ppt/notesSlides/notesSlide15.xml" ContentType="application/vnd.openxmlformats-officedocument.presentationml.notesSlide+xml"/>
  <Override PartName="/ppt/tags/tag29.xml" ContentType="application/vnd.openxmlformats-officedocument.presentationml.tags+xml"/>
  <Override PartName="/ppt/notesSlides/notesSlide16.xml" ContentType="application/vnd.openxmlformats-officedocument.presentationml.notesSlide+xml"/>
  <Override PartName="/ppt/tags/tag30.xml" ContentType="application/vnd.openxmlformats-officedocument.presentationml.tags+xml"/>
  <Override PartName="/ppt/notesSlides/notesSlide17.xml" ContentType="application/vnd.openxmlformats-officedocument.presentationml.notesSlide+xml"/>
  <Override PartName="/ppt/tags/tag31.xml" ContentType="application/vnd.openxmlformats-officedocument.presentationml.tags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20"/>
  </p:notesMasterIdLst>
  <p:sldIdLst>
    <p:sldId id="342" r:id="rId2"/>
    <p:sldId id="334" r:id="rId3"/>
    <p:sldId id="335" r:id="rId4"/>
    <p:sldId id="336" r:id="rId5"/>
    <p:sldId id="344" r:id="rId6"/>
    <p:sldId id="337" r:id="rId7"/>
    <p:sldId id="328" r:id="rId8"/>
    <p:sldId id="329" r:id="rId9"/>
    <p:sldId id="330" r:id="rId10"/>
    <p:sldId id="353" r:id="rId11"/>
    <p:sldId id="331" r:id="rId12"/>
    <p:sldId id="350" r:id="rId13"/>
    <p:sldId id="351" r:id="rId14"/>
    <p:sldId id="352" r:id="rId15"/>
    <p:sldId id="345" r:id="rId16"/>
    <p:sldId id="343" r:id="rId17"/>
    <p:sldId id="290" r:id="rId18"/>
    <p:sldId id="298" r:id="rId19"/>
  </p:sldIdLst>
  <p:sldSz cx="9144000" cy="5143500" type="screen16x9"/>
  <p:notesSz cx="6858000" cy="91440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3B1"/>
    <a:srgbClr val="009242"/>
    <a:srgbClr val="66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18" autoAdjust="0"/>
  </p:normalViewPr>
  <p:slideViewPr>
    <p:cSldViewPr>
      <p:cViewPr varScale="1">
        <p:scale>
          <a:sx n="78" d="100"/>
          <a:sy n="78" d="100"/>
        </p:scale>
        <p:origin x="940" y="56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6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C60FA1-BB64-490D-BA17-247F80FBF9A5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0508B-14E8-4F62-BFAF-5E00FF50F1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5104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65886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56423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85953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47673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31393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22157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369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1394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3307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470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0530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967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3067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8161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919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727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D0508B-14E8-4F62-BFAF-5E00FF50F1D1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3793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43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1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4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F7B59-2C64-4269-9F75-6DFC87983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93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90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7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8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5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9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76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3/18/2022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5" r:id="rId7"/>
    <p:sldLayoutId id="2147484651" r:id="rId8"/>
    <p:sldLayoutId id="2147484652" r:id="rId9"/>
    <p:sldLayoutId id="2147484653" r:id="rId10"/>
    <p:sldLayoutId id="2147484654" r:id="rId11"/>
    <p:sldLayoutId id="21474846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3.xml"/><Relationship Id="rId6" Type="http://schemas.openxmlformats.org/officeDocument/2006/relationships/image" Target="../media/image9.png"/><Relationship Id="rId5" Type="http://schemas.openxmlformats.org/officeDocument/2006/relationships/image" Target="../media/image10.png"/><Relationship Id="rId4" Type="http://schemas.openxmlformats.org/officeDocument/2006/relationships/hyperlink" Target="Microsoft%20Windows%20Logo.lnk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5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6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7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9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0.xml"/><Relationship Id="rId4" Type="http://schemas.openxmlformats.org/officeDocument/2006/relationships/image" Target="../media/image1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3" Type="http://schemas.openxmlformats.org/officeDocument/2006/relationships/tags" Target="../tags/tag8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10" Type="http://schemas.openxmlformats.org/officeDocument/2006/relationships/notesSlide" Target="../notesSlides/notesSlide6.xml"/><Relationship Id="rId4" Type="http://schemas.openxmlformats.org/officeDocument/2006/relationships/tags" Target="../tags/tag15.xml"/><Relationship Id="rId9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0.xml"/><Relationship Id="rId6" Type="http://schemas.openxmlformats.org/officeDocument/2006/relationships/image" Target="../media/image7.png"/><Relationship Id="rId5" Type="http://schemas.openxmlformats.org/officeDocument/2006/relationships/hyperlink" Target="Microsoft%20Windows%20Logo.lnk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Microsoft%20Windows%20Logo.ln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2.xml"/><Relationship Id="rId5" Type="http://schemas.openxmlformats.org/officeDocument/2006/relationships/image" Target="../media/image9.png"/><Relationship Id="rId4" Type="http://schemas.openxmlformats.org/officeDocument/2006/relationships/hyperlink" Target="Microsoft%20Windows%20Logo.l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"/>
            <a:ext cx="9143999" cy="5143500"/>
          </a:xfrm>
          <a:prstGeom prst="rect">
            <a:avLst/>
          </a:prstGeom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569914" y="1657350"/>
            <a:ext cx="8116887" cy="785927"/>
          </a:xfrm>
          <a:prstGeom prst="rect">
            <a:avLst/>
          </a:prstGeom>
          <a:noFill/>
          <a:ln>
            <a:noFill/>
          </a:ln>
          <a:effectLst/>
        </p:spPr>
        <p:txBody>
          <a:bodyPr lIns="107767" tIns="53883" rIns="107767" bIns="538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242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</a:rPr>
              <a:t>TIN HỌC LỚP 5 </a:t>
            </a:r>
            <a:endParaRPr lang="en-US" sz="4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242"/>
              </a:solidFill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41" y="4733389"/>
            <a:ext cx="310673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0682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607"/>
    </mc:Choice>
    <mc:Fallback xmlns="">
      <p:transition spd="slow" advClick="0" advTm="560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143000" y="819150"/>
            <a:ext cx="328048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600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repeat 60 [</a:t>
            </a:r>
            <a:r>
              <a:rPr lang="en-US" altLang="en-US" sz="2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5 </a:t>
            </a:r>
            <a:r>
              <a:rPr lang="en-US" altLang="en-US" sz="2600" b="1" dirty="0" err="1">
                <a:solidFill>
                  <a:srgbClr val="0070C0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070C0"/>
                </a:solidFill>
                <a:latin typeface="Times New Roman" panose="02020603050405020304" pitchFamily="18" charset="0"/>
              </a:rPr>
              <a:t> 6]</a:t>
            </a:r>
          </a:p>
          <a:p>
            <a:pPr algn="just" eaLnBrk="1" hangingPunct="1"/>
            <a:r>
              <a:rPr lang="en-US" altLang="en-US" sz="2600" dirty="0">
                <a:solidFill>
                  <a:srgbClr val="0070C0"/>
                </a:solidFill>
                <a:latin typeface="Times New Roman" panose="02020603050405020304" pitchFamily="18" charset="0"/>
              </a:rPr>
              <a:t>End</a:t>
            </a:r>
          </a:p>
        </p:txBody>
      </p:sp>
      <p:pic>
        <p:nvPicPr>
          <p:cNvPr id="9" name="Picture 8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917645"/>
            <a:ext cx="1066800" cy="963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9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2651829"/>
            <a:ext cx="1901121" cy="1901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1133476" y="2784387"/>
            <a:ext cx="404812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To Duongtron4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4 [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90]</a:t>
            </a:r>
          </a:p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0959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 advClick="0" advTm="19767">
        <p:cut/>
      </p:transition>
    </mc:Choice>
    <mc:Fallback xmlns="">
      <p:transition advClick="0" advTm="19767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381000" y="590553"/>
            <a:ext cx="8610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gồm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hoặc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nhiều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6390" name="TextBox 16"/>
          <p:cNvSpPr txBox="1">
            <a:spLocks noChangeArrowheads="1"/>
          </p:cNvSpPr>
          <p:nvPr/>
        </p:nvSpPr>
        <p:spPr bwMode="auto">
          <a:xfrm>
            <a:off x="176214" y="112713"/>
            <a:ext cx="9043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HOẠT ĐỘNG ỨNG DỤNG, MỞ RỘNG</a:t>
            </a: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1871" y="1857736"/>
            <a:ext cx="1730729" cy="1571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640067"/>
            <a:ext cx="1981200" cy="178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93123C8-C0CE-4179-84DD-75F1B62FEA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7193" y="1428750"/>
            <a:ext cx="2369397" cy="22098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07B8B5-44D2-45F3-8BEB-CE7A0E25774C}"/>
              </a:ext>
            </a:extLst>
          </p:cNvPr>
          <p:cNvSpPr txBox="1"/>
          <p:nvPr/>
        </p:nvSpPr>
        <p:spPr>
          <a:xfrm>
            <a:off x="1143000" y="37147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EA55426-C215-4C48-B32A-AC1383D508A4}"/>
              </a:ext>
            </a:extLst>
          </p:cNvPr>
          <p:cNvSpPr txBox="1"/>
          <p:nvPr/>
        </p:nvSpPr>
        <p:spPr>
          <a:xfrm>
            <a:off x="3886200" y="3690056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4AB13C9-9661-473E-B972-66A0CCB3D2DF}"/>
              </a:ext>
            </a:extLst>
          </p:cNvPr>
          <p:cNvSpPr txBox="1"/>
          <p:nvPr/>
        </p:nvSpPr>
        <p:spPr>
          <a:xfrm>
            <a:off x="6629400" y="363855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21550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524000" y="2514421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REPEAT  4 [ FD  100  LT  90 ]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56F4731-6CC3-4BF1-8B58-6C9A83A494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090" y="133350"/>
            <a:ext cx="1919110" cy="178984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336B5D1-7E7A-4194-895E-C6AD1B0A30D4}"/>
              </a:ext>
            </a:extLst>
          </p:cNvPr>
          <p:cNvSpPr txBox="1"/>
          <p:nvPr/>
        </p:nvSpPr>
        <p:spPr>
          <a:xfrm>
            <a:off x="533400" y="188595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8F945A-FDCA-4DDC-AF33-8066468FEA21}"/>
              </a:ext>
            </a:extLst>
          </p:cNvPr>
          <p:cNvSpPr txBox="1"/>
          <p:nvPr/>
        </p:nvSpPr>
        <p:spPr>
          <a:xfrm>
            <a:off x="2884308" y="133350"/>
            <a:ext cx="608753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</a:t>
            </a:r>
            <a:r>
              <a:rPr lang="vi-VN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vi-VN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ớc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rồi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360/6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2E55B09C-A0B9-4228-8942-9E9870615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2711" y="3825016"/>
            <a:ext cx="5943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 Hinh1</a:t>
            </a:r>
          </a:p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</a:rPr>
              <a:t>REPEAT  6 [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>
                <a:latin typeface="Times New Roman" panose="02020603050405020304" pitchFamily="18" charset="0"/>
              </a:rPr>
              <a:t>FD  50  RT  360/6 ]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12912380"/>
      </p:ext>
    </p:extLst>
  </p:cSld>
  <p:clrMapOvr>
    <a:masterClrMapping/>
  </p:clrMapOvr>
  <p:transition spd="slow" advClick="0" advTm="32309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2286000" y="3733621"/>
            <a:ext cx="5105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 Hinh2</a:t>
            </a:r>
          </a:p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</a:rPr>
              <a:t>REPEAT  4 [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dirty="0">
                <a:latin typeface="Times New Roman" panose="02020603050405020304" pitchFamily="18" charset="0"/>
              </a:rPr>
              <a:t>RT  360/4 ]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6988"/>
            <a:ext cx="1905000" cy="1729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B06506FE-B7B3-46FE-87BC-69C415B5D35E}"/>
              </a:ext>
            </a:extLst>
          </p:cNvPr>
          <p:cNvSpPr txBox="1"/>
          <p:nvPr/>
        </p:nvSpPr>
        <p:spPr>
          <a:xfrm>
            <a:off x="762000" y="1957685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4AF3E95-A2DA-4429-978D-8F0C04FF9DED}"/>
              </a:ext>
            </a:extLst>
          </p:cNvPr>
          <p:cNvSpPr txBox="1"/>
          <p:nvPr/>
        </p:nvSpPr>
        <p:spPr>
          <a:xfrm>
            <a:off x="2801602" y="380252"/>
            <a:ext cx="60553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quay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360/6 </a:t>
            </a:r>
            <a:r>
              <a:rPr 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54CC147A-C513-4841-A4F7-742DD3B5A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426932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REPEAT  4 [ FD  100  RT  90 ]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8805824"/>
      </p:ext>
    </p:extLst>
  </p:cSld>
  <p:clrMapOvr>
    <a:masterClrMapping/>
  </p:clrMapOvr>
  <p:transition spd="slow" advClick="0" advTm="17418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pic>
        <p:nvPicPr>
          <p:cNvPr id="16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87437"/>
            <a:ext cx="1676399" cy="151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1351845" y="3626040"/>
            <a:ext cx="5410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  Hinh3</a:t>
            </a:r>
          </a:p>
          <a:p>
            <a:pPr algn="just" eaLnBrk="1" hangingPunct="1"/>
            <a:r>
              <a:rPr lang="en-US" altLang="en-US" sz="2400" dirty="0">
                <a:latin typeface="Times New Roman" panose="02020603050405020304" pitchFamily="18" charset="0"/>
              </a:rPr>
              <a:t>REPEAT  6 [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Laco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400" dirty="0">
                <a:latin typeface="Times New Roman" panose="02020603050405020304" pitchFamily="18" charset="0"/>
              </a:rPr>
              <a:t>RT  360/6 ] 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0621E9E-6BF2-4491-9C59-33A3657F11F1}"/>
              </a:ext>
            </a:extLst>
          </p:cNvPr>
          <p:cNvSpPr txBox="1"/>
          <p:nvPr/>
        </p:nvSpPr>
        <p:spPr>
          <a:xfrm>
            <a:off x="513645" y="179064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274FCB9-E4D6-4B60-8D42-A0E69EAE2F07}"/>
              </a:ext>
            </a:extLst>
          </p:cNvPr>
          <p:cNvSpPr txBox="1"/>
          <p:nvPr/>
        </p:nvSpPr>
        <p:spPr>
          <a:xfrm>
            <a:off x="2822832" y="152980"/>
            <a:ext cx="608753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bởi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endParaRPr lang="en-US" sz="20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cờ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Rùa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360/6 </a:t>
            </a:r>
            <a:r>
              <a:rPr 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 Box 19">
            <a:extLst>
              <a:ext uri="{FF2B5EF4-FFF2-40B4-BE49-F238E27FC236}">
                <a16:creationId xmlns:a16="http://schemas.microsoft.com/office/drawing/2014/main" id="{DAC6FC1A-4AF5-4BDD-BFE9-E929AB8B1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0588" y="2343150"/>
            <a:ext cx="655421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To 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Laco</a:t>
            </a:r>
            <a:endParaRPr lang="en-US" altLang="en-US" sz="24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FD 50 REPEAT 4[FD 50 RT 90] BK 50</a:t>
            </a:r>
            <a:r>
              <a:rPr lang="en-US" altLang="en-US" sz="2400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</a:p>
          <a:p>
            <a:pPr algn="just" eaLnBrk="1" hangingPunct="1"/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0679666"/>
      </p:ext>
    </p:extLst>
  </p:cSld>
  <p:clrMapOvr>
    <a:masterClrMapping/>
  </p:clrMapOvr>
  <p:transition spd="slow" advClick="0" advTm="24563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FF0000"/>
                </a:solidFill>
              </a:rPr>
              <a:t>Chú</a:t>
            </a:r>
            <a:r>
              <a:rPr lang="en-US" dirty="0">
                <a:solidFill>
                  <a:srgbClr val="FF0000"/>
                </a:solidFill>
              </a:rPr>
              <a:t> ý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00152"/>
            <a:ext cx="8382000" cy="339407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xong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thoát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khỏi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logo,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lưu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thủ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tục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viết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trong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1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bằng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câu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lệnh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	Save “&lt;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tên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&gt;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	(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ví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dụ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: Save “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Cacthutuc.lgo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nhấn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Enter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5689161"/>
      </p:ext>
    </p:extLst>
  </p:cSld>
  <p:clrMapOvr>
    <a:masterClrMapping/>
  </p:clrMapOvr>
  <p:transition spd="slow" advClick="0" advTm="19499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3706"/>
            <a:ext cx="8839200" cy="497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2" y="971551"/>
            <a:ext cx="7734300" cy="1736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GHI NHỚ</a:t>
            </a:r>
          </a:p>
          <a:p>
            <a:pPr algn="just"/>
            <a:endParaRPr 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… )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1881313"/>
      </p:ext>
    </p:extLst>
  </p:cSld>
  <p:clrMapOvr>
    <a:masterClrMapping/>
  </p:clrMapOvr>
  <p:transition spd="slow" advClick="0" advTm="19486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757238" y="1246019"/>
            <a:ext cx="7853363" cy="2445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100, 101, 102.</a:t>
            </a:r>
          </a:p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Logo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khích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tin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</a:p>
          <a:p>
            <a:pPr algn="just" eaLnBrk="1" hangingPunct="1">
              <a:lnSpc>
                <a:spcPct val="130000"/>
              </a:lnSpc>
              <a:buFontTx/>
              <a:buChar char="-"/>
            </a:pP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24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6: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914400" y="447675"/>
            <a:ext cx="6477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B03B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DẶN DÒ</a:t>
            </a:r>
            <a:endParaRPr lang="vi-VN" altLang="en-US" sz="2800" b="1">
              <a:solidFill>
                <a:srgbClr val="0B03B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412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solidFill>
                <a:srgbClr val="000000"/>
              </a:solidFill>
            </a:endParaRPr>
          </a:p>
        </p:txBody>
      </p:sp>
      <p:pic>
        <p:nvPicPr>
          <p:cNvPr id="17413" name="Picture 24" descr="POINSET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3195" y="-115093"/>
            <a:ext cx="10287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6" descr="POINSET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138541">
            <a:off x="277813" y="3946527"/>
            <a:ext cx="958851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Click="0" advTm="17227">
    <p:randomBar dir="vert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9" tIns="34295" rIns="68589" bIns="34295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1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2" name="Group 16"/>
          <p:cNvGrpSpPr>
            <a:grpSpLocks/>
          </p:cNvGrpSpPr>
          <p:nvPr/>
        </p:nvGrpSpPr>
        <p:grpSpPr bwMode="auto">
          <a:xfrm>
            <a:off x="68265" y="728663"/>
            <a:ext cx="8802687" cy="2794070"/>
            <a:chOff x="218804" y="2133600"/>
            <a:chExt cx="11734800" cy="1498739"/>
          </a:xfrm>
        </p:grpSpPr>
        <p:sp>
          <p:nvSpPr>
            <p:cNvPr id="18443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544870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custDataLst>
      <p:tags r:id="rId1"/>
    </p:custDataLst>
  </p:cSld>
  <p:clrMapOvr>
    <a:masterClrMapping/>
  </p:clrMapOvr>
  <p:transition spd="slow" advClick="0" advTm="5694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0481"/>
            <a:ext cx="9144000" cy="1247545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 LUYỆN TẬP THỦ TỤC (</a:t>
            </a:r>
            <a:r>
              <a:rPr lang="en-US" sz="3600" b="1" dirty="0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3 + 4)</a:t>
            </a: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39688" y="57150"/>
            <a:ext cx="90678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36512" y="3143595"/>
            <a:ext cx="9144000" cy="121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100</a:t>
            </a: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33E6CC7-1DE0-4567-96F3-516FF9BFAE74}"/>
              </a:ext>
            </a:extLst>
          </p:cNvPr>
          <p:cNvSpPr txBox="1"/>
          <p:nvPr/>
        </p:nvSpPr>
        <p:spPr>
          <a:xfrm>
            <a:off x="2209802" y="400050"/>
            <a:ext cx="5122311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E394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TIN HỌC LỚP 5</a:t>
            </a:r>
            <a:endParaRPr lang="zh-CN" altLang="en-US" sz="4400" b="1" dirty="0">
              <a:solidFill>
                <a:srgbClr val="E394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FDFD363C-44A5-45D8-810E-C1C29FBE32DA}"/>
              </a:ext>
            </a:extLst>
          </p:cNvPr>
          <p:cNvSpPr txBox="1"/>
          <p:nvPr/>
        </p:nvSpPr>
        <p:spPr>
          <a:xfrm>
            <a:off x="533402" y="1200265"/>
            <a:ext cx="9135163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CHỦ ĐỀ 4 – THẾ GIỚI LOGO</a:t>
            </a:r>
            <a:endParaRPr lang="zh-CN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66382743"/>
      </p:ext>
    </p:extLst>
  </p:cSld>
  <p:clrMapOvr>
    <a:masterClrMapping/>
  </p:clrMapOvr>
  <p:transition spd="slow" advClick="0" advTm="8393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5" y="514352"/>
            <a:ext cx="7550151" cy="2190751"/>
            <a:chOff x="1336675" y="443345"/>
            <a:chExt cx="7532555" cy="3022600"/>
          </a:xfrm>
        </p:grpSpPr>
        <p:pic>
          <p:nvPicPr>
            <p:cNvPr id="8200" name="Picture 5" descr="Cover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lưu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6" y="2419351"/>
            <a:ext cx="7431088" cy="2324100"/>
            <a:chOff x="1462426" y="3337719"/>
            <a:chExt cx="7430655" cy="3098800"/>
          </a:xfrm>
        </p:grpSpPr>
        <p:pic>
          <p:nvPicPr>
            <p:cNvPr id="8198" name="Picture 7" descr="Cover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Rèn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thói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chương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0962" y="1666876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517A8A6-7613-45CD-BFDB-C1B47A73D033}"/>
              </a:ext>
            </a:extLst>
          </p:cNvPr>
          <p:cNvSpPr/>
          <p:nvPr/>
        </p:nvSpPr>
        <p:spPr>
          <a:xfrm>
            <a:off x="215899" y="1883127"/>
            <a:ext cx="2557466" cy="122863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 CẦU CẦN ĐẠT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94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1123">
        <p:split orient="vert"/>
      </p:transition>
    </mc:Choice>
    <mc:Fallback xmlns="">
      <p:transition spd="slow" advClick="0" advTm="11123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69259" r="14166" b="4074"/>
          <a:stretch/>
        </p:blipFill>
        <p:spPr>
          <a:xfrm>
            <a:off x="2971799" y="3562350"/>
            <a:ext cx="3276601" cy="1371600"/>
          </a:xfrm>
          <a:prstGeom prst="rect">
            <a:avLst/>
          </a:prstGeom>
        </p:spPr>
      </p:pic>
      <p:sp>
        <p:nvSpPr>
          <p:cNvPr id="2" name="TextBox 16"/>
          <p:cNvSpPr txBox="1">
            <a:spLocks noChangeArrowheads="1"/>
          </p:cNvSpPr>
          <p:nvPr/>
        </p:nvSpPr>
        <p:spPr bwMode="auto">
          <a:xfrm>
            <a:off x="1752600" y="1428750"/>
            <a:ext cx="5791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97022124"/>
      </p:ext>
    </p:extLst>
  </p:cSld>
  <p:clrMapOvr>
    <a:masterClrMapping/>
  </p:clrMapOvr>
  <p:transition spd="slow" advClick="0" advTm="8816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0"/>
          <p:cNvSpPr txBox="1">
            <a:spLocks/>
          </p:cNvSpPr>
          <p:nvPr/>
        </p:nvSpPr>
        <p:spPr>
          <a:xfrm>
            <a:off x="830070" y="353740"/>
            <a:ext cx="7543800" cy="7029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ý: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nạp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tệp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100" b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84">
            <a:extLst>
              <a:ext uri="{FF2B5EF4-FFF2-40B4-BE49-F238E27FC236}">
                <a16:creationId xmlns:a16="http://schemas.microsoft.com/office/drawing/2014/main" id="{663E0D01-C845-4985-9740-E6BE6731696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909852" y="2996870"/>
            <a:ext cx="1290551" cy="1251280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960" kern="0">
              <a:solidFill>
                <a:sysClr val="window" lastClr="FFFFFF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19" name="任意多边形 20">
            <a:extLst>
              <a:ext uri="{FF2B5EF4-FFF2-40B4-BE49-F238E27FC236}">
                <a16:creationId xmlns:a16="http://schemas.microsoft.com/office/drawing/2014/main" id="{E8A8AA62-686A-4D47-8A8E-A7E8B186557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13046" y="3063166"/>
            <a:ext cx="5516468" cy="1099269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altLang="zh-CN" sz="2000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0" name="任意多边形 17">
            <a:extLst>
              <a:ext uri="{FF2B5EF4-FFF2-40B4-BE49-F238E27FC236}">
                <a16:creationId xmlns:a16="http://schemas.microsoft.com/office/drawing/2014/main" id="{EDCC0711-9E4C-470E-9EC5-F12A0A85742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909850" y="1552932"/>
            <a:ext cx="5384240" cy="1220667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Load “&lt;</a:t>
            </a:r>
            <a:r>
              <a:rPr lang="en-US" sz="2000" i="1" dirty="0" err="1">
                <a:latin typeface="Times New Roman" pitchFamily="18" charset="0"/>
                <a:cs typeface="Times New Roman" pitchFamily="18" charset="0"/>
              </a:rPr>
              <a:t>Tentep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>
              <a:lnSpc>
                <a:spcPct val="120000"/>
              </a:lnSpc>
              <a:defRPr/>
            </a:pP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zh-CN" sz="2000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1" name="椭圆 39">
            <a:extLst>
              <a:ext uri="{FF2B5EF4-FFF2-40B4-BE49-F238E27FC236}">
                <a16:creationId xmlns:a16="http://schemas.microsoft.com/office/drawing/2014/main" id="{63E42CB0-83E8-4E76-91AE-1D64472687F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09851" y="1648217"/>
            <a:ext cx="1117148" cy="1011064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1</a:t>
            </a:r>
          </a:p>
        </p:txBody>
      </p:sp>
      <p:sp>
        <p:nvSpPr>
          <p:cNvPr id="23" name="椭圆 86">
            <a:extLst>
              <a:ext uri="{FF2B5EF4-FFF2-40B4-BE49-F238E27FC236}">
                <a16:creationId xmlns:a16="http://schemas.microsoft.com/office/drawing/2014/main" id="{E45C050F-F941-46F7-A9AC-FA282B903DC3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988540" y="3092926"/>
            <a:ext cx="1062965" cy="1039748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3481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21346">
        <p:circle/>
      </p:transition>
    </mc:Choice>
    <mc:Fallback xmlns="">
      <p:transition spd="slow" advClick="0" advTm="21346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21" grpId="0" animBg="1"/>
      <p:bldP spid="2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0"/>
          <p:cNvSpPr txBox="1">
            <a:spLocks/>
          </p:cNvSpPr>
          <p:nvPr/>
        </p:nvSpPr>
        <p:spPr>
          <a:xfrm>
            <a:off x="990600" y="164080"/>
            <a:ext cx="7086600" cy="7029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84">
            <a:extLst>
              <a:ext uri="{FF2B5EF4-FFF2-40B4-BE49-F238E27FC236}">
                <a16:creationId xmlns:a16="http://schemas.microsoft.com/office/drawing/2014/main" id="{663E0D01-C845-4985-9740-E6BE67316961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909852" y="2832261"/>
            <a:ext cx="1290551" cy="1251280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960" kern="0">
              <a:solidFill>
                <a:sysClr val="window" lastClr="FFFFFF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18" name="任意多边形 19">
            <a:extLst>
              <a:ext uri="{FF2B5EF4-FFF2-40B4-BE49-F238E27FC236}">
                <a16:creationId xmlns:a16="http://schemas.microsoft.com/office/drawing/2014/main" id="{8E2CFBE6-CC5A-4B4C-A9D6-090B8A56153C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026998" y="1926442"/>
            <a:ext cx="4799995" cy="1159115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tục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Editor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任意多边形 20">
            <a:extLst>
              <a:ext uri="{FF2B5EF4-FFF2-40B4-BE49-F238E27FC236}">
                <a16:creationId xmlns:a16="http://schemas.microsoft.com/office/drawing/2014/main" id="{E8A8AA62-686A-4D47-8A8E-A7E8B186557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2013046" y="2898557"/>
            <a:ext cx="5516468" cy="1099269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50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Bước 3: Nháy vào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và chọn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Save and Exit</a:t>
            </a:r>
            <a:endParaRPr lang="zh-CN" altLang="en-US" i="1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0" name="任意多边形 17">
            <a:extLst>
              <a:ext uri="{FF2B5EF4-FFF2-40B4-BE49-F238E27FC236}">
                <a16:creationId xmlns:a16="http://schemas.microsoft.com/office/drawing/2014/main" id="{EDCC0711-9E4C-470E-9EC5-F12A0A85742D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09850" y="899212"/>
            <a:ext cx="5384240" cy="1220667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edit “&lt;</a:t>
            </a:r>
            <a:r>
              <a:rPr lang="en-US" i="1" dirty="0" err="1">
                <a:latin typeface="Times New Roman" pitchFamily="18" charset="0"/>
                <a:cs typeface="Times New Roman" pitchFamily="18" charset="0"/>
              </a:rPr>
              <a:t>Tenthutuc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>
              <a:lnSpc>
                <a:spcPct val="120000"/>
              </a:lnSpc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altLang="zh-CN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1" name="椭圆 39">
            <a:extLst>
              <a:ext uri="{FF2B5EF4-FFF2-40B4-BE49-F238E27FC236}">
                <a16:creationId xmlns:a16="http://schemas.microsoft.com/office/drawing/2014/main" id="{63E42CB0-83E8-4E76-91AE-1D64472687FB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1909851" y="994497"/>
            <a:ext cx="1117148" cy="1011064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1</a:t>
            </a:r>
          </a:p>
        </p:txBody>
      </p:sp>
      <p:sp>
        <p:nvSpPr>
          <p:cNvPr id="22" name="椭圆 78">
            <a:extLst>
              <a:ext uri="{FF2B5EF4-FFF2-40B4-BE49-F238E27FC236}">
                <a16:creationId xmlns:a16="http://schemas.microsoft.com/office/drawing/2014/main" id="{9549D5D7-D5C4-4C8C-B669-6923493D1644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026999" y="2053921"/>
            <a:ext cx="971567" cy="904157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2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2</a:t>
            </a:r>
          </a:p>
        </p:txBody>
      </p:sp>
      <p:sp>
        <p:nvSpPr>
          <p:cNvPr id="23" name="椭圆 86">
            <a:extLst>
              <a:ext uri="{FF2B5EF4-FFF2-40B4-BE49-F238E27FC236}">
                <a16:creationId xmlns:a16="http://schemas.microsoft.com/office/drawing/2014/main" id="{E45C050F-F941-46F7-A9AC-FA282B903DC3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>
            <a:off x="1988540" y="2928317"/>
            <a:ext cx="1062965" cy="1039748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7009090"/>
      </p:ext>
    </p:extLst>
  </p:cSld>
  <p:clrMapOvr>
    <a:masterClrMapping/>
  </p:clrMapOvr>
  <p:transition spd="slow" advClick="0" advTm="2441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44465" y="100013"/>
            <a:ext cx="88471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3 (SGK/101)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yêu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cầu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381000" y="971550"/>
            <a:ext cx="59436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009242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8[FD 10 BK 10 RT 360/8]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76201" y="590550"/>
            <a:ext cx="891540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a.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bông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tuyết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63576"/>
            <a:ext cx="533400" cy="45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990603" y="1760540"/>
            <a:ext cx="521017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600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Bongtuyet</a:t>
            </a:r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8[FD 10 BK 10 RT 360/8]</a:t>
            </a:r>
          </a:p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76201" y="1352551"/>
            <a:ext cx="884555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0B03B1"/>
                </a:solidFill>
                <a:latin typeface="Times New Roman" panose="02020603050405020304" pitchFamily="18" charset="0"/>
              </a:rPr>
              <a:t>b. Viết thủ tục Bongtuyet để vẽ hình bông tuyết: </a:t>
            </a:r>
          </a:p>
        </p:txBody>
      </p:sp>
      <p:pic>
        <p:nvPicPr>
          <p:cNvPr id="21" name="Picture 2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6775" y="1425576"/>
            <a:ext cx="533400" cy="450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76201" y="2876551"/>
            <a:ext cx="88455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c.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Lucgiac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Bongtuyet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</a:p>
        </p:txBody>
      </p:sp>
      <p:pic>
        <p:nvPicPr>
          <p:cNvPr id="12" name="Picture 11">
            <a:hlinkClick r:id="rId5" action="ppaction://hlinkfile"/>
            <a:extLst>
              <a:ext uri="{FF2B5EF4-FFF2-40B4-BE49-F238E27FC236}">
                <a16:creationId xmlns:a16="http://schemas.microsoft.com/office/drawing/2014/main" id="{53FB5407-6609-4201-9934-51492EF83C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3774828"/>
            <a:ext cx="990600" cy="11308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D846E7-1CE3-470D-B8D0-CCA5DB7508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701" y="3750418"/>
            <a:ext cx="1104900" cy="1155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 advClick="0" advTm="26594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85803" y="1223963"/>
            <a:ext cx="521017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To C1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repeat 6[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Bongtuyet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600" b="1" dirty="0" err="1">
                <a:solidFill>
                  <a:srgbClr val="009242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09242"/>
                </a:solidFill>
                <a:latin typeface="Times New Roman" panose="02020603050405020304" pitchFamily="18" charset="0"/>
              </a:rPr>
              <a:t> 60]</a:t>
            </a:r>
          </a:p>
          <a:p>
            <a:pPr algn="just" eaLnBrk="1" hangingPunct="1"/>
            <a:r>
              <a:rPr lang="en-US" altLang="en-US" sz="2600" dirty="0">
                <a:solidFill>
                  <a:srgbClr val="009242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149227" y="209552"/>
            <a:ext cx="88455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0B03B1"/>
                </a:solidFill>
                <a:latin typeface="Times New Roman" panose="02020603050405020304" pitchFamily="18" charset="0"/>
              </a:rPr>
              <a:t>c. Sử dụng thủ tục Lucgiac và bongtuyet, viết chương trình vẽ các hình sau: </a:t>
            </a:r>
          </a:p>
        </p:txBody>
      </p:sp>
      <p:pic>
        <p:nvPicPr>
          <p:cNvPr id="13" name="Picture 12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1" y="693187"/>
            <a:ext cx="1371599" cy="1565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1" y="2876553"/>
            <a:ext cx="1295399" cy="135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676277" y="2857501"/>
            <a:ext cx="5724525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To C2	</a:t>
            </a:r>
          </a:p>
          <a:p>
            <a:pPr algn="just" eaLnBrk="1" hangingPunct="1"/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6[</a:t>
            </a:r>
            <a:r>
              <a:rPr lang="en-US" altLang="en-US" sz="26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6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Hinhtron</a:t>
            </a:r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BK 100 </a:t>
            </a:r>
            <a:r>
              <a:rPr lang="en-US" altLang="en-US" sz="26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6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60]</a:t>
            </a:r>
          </a:p>
          <a:p>
            <a:pPr algn="just" eaLnBrk="1" hangingPunct="1"/>
            <a:r>
              <a:rPr lang="en-US" altLang="en-US" sz="26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  <p:custDataLst>
      <p:tags r:id="rId1"/>
    </p:custDataLst>
  </p:cSld>
  <p:clrMapOvr>
    <a:masterClrMapping/>
  </p:clrMapOvr>
  <p:transition spd="slow" advClick="0" advTm="1734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44465" y="100013"/>
            <a:ext cx="884713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4 (SGK/101)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Cho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REPEAT 60 [FD 5 RT 6]</a:t>
            </a:r>
          </a:p>
          <a:p>
            <a:pPr algn="just" eaLnBrk="1" hangingPunct="1"/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chương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sử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Duongtron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0" name="Picture 9">
            <a:hlinkClick r:id="rId4" action="ppaction://hlinkfile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629793"/>
            <a:ext cx="2057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advClick="0" advTm="34086">
        <p14:reveal/>
      </p:transition>
    </mc:Choice>
    <mc:Fallback xmlns="">
      <p:transition spd="slow" advClick="0" advTm="34086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B1CC8E48-3CA4-4FCE-A42D-44596051DB8A}"/>
  <p:tag name="ISPRING_RESOURCE_FOLDER" val="D:\MỸ HẠNH\GIÁO ÁN\GA online\TUẦN 27\Tin5_Tuan27\"/>
  <p:tag name="ISPRING_PRESENTATION_PATH" val="D:\MỸ HẠNH\GIÁO ÁN\GA online\TUẦN 27\Tin5_Tuan27.pptx"/>
  <p:tag name="ISPRING_PROJECT_VERSION" val="9"/>
  <p:tag name="ISPRING_PROJECT_FOLDER_UPDATED" val="1"/>
  <p:tag name="ISPRING_SCREEN_RECS_UPDATED" val="D:\MỸ HẠNH\GIÁO ÁN\GA online\TUẦN 27\Tin5_Tuan27\"/>
  <p:tag name="FLASHSPRING_ZOOM_TAG" val="50"/>
  <p:tag name="ISPRING_PRESENTATION_INFO_2" val="&lt;?xml version=&quot;1.0&quot; encoding=&quot;UTF-8&quot; standalone=&quot;no&quot; ?&gt;&#10;&lt;presentation2&gt;&#10;&#10;  &lt;slides&gt;&#10;    &lt;slide id=&quot;{EEADEFB7-26C7-4DB2-8528-D17F3FE3DB3B}&quot; pptId=&quot;342&quot;/&gt;&#10;    &lt;slide id=&quot;{F92B43C7-9D3E-4F61-9FF7-A9A812388978}&quot; pptId=&quot;334&quot;/&gt;&#10;    &lt;slide id=&quot;{BD799ED4-C1F1-4353-BADA-5A16DD51B08F}&quot; pptId=&quot;335&quot;/&gt;&#10;    &lt;slide id=&quot;{7302BD3A-90BF-48AE-8A63-82189E4CDF5B}&quot; pptId=&quot;336&quot;/&gt;&#10;    &lt;slide id=&quot;{CBDC2B98-0AB7-49BB-9D12-E72D6B03AD7D}&quot; pptId=&quot;344&quot;/&gt;&#10;    &lt;slide id=&quot;{0E38E87F-AA06-4B12-9820-D36069DE5048}&quot; pptId=&quot;337&quot;/&gt;&#10;    &lt;slide id=&quot;{4378A0AC-7F86-4FD6-B0A3-4F5F821D72C8}&quot; pptId=&quot;328&quot;/&gt;&#10;    &lt;slide id=&quot;{A8912FB6-0E05-4726-9F6F-7A6CA6A0739C}&quot; pptId=&quot;329&quot;/&gt;&#10;    &lt;slide id=&quot;{04F17D8E-0D0F-48A2-9FB0-B496DE59B96E}&quot; pptId=&quot;348&quot;/&gt;&#10;    &lt;slide id=&quot;{C1E38D08-F1A3-4DAB-8592-CF50FE599BA4}&quot; pptId=&quot;330&quot;/&gt;&#10;    &lt;slide id=&quot;{B76613D4-7691-4A17-8D2B-200A577BA517}&quot; pptId=&quot;353&quot;/&gt;&#10;    &lt;slide id=&quot;{8F0AA697-764F-4D35-AD63-700732FD047D}&quot; pptId=&quot;349&quot;/&gt;&#10;    &lt;slide id=&quot;{3D069DD7-719A-4BBD-A5D2-671337E54499}&quot; pptId=&quot;331&quot;/&gt;&#10;    &lt;slide id=&quot;{01414748-10DB-45D4-BB7D-CA9964769DF5}&quot; pptId=&quot;350&quot;/&gt;&#10;    &lt;slide id=&quot;{2C2DA049-4E34-4211-B620-389169DEEC23}&quot; pptId=&quot;354&quot;/&gt;&#10;    &lt;slide id=&quot;{FA404CC7-DB7D-400B-9815-3F5D409E3A21}&quot; pptId=&quot;351&quot;/&gt;&#10;    &lt;slide id=&quot;{9DC38BA3-CA06-481A-910E-BCF0CD04D27F}&quot; pptId=&quot;355&quot;/&gt;&#10;    &lt;slide id=&quot;{244FA6EB-37D9-42CF-B29C-364D5CA10B4A}&quot; pptId=&quot;352&quot;/&gt;&#10;    &lt;slide id=&quot;{5CEEE163-A228-423E-9B5B-CACFD827007C}&quot; pptId=&quot;356&quot;/&gt;&#10;    &lt;slide id=&quot;{60A2DE25-BF06-4F52-82E0-FD8DE3A72F65}&quot; pptId=&quot;345&quot;/&gt;&#10;    &lt;slide id=&quot;{F509CFD1-E4F2-4B26-BD45-FF00060076F3}&quot; pptId=&quot;343&quot;/&gt;&#10;    &lt;slide id=&quot;{326AD2EE-2A42-42B3-BBE9-E7D0DF085715}&quot; pptId=&quot;290&quot;/&gt;&#10;    &lt;slide id=&quot;{5CCDB832-E179-4DD0-BCCD-C5D225343AA5}&quot; pptId=&quot;298&quot;/&gt;&#10;  &lt;/slides&gt;&#10;&#10;  &lt;narration&gt;&#10;    &lt;audioTracks&gt;&#10;      &lt;audioTrack muted=&quot;false&quot; name=&quot;1&quot; resource=&quot;90330b9f&quot; slideId=&quot;{EEADEFB7-26C7-4DB2-8528-D17F3FE3DB3B}&quot; startTime=&quot;0&quot; stepIndex=&quot;0&quot; volume=&quot;1&quot;&gt;&#10;        &lt;audio channels=&quot;1&quot; format=&quot;s16p&quot; sampleRate=&quot;48000&quot;/&gt;&#10;      &lt;/audioTrack&gt;&#10;      &lt;audioTrack muted=&quot;false&quot; name=&quot;2&quot; resource=&quot;e29d17cb&quot; slideId=&quot;{CBDC2B98-0AB7-49BB-9D12-E72D6B03AD7D}&quot; startTime=&quot;0&quot; stepIndex=&quot;0&quot; volume=&quot;1&quot;&gt;&#10;        &lt;audio channels=&quot;1&quot; format=&quot;s16p&quot; sampleRate=&quot;48000&quot;/&gt;&#10;      &lt;/audioTrack&gt;&#10;      &lt;audioTrack muted=&quot;false&quot; name=&quot;3&quot; resource=&quot;7ea113b2&quot; slideId=&quot;{0E38E87F-AA06-4B12-9820-D36069DE5048}&quot; startTime=&quot;0&quot; stepIndex=&quot;0&quot; volume=&quot;1&quot;&gt;&#10;        &lt;audio channels=&quot;1&quot; format=&quot;s16p&quot; sampleRate=&quot;48000&quot;/&gt;&#10;      &lt;/audioTrack&gt;&#10;      &lt;audioTrack muted=&quot;false&quot; name=&quot;4&quot; resource=&quot;42a47f3d&quot; slideId=&quot;{4378A0AC-7F86-4FD6-B0A3-4F5F821D72C8}&quot; startTime=&quot;0&quot; stepIndex=&quot;0&quot; volume=&quot;1&quot;&gt;&#10;        &lt;audio channels=&quot;1&quot; format=&quot;s16p&quot; sampleRate=&quot;48000&quot;/&gt;&#10;      &lt;/audioTrack&gt;&#10;      &lt;audioTrack muted=&quot;false&quot; name=&quot;5&quot; resource=&quot;fc6406f4&quot; slideId=&quot;{C1E38D08-F1A3-4DAB-8592-CF50FE599BA4}&quot; startTime=&quot;0&quot; stepIndex=&quot;0&quot; volume=&quot;1&quot;&gt;&#10;        &lt;audio channels=&quot;1&quot; format=&quot;s16p&quot; sampleRate=&quot;48000&quot;/&gt;&#10;      &lt;/audioTrack&gt;&#10;      &lt;audioTrack muted=&quot;false&quot; name=&quot;6&quot; resource=&quot;c86ae207&quot; slideId=&quot;{3D069DD7-719A-4BBD-A5D2-671337E54499}&quot; startTime=&quot;0&quot; stepIndex=&quot;0&quot; volume=&quot;1&quot;&gt;&#10;        &lt;audio channels=&quot;1&quot; format=&quot;s16p&quot; sampleRate=&quot;48000&quot;/&gt;&#10;      &lt;/audioTrack&gt;&#10;      &lt;audioTrack muted=&quot;false&quot; name=&quot;7&quot; resource=&quot;5b41d74e&quot; slideId=&quot;{01414748-10DB-45D4-BB7D-CA9964769DF5}&quot; startTime=&quot;0&quot; stepIndex=&quot;0&quot; volume=&quot;1&quot;&gt;&#10;        &lt;audio channels=&quot;1&quot; format=&quot;s16p&quot; sampleRate=&quot;48000&quot;/&gt;&#10;      &lt;/audioTrack&gt;&#10;      &lt;audioTrack muted=&quot;false&quot; name=&quot;8&quot; resource=&quot;8ab844c8&quot; slideId=&quot;{FA404CC7-DB7D-400B-9815-3F5D409E3A21}&quot; startTime=&quot;0&quot; stepIndex=&quot;0&quot; volume=&quot;1&quot;&gt;&#10;        &lt;audio channels=&quot;1&quot; format=&quot;s16p&quot; sampleRate=&quot;48000&quot;/&gt;&#10;      &lt;/audioTrack&gt;&#10;      &lt;audioTrack muted=&quot;false&quot; name=&quot;9&quot; resource=&quot;27b2bf4f&quot; slideId=&quot;{244FA6EB-37D9-42CF-B29C-364D5CA10B4A}&quot; startTime=&quot;0&quot; stepIndex=&quot;0&quot; volume=&quot;1&quot;&gt;&#10;        &lt;audio channels=&quot;1&quot; format=&quot;s16p&quot; sampleRate=&quot;48000&quot;/&gt;&#10;      &lt;/audioTrack&gt;&#10;      &lt;audioTrack muted=&quot;false&quot; name=&quot;10&quot; resource=&quot;4e9e3fd3&quot; slideId=&quot;{60A2DE25-BF06-4F52-82E0-FD8DE3A72F65}&quot; startTime=&quot;0&quot; stepIndex=&quot;0&quot; volume=&quot;1&quot;&gt;&#10;        &lt;audio channels=&quot;1&quot; format=&quot;s16p&quot; sampleRate=&quot;48000&quot;/&gt;&#10;      &lt;/audioTrack&gt;&#10;    &lt;/audioTracks&gt;&#10;    &lt;videoTracks/&gt;&#10;  &lt;/narration&gt;&#10;&#10;&lt;/presentation2&gt;&#10;"/>
  <p:tag name="ISPRING_LMS_API_VERSION" val="SCORM 1.2"/>
  <p:tag name="ISPRING_ULTRA_SCORM_COURSE_ID" val="249FD2C6-15F1-45C7-A464-C6C6D30B0E71"/>
  <p:tag name="ISPRING_CMI5_LAUNCH_METHOD" val="any window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CLOUDFOLDERID" val="1"/>
  <p:tag name="ISPRINGONLINEFOLDERID" val="1"/>
  <p:tag name="ISPRING_SCORM_RATE_SLIDES" val="0"/>
  <p:tag name="ISPRING_SCORM_RATE_QUIZZES" val="0"/>
  <p:tag name="ISPRING_SCORM_PASSING_SCORE" val="0.000000"/>
  <p:tag name="ISPRING_PLAYERS_CUSTOMIZATION_2" val="UEsDBBQAAgAIAPNWyUzWo37aRwMAAOEJAAAUAAAAdW5pdmVyc2FsL3BsYXllci54bWytVltP2zAUfi4S/yHyO3ELY1yUghhStYcxIXVse6vc5DTxmtiZ7RDKr9+Jcw9pN6RVapUcn+/zuXw+rnf7ksTOMyjNpZiTmTslDghfBlyEc/L0bXFySW5vjo+8NGY7UA4P5iQTvACwmDgBaF/x1CD4kZloTjoGF5mJkyouFTc75D5H7man0ytyfDRBF6HnJDImvaY0z3OXa0SIUMs4K0i068uEpgo0CAOKlmEQp8Zem7+j8ZtIQc0uBd1Bpub9G1ckDceL5j2S/MyVKqSn0+mM/nz4svQjSNgJF9ow4QNxsJITW8o187cPMshi0IVt4pVBLsGYIghrm3jmms8uhaOVPyelwyoBrVkI2o1FSGjjV3PWBCWmtq6YCFaCPfOQFbmtdOVlW9SS6Egq42emQm9ht5ZMBavG3vH36EjE3iZmOqr4dC8Xy7/lVTLWb1W8j8ZiM8rWMdcRLnUhrXU8Cdrf1Utsja1sn2rZLgom4ij4nXEFgX393pyA6YyUGzYyt3G6OvdxAZ8WzDdS7e4RhtKtZOM2SnFLpbgW1HC4ze7LloLU2W6AmUxBXaqJ98wDkF+ZUrZfN0Zl4NGBscLSPtijZcpVk9qGeJFJ4vN/6E3hN2jNL32oMxbwPxrzGYmamnARwMuCo4+BBGtqAItd2FyTxm6xZxuTztZJ5zD1TO1JwKZgIo5hKgQ8+wEzjLZ2ug8Kiml08TM1wHYW9oIjHkYxfs0ow3B1L03C1HaUobOwFxxLfzsCbcx7gWslc8xQZ2mKA+Bt8d6uNx2hw5YMdNmI0aMj49DzM21kwl+t0ntz0lxbSR84vcdHzr5PDbpLeQO5mB5CDCZBL656LmwOEeBceOaQL3s8J5XVTXGIj8z64mkw4AvTYzFj6ulcGFZpaRnOcTBZWnrV5zhLBz4BbFgWm/tuQv3Lw0IHCY/fG2NcP/CsynzJX8HJeVD8NZidYamdCAq9z8nHy7MOA2oRJ2Nve2vat+NGiroOrkvtW/lr21HfUJVWSpntk5RX9aLElPPgE8oxVDITwUAAtmEVvY5xHt8pYE4MG8xodorHQ6Zz8gEfqpyvzq/alC9mVzXWxvVYblzG8o7rqAq4lR+tDlKTiFfNNXz8A1BLAwQUAAIACAAVsYJTf2Ttp/oEAABiEwAAHQAAAHVuaXZlcnNhbC9jb21tb25fbWVzc2FnZXMubG5nrVjvbts2EP9eoO9ACCiwAV3aDmgwDIkDWmJiIbLkinTSbBgEVmJsIpLo6o+T7NOeZg+2J9mRkh27bSApCWAbIuX73ZF3v7sjj07ushStRVFKlR9bHw7eW0jksUpkvji25uz0l98sVFY8T3iqcnFs5cpCJ6PXr45Sni9qvhDw/PoVQkeZKEsYliM9ehgjmRxbs3FkB9MZ9q8iLzgLorF7Zo1sla14fo88tVA//Xp4ePfh4+HPR+9auT4wdIo9bx8IGaSP73sA+SwMvAjQiBf55DOzRvp3mFwwZ57rE2vUPgyTnoXkwhrp3065eRgSn0XUcx0SuTTyA2b2wiOMONboStVoydcCVQqtpbhF1VKAHytZCFSmMjEvYgUTeS26lDnBFLt+FBLKQtdmbuBbI6qK4v6tgeV1tVQFqCtRIkv+JRWJ0QkRY96vClGCal5BRCH4VEsJ/1QZl/lBt+pL3wuwE+HZLJoSSvEZbC7bLgqQ9uBvZbWEd4lQb0HFbZ4qnqDrQgBgQBFfrVIZN/+UdFVoC2cpv++0IsSXrn8WsSDwaER8ZzNjjUieIKfgerEDUUJMSQgABS9F8QTZyMS6EUc4TYchTNyziQdfpk2YyMUyhW811I4ZgUiYibxLCiKVhBDjlF4GoaM3DVQhjla8LG9VkexF6a4/u4Bd3w6ACDbbAWcaYwMM8SEhexWFiKtuMLASm/hueQVLhQCMmEkGmlJZXVZAm2yVikoYa6VeCo9NSH0R1wr4lQq+bmIftBuydYa5h+e+PYnGzIfHMQG/erzO42VPOSDnD/mxy4YawmQ35jttatGicfAZsgskw2CIRHAOOfB8iMQVobDJhHbJ+PjCPcPGS5D3Nklpk/RirnNMeo94HIOcjqa1VHUJM3pLIDUZj5QHw9RQ8mkOUexi75Hc2qBCOJjRQq4F2FEkouhUBOneJo4m1ae5+0d0il2POD8IPX6PclUhnqx5HgsItphrn97Du0Qm5p0Oe6P/ay3/RrxqU/2btkr4Dvn8Zqg9e4XlEUbwqhLZqupSrTesNf8pVmiKP2pCn6U/TT+1iY9DN3gZz5Qyq9OmAj3bP1vLhvqo04hn7lR/b720JbQpNQQaFl0cocdI+0tNtNqxG+iKmIj+cq5/CjKzpm5BYXPza9Vf2g9aAF+hp2LQCeyxsZxCq5NBFeovewGr3jP/QheM/vKXZExdBlXnUnwpZdWp2fC5d301dH56Yd3pWfeKDXOZByb7ALho+8ESpTID+5MemPMp2exAUyL2VnKp6jQx9E/ljSkTsLd1Jr7vhq8LlZnZlJeb8G/K1MlzrGgWFzZKZwP6qS2De/tnh8BP9xIlOIQ2xsa+rXsfW7M97SkE9NFb4TG6aZ2ARxmv4iWU42tV50lPoOYI5pBTDGDtmqngRXcX1gJ8Y0Yzi9rZ3weB6I4OkijZgv3pq0qUfw0G0cvYYtDm4Cfuqk4ghsf7BphBH6n24LuR63kOZi7E8oscMHlT4jKVwdRBt16gSut6zBi2J1NgEzXkUXUBLeQQhCkOzyEjmsORNZry4gbSKVMqHYRitlqHcTVM+8PdQ12lMhdDZJ9XzPSCmTuLsOOYixigMJyzb5rancBBL25vZFK16A1mT7AP2fobPJHIaihgSMj2okVfJpiDu6e4vtP6759/u+RNgdzkQkg3zfgh2ay/r5fbUWluw47e7VyO/Q9QSwMEFAACAAgAFbGCUxUeYBujAAAAfwEAAC4AAAB1bml2ZXJzYWwvcGxheWJhY2tfYW5kX25hdmlnYXRpb25fc2V0dGluZ3MueG1sdZBBCoMwEEX3nsIbCF2HQNelRagXGHGUQJIJmVHw9k1EbWnTZd77P8OMYhQxfmJd1bWCWegpEEVLnFE173e2DAtevXEghnzCgrznSiY3LFFoIzJ62ZQewXLK//BjeGthPT/iI14w5UJnHOpLqbCZXPKwmGlj3RpQjxHTgC+Yc+iht3jDtSeIw+MM7Bv/1bmbNpsd3mlAHSK5IKr5QFW613H0F1BLAwQUAAIACAAVsYJTmKWjAoEDAABZDgAAJwAAAHVuaXZlcnNhbC9mbGFzaF9wdWJsaXNoaW5nX3NldHRpbmdzLnhtbOVX3W4TOxC+z1NYe8Ql2RYKlGqTCuVHRJQkavZw6FU1WTtZq1578U9CuOJpzoOdJ2G8TtLktHC2QI6QuKhSj2e++Twznlkn5x8LQRZMG65kKzpuHkWEyUxRLuet6M+0//g0IsaCpCCUZK1IqoictxtJ6aaCm3zCrEVVQxBGmrPStqLc2vIsjpfLZZObUvtdJZxFfNPMVBGXmhkmLdNxKWCFP3ZVMhOtEWoA4F+h5Nqs3WgQkgSkt4o6wQinyFxyfygQfQEmj+KgNoXsZq6Vk7SjhNJEz6et6I9Or3vcfbrRCVBdXjDpY2LaKPRiewaUcs8CxIR/YiRnfJ4j3RcnEVlyavNW9OTEo6B2fBelwg5HB4/SURgDadfwBbNAwUJYBn+WfbRmIwgiupJQ8CzFHeLP34q66fXrq3Hv8mIwfHOdjkYX6WAcSFQ28T5OEu87SpCQcjpjWz8JWAtZjrzRZgbCsCTeFW3UuM8gZJYvMCbsXzRnToiJK0ulbdtqxyoau8Itva/AJDMl987u12SqBKa2IoVVWkwZHULBdpI9ueGyj5rHEZlhnMSqFY1KJskEJBYYtyB4tgUwbmost1Vh9dfarzQHQRAPbwAjbyfRLYVwsiwHbdgutc2O8WnN2n8pJyhZKUcEv2HEKoIhdgX+lzOym38y06qopFihlhjB0eOCsyWj51W81oBfc3SFLgqHlngdSsFs8PDB8U9kymZKIy6DBV4elHMT8JsPAi7BmFtQ2HB8NLkYdHvXg2G39/6RPyDQBcjsgeBYU6wo7UHwYUWkshs7DEcGzrAqKZTTaq/O2Zrfn4ZtWWOef1I29vANL5yAnwm/DcgO9AFTfhgvD0n8fzKo7TaHRXXR/eWtoPGKc0xJwMSNDFsSl+s2WAMwA0mUFCsCGXZm49vGgitnUBIaRIA2388w2GOZVqs5tk/0qCnTtSCPjp88PXn2/MXpy7Nm/M/nvx9/02g9s8YCvLswtDrfnFp3bPtKF7566I79YJj2Ll910sG7QXp1nfbep/sAFae77TqJ/Si5f7L4UfXLDpbxZe9dneQMMRK16qI3qQU3qqM1elNH6zJMwvHOFKxFATvbPNxU7G2CFxwr4WB1+j/V2g9/xYRiPUyt/cqB+9FL+vvELay2X/57n/pJfO9bxO8UXPICo+lHxPYB0352coSPh3u3Gg1E238OthtfAFBLAwQUAAIACAAVsYJTZUYBe1cDAABADAAAIQAAAHVuaXZlcnNhbC9mbGFzaF9za2luX3NldHRpbmdzLnhtbJVX207jMBB95yuq7jtZSncLUqjUGxLaLqCly7vTTFurjh3ZTtn+/Y4vaZw2oYUICc+cY8/leCxitaW8swOpqOAP3V53eNXpxMtCSuB6AVnOiIZOQhQ8pQ/dx7/zeTdyEMGEfAOtKV8rYyltHYrApNBa8Oul4Br3ueZCZoR1h98e7U8cWeQ5lsCwLuWsyBKqY3707sbTiyj+jP54MJ3ctxGWIssJ38/FWlwnZLldS1Hw1IR2a7422mafg2SUb89GxKjSTxqyWkyzm1lv1ruMkktQCkxI99NRb/TzLIuRBNgh+0H/rj+6kFMd9Xljjmg7qqi2tEFvcDvot9FysoZ6kSez6c30th3Pcfd6Vz6NyxE0/NNnM0fx70F+aXORF/lXNJJLsTYFPeIMzHeWwwRJ8fohYXpvvrMEk5A56KwgFaMptkHI1Enxu/nawG219H+GQyI2d1sK9mqacDQ9jEISBkMtC4ijcuV8aiM+XgqNlwmGK8IUAkJTBXrFDF9Jocpt6rYK9wc+KE8DkDdUiHfBigwmLt4AWLdX+MlkbOdKGN/BFgQoYeeNQYSVsUI+Y1lPkIGxQr6Zbr1wtj+BH3scp9TDmPhmfl599AInuCzrVa5Krzlpbm65Co72hhKTiRSGVlYLmoHpWhxZmwspOokp5mRH10Tju/Tb4JK9TUbF0ZHDK61ZV7GmmkGT3GyMONHDftl1XY3eW5eje0Gq5Ny6o3HgP3QzIrcgF0Iw1e14Hl4SLIx7Ok8ZZqTigwfyia/EhRwuNIT72zjbwMLdk0vhRGuy3GQYUlsGcRSUII6aixz7Y5uqz4ssATnDplEoVVO3OdyGrjcMf/U7hQ9I64QWp2PqDW7HCT2IMjB4BQCRy00pWbdwnqxgmjLYQXnxA4NNuC2zWKFE29Q20nNY6VBv3nKRIP2cqIQS4uqOBsI7xiXqEyd0XKB5TRJlM6td+3ICVzvXZnI5yoxYwylm115JtY3R31RB7FWtnKTQ4k0Tqf2m1drnTnYw4jSzUwIdwfENHsdhQuS+LNZZluHEXoVgXpbDZqokNHjaKGYWDntNFOs5HoQLvJ7DlQQIh6A1XgVj+hfsE0Fk+nyA1OZ2g9uxMUd82exMxWmc5TqOApNrzqEN+Df+5zD8D1BLAwQUAAIACAAVsYJT9/NhNWcDAADqDQAAJgAAAHVuaXZlcnNhbC9odG1sX3B1Ymxpc2hpbmdfc2V0dGluZ3MueG1s7VfbchJBEH3nK6bW8lHWaLylFlIWkJIyASqslzylmp2BnXJ2Zp0LiE9+jR/ml9izAwgmxo0l6oMPFGxP9+nbme4lOf5QCDJn2nAlW9FB835EmMwU5XLWil6lJ/eeRsRYkBSEkqwVSRWR43YjKd1EcJOPmbWoagjCSHNU2laUW1sexfFisWhyU2p/qoSziG+amSriUjPDpGU6LgUs8csuS2aiFUINAPwUSq7M2o0GIUlAOlPUCUY4xcgl90mBeGELEcVBawLZu5lWTtKOEkoTPZu0ojudXveg+3CtE5C6vGDSl8S0UejF9ggo5T4IEGP+kZGc8VmO0T45jMiCU5u3ogeHHgW146soFXbIHDxKR2EJpF3BF8wCBQvhMfiz7IM1a0EQ0aWEgmcpnhCffivqppcvLka989P+4OVlOhyepv1RCKKyiXdxknjXUYIBKacztvGTgLWQ5Rg32kxBGJbE26K1GvcNhMzyOdaEfRfm1AkxdmWptG1b7VgVxrZwE94PYJKpkju5+2cyUQI7WwWFJC0mjA6gwBqMTmREplgYsWxFw5JJMgaJhOIWBM82FsZNjOW2ItLJSvu55iAIkgUZz8jZOPrmM6SS5aAN245lfWJ8H7P2G+UEJUvliODvGLGKYE1dgb9yRrYbTqZaFZVUgLHECI4e55wtGD2uCrQC/JGjC3RROLRE+peC2eDhveMfyYRNlUZcBnO8LCjnJuA3bwVcgjHfQGEd493xab/bu+wPur23d32CQOcgs1uCI4lYUdq94MOSSGXXdliODJxhVVMop9VZndyav96GDY+xz7+pGzv4hhdOwO+E3xRkC3qPLd+Pl9s0/qcR1Habw7y66P7yVtB4xTm2JGDiQYbTisvV3KsBmIEkSoolgQxHsfFjY86VMygJAyJAm1+PMNgjTaunGe5G9Kgp07Ug7x88eHj46PGTp8+OmvGXT5/v3Wi0WlIjAd5d2FKdG9fUFdsTpQvPHrpl3x+kvfPnnbT/up9eXKa9t+kuQBXT1XGdxH53XL9K/G76fpNM/t4qGZ33XtdpxwBzr8WE3rgW3LCO1vBlHa3zsPtGW3uvVgg4y2bhbuI0E7zg2Pu9MfMPsevaFxV+I70CIffDrn+5VNdexP+l2n7avMHvvLIn8bX/KRoo3/1/1m58BVBLAwQUAAIACAAVsYJTLSfF77IBAABRBgAAHwAAAHVuaXZlcnNhbC9odG1sX3NraW5fc2V0dGluZ3MuanONlFFPwjAQx9/5FGS+GiIDHfiGDhMTH0zkzfjQjWMsdL2mLRMkfHfXgdBtN2F9Wf/79X+963q7Trd4vNjrPnZ35Xs5f6/OSw2sZtQabqs6b9Ezq3uap3OYpRnwVIBXQ/K/pSd5fyYoY0+UptH2w9pqx89D+2XBuHZxSVgoQtOElhPaN6FtqMA/lcyOWR0ycsocrY1B0YtRGBCmJ1BlrGS8m5fycROswZiDuoAuWAwV03t/9BS2kmfH4VMQPo9dLsZMMrF9wwR7EYtXicK1mB/jD+xw6eVWgioOfNUWlqfavBrI6oGn/ak/9dtJqUBrOMYdhxN/8kDCnEXA3YSC4Wg4+QetGDcLWqPzVKfmjw78YBAMXVqyBBpVep6G/XBQxUTh1ahmI/iBM7AxbclIzragrrFCuZZXHKBUmNiKNNHADhLlyOapSA5cOLaD5OxmrW3bv1F2jF6Ean76K+7scJlGMSrXDGvXbEnc2qytuVzRGQx5uXUt6hvVFzglUnGR0CS1OD+Jld2Yequx888ib6ZWoGaIvOie9lRAF90E1KtYoBWYMSxeZoVW5PN1aef14J39L1BLAwQUAAIACABMkXFUhyCWq04OAACuGwAAFwAAAHVuaXZlcnNhbC91bml2ZXJzYWwucG5n7VlrWFLp2saOMzlju3ZjR2Wywx5L5TLzLDq1VcxjYlMeUmrMUwxqIuIJqZnxytRkTCePaIVKdMBMgRSVaipLU0IQTEQyU1REzMADuOBbtmf2d+0f34/v+/P98cda637Xda3nud/ned7nvd9rXTnuj/h6w44NEAjk62Ne7kgIZLU5BLKK9MU68E1ccLYl+DDAIhFHIfSeXRPgYE3MEb8jEEgDyXDp7Fpw/GWiVwgWAjH6Y/ky6Ei4fQ4C2fnPY+5HTqRGKCTcvJ9iIjou6J2fj+Y4bx+80vLltScWZtt2f+sQbZ139+/bzLavDum2WLN7z4jZ38rW2O8+Z3Puxe1Nf/9w61pZxpeHijMzNK9cHF1wPbQg6h3XidaImdEhMW4yGffDPE0W7qbRDRhAIN/meIH3WzlbQJj7v4aVW8yhWQs3rV9si8y3flF5mOrkCAYBItwMhuH7LYWrIBD3TStwBa7AFbgCV+AKXIErcAWuwBX4/wWL77rn/nlguUfuIEGlomfp//AAz3CPa6/8z+edzleFs41UjkOrTkiE6j6o9S5LQyw9MMPgLJQs0LpCSlhW+PAsyMWwBTZRJ2XbHutWZspRl+XGjS5Elb3+At4kS67Uy2f4Aa5sTkrAKflT5dLMRxnr1Ti2jF8XXoJrq2qcdjVHui5W67W9+u/7RuvrV0PelZ8/Cw+tKP0kQ7jpFgFGa8Tzq8dbpwRqtq1ZQG7xnT7e2oWHfgQTCESE5N7IF+6NrqY9n6HplrTVX81HzZFbqlgO5khTb0z8ouc6SH+nzxUrNyUg5mvRGWSe6+uo6LwisyjVMc691ZBEy4hJ3KKjeh+KQijtem1stvZRSxvRoEOIKhhOAs27FVGqTzVKU/fvwzP/Zv74h3DN1kRBu2gp6auS1Y/2FyYtbjJvbsz2MqBP7uBcjOyGdSQ6XkRvNi+BFl5zDsspNiEsfey47EYY5hpBM2eKtCQL7Zi9fnY6s401pKGygcyRncRMe6l2aF4ZcDZB2a6dlolwwFupsdvCE7fMrJ1LfSiidmaCWj1UPeuBFd+XdAjGtbd6tBKlTiHTyjmw82KnAOf77fTCWsUkVjB6r4tgXpIpvOFHKNhntT7Rz2x0dg8yKcaw8GFR6BSggy4ND8tRegnF8Bktt8yJe8LS9eCJ80+CtRq1dKG76Oll9eTcHXkLXdYyhDZAnbeWxneVbyjlPSXEsxnaUqc5QqDsPqEJ6LNTO3qHT28o1aQS4Oo0xBjzLqFPh+Ywumvzs0xh1j6esuZnFtvJss2rB697NS/lFA++PVozVWOcGTUdOEVLf5be3biXOlWknrS765GmRHPU4mq3ijdSO4KD4Md2y/cyZoUzpqdBmeeUAL3L8MOELZdZfTt9Dh5yIUjq5iPuq2b4ETBmUZyQpM60nrS4bYlh/z3TxqCfb1nmlAgoEuB9MSHfeEQxt1NSoM4/SRPfet49mIKldjvOEazhCURHOTdCz/jh5YmLFhhRviuTyuOOJE+6Zd1B7QvBO4RtHfvXREIyqrBS9qpBYVVhL+yFXEnBtOfuQTK5tRwq81Fcje99OIbUXMx7mlxjKomHWZYHka4HQBUxUMrzVM549VAB5XGpOF7hmo6Vbg3bUxvCloxHZuwAXJg0PeIdtTozhTMK66vnmWDYh0F/IeWRJVHxRB9hZYwc92ZjYliGRyc+a2Ehi8RZUo9SlwZmNSgl2iA0aOOavobaOinC5LLYzhZTkX6jRkrXSRJEda4IjEgHT5dK3NrnJyRxGXqSksENyp+70KMSKVVotAiN4bva4U2EaqEOLjkFsMknpacUyo46N2UDTXxP/7taTbAbiJf/tBuZYhdaWqCCNTrWmRpUWx14y421HoJpqKwRW7Ooae37mwhvk9+0qN/DiPW/yFXbf3VKFMapPzbbk2Fg7vubnPMiZc5zH8v3oXuC8LtkOkTiY4xikzlu1zi55WVCRwPN6UXTSFx4T6RmbUp2l1fYFtbIompbRN5wHakKPtYvwr+Ohcp89YtyuTIAZM3OOn+d/kdLe1cyStFyny+LrwcZDwrmg5SDWnIWuDqdd1r6Ugd23pEJ9kyqTX+1ha2PrMi9NNF4Aj1U1FuxnILyWmXefeWxOGE8/q7XxMZp3DtTTJANAM2Wb2rmXUp+layNDMJDAIoPEKeQKrg8izLnAALGj5PTf+gzdcCmG2exC2Njr3AI67ge+ttc3gdNMIYPSxfbAQ23sz2cE8LrnAIqUlziDaeYUrtvLGt7RMRM0oQSIdymGKksy9Lp2u+F11t+vzwT3RM2sz6lSpNKjuD3iNy6hMp6QrstX9oxnbYTA8aeuR858H621Pg7RrUdWMmA4FZbOIsRnMA9LOg4sC10L1Oa+8OB/ZN2B7DibrLdQxUhkDof2NeO8Ca0rg0Mb9cRLHEh8sioePaYcWHvdFOnygjj1KHCr8OKbQEmv8xGQtdjD/sUkKlwTT/KHne5wfbERbETrsGBzHSwDIM2xeaN61LfrqqxrJIn2WEqyusIJopZVd501oDNflyIlsTymFFtvw6P3vGlj6fWIWZAlkAsqLo5WV9fK39QB2cHaidR12zTjRX9GHynYBRTTfFVhrF6jM2iYhgvT2/IDb3H9Bjxsiym2rBSo9gtJueHI0QXgLew/oMQTxGR0Er0fN+fEjXdRANzhrzEmxMdpQlG6QCLr1E+0eANi5oV5QMJHGXb1SxTMflkxrnYJr9uFW3c6TehQbLq2qV9fIW2jO8PBRzL91E++Spb5YEMTSia6QoYDQodwYXs2iUkMJ5/+g45YGNDyY7XN0zYmOMG6RzWBCwM/gA58HNLgbL7+svQ8jn1fduBDke+KxGeJ+DsveuPFg1/hxyj/1Guc33YJD7vRBHHd6m05vyuxqjPe0Q3uLZ/WWyYQCUdH6vKjTgEVoSjQsWrpoQccuLGHvBnrvP+OjFMZqEa+JGzK+wGvYyZQ38eD7ShBKz1iDpDQYTeFx92JqCvQ2ynGEUo+odMY51k6NIKnTwksomErSPoWow06/sOTA2oQ8VNCtHpy7a4KaUJGzaewOZNUH0NKQ87utr/ouK/8TU/br1O99h1gB79atwFM9bERxALliE6RvVVb4NBvLzSy1Fmn662CX0m0mnW5xR4dKpqHykcThv2g9x1D/ukPh6BABv+JvlKSXrfXg9vvTJ0hiXHbTHHis76SVzbIjeOM7iBntR6smZJTeBNfaz4t3sreFFvndsZkn99yH8GopzmrOV1cQrgT9cNnrT8FuFWgY4hIZjiW80FUMwRF8LbvuSbYuNeXOsECwNVbpVQ4rir+rLET+c3w9R34lDSUAqh0kbxieU1UW0Qx72XD3Ykp6l5HhNGiQRUTLGTwu5gBlzOyPYKmaCQXJ1adRr5ZQTJlHB2MhK340HPuKzBpF9MwfjwjW5g8QKw88bZxLSE62Wx1/N7Gg8DJoHQA+oYIKOFAOZKjXXWvD3tzHiQkLfUa/yU+jp5E7ycd5Rlgg0IPyNqQul4c9YEz2juX7Qochb8tnAoIGkS109nGRtankTMEzPcvdm+UTvqZKDKiDqy1uv5Sx9YW3KqjIxf1gZPto5120tdWhfe5+HFOd8E22nSfsL/GDXd01hHJCsHg96ADLf7ER9b/dWatpNjulWiEEmhgCNeFd0EByvK09uPuHSQguDLoptyqnpib4pNIeaKR85wOzv+WrxlUobaVkVVOirkYWiwjqKTAf+Rh5wssBWlpEMNAV0da6S5EMnCJnDF5w0LD428KvoH3gC5+xCViW5AEtcX7ARchE2Isk7VY3GdUani3SC0CdF4LrkqMmi9bi4NQYVqU7uv8dKE/tADbTzm54ZpqyCY1Jr6VTsb+ccsU2rIjs9A+ZoYyuGGPoZTWQMUPW5oIi7DX6sR7gAbpGMKMNcxqdOUsY2089mCRYQWzfLQLjgWIqUIRUjFw3mbCFBUba9vne2UdDUL0xUMkRGMszQ7PMGnvnB5uTjViDJ5zAT3VqGKJPjdKVho0OqnT596qPqCCxIbqzN6R3GWljcDluD+VLxd8uoqc3U8ut6LFhmov9EzMD9L+GZMWDgbVaVrq1IDOO8lepll/A5zVuU+NZKeHv3hBKx15ukwMC+FWs3kp32BpfO4kRXp7reJe2NqjkZ3kwHQidWy+glx5j9Ae4pXsRinakpH/qVLktzhvyCVR8ruUJ3l3wfxqzRTbcCc+PIpFAH36JHN2O7XzZ5uJEBAsVc39rkhgyelaq8AvWBu8LOOWg6zLdbieGdsxjume+coouYD2ElHc2TVRN3Mwsete86pNK06xs3ank+DWO7XW/EvXH51FKlixpHLX/q8/kzsMeZKcRfJ6xXZ0r1zE9dVOwVIs6KaqstpMVVp0X9ymMsiy2MnsRYX/kPG7gHPDiOgPVbx6R8LAOHdqi6D00X/Fna7rNObT2kl7wBfacn70Yixm9xmq49h/9TQCAFS7qH3oIzei7RyM/usoBGCeqhp24V2ogCrGj/XdmGofrfdxrS545wn8s34fga3VmokxIK+m59xHy2+/9P+x6EMpQSAfaLe+SRIM4Ds+FN2Pz9WmPSqZO9p7KQ8mPJz5ASxQtnHDHu6DpLaT/+oa6zXVGp6hQxO71ClPQ6ecAFZ41IMfcBIMLs/XyLICBpKHbmqJeXD02Y/xFfwtMEQiKf+6qW3CUyLX7NHcNGKlozJGq9m1U6Xemtq+5WmW5ShamSQ3hA4kRESTLY6DrkYOel21uS+3+vFTxSofkkXGqHcfQ/NlwlweGWNl3lJ+i8y27FK+0JhxTgUnp48f/eKlka6OnRmI+SN9i0flarKktFijjPXeH+KihDVcR3l00lJNRAI5PS1/9uvqZfDM3rr5DjjZMODfaAZyDEPf3f60TM//xdQSwMEFAACAAgATJFxVGSezOBLAAAAagAAABsAAAB1bml2ZXJzYWwvdW5pdmVyc2FsLnBuZy54bWyzsa/IzVEoSy0qzszPs1Uy1DNQsrfj5bIpKEoty0wtV6gAigEFIUBJoRLINUJwyzNTSjJslcwtTBFiGamZ6RkltkqmFpZwQX2gkQBQSwECAAAUAAIACADzVslM1qN+2kcDAADhCQAAFAAAAAAAAAABAAAAAAAAAAAAdW5pdmVyc2FsL3BsYXllci54bWxQSwECAAAUAAIACAAVsYJTf2Ttp/oEAABiEwAAHQAAAAAAAAABAAAAAAB5AwAAdW5pdmVyc2FsL2NvbW1vbl9tZXNzYWdlcy5sbmdQSwECAAAUAAIACAAVsYJTFR5gG6MAAAB/AQAALgAAAAAAAAABAAAAAACuCAAAdW5pdmVyc2FsL3BsYXliYWNrX2FuZF9uYXZpZ2F0aW9uX3NldHRpbmdzLnhtbFBLAQIAABQAAgAIABWxglOYpaMCgQMAAFkOAAAnAAAAAAAAAAEAAAAAAJ0JAAB1bml2ZXJzYWwvZmxhc2hfcHVibGlzaGluZ19zZXR0aW5ncy54bWxQSwECAAAUAAIACAAVsYJTZUYBe1cDAABADAAAIQAAAAAAAAABAAAAAABjDQAAdW5pdmVyc2FsL2ZsYXNoX3NraW5fc2V0dGluZ3MueG1sUEsBAgAAFAACAAgAFbGCU/fzYTVnAwAA6g0AACYAAAAAAAAAAQAAAAAA+RAAAHVuaXZlcnNhbC9odG1sX3B1Ymxpc2hpbmdfc2V0dGluZ3MueG1sUEsBAgAAFAACAAgAFbGCUy0nxe+yAQAAUQYAAB8AAAAAAAAAAQAAAAAApBQAAHVuaXZlcnNhbC9odG1sX3NraW5fc2V0dGluZ3MuanNQSwECAAAUAAIACABMkXFUhyCWq04OAACuGwAAFwAAAAAAAAAAAAAAAACTFgAAdW5pdmVyc2FsL3VuaXZlcnNhbC5wbmdQSwECAAAUAAIACABMkXFUZJ7M4EsAAABqAAAAGwAAAAAAAAABAAAAAAAWJQAAdW5pdmVyc2FsL3VuaXZlcnNhbC5wbmcueG1sUEsFBgAAAAAJAAkAvAIAAJolAAAAAA=="/>
  <p:tag name="ISPRING_CURRENT_PLAYER_ID" val="universal"/>
  <p:tag name="ISPRING_PRESENTATION_TITLE" val="Tin5_Tuan27"/>
  <p:tag name="ISPRING_FIRST_PUBLISH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39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GENSWF_ADVANCE_TIME" val="24.41"/>
  <p:tag name="TIMING" val="|5.841|7.125|5.814"/>
  <p:tag name="ISPRING_SLIDE_ID_2" val="{0E38E87F-AA06-4B12-9820-D36069DE5048}"/>
  <p:tag name="ISPRING_SLIDE_INDENT_LEVEL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9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2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7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39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78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EEADEFB7-26C7-4DB2-8528-D17F3FE3DB3B}"/>
  <p:tag name="GENSWF_ADVANCE_TIME" val="5.61"/>
  <p:tag name="ISPRING_SLIDE_INDENT_LEVEL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4378A0AC-7F86-4FD6-B0A3-4F5F821D72C8}"/>
  <p:tag name="GENSWF_ADVANCE_TIME" val="26.59"/>
  <p:tag name="ISPRING_SLIDE_INDENT_LEVEL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A8912FB6-0E05-4726-9F6F-7A6CA6A0739C}"/>
  <p:tag name="GENSWF_ADVANCE_TIME" val="17.34"/>
  <p:tag name="TIMING" val="|0.543|6.567"/>
  <p:tag name="ISPRING_SLIDE_INDENT_LEVEL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C1E38D08-F1A3-4DAB-8592-CF50FE599BA4}"/>
  <p:tag name="TIMING" val="|1.347"/>
  <p:tag name="GENSWF_ADVANCE_TIME" val="34.09"/>
  <p:tag name="ISPRING_SLIDE_INDENT_LEVEL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B76613D4-7691-4A17-8D2B-200A577BA517}"/>
  <p:tag name="TIMING" val="|0.746|4.567"/>
  <p:tag name="GENSWF_ADVANCE_TIME" val="19.77"/>
  <p:tag name="ISPRING_SLIDE_INDENT_LEVEL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3D069DD7-719A-4BBD-A5D2-671337E54499}"/>
  <p:tag name="GENSWF_ADVANCE_TIME" val="21.55"/>
  <p:tag name="TIMING" val="|9.02|4.697"/>
  <p:tag name="ISPRING_SLIDE_INDENT_LEVEL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01414748-10DB-45D4-BB7D-CA9964769DF5}"/>
  <p:tag name="TIMING" val="|3.457|2.31|2.905|4.255|10.668"/>
  <p:tag name="GENSWF_ADVANCE_TIME" val="32.31"/>
  <p:tag name="ISPRING_SLIDE_INDENT_LEVEL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A404CC7-DB7D-400B-9815-3F5D409E3A21}"/>
  <p:tag name="TIMING" val="|5.637|1.019|2.206|5.141"/>
  <p:tag name="GENSWF_ADVANCE_TIME" val="17.42"/>
  <p:tag name="ISPRING_SLIDE_INDENT_LEVEL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244FA6EB-37D9-42CF-B29C-364D5CA10B4A}"/>
  <p:tag name="TIMING" val="|5.999|0.734|3.455|3.489|6.511"/>
  <p:tag name="GENSWF_ADVANCE_TIME" val="24.56"/>
  <p:tag name="ISPRING_SLIDE_INDENT_LEVEL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60A2DE25-BF06-4F52-82E0-FD8DE3A72F65}"/>
  <p:tag name="TIMING" val="|8.87"/>
  <p:tag name="GENSWF_ADVANCE_TIME" val="19.50"/>
  <p:tag name="ISPRING_SLIDE_INDENT_LEVEL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F509CFD1-E4F2-4B26-BD45-FF00060076F3}"/>
  <p:tag name="TIMING" val="|0.828|1.151|9.363"/>
  <p:tag name="GENSWF_ADVANCE_TIME" val="19.49"/>
  <p:tag name="ISPRING_SLIDE_INDENT_LEVEL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3.519"/>
  <p:tag name="ISPRING_SLIDE_ID_2" val="{F92B43C7-9D3E-4F61-9FF7-A9A812388978}"/>
  <p:tag name="GENSWF_ADVANCE_TIME" val="8.39"/>
  <p:tag name="ISPRING_SLIDE_INDENT_LEVEL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326AD2EE-2A42-42B3-BBE9-E7D0DF085715}"/>
  <p:tag name="GENSWF_ADVANCE_TIME" val="17.23"/>
  <p:tag name="ISPRING_SLIDE_INDENT_LEVEL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5CCDB832-E179-4DD0-BCCD-C5D225343AA5}"/>
  <p:tag name="GENSWF_ADVANCE_TIME" val="5.69"/>
  <p:tag name="ISPRING_SLIDE_INDENT_LEVEL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1.093|4.974"/>
  <p:tag name="ISPRING_SLIDE_ID_2" val="{BD799ED4-C1F1-4353-BADA-5A16DD51B08F}"/>
  <p:tag name="GENSWF_ADVANCE_TIME" val="11.12"/>
  <p:tag name="ISPRING_SLIDE_INDENT_LEVEL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ISPRING_SLIDE_ID_2" val="{7302BD3A-90BF-48AE-8A63-82189E4CDF5B}"/>
  <p:tag name="GENSWF_ADVANCE_TIME" val="8.82"/>
  <p:tag name="ISPRING_SLIDE_INDENT_LEVEL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CUSTOM_TIMING_USED" val="1"/>
  <p:tag name="TIMING" val="|13.533|5.764"/>
  <p:tag name="ISPRING_SLIDE_ID_2" val="{CBDC2B98-0AB7-49BB-9D12-E72D6B03AD7D}"/>
  <p:tag name="GENSWF_ADVANCE_TIME" val="21.35"/>
  <p:tag name="ISPRING_SLIDE_INDENT_LEVEL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848</Words>
  <Application>Microsoft Office PowerPoint</Application>
  <PresentationFormat>On-screen Show (16:9)</PresentationFormat>
  <Paragraphs>118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HP001 4 hàng</vt:lpstr>
      <vt:lpstr>Times New Roman</vt:lpstr>
      <vt:lpstr>Wingdings</vt:lpstr>
      <vt:lpstr>字魂36号-正文宋楷</vt:lpstr>
      <vt:lpstr>Office Theme</vt:lpstr>
      <vt:lpstr>PowerPoint Presentation</vt:lpstr>
      <vt:lpstr>BÀI 5: LUYỆN TẬP THỦ TỤC (Tiết 3 + 4)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 ý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Tin5_Tuan27</dc:title>
  <dc:creator/>
  <cp:lastModifiedBy/>
  <cp:revision>1</cp:revision>
  <dcterms:created xsi:type="dcterms:W3CDTF">2022-03-09T02:01:13Z</dcterms:created>
  <dcterms:modified xsi:type="dcterms:W3CDTF">2022-03-18T04:43:32Z</dcterms:modified>
  <cp:contentStatus/>
</cp:coreProperties>
</file>