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4"/>
  </p:notesMasterIdLst>
  <p:sldIdLst>
    <p:sldId id="272" r:id="rId4"/>
    <p:sldId id="273" r:id="rId5"/>
    <p:sldId id="274" r:id="rId6"/>
    <p:sldId id="275" r:id="rId7"/>
    <p:sldId id="276" r:id="rId8"/>
    <p:sldId id="277" r:id="rId9"/>
    <p:sldId id="278" r:id="rId10"/>
    <p:sldId id="280" r:id="rId11"/>
    <p:sldId id="281" r:id="rId12"/>
    <p:sldId id="258" r:id="rId13"/>
    <p:sldId id="260" r:id="rId14"/>
    <p:sldId id="282" r:id="rId15"/>
    <p:sldId id="263" r:id="rId16"/>
    <p:sldId id="284" r:id="rId17"/>
    <p:sldId id="264" r:id="rId18"/>
    <p:sldId id="265" r:id="rId19"/>
    <p:sldId id="266" r:id="rId20"/>
    <p:sldId id="267" r:id="rId21"/>
    <p:sldId id="270" r:id="rId22"/>
    <p:sldId id="271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97992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11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90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5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10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50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52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42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3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76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01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84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40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99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9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77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11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92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01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56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98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15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35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03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1CDDB-0BC8-4A11-A19E-60C593CDCC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28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297CB-CEA6-4313-90FE-913F10963B15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2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19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297CB-CEA6-4313-90FE-913F10963B15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327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297CB-CEA6-4313-90FE-913F10963B15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68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EE96A-8AFE-48CE-9C52-CE2FA43DF7B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251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74CF-F55B-4E40-ADD5-796697EA990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791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09BFE-0274-46AC-B515-C2FDD92123F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044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4A791-E26B-4981-BD4F-1E5DA19239F3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6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B621-A7C8-4878-88C9-B3B1A703228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74887-76AD-46EE-96B0-851B1C37E77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083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67B71-204A-4565-9A2B-AB403A075E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068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A42E8-2F91-4294-9DDF-026DA99E8CB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8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1C1D3-DD0D-4B76-A590-52AD3FCBF36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484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48E55-301A-47C8-A851-81CADDFCCE1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1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1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8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4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91" r:id="rId3"/>
    <p:sldLayoutId id="2147483689" r:id="rId4"/>
    <p:sldLayoutId id="2147483650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  <p:sldLayoutId id="2147483695" r:id="rId12"/>
    <p:sldLayoutId id="2147483694" r:id="rId13"/>
    <p:sldLayoutId id="2147483692" r:id="rId14"/>
    <p:sldLayoutId id="214748369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5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EFCF02-1136-431C-9D43-D3BD817FA94E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9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8" r:id="rId3"/>
    <p:sldLayoutId id="2147483687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image" Target="../media/image21.emf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microsoft.com/office/2007/relationships/hdphoto" Target="../media/hdphoto2.wdp"/><Relationship Id="rId10" Type="http://schemas.openxmlformats.org/officeDocument/2006/relationships/image" Target="../media/image32.png"/><Relationship Id="rId19" Type="http://schemas.openxmlformats.org/officeDocument/2006/relationships/image" Target="../media/image40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gi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openxmlformats.org/officeDocument/2006/relationships/image" Target="../media/image43.gif"/><Relationship Id="rId5" Type="http://schemas.openxmlformats.org/officeDocument/2006/relationships/image" Target="../media/image46.png"/><Relationship Id="rId10" Type="http://schemas.openxmlformats.org/officeDocument/2006/relationships/image" Target="../media/image48.jpg"/><Relationship Id="rId4" Type="http://schemas.openxmlformats.org/officeDocument/2006/relationships/image" Target="../media/image45.jpg"/><Relationship Id="rId9" Type="http://schemas.openxmlformats.org/officeDocument/2006/relationships/image" Target="../media/image44.gi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4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11" Type="http://schemas.openxmlformats.org/officeDocument/2006/relationships/image" Target="../media/image43.gif"/><Relationship Id="rId5" Type="http://schemas.openxmlformats.org/officeDocument/2006/relationships/image" Target="../media/image49.png"/><Relationship Id="rId10" Type="http://schemas.openxmlformats.org/officeDocument/2006/relationships/image" Target="../media/image48.jpg"/><Relationship Id="rId4" Type="http://schemas.openxmlformats.org/officeDocument/2006/relationships/image" Target="../media/image45.jpg"/><Relationship Id="rId9" Type="http://schemas.openxmlformats.org/officeDocument/2006/relationships/image" Target="../media/image44.gif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4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11" Type="http://schemas.openxmlformats.org/officeDocument/2006/relationships/image" Target="../media/image43.gif"/><Relationship Id="rId5" Type="http://schemas.openxmlformats.org/officeDocument/2006/relationships/image" Target="../media/image50.png"/><Relationship Id="rId10" Type="http://schemas.openxmlformats.org/officeDocument/2006/relationships/image" Target="../media/image48.jpg"/><Relationship Id="rId4" Type="http://schemas.openxmlformats.org/officeDocument/2006/relationships/image" Target="../media/image45.jpg"/><Relationship Id="rId9" Type="http://schemas.openxmlformats.org/officeDocument/2006/relationships/image" Target="../media/image4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7.xml"/><Relationship Id="rId12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.png"/><Relationship Id="rId11" Type="http://schemas.openxmlformats.org/officeDocument/2006/relationships/slide" Target="slide6.xml"/><Relationship Id="rId5" Type="http://schemas.openxmlformats.org/officeDocument/2006/relationships/image" Target="../media/image11.png"/><Relationship Id="rId15" Type="http://schemas.openxmlformats.org/officeDocument/2006/relationships/slide" Target="slide4.xml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slide" Target="slide3.xml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242" t="26514" r="20538" b="15888"/>
          <a:stretch/>
        </p:blipFill>
        <p:spPr>
          <a:xfrm>
            <a:off x="162046" y="219918"/>
            <a:ext cx="12012592" cy="64702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356" y="610978"/>
            <a:ext cx="97388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err="1">
                <a:latin typeface="HP001 4 hàng" panose="020B0603050302020204" pitchFamily="34" charset="0"/>
              </a:rPr>
              <a:t>Thứ</a:t>
            </a:r>
            <a:r>
              <a:rPr lang="en-US" sz="4100" b="1">
                <a:latin typeface="HP001 4 hàng" panose="020B0603050302020204" pitchFamily="34" charset="0"/>
              </a:rPr>
              <a:t> hai </a:t>
            </a:r>
            <a:r>
              <a:rPr lang="en-US" sz="4100" b="1" err="1">
                <a:latin typeface="HP001 4 hàng" panose="020B0603050302020204" pitchFamily="34" charset="0"/>
              </a:rPr>
              <a:t>ngày</a:t>
            </a:r>
            <a:r>
              <a:rPr lang="en-US" sz="4100" b="1">
                <a:latin typeface="HP001 4 hàng" panose="020B0603050302020204" pitchFamily="34" charset="0"/>
              </a:rPr>
              <a:t> 13 </a:t>
            </a:r>
            <a:r>
              <a:rPr lang="en-US" sz="4100" b="1" err="1">
                <a:latin typeface="HP001 4 hàng" panose="020B0603050302020204" pitchFamily="34" charset="0"/>
              </a:rPr>
              <a:t>tháng</a:t>
            </a:r>
            <a:r>
              <a:rPr lang="en-US" sz="4100" b="1">
                <a:latin typeface="HP001 4 hàng" panose="020B0603050302020204" pitchFamily="34" charset="0"/>
              </a:rPr>
              <a:t> 9 </a:t>
            </a:r>
            <a:r>
              <a:rPr lang="en-US" sz="4100" b="1" err="1">
                <a:latin typeface="HP001 4 hàng" panose="020B0603050302020204" pitchFamily="34" charset="0"/>
              </a:rPr>
              <a:t>năm</a:t>
            </a:r>
            <a:r>
              <a:rPr lang="en-US" sz="4100" b="1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62996" y="1414575"/>
            <a:ext cx="330752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Toán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3323" y="2218172"/>
            <a:ext cx="1040213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Số hạng , tổng</a:t>
            </a:r>
          </a:p>
        </p:txBody>
      </p:sp>
    </p:spTree>
    <p:extLst>
      <p:ext uri="{BB962C8B-B14F-4D97-AF65-F5344CB8AC3E}">
        <p14:creationId xmlns:p14="http://schemas.microsoft.com/office/powerpoint/2010/main" val="127684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0"/>
            <a:ext cx="3122571" cy="1159114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376569"/>
              </p:ext>
            </p:extLst>
          </p:nvPr>
        </p:nvGraphicFramePr>
        <p:xfrm>
          <a:off x="322082" y="2373098"/>
          <a:ext cx="9160122" cy="24494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6381">
                  <a:extLst>
                    <a:ext uri="{9D8B030D-6E8A-4147-A177-3AD203B41FA5}">
                      <a16:colId xmlns:a16="http://schemas.microsoft.com/office/drawing/2014/main" val="445180498"/>
                    </a:ext>
                  </a:extLst>
                </a:gridCol>
                <a:gridCol w="1716065">
                  <a:extLst>
                    <a:ext uri="{9D8B030D-6E8A-4147-A177-3AD203B41FA5}">
                      <a16:colId xmlns:a16="http://schemas.microsoft.com/office/drawing/2014/main" val="635703943"/>
                    </a:ext>
                  </a:extLst>
                </a:gridCol>
                <a:gridCol w="1728592">
                  <a:extLst>
                    <a:ext uri="{9D8B030D-6E8A-4147-A177-3AD203B41FA5}">
                      <a16:colId xmlns:a16="http://schemas.microsoft.com/office/drawing/2014/main" val="3250306580"/>
                    </a:ext>
                  </a:extLst>
                </a:gridCol>
                <a:gridCol w="1665962">
                  <a:extLst>
                    <a:ext uri="{9D8B030D-6E8A-4147-A177-3AD203B41FA5}">
                      <a16:colId xmlns:a16="http://schemas.microsoft.com/office/drawing/2014/main" val="122851537"/>
                    </a:ext>
                  </a:extLst>
                </a:gridCol>
                <a:gridCol w="1503122">
                  <a:extLst>
                    <a:ext uri="{9D8B030D-6E8A-4147-A177-3AD203B41FA5}">
                      <a16:colId xmlns:a16="http://schemas.microsoft.com/office/drawing/2014/main" val="2168795036"/>
                    </a:ext>
                  </a:extLst>
                </a:gridCol>
              </a:tblGrid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7055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4903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7929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789110" y="4058433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67804" y="4058432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33198" y="4853780"/>
            <a:ext cx="7085352" cy="2067434"/>
          </a:xfrm>
          <a:prstGeom prst="rect">
            <a:avLst/>
          </a:prstGeom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2030135"/>
            <a:ext cx="2448732" cy="4925179"/>
          </a:xfrm>
          <a:prstGeom prst="rect">
            <a:avLst/>
          </a:prstGeom>
        </p:spPr>
      </p:pic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2082" y="137801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48800" y="1388345"/>
            <a:ext cx="1039660" cy="6417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5852" y="4020876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204447" y="4058432"/>
            <a:ext cx="676411" cy="64633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40010" y="4041529"/>
            <a:ext cx="676411" cy="64633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50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380919" y="4020876"/>
            <a:ext cx="676411" cy="64633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3488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27" grpId="0" animBg="1"/>
      <p:bldP spid="28" grpId="0" animBg="1"/>
      <p:bldP spid="30" grpId="0"/>
      <p:bldP spid="30" grpId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6925" y="1408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0166" y="155881"/>
            <a:ext cx="6805867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425" y="4211589"/>
            <a:ext cx="4927788" cy="287234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17" name="图片 31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8" name="图片 32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199561" y="665161"/>
            <a:ext cx="2276690" cy="2106769"/>
            <a:chOff x="1199561" y="665161"/>
            <a:chExt cx="2276690" cy="2106769"/>
          </a:xfrm>
        </p:grpSpPr>
        <p:pic>
          <p:nvPicPr>
            <p:cNvPr id="10" name="图片 10245" descr="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472067" y="1693739"/>
              <a:ext cx="1740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a) 42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35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49060" y="667539"/>
            <a:ext cx="2529677" cy="2106769"/>
            <a:chOff x="4049061" y="667539"/>
            <a:chExt cx="2276690" cy="2106769"/>
          </a:xfrm>
        </p:grpSpPr>
        <p:pic>
          <p:nvPicPr>
            <p:cNvPr id="14" name="图片 10245" descr="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49061" y="667539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317333" y="1693738"/>
              <a:ext cx="17401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b) 60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17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37764" y="2771930"/>
            <a:ext cx="2338487" cy="2163954"/>
            <a:chOff x="1137764" y="2771930"/>
            <a:chExt cx="2338487" cy="2163954"/>
          </a:xfrm>
        </p:grpSpPr>
        <p:pic>
          <p:nvPicPr>
            <p:cNvPr id="12" name="图片 10245" descr="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7764" y="2771930"/>
              <a:ext cx="2338487" cy="21639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472067" y="3749924"/>
              <a:ext cx="1740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c) 81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16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20906" y="2806046"/>
            <a:ext cx="2555882" cy="2106769"/>
            <a:chOff x="4120906" y="2806046"/>
            <a:chExt cx="2276690" cy="2106769"/>
          </a:xfrm>
        </p:grpSpPr>
        <p:pic>
          <p:nvPicPr>
            <p:cNvPr id="15" name="图片 10245" descr="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20906" y="2806046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349583" y="3758186"/>
              <a:ext cx="17401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d) 24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52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98560" y="2296160"/>
            <a:ext cx="3073717" cy="4695117"/>
            <a:chOff x="6676788" y="197617"/>
            <a:chExt cx="5195489" cy="6775277"/>
          </a:xfrm>
        </p:grpSpPr>
        <p:pic>
          <p:nvPicPr>
            <p:cNvPr id="39943" name="图片 39942" descr="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76788" y="197617"/>
              <a:ext cx="5195489" cy="67752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Oval 1"/>
            <p:cNvSpPr/>
            <p:nvPr/>
          </p:nvSpPr>
          <p:spPr>
            <a:xfrm>
              <a:off x="7716032" y="1189973"/>
              <a:ext cx="3319397" cy="27181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167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242" t="26514" r="20538" b="15888"/>
          <a:stretch/>
        </p:blipFill>
        <p:spPr>
          <a:xfrm>
            <a:off x="162046" y="219918"/>
            <a:ext cx="12012592" cy="64702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0106" y="623007"/>
            <a:ext cx="97388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Bài 2: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2348" y="1424463"/>
            <a:ext cx="106299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42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64196" y="2229912"/>
            <a:ext cx="8234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35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2654" y="1785373"/>
            <a:ext cx="82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HP001 4 hàng" panose="020B0603050302020204" pitchFamily="34" charset="0"/>
              </a:rPr>
              <a:t>+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446530" y="2866947"/>
            <a:ext cx="8077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90974" y="3061481"/>
            <a:ext cx="8234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 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5694" y="3071925"/>
            <a:ext cx="8234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 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4726" y="1424463"/>
            <a:ext cx="106299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60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38174" y="2229912"/>
            <a:ext cx="8234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17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4072" y="1785373"/>
            <a:ext cx="82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HP001 4 hàng" panose="020B0603050302020204" pitchFamily="34" charset="0"/>
              </a:rPr>
              <a:t>+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857948" y="2866947"/>
            <a:ext cx="8077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72122" y="1423735"/>
            <a:ext cx="106299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81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23970" y="2229184"/>
            <a:ext cx="8234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90348" y="1784645"/>
            <a:ext cx="82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HP001 4 hàng" panose="020B0603050302020204" pitchFamily="34" charset="0"/>
              </a:rPr>
              <a:t>+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274224" y="2866219"/>
            <a:ext cx="8077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740634" y="1423735"/>
            <a:ext cx="106299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24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40634" y="2229184"/>
            <a:ext cx="87525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52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90940" y="1784645"/>
            <a:ext cx="82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HP001 4 hàng" panose="020B0603050302020204" pitchFamily="34" charset="0"/>
              </a:rPr>
              <a:t>+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8674816" y="2866219"/>
            <a:ext cx="8077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254250" y="1334253"/>
            <a:ext cx="0" cy="228270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35258" y="1334253"/>
            <a:ext cx="0" cy="228270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22986" y="3025192"/>
            <a:ext cx="8234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77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22440" y="3031348"/>
            <a:ext cx="8234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97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21894" y="3025192"/>
            <a:ext cx="8234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76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169663" y="2168674"/>
            <a:ext cx="1620087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x      x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1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5" grpId="0"/>
      <p:bldP spid="26" grpId="0"/>
      <p:bldP spid="27" grpId="0"/>
      <p:bldP spid="34" grpId="0"/>
      <p:bldP spid="35" grpId="0"/>
      <p:bldP spid="36" grpId="0"/>
      <p:bldP spid="38" grpId="0"/>
      <p:bldP spid="3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>
            <a:extLst>
              <a:ext uri="{FF2B5EF4-FFF2-40B4-BE49-F238E27FC236}">
                <a16:creationId xmlns:a16="http://schemas.microsoft.com/office/drawing/2014/main" id="{D44E7377-6147-4700-9E94-00611C5E45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" y="1621602"/>
            <a:ext cx="786511" cy="58439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6C820D5-1BE9-444C-86F4-FCB6B8C95F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413" y="2625622"/>
            <a:ext cx="725465" cy="53903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50" y="108330"/>
            <a:ext cx="1242640" cy="90201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EA40AAF-D306-48AF-A2E1-1913A65C10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230" y="1236840"/>
            <a:ext cx="1331922" cy="102078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D8E17587-7AE8-4FBE-BBF1-9D66FAAD2E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34" y="151864"/>
            <a:ext cx="1535541" cy="123654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2D8BD9B-BCF2-41C6-B093-E7B31D8B4C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09" y="5011464"/>
            <a:ext cx="1185863" cy="1003423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1" y="3905107"/>
            <a:ext cx="731361" cy="1180151"/>
          </a:xfrm>
          <a:prstGeom prst="rect">
            <a:avLst/>
          </a:prstGeom>
        </p:spPr>
      </p:pic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E352B16A-1EBF-4945-BAA2-18B62B5D3E0E}"/>
              </a:ext>
            </a:extLst>
          </p:cNvPr>
          <p:cNvSpPr/>
          <p:nvPr/>
        </p:nvSpPr>
        <p:spPr>
          <a:xfrm>
            <a:off x="1314277" y="163076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F1A3905C-6629-4CAB-849D-C37E637783DE}"/>
              </a:ext>
            </a:extLst>
          </p:cNvPr>
          <p:cNvSpPr/>
          <p:nvPr/>
        </p:nvSpPr>
        <p:spPr>
          <a:xfrm>
            <a:off x="1146009" y="581514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6375612F-9913-4387-BC70-B9FD0AC82E77}"/>
              </a:ext>
            </a:extLst>
          </p:cNvPr>
          <p:cNvSpPr/>
          <p:nvPr/>
        </p:nvSpPr>
        <p:spPr>
          <a:xfrm>
            <a:off x="11655959" y="350820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88C03C12-53DC-4809-9654-61508330D3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8E97C23A-17D6-4D74-9246-66F7A2C78E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49" y="4180604"/>
            <a:ext cx="3449113" cy="295838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22725F46-1202-427B-9538-6F6FBDA184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2" y="2678419"/>
            <a:ext cx="1242640" cy="9020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3"/>
          <a:srcRect l="17569" t="30269" r="13001" b="37337"/>
          <a:stretch/>
        </p:blipFill>
        <p:spPr>
          <a:xfrm>
            <a:off x="241186" y="1012954"/>
            <a:ext cx="11301134" cy="29659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28017" y="29243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08757" y="292433"/>
            <a:ext cx="10317158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571" b="58832" l="20448" r="28040"/>
                    </a14:imgEffect>
                  </a14:imgLayer>
                </a14:imgProps>
              </a:ext>
            </a:extLst>
          </a:blip>
          <a:srcRect l="19499" t="41663" r="71011" b="39260"/>
          <a:stretch/>
        </p:blipFill>
        <p:spPr>
          <a:xfrm>
            <a:off x="621243" y="2063758"/>
            <a:ext cx="1470581" cy="1662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571" b="58832" l="30267" r="37567"/>
                    </a14:imgEffect>
                  </a14:imgLayer>
                </a14:imgProps>
              </a:ext>
            </a:extLst>
          </a:blip>
          <a:srcRect l="29355" t="41663" r="61520" b="39260"/>
          <a:stretch/>
        </p:blipFill>
        <p:spPr>
          <a:xfrm>
            <a:off x="2185207" y="2063156"/>
            <a:ext cx="1457091" cy="171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796" b="58333" l="44479" r="51302"/>
                    </a14:imgEffect>
                  </a14:imgLayer>
                </a14:imgProps>
              </a:ext>
            </a:extLst>
          </a:blip>
          <a:srcRect l="43741" t="42045" r="48448" b="40114"/>
          <a:stretch/>
        </p:blipFill>
        <p:spPr>
          <a:xfrm>
            <a:off x="4405005" y="2053314"/>
            <a:ext cx="1349158" cy="1733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4722" b="59259" l="51719" r="59479"/>
                    </a14:imgEffect>
                  </a14:imgLayer>
                </a14:imgProps>
              </a:ext>
            </a:extLst>
          </a:blip>
          <a:srcRect l="51609" t="44072" r="39610" b="38958"/>
          <a:stretch/>
        </p:blipFill>
        <p:spPr>
          <a:xfrm>
            <a:off x="5715613" y="2158796"/>
            <a:ext cx="1619276" cy="1760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2870" b="59722" l="76563" r="83750"/>
                    </a14:imgEffect>
                  </a14:imgLayer>
                </a14:imgProps>
              </a:ext>
            </a:extLst>
          </a:blip>
          <a:srcRect l="75672" t="41023" r="15319" b="40427"/>
          <a:stretch/>
        </p:blipFill>
        <p:spPr>
          <a:xfrm>
            <a:off x="9687275" y="2033961"/>
            <a:ext cx="1421112" cy="1645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1759" b="57685" l="68021" r="74948"/>
                    </a14:imgEffect>
                  </a14:imgLayer>
                </a14:imgProps>
              </a:ext>
            </a:extLst>
          </a:blip>
          <a:srcRect l="67918" t="41023" r="24271" b="40427"/>
          <a:stretch/>
        </p:blipFill>
        <p:spPr>
          <a:xfrm>
            <a:off x="8386721" y="1967299"/>
            <a:ext cx="1232231" cy="1645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TextBox 44"/>
          <p:cNvSpPr txBox="1"/>
          <p:nvPr/>
        </p:nvSpPr>
        <p:spPr>
          <a:xfrm>
            <a:off x="2213159" y="4738258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67545" y="4696472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213160" y="5879993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67545" y="5863133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2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566762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0521 0.238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17657 0.2474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28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-0.17513 0.28264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0.03843 L -0.12304 0.4567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9102 0.4636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28593 0.4314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1574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28" grpId="0" animBg="1"/>
      <p:bldP spid="29" grpId="0"/>
      <p:bldP spid="45" grpId="0"/>
      <p:bldP spid="47" grpId="0"/>
      <p:bldP spid="55" grpId="0"/>
      <p:bldP spid="57" grpId="0"/>
      <p:bldP spid="42" grpId="0"/>
      <p:bldP spid="4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242" t="26514" r="20538" b="15888"/>
          <a:stretch/>
        </p:blipFill>
        <p:spPr>
          <a:xfrm>
            <a:off x="162046" y="219918"/>
            <a:ext cx="12012592" cy="64702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4453" y="610978"/>
            <a:ext cx="97388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Bài 3: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2348" y="1424463"/>
            <a:ext cx="106299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32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4836" y="2229912"/>
            <a:ext cx="8234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2654" y="1785373"/>
            <a:ext cx="82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HP001 4 hàng" panose="020B0603050302020204" pitchFamily="34" charset="0"/>
              </a:rPr>
              <a:t>+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446530" y="2866947"/>
            <a:ext cx="8077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5683" y="3041769"/>
            <a:ext cx="100203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36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54250" y="1334253"/>
            <a:ext cx="0" cy="228270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35258" y="1334253"/>
            <a:ext cx="0" cy="228270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2169663" y="2168674"/>
            <a:ext cx="1620087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x      x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55294" y="1424463"/>
            <a:ext cx="106299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23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96608" y="2229912"/>
            <a:ext cx="8234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21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05600" y="1785373"/>
            <a:ext cx="82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HP001 4 hàng" panose="020B0603050302020204" pitchFamily="34" charset="0"/>
              </a:rPr>
              <a:t>+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889476" y="2866947"/>
            <a:ext cx="8077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68629" y="3041769"/>
            <a:ext cx="100203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424166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5" grpId="0"/>
      <p:bldP spid="38" grpId="0"/>
      <p:bldP spid="38" grpId="1"/>
      <p:bldP spid="29" grpId="0"/>
      <p:bldP spid="30" grpId="0"/>
      <p:bldP spid="31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ỏ Tươi Bãi Cỏ Tối Giản Công Viên, Nền, Banner, Nền Toàn Màn Hình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487" y="-584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23742"/>
            <a:ext cx="1755214" cy="1763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5" y="492422"/>
            <a:ext cx="2857500" cy="2857500"/>
          </a:xfrm>
          <a:prstGeom prst="rect">
            <a:avLst/>
          </a:prstGeom>
        </p:spPr>
      </p:pic>
      <p:sp>
        <p:nvSpPr>
          <p:cNvPr id="9" name="Hexagon 8"/>
          <p:cNvSpPr/>
          <p:nvPr/>
        </p:nvSpPr>
        <p:spPr>
          <a:xfrm>
            <a:off x="856175" y="1672959"/>
            <a:ext cx="1716968" cy="1480144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2207622" y="932887"/>
            <a:ext cx="1716968" cy="1480144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3547915" y="1672959"/>
            <a:ext cx="1716968" cy="1480144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6250090" y="1683469"/>
            <a:ext cx="1716968" cy="1480144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>
            <a:off x="4899362" y="2413031"/>
            <a:ext cx="1716968" cy="1480144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60012" y="1209697"/>
            <a:ext cx="1665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9655" y="1997532"/>
            <a:ext cx="1665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25953" y="2054012"/>
            <a:ext cx="1665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27" y="2713669"/>
            <a:ext cx="1665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50601" y="1921172"/>
            <a:ext cx="1665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94" y="4699792"/>
            <a:ext cx="1158665" cy="11638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8316" y="3428416"/>
            <a:ext cx="1256618" cy="12622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369" y="3460899"/>
            <a:ext cx="876657" cy="88055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1159" y="4809016"/>
            <a:ext cx="1049924" cy="105459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275" y="511978"/>
            <a:ext cx="925238" cy="9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0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5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1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6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70" b="90000" l="0" r="984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389">
            <a:off x="930157" y="2990767"/>
            <a:ext cx="1949686" cy="2892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927100" y="5225647"/>
            <a:ext cx="1955800" cy="1028967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-41929" y="-62979"/>
            <a:ext cx="11117178" cy="3632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15524" y="600656"/>
            <a:ext cx="8760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Mai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42" y="127000"/>
            <a:ext cx="2105673" cy="2105673"/>
          </a:xfrm>
          <a:prstGeom prst="rect">
            <a:avLst/>
          </a:prstGeom>
        </p:spPr>
      </p:pic>
      <p:sp>
        <p:nvSpPr>
          <p:cNvPr id="17" name="A"/>
          <p:cNvSpPr txBox="1"/>
          <p:nvPr/>
        </p:nvSpPr>
        <p:spPr>
          <a:xfrm>
            <a:off x="710327" y="6228927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17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"/>
          <p:cNvSpPr txBox="1"/>
          <p:nvPr/>
        </p:nvSpPr>
        <p:spPr>
          <a:xfrm>
            <a:off x="3950634" y="6228927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80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"/>
          <p:cNvSpPr txBox="1"/>
          <p:nvPr/>
        </p:nvSpPr>
        <p:spPr>
          <a:xfrm>
            <a:off x="7267141" y="6228927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4069672" y="5225647"/>
            <a:ext cx="1955800" cy="102896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7429553" y="5225647"/>
            <a:ext cx="1955800" cy="1028967"/>
          </a:xfrm>
          <a:prstGeom prst="rect">
            <a:avLst/>
          </a:prstGeom>
        </p:spPr>
      </p:pic>
      <p:pic>
        <p:nvPicPr>
          <p:cNvPr id="42" name="Content Placeholder 5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81" y="4329967"/>
            <a:ext cx="818090" cy="788080"/>
          </a:xfrm>
          <a:prstGeom prst="rect">
            <a:avLst/>
          </a:prstGeom>
        </p:spPr>
      </p:pic>
      <p:pic>
        <p:nvPicPr>
          <p:cNvPr id="43" name="Content Placeholder 5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408" y="4377226"/>
            <a:ext cx="818090" cy="7880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6" y="2491391"/>
            <a:ext cx="1207398" cy="121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0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79" y="2087077"/>
            <a:ext cx="4485780" cy="4485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927100" y="5225647"/>
            <a:ext cx="1955800" cy="1028967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254000" y="127000"/>
            <a:ext cx="9906986" cy="181963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42" y="127000"/>
            <a:ext cx="2105673" cy="2105673"/>
          </a:xfrm>
          <a:prstGeom prst="rect">
            <a:avLst/>
          </a:prstGeom>
        </p:spPr>
      </p:pic>
      <p:sp>
        <p:nvSpPr>
          <p:cNvPr id="17" name="A"/>
          <p:cNvSpPr txBox="1"/>
          <p:nvPr/>
        </p:nvSpPr>
        <p:spPr>
          <a:xfrm>
            <a:off x="710327" y="6228927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"/>
          <p:cNvSpPr txBox="1"/>
          <p:nvPr/>
        </p:nvSpPr>
        <p:spPr>
          <a:xfrm>
            <a:off x="3950634" y="6228927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"/>
          <p:cNvSpPr txBox="1"/>
          <p:nvPr/>
        </p:nvSpPr>
        <p:spPr>
          <a:xfrm>
            <a:off x="7122762" y="6228927"/>
            <a:ext cx="270463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4069672" y="5225647"/>
            <a:ext cx="1955800" cy="102896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7429553" y="5225647"/>
            <a:ext cx="1955800" cy="1028967"/>
          </a:xfrm>
          <a:prstGeom prst="rect">
            <a:avLst/>
          </a:prstGeom>
        </p:spPr>
      </p:pic>
      <p:pic>
        <p:nvPicPr>
          <p:cNvPr id="42" name="Content Placeholder 5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81" y="4329967"/>
            <a:ext cx="818090" cy="788080"/>
          </a:xfrm>
          <a:prstGeom prst="rect">
            <a:avLst/>
          </a:prstGeom>
        </p:spPr>
      </p:pic>
      <p:pic>
        <p:nvPicPr>
          <p:cNvPr id="43" name="Content Placeholder 5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64" y="4329967"/>
            <a:ext cx="818090" cy="7880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80" y="2428599"/>
            <a:ext cx="1207398" cy="121276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00663" y="508219"/>
            <a:ext cx="7672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+ 7= 19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9188" y="508776"/>
            <a:ext cx="1387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+ 7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79862" y="522263"/>
            <a:ext cx="1136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94121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5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6" y="2626160"/>
            <a:ext cx="3429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927100" y="5225647"/>
            <a:ext cx="1955800" cy="1028967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254000" y="66659"/>
            <a:ext cx="9906986" cy="216115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42" y="127000"/>
            <a:ext cx="2105673" cy="2105673"/>
          </a:xfrm>
          <a:prstGeom prst="rect">
            <a:avLst/>
          </a:prstGeom>
        </p:spPr>
      </p:pic>
      <p:sp>
        <p:nvSpPr>
          <p:cNvPr id="17" name="A"/>
          <p:cNvSpPr txBox="1"/>
          <p:nvPr/>
        </p:nvSpPr>
        <p:spPr>
          <a:xfrm>
            <a:off x="735727" y="6228927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10</a:t>
            </a:r>
          </a:p>
        </p:txBody>
      </p:sp>
      <p:sp>
        <p:nvSpPr>
          <p:cNvPr id="18" name="B"/>
          <p:cNvSpPr txBox="1"/>
          <p:nvPr/>
        </p:nvSpPr>
        <p:spPr>
          <a:xfrm>
            <a:off x="3950633" y="6228927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8</a:t>
            </a:r>
          </a:p>
        </p:txBody>
      </p:sp>
      <p:sp>
        <p:nvSpPr>
          <p:cNvPr id="19" name="c"/>
          <p:cNvSpPr txBox="1"/>
          <p:nvPr/>
        </p:nvSpPr>
        <p:spPr>
          <a:xfrm>
            <a:off x="7284578" y="6228927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9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4069672" y="5225647"/>
            <a:ext cx="1955800" cy="102896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7429553" y="5225647"/>
            <a:ext cx="1955800" cy="1028967"/>
          </a:xfrm>
          <a:prstGeom prst="rect">
            <a:avLst/>
          </a:prstGeom>
        </p:spPr>
      </p:pic>
      <p:pic>
        <p:nvPicPr>
          <p:cNvPr id="42" name="Content Placeholder 5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28" y="4377226"/>
            <a:ext cx="818090" cy="788080"/>
          </a:xfrm>
          <a:prstGeom prst="rect">
            <a:avLst/>
          </a:prstGeom>
        </p:spPr>
      </p:pic>
      <p:pic>
        <p:nvPicPr>
          <p:cNvPr id="43" name="Content Placeholder 5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408" y="4377226"/>
            <a:ext cx="818090" cy="7880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34" y="2419904"/>
            <a:ext cx="1207398" cy="12127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66910" y="497412"/>
            <a:ext cx="6749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   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+ 1 = 9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87082" y="492554"/>
            <a:ext cx="568981" cy="468387"/>
          </a:xfrm>
          <a:prstGeom prst="rect">
            <a:avLst/>
          </a:prstGeom>
          <a:solidFill>
            <a:srgbClr val="FF7D7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0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36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45" y="0"/>
            <a:ext cx="12301345" cy="6858000"/>
          </a:xfrm>
          <a:prstGeom prst="rect">
            <a:avLst/>
          </a:prstGeom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594" y="3216969"/>
            <a:ext cx="2307616" cy="33094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57" y="699344"/>
            <a:ext cx="7864953" cy="6723228"/>
          </a:xfrm>
          <a:prstGeom prst="rect">
            <a:avLst/>
          </a:prstGeom>
        </p:spPr>
      </p:pic>
      <p:sp>
        <p:nvSpPr>
          <p:cNvPr id="14" name="Flowchart: Punched Tape 13"/>
          <p:cNvSpPr/>
          <p:nvPr/>
        </p:nvSpPr>
        <p:spPr>
          <a:xfrm>
            <a:off x="2247665" y="-9988"/>
            <a:ext cx="8157590" cy="1304365"/>
          </a:xfrm>
          <a:prstGeom prst="flowChartPunchedTap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prstClr val="white"/>
                </a:solidFill>
              </a:rPr>
              <a:t>HÁI TÁO ĐOÁN SỐ</a:t>
            </a:r>
          </a:p>
        </p:txBody>
      </p:sp>
      <p:sp>
        <p:nvSpPr>
          <p:cNvPr id="19" name="Oval 18"/>
          <p:cNvSpPr/>
          <p:nvPr/>
        </p:nvSpPr>
        <p:spPr>
          <a:xfrm>
            <a:off x="7594883" y="1027907"/>
            <a:ext cx="1280294" cy="79771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2" name="Content Placeholder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6458">
            <a:off x="3710264" y="1390183"/>
            <a:ext cx="1012555" cy="1152815"/>
          </a:xfrm>
          <a:prstGeom prst="rect">
            <a:avLst/>
          </a:prstGeom>
        </p:spPr>
      </p:pic>
      <p:sp>
        <p:nvSpPr>
          <p:cNvPr id="23" name="TextBox 22">
            <a:hlinkClick r:id="rId7" action="ppaction://hlinksldjump"/>
          </p:cNvPr>
          <p:cNvSpPr txBox="1"/>
          <p:nvPr/>
        </p:nvSpPr>
        <p:spPr>
          <a:xfrm rot="1146458">
            <a:off x="3867383" y="1740670"/>
            <a:ext cx="609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4510">
            <a:off x="1622172" y="1541723"/>
            <a:ext cx="976074" cy="1111472"/>
          </a:xfrm>
          <a:prstGeom prst="rect">
            <a:avLst/>
          </a:prstGeom>
        </p:spPr>
      </p:pic>
      <p:sp>
        <p:nvSpPr>
          <p:cNvPr id="26" name="TextBox 25">
            <a:hlinkClick r:id="rId9" action="ppaction://hlinksldjump"/>
          </p:cNvPr>
          <p:cNvSpPr txBox="1"/>
          <p:nvPr/>
        </p:nvSpPr>
        <p:spPr>
          <a:xfrm rot="20824510">
            <a:off x="1843574" y="1843618"/>
            <a:ext cx="572648" cy="71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prstClr val="black"/>
                </a:solidFill>
                <a:latin typeface=".VnAvant" panose="020B7200000000000000" pitchFamily="34" charset="0"/>
              </a:rPr>
              <a:t>1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2840">
            <a:off x="4503835" y="3367591"/>
            <a:ext cx="944100" cy="1074878"/>
          </a:xfrm>
          <a:prstGeom prst="rect">
            <a:avLst/>
          </a:prstGeom>
        </p:spPr>
      </p:pic>
      <p:sp>
        <p:nvSpPr>
          <p:cNvPr id="32" name="TextBox 31">
            <a:hlinkClick r:id="rId11" action="ppaction://hlinksldjump"/>
          </p:cNvPr>
          <p:cNvSpPr txBox="1"/>
          <p:nvPr/>
        </p:nvSpPr>
        <p:spPr>
          <a:xfrm rot="892840">
            <a:off x="4637495" y="3666153"/>
            <a:ext cx="594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prstClr val="black"/>
                </a:solidFill>
                <a:latin typeface=".VnAvant" panose="020B7200000000000000" pitchFamily="34" charset="0"/>
              </a:rPr>
              <a:t>4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026">
            <a:off x="2655011" y="2667069"/>
            <a:ext cx="965990" cy="1099800"/>
          </a:xfrm>
          <a:prstGeom prst="rect">
            <a:avLst/>
          </a:prstGeom>
        </p:spPr>
      </p:pic>
      <p:sp>
        <p:nvSpPr>
          <p:cNvPr id="35" name="TextBox 34">
            <a:hlinkClick r:id="rId13" action="ppaction://hlinksldjump"/>
          </p:cNvPr>
          <p:cNvSpPr txBox="1"/>
          <p:nvPr/>
        </p:nvSpPr>
        <p:spPr>
          <a:xfrm rot="836026">
            <a:off x="2826050" y="2982533"/>
            <a:ext cx="564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prstClr val="black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518">
            <a:off x="749985" y="2871451"/>
            <a:ext cx="924339" cy="1052379"/>
          </a:xfrm>
          <a:prstGeom prst="rect">
            <a:avLst/>
          </a:prstGeom>
        </p:spPr>
      </p:pic>
      <p:sp>
        <p:nvSpPr>
          <p:cNvPr id="38" name="TextBox 37">
            <a:hlinkClick r:id="rId15" action="ppaction://hlinksldjump"/>
          </p:cNvPr>
          <p:cNvSpPr txBox="1"/>
          <p:nvPr/>
        </p:nvSpPr>
        <p:spPr>
          <a:xfrm rot="813518">
            <a:off x="931854" y="3145603"/>
            <a:ext cx="564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2424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2" grpId="0"/>
      <p:bldP spid="35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0384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57264" y="249317"/>
            <a:ext cx="73773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số thích hợp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38311" y="2714626"/>
            <a:ext cx="8715375" cy="2219325"/>
            <a:chOff x="214310" y="2714625"/>
            <a:chExt cx="8715375" cy="2219325"/>
          </a:xfrm>
        </p:grpSpPr>
        <p:sp>
          <p:nvSpPr>
            <p:cNvPr id="5" name="Rounded Rectangle 4"/>
            <p:cNvSpPr/>
            <p:nvPr/>
          </p:nvSpPr>
          <p:spPr>
            <a:xfrm>
              <a:off x="214310" y="2714625"/>
              <a:ext cx="8715375" cy="2219325"/>
            </a:xfrm>
            <a:prstGeom prst="roundRect">
              <a:avLst/>
            </a:prstGeom>
            <a:solidFill>
              <a:srgbClr val="FFC000"/>
            </a:solidFill>
            <a:ln w="25400">
              <a:solidFill>
                <a:schemeClr val="bg1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90550" y="2798013"/>
              <a:ext cx="7962900" cy="2078787"/>
              <a:chOff x="590550" y="2798013"/>
              <a:chExt cx="7962900" cy="207878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90550" y="2855163"/>
                <a:ext cx="7962900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02020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 + 8 = 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867400" y="2798013"/>
                <a:ext cx="2381250" cy="207878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5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7410451" y="2840131"/>
            <a:ext cx="23264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15578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38311" y="2714626"/>
            <a:ext cx="8715375" cy="2219325"/>
            <a:chOff x="214310" y="2714625"/>
            <a:chExt cx="8715375" cy="2219325"/>
          </a:xfrm>
        </p:grpSpPr>
        <p:sp>
          <p:nvSpPr>
            <p:cNvPr id="5" name="Rounded Rectangle 4"/>
            <p:cNvSpPr/>
            <p:nvPr/>
          </p:nvSpPr>
          <p:spPr>
            <a:xfrm>
              <a:off x="214310" y="2714625"/>
              <a:ext cx="8715375" cy="2219325"/>
            </a:xfrm>
            <a:prstGeom prst="roundRect">
              <a:avLst/>
            </a:prstGeom>
            <a:solidFill>
              <a:srgbClr val="FFC000"/>
            </a:solidFill>
            <a:ln w="25400">
              <a:solidFill>
                <a:schemeClr val="bg1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90550" y="2784893"/>
              <a:ext cx="7962900" cy="2078787"/>
              <a:chOff x="590550" y="2784893"/>
              <a:chExt cx="7962900" cy="207878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90550" y="2855163"/>
                <a:ext cx="7962900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500" b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+ 5 = 45 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2219" y="2784893"/>
                <a:ext cx="2381250" cy="207878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5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2235998" y="2855164"/>
            <a:ext cx="23264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7264" y="249317"/>
            <a:ext cx="73773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số thích hợp</a:t>
            </a:r>
          </a:p>
        </p:txBody>
      </p:sp>
    </p:spTree>
    <p:extLst>
      <p:ext uri="{BB962C8B-B14F-4D97-AF65-F5344CB8AC3E}">
        <p14:creationId xmlns:p14="http://schemas.microsoft.com/office/powerpoint/2010/main" val="193322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38311" y="2714626"/>
            <a:ext cx="8715375" cy="2219325"/>
            <a:chOff x="214310" y="2714625"/>
            <a:chExt cx="8715375" cy="2219325"/>
          </a:xfrm>
        </p:grpSpPr>
        <p:sp>
          <p:nvSpPr>
            <p:cNvPr id="5" name="Rounded Rectangle 4"/>
            <p:cNvSpPr/>
            <p:nvPr/>
          </p:nvSpPr>
          <p:spPr>
            <a:xfrm>
              <a:off x="214310" y="2714625"/>
              <a:ext cx="8715375" cy="2219325"/>
            </a:xfrm>
            <a:prstGeom prst="roundRect">
              <a:avLst/>
            </a:prstGeom>
            <a:solidFill>
              <a:srgbClr val="FFC000"/>
            </a:solidFill>
            <a:ln w="25400">
              <a:solidFill>
                <a:schemeClr val="bg1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90550" y="2798013"/>
              <a:ext cx="7962900" cy="2078787"/>
              <a:chOff x="590550" y="2798013"/>
              <a:chExt cx="7962900" cy="207878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90550" y="2855163"/>
                <a:ext cx="7962900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51 + 6 = 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867400" y="2798013"/>
                <a:ext cx="2381250" cy="207878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5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7410451" y="2840131"/>
            <a:ext cx="23264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7264" y="249317"/>
            <a:ext cx="73773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số thích hợp</a:t>
            </a:r>
          </a:p>
        </p:txBody>
      </p:sp>
    </p:spTree>
    <p:extLst>
      <p:ext uri="{BB962C8B-B14F-4D97-AF65-F5344CB8AC3E}">
        <p14:creationId xmlns:p14="http://schemas.microsoft.com/office/powerpoint/2010/main" val="20815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38311" y="2714626"/>
            <a:ext cx="8715375" cy="2219325"/>
            <a:chOff x="214310" y="2714625"/>
            <a:chExt cx="8715375" cy="2219325"/>
          </a:xfrm>
        </p:grpSpPr>
        <p:sp>
          <p:nvSpPr>
            <p:cNvPr id="5" name="Rounded Rectangle 4"/>
            <p:cNvSpPr/>
            <p:nvPr/>
          </p:nvSpPr>
          <p:spPr>
            <a:xfrm>
              <a:off x="214310" y="2714625"/>
              <a:ext cx="8715375" cy="2219325"/>
            </a:xfrm>
            <a:prstGeom prst="roundRect">
              <a:avLst/>
            </a:prstGeom>
            <a:solidFill>
              <a:srgbClr val="FFC000"/>
            </a:solidFill>
            <a:ln w="25400">
              <a:solidFill>
                <a:schemeClr val="bg1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90549" y="2784893"/>
              <a:ext cx="8339135" cy="2078787"/>
              <a:chOff x="590549" y="2784893"/>
              <a:chExt cx="8339135" cy="207878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90549" y="2855163"/>
                <a:ext cx="833913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b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 +         = 65 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223442" y="2784893"/>
                <a:ext cx="2381250" cy="207878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5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4747442" y="2784894"/>
            <a:ext cx="23264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7264" y="249317"/>
            <a:ext cx="73773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số thích hợp</a:t>
            </a:r>
          </a:p>
        </p:txBody>
      </p:sp>
    </p:spTree>
    <p:extLst>
      <p:ext uri="{BB962C8B-B14F-4D97-AF65-F5344CB8AC3E}">
        <p14:creationId xmlns:p14="http://schemas.microsoft.com/office/powerpoint/2010/main" val="71457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38311" y="2714626"/>
            <a:ext cx="8715375" cy="2219325"/>
            <a:chOff x="214310" y="2714625"/>
            <a:chExt cx="8715375" cy="2219325"/>
          </a:xfrm>
        </p:grpSpPr>
        <p:sp>
          <p:nvSpPr>
            <p:cNvPr id="5" name="Rounded Rectangle 4"/>
            <p:cNvSpPr/>
            <p:nvPr/>
          </p:nvSpPr>
          <p:spPr>
            <a:xfrm>
              <a:off x="214310" y="2714625"/>
              <a:ext cx="8715375" cy="2219325"/>
            </a:xfrm>
            <a:prstGeom prst="roundRect">
              <a:avLst/>
            </a:prstGeom>
            <a:solidFill>
              <a:srgbClr val="FFC000"/>
            </a:solidFill>
            <a:ln w="25400">
              <a:solidFill>
                <a:schemeClr val="bg1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90547" y="2784892"/>
              <a:ext cx="8085319" cy="2078787"/>
              <a:chOff x="590547" y="2784892"/>
              <a:chExt cx="8085319" cy="207878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90547" y="2938781"/>
                <a:ext cx="7962900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 + 20 = 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94616" y="2784892"/>
                <a:ext cx="2381250" cy="207878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5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7750965" y="2816319"/>
            <a:ext cx="23264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7264" y="249317"/>
            <a:ext cx="73773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số thích hợp</a:t>
            </a:r>
          </a:p>
        </p:txBody>
      </p:sp>
    </p:spTree>
    <p:extLst>
      <p:ext uri="{BB962C8B-B14F-4D97-AF65-F5344CB8AC3E}">
        <p14:creationId xmlns:p14="http://schemas.microsoft.com/office/powerpoint/2010/main" val="283180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1988" y="387966"/>
            <a:ext cx="7151774" cy="2603809"/>
            <a:chOff x="261988" y="387966"/>
            <a:chExt cx="7151774" cy="26038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0652" t="41688" r="40242" b="34052"/>
            <a:stretch/>
          </p:blipFill>
          <p:spPr>
            <a:xfrm>
              <a:off x="261988" y="387966"/>
              <a:ext cx="7151774" cy="2495551"/>
            </a:xfrm>
            <a:prstGeom prst="rect">
              <a:avLst/>
            </a:prstGeom>
          </p:spPr>
        </p:pic>
        <p:sp>
          <p:nvSpPr>
            <p:cNvPr id="2" name="Rounded Rectangle 1"/>
            <p:cNvSpPr/>
            <p:nvPr/>
          </p:nvSpPr>
          <p:spPr>
            <a:xfrm>
              <a:off x="834502" y="2541727"/>
              <a:ext cx="1748901" cy="45004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Bể cá 1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221550" y="2541727"/>
              <a:ext cx="1748901" cy="45004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Bể cá 2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679185" y="950869"/>
            <a:ext cx="41813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Tóm tắt:</a:t>
            </a:r>
          </a:p>
          <a:p>
            <a:r>
              <a:rPr lang="en-US" sz="3200" b="1"/>
              <a:t>Bể cá 1	: 6 con cá</a:t>
            </a:r>
          </a:p>
          <a:p>
            <a:r>
              <a:rPr lang="en-US" sz="3200" b="1"/>
              <a:t>Bể cá 2	: 3 con cá</a:t>
            </a:r>
          </a:p>
          <a:p>
            <a:r>
              <a:rPr lang="en-US" sz="3200" b="1"/>
              <a:t>Có tất cả	: …. con cá?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8863" y="4021615"/>
            <a:ext cx="5930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UTM Avo" panose="02040603050506020204" pitchFamily="18" charset="0"/>
              </a:rPr>
              <a:t>6    +    3    =  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86704" y="4021458"/>
            <a:ext cx="83006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317808" y="4910273"/>
            <a:ext cx="1484791" cy="1034654"/>
            <a:chOff x="7517166" y="4909352"/>
            <a:chExt cx="1484791" cy="1034654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8103093" y="4909352"/>
              <a:ext cx="0" cy="39061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517166" y="5420786"/>
              <a:ext cx="1484791" cy="52322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UTM Avo" panose="02040603050506020204" pitchFamily="18" charset="0"/>
                </a:rPr>
                <a:t>Tổng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130642" y="4909352"/>
            <a:ext cx="1707234" cy="1034654"/>
            <a:chOff x="7294724" y="4909352"/>
            <a:chExt cx="1707234" cy="1034654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8103093" y="4909352"/>
              <a:ext cx="0" cy="39061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294724" y="5420786"/>
              <a:ext cx="1707234" cy="52322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>
                  <a:latin typeface="UTM Avo" panose="02040603050506020204" pitchFamily="18" charset="0"/>
                </a:rPr>
                <a:t>Số hạng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23428" y="4914945"/>
            <a:ext cx="1707234" cy="1034654"/>
            <a:chOff x="7294724" y="4909352"/>
            <a:chExt cx="1707234" cy="1034654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8103093" y="4909352"/>
              <a:ext cx="0" cy="39061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294724" y="5420786"/>
              <a:ext cx="1707234" cy="52322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>
                  <a:latin typeface="UTM Avo" panose="02040603050506020204" pitchFamily="18" charset="0"/>
                </a:rPr>
                <a:t>Số hạng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791492" y="3197445"/>
            <a:ext cx="2890708" cy="950190"/>
            <a:chOff x="2943891" y="3193806"/>
            <a:chExt cx="2890708" cy="950190"/>
          </a:xfrm>
        </p:grpSpPr>
        <p:sp>
          <p:nvSpPr>
            <p:cNvPr id="41" name="Right Brace 40"/>
            <p:cNvSpPr/>
            <p:nvPr/>
          </p:nvSpPr>
          <p:spPr>
            <a:xfrm rot="16200000">
              <a:off x="4236709" y="2546106"/>
              <a:ext cx="305072" cy="2890708"/>
            </a:xfrm>
            <a:prstGeom prst="rightBrace">
              <a:avLst>
                <a:gd name="adj1" fmla="val 68733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46849" y="3193806"/>
              <a:ext cx="1484791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i="1">
                  <a:latin typeface="UTM Avo" panose="02040603050506020204" pitchFamily="18" charset="0"/>
                </a:rPr>
                <a:t>Tổng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658863" y="4017024"/>
            <a:ext cx="388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B050"/>
                </a:solidFill>
                <a:latin typeface="UTM Avo" panose="02040603050506020204" pitchFamily="18" charset="0"/>
              </a:rPr>
              <a:t>6    +    3</a:t>
            </a:r>
          </a:p>
        </p:txBody>
      </p:sp>
    </p:spTree>
    <p:extLst>
      <p:ext uri="{BB962C8B-B14F-4D97-AF65-F5344CB8AC3E}">
        <p14:creationId xmlns:p14="http://schemas.microsoft.com/office/powerpoint/2010/main" val="36074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242" t="48071" r="21053" b="15888"/>
          <a:stretch/>
        </p:blipFill>
        <p:spPr>
          <a:xfrm>
            <a:off x="0" y="2214214"/>
            <a:ext cx="11909881" cy="4048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558" y="1176088"/>
            <a:ext cx="5930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UTM Avo" panose="02040603050506020204" pitchFamily="18" charset="0"/>
              </a:rPr>
              <a:t>6 + 3 = 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8734" y="2596084"/>
            <a:ext cx="8234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8770" y="3414854"/>
            <a:ext cx="8234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094" y="2957722"/>
            <a:ext cx="82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HP001 4 hàng" panose="020B0603050302020204" pitchFamily="34" charset="0"/>
              </a:rPr>
              <a:t>+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303020" y="4017614"/>
            <a:ext cx="8001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88042" y="4228055"/>
            <a:ext cx="8234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23879" y="1176088"/>
            <a:ext cx="5097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UTM Avo" panose="02040603050506020204" pitchFamily="18" charset="0"/>
              </a:rPr>
              <a:t>13 + 15 =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72660" y="1176088"/>
            <a:ext cx="1358681" cy="92333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28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59694" y="2591208"/>
            <a:ext cx="8234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13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59694" y="3414853"/>
            <a:ext cx="8234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15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21214" y="2972266"/>
            <a:ext cx="82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HP001 4 hàng" panose="020B0603050302020204" pitchFamily="34" charset="0"/>
              </a:rPr>
              <a:t>+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715250" y="4033520"/>
            <a:ext cx="80772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59694" y="4228054"/>
            <a:ext cx="8234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 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4414" y="4238498"/>
            <a:ext cx="8234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latin typeface="HP001 4 hàng" panose="020B0603050302020204" pitchFamily="34" charset="0"/>
              </a:rPr>
              <a:t> 2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19ED5DD-1D5B-4DE5-8709-AF11F934BA5D}"/>
              </a:ext>
            </a:extLst>
          </p:cNvPr>
          <p:cNvCxnSpPr>
            <a:cxnSpLocks/>
          </p:cNvCxnSpPr>
          <p:nvPr/>
        </p:nvCxnSpPr>
        <p:spPr>
          <a:xfrm flipH="1">
            <a:off x="8710239" y="3000841"/>
            <a:ext cx="52484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19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4" grpId="0"/>
      <p:bldP spid="15" grpId="0"/>
      <p:bldP spid="16" grpId="0" animBg="1"/>
      <p:bldP spid="17" grpId="0"/>
      <p:bldP spid="18" grpId="0"/>
      <p:bldP spid="19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934898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391</Words>
  <Application>Microsoft Office PowerPoint</Application>
  <PresentationFormat>Widescreen</PresentationFormat>
  <Paragraphs>138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.VnAvant</vt:lpstr>
      <vt:lpstr>Arial</vt:lpstr>
      <vt:lpstr>Calibri</vt:lpstr>
      <vt:lpstr>Calibri Light</vt:lpstr>
      <vt:lpstr>HP001 4 hàng</vt:lpstr>
      <vt:lpstr>iCiel Crocante</vt:lpstr>
      <vt:lpstr>UTM Avo</vt:lpstr>
      <vt:lpstr>Office Theme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Nguyễn Thu Hường</cp:lastModifiedBy>
  <cp:revision>53</cp:revision>
  <dcterms:created xsi:type="dcterms:W3CDTF">2021-05-26T03:43:33Z</dcterms:created>
  <dcterms:modified xsi:type="dcterms:W3CDTF">2021-10-08T15:36:37Z</dcterms:modified>
</cp:coreProperties>
</file>