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43" r:id="rId9"/>
  </p:sldIdLst>
  <p:sldSz cx="1219517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89324" autoAdjust="0"/>
  </p:normalViewPr>
  <p:slideViewPr>
    <p:cSldViewPr showGuides="1">
      <p:cViewPr varScale="1">
        <p:scale>
          <a:sx n="60" d="100"/>
          <a:sy n="60" d="100"/>
        </p:scale>
        <p:origin x="388" y="2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hép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968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prism isInverted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338</Words>
  <Application>Microsoft Office PowerPoint</Application>
  <PresentationFormat>Custom</PresentationFormat>
  <Paragraphs>105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iCiel Crocante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Nguyễn Thu Hường</cp:lastModifiedBy>
  <cp:revision>226</cp:revision>
  <dcterms:created xsi:type="dcterms:W3CDTF">2015-10-14T02:42:14Z</dcterms:created>
  <dcterms:modified xsi:type="dcterms:W3CDTF">2021-10-02T16:16:02Z</dcterms:modified>
</cp:coreProperties>
</file>