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5" r:id="rId5"/>
    <p:sldId id="256" r:id="rId6"/>
    <p:sldId id="266" r:id="rId7"/>
    <p:sldId id="261" r:id="rId8"/>
    <p:sldId id="272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4962D-337F-4B08-9E51-E038ABEB454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F5678-DA0F-4A7D-95AF-BA3FC682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14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9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mối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5678-DA0F-4A7D-95AF-BA3FC68298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7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5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5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86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5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9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20DEC-1D88-40F3-92D5-65C55F93744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92044" y="2027540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587268" y="374172"/>
            <a:ext cx="637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HỌC KÌ 1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79837" y="2848224"/>
            <a:ext cx="6820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ĐO LƯỜNG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3973" y="4621817"/>
            <a:ext cx="8625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lang="en-US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5004" y="2257675"/>
            <a:ext cx="5490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Ôn tập khối lượng, đơn vị đo khối lượng (kg )</a:t>
            </a:r>
          </a:p>
          <a:p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8681" y="4104557"/>
            <a:ext cx="5467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Thực hiện phép tính trên số đo đại lượng.</a:t>
            </a:r>
          </a:p>
          <a:p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3978808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318119"/>
            <a:ext cx="12203723" cy="553669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3857" y="188575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07787" y="1982680"/>
            <a:ext cx="1482915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 – S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646" y="2569034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646" y="3240350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646" y="391005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09063" y="240041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97093" y="307092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78214" y="377256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09002" y="2400417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97093" y="3081559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74046" y="3781753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01" l="291" r="100000">
                        <a14:foregroundMark x1="78779" y1="56494" x2="78779" y2="56494"/>
                        <a14:foregroundMark x1="16860" y1="29870" x2="16860" y2="29870"/>
                        <a14:foregroundMark x1="18314" y1="25325" x2="18314" y2="25325"/>
                        <a14:foregroundMark x1="20930" y1="24026" x2="20930" y2="24026"/>
                        <a14:foregroundMark x1="14244" y1="24026" x2="14244" y2="24026"/>
                        <a14:foregroundMark x1="17733" y1="21429" x2="17733" y2="2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26" y="488512"/>
            <a:ext cx="2566876" cy="1149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778" b="82963" l="54219" r="83177">
                        <a14:foregroundMark x1="58073" y1="42870" x2="61771" y2="50093"/>
                      </a14:backgroundRemoval>
                    </a14:imgEffect>
                  </a14:imgLayer>
                </a14:imgProps>
              </a:ext>
            </a:extLst>
          </a:blip>
          <a:srcRect l="54113" t="32932" r="16206" b="17139"/>
          <a:stretch/>
        </p:blipFill>
        <p:spPr>
          <a:xfrm>
            <a:off x="7064926" y="1089982"/>
            <a:ext cx="4913501" cy="46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7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0881031" y="209204"/>
            <a:ext cx="1101764" cy="1101764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rot="20502895">
            <a:off x="159705" y="149981"/>
            <a:ext cx="2896652" cy="1655229"/>
            <a:chOff x="-408633" y="244548"/>
            <a:chExt cx="2896652" cy="1655229"/>
          </a:xfrm>
        </p:grpSpPr>
        <p:pic>
          <p:nvPicPr>
            <p:cNvPr id="13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633" y="244548"/>
              <a:ext cx="2896652" cy="16552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085234">
              <a:off x="455069" y="1099358"/>
              <a:ext cx="1520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08387" y="414387"/>
            <a:ext cx="4748970" cy="2211572"/>
            <a:chOff x="2209532" y="818707"/>
            <a:chExt cx="4748970" cy="221157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kg + 25 kg =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kg – 28 kg =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73061" y="2485174"/>
            <a:ext cx="4748970" cy="2211572"/>
            <a:chOff x="2209532" y="818707"/>
            <a:chExt cx="4748970" cy="2211572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kg + 28 kg =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kg – 25 kg =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48386" y="4610221"/>
            <a:ext cx="4748970" cy="2211572"/>
            <a:chOff x="2209532" y="818707"/>
            <a:chExt cx="4748970" cy="2211572"/>
          </a:xfrm>
        </p:grpSpPr>
        <p:pic>
          <p:nvPicPr>
            <p:cNvPr id="24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kg – 19 kg =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kg – 35 kg = </a:t>
              </a:r>
            </a:p>
          </p:txBody>
        </p:sp>
      </p:grpSp>
      <p:pic>
        <p:nvPicPr>
          <p:cNvPr id="5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 flipH="1">
            <a:off x="610101" y="4114568"/>
            <a:ext cx="3125298" cy="29001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70085" y="899492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kg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70085" y="1666343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33321" y="2919729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kg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03256" y="3759826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kg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09741" y="5062910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209741" y="5871431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kg</a:t>
            </a:r>
          </a:p>
        </p:txBody>
      </p:sp>
    </p:spTree>
    <p:extLst>
      <p:ext uri="{BB962C8B-B14F-4D97-AF65-F5344CB8AC3E}">
        <p14:creationId xmlns:p14="http://schemas.microsoft.com/office/powerpoint/2010/main" val="28238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80" t="39293" r="50712" b="24556"/>
          <a:stretch/>
        </p:blipFill>
        <p:spPr>
          <a:xfrm>
            <a:off x="1434165" y="1398047"/>
            <a:ext cx="3436218" cy="2772076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7036" t="39781" r="19877" b="23805"/>
          <a:stretch/>
        </p:blipFill>
        <p:spPr>
          <a:xfrm>
            <a:off x="6805060" y="1357508"/>
            <a:ext cx="3157087" cy="2800953"/>
          </a:xfrm>
          <a:prstGeom prst="roundRect">
            <a:avLst/>
          </a:prstGeom>
        </p:spPr>
      </p:pic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4555722" y="645776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20">
            <a:off x="9551858" y="347145"/>
            <a:ext cx="2033361" cy="107676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55400" y="319161"/>
            <a:ext cx="87714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16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0857180" y="479906"/>
            <a:ext cx="1101764" cy="1101764"/>
          </a:xfrm>
          <a:prstGeom prst="rect">
            <a:avLst/>
          </a:prstGeom>
        </p:spPr>
      </p:pic>
      <p:grpSp>
        <p:nvGrpSpPr>
          <p:cNvPr id="22" name="组合 23"/>
          <p:cNvGrpSpPr/>
          <p:nvPr/>
        </p:nvGrpSpPr>
        <p:grpSpPr>
          <a:xfrm>
            <a:off x="-11723" y="5847997"/>
            <a:ext cx="12203723" cy="1010003"/>
            <a:chOff x="-17585" y="5729324"/>
            <a:chExt cx="12203723" cy="1123362"/>
          </a:xfrm>
        </p:grpSpPr>
        <p:pic>
          <p:nvPicPr>
            <p:cNvPr id="23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450784" y="4737929"/>
            <a:ext cx="3849622" cy="602277"/>
            <a:chOff x="1450784" y="4737929"/>
            <a:chExt cx="3849622" cy="602277"/>
          </a:xfrm>
        </p:grpSpPr>
        <p:sp>
          <p:nvSpPr>
            <p:cNvPr id="2" name="Rounded Rectangle 1"/>
            <p:cNvSpPr/>
            <p:nvPr/>
          </p:nvSpPr>
          <p:spPr>
            <a:xfrm>
              <a:off x="1450784" y="473792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14310" y="4869705"/>
              <a:ext cx="920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+ 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769221" y="475181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83349" y="4867908"/>
              <a:ext cx="86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= 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214399" y="4740162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77925" y="487854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48100" y="5401488"/>
            <a:ext cx="3808840" cy="601011"/>
            <a:chOff x="1395753" y="5497963"/>
            <a:chExt cx="3824745" cy="485913"/>
          </a:xfrm>
        </p:grpSpPr>
        <p:sp>
          <p:nvSpPr>
            <p:cNvPr id="31" name="Rounded Rectangle 30"/>
            <p:cNvSpPr/>
            <p:nvPr/>
          </p:nvSpPr>
          <p:spPr>
            <a:xfrm>
              <a:off x="4106203" y="5522210"/>
              <a:ext cx="563526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95753" y="5497963"/>
              <a:ext cx="2623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98017" y="552221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23219" y="4679574"/>
            <a:ext cx="3849622" cy="602277"/>
            <a:chOff x="1450784" y="4737929"/>
            <a:chExt cx="3849622" cy="602277"/>
          </a:xfrm>
        </p:grpSpPr>
        <p:sp>
          <p:nvSpPr>
            <p:cNvPr id="36" name="Rounded Rectangle 35"/>
            <p:cNvSpPr/>
            <p:nvPr/>
          </p:nvSpPr>
          <p:spPr>
            <a:xfrm>
              <a:off x="1450784" y="473792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14310" y="4869705"/>
              <a:ext cx="920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- 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69221" y="475181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83349" y="4867908"/>
              <a:ext cx="86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= 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214399" y="4740162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77925" y="487854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720535" y="5343133"/>
            <a:ext cx="3808840" cy="601011"/>
            <a:chOff x="1395753" y="5497963"/>
            <a:chExt cx="3824745" cy="485913"/>
          </a:xfrm>
        </p:grpSpPr>
        <p:sp>
          <p:nvSpPr>
            <p:cNvPr id="43" name="Rounded Rectangle 42"/>
            <p:cNvSpPr/>
            <p:nvPr/>
          </p:nvSpPr>
          <p:spPr>
            <a:xfrm>
              <a:off x="4106203" y="5522210"/>
              <a:ext cx="563526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95753" y="5497963"/>
              <a:ext cx="2623429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Túi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98017" y="552221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9419714" y="5362601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442494" y="4731102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762807" y="4731255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208659" y="4734680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147278" y="5436466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23012" y="4678094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043325" y="4678247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489177" y="4681672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57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7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391031" y="195832"/>
            <a:ext cx="13833437" cy="6442164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1033430" y="-53430"/>
            <a:ext cx="1101764" cy="1101764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 flipH="1">
            <a:off x="610101" y="4114568"/>
            <a:ext cx="3125298" cy="2900124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1926771" y="999752"/>
            <a:ext cx="9481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4.Mẹ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mua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25kg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về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nuôi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Sau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một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thời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gian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,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tăng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thêm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18kg.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Hỏi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lúc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này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,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bao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nhiêu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ki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-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lô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-gam?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420" y="289072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788" y="3541459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3311" y="418045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+ 18 = 43 (kg)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26473" y="4873686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43 kg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83311" y="1491343"/>
            <a:ext cx="3521003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53425" y="1926772"/>
            <a:ext cx="2443318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07280" y="1926772"/>
            <a:ext cx="1005349" cy="1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42131" y="2384746"/>
            <a:ext cx="4032098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0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63" b="62130" l="32500" r="69844"/>
                    </a14:imgEffect>
                  </a14:imgLayer>
                </a14:imgProps>
              </a:ext>
            </a:extLst>
          </a:blip>
          <a:srcRect l="32305" t="28392" r="30141" b="37187"/>
          <a:stretch/>
        </p:blipFill>
        <p:spPr>
          <a:xfrm>
            <a:off x="3135086" y="1592984"/>
            <a:ext cx="6052456" cy="3120530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1025110" y="270701"/>
            <a:ext cx="10524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3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dê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14kg, 18kg, 16kg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muốn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sang song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để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ăn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cỏ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. Robot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nói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: “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Thuyển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chỉ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chở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được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thêm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nhiều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nhất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là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31kg”.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Hỏi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hai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dê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thể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cùng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nhau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qua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sông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?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8572" y="4655266"/>
            <a:ext cx="227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6227" y="4713514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+ 2: 14 + 18 = 32 kg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6226" y="5643457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+ 3: 14 + 16 = 30 kg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6225" y="5214962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+ 3: 16 + 18 = 34 kg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597" y="6166677"/>
            <a:ext cx="82078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" grpId="0"/>
      <p:bldP spid="7" grpId="0"/>
      <p:bldP spid="8" grpId="0"/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5004" y="2257675"/>
            <a:ext cx="5490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 CẦU CẦN ĐẠT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tập khối lượng, đơn vị đo khối lượng (kg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8681" y="4104557"/>
            <a:ext cx="5467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 hiện phép tính trên số đo đại lượng.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3978808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9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7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2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9"/>
            <a:ext cx="1525011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5"/>
            <a:ext cx="763314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550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445</Words>
  <Application>Microsoft Office PowerPoint</Application>
  <PresentationFormat>Widescreen</PresentationFormat>
  <Paragraphs>85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28</cp:revision>
  <dcterms:created xsi:type="dcterms:W3CDTF">2021-06-11T08:52:45Z</dcterms:created>
  <dcterms:modified xsi:type="dcterms:W3CDTF">2022-01-03T13:30:59Z</dcterms:modified>
</cp:coreProperties>
</file>