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0" r:id="rId3"/>
    <p:sldMasterId id="2147483706" r:id="rId4"/>
  </p:sldMasterIdLst>
  <p:notesMasterIdLst>
    <p:notesMasterId r:id="rId16"/>
  </p:notesMasterIdLst>
  <p:sldIdLst>
    <p:sldId id="289" r:id="rId5"/>
    <p:sldId id="314" r:id="rId6"/>
    <p:sldId id="309" r:id="rId7"/>
    <p:sldId id="320" r:id="rId8"/>
    <p:sldId id="333" r:id="rId9"/>
    <p:sldId id="321" r:id="rId10"/>
    <p:sldId id="334" r:id="rId11"/>
    <p:sldId id="329" r:id="rId12"/>
    <p:sldId id="326" r:id="rId13"/>
    <p:sldId id="330" r:id="rId14"/>
    <p:sldId id="32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1B377-DF56-40AF-A111-5053247C7CD0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1AF9327-966F-42B7-B5D8-41AA7C24CE48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C60AD74C-0C80-4DF9-BE78-B9DB774F6BC6}" type="parTrans" cxnId="{0F4CF404-803F-4C97-B6D0-F78AC556E228}">
      <dgm:prSet/>
      <dgm:spPr/>
      <dgm:t>
        <a:bodyPr/>
        <a:lstStyle/>
        <a:p>
          <a:endParaRPr lang="en-US"/>
        </a:p>
      </dgm:t>
    </dgm:pt>
    <dgm:pt modelId="{13CE494B-A5EF-404B-BEBA-47E3203E1648}" type="sibTrans" cxnId="{0F4CF404-803F-4C97-B6D0-F78AC556E228}">
      <dgm:prSet/>
      <dgm:spPr/>
      <dgm:t>
        <a:bodyPr/>
        <a:lstStyle/>
        <a:p>
          <a:endParaRPr lang="en-US"/>
        </a:p>
      </dgm:t>
    </dgm:pt>
    <dgm:pt modelId="{51BAD5B3-8C31-42A1-BC38-9854F0A36007}">
      <dgm:prSet phldrT="[Text]"/>
      <dgm:spPr/>
      <dgm:t>
        <a:bodyPr/>
        <a:lstStyle/>
        <a:p>
          <a:r>
            <a:rPr lang="en-US" dirty="0"/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phép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chia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hết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phép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chia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dư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dư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luôn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bé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hơn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chia.</a:t>
          </a:r>
          <a:endParaRPr lang="en-US" dirty="0"/>
        </a:p>
      </dgm:t>
    </dgm:pt>
    <dgm:pt modelId="{D1C7F388-9F21-4B1A-85D6-7FA3C0B4A1C8}" type="parTrans" cxnId="{3F005DAB-32E6-478D-BE61-D54FD2D2043B}">
      <dgm:prSet/>
      <dgm:spPr/>
      <dgm:t>
        <a:bodyPr/>
        <a:lstStyle/>
        <a:p>
          <a:endParaRPr lang="en-US"/>
        </a:p>
      </dgm:t>
    </dgm:pt>
    <dgm:pt modelId="{013F3E77-5028-4115-B979-88E91190BE1D}" type="sibTrans" cxnId="{3F005DAB-32E6-478D-BE61-D54FD2D2043B}">
      <dgm:prSet/>
      <dgm:spPr/>
      <dgm:t>
        <a:bodyPr/>
        <a:lstStyle/>
        <a:p>
          <a:endParaRPr lang="en-US"/>
        </a:p>
      </dgm:t>
    </dgm:pt>
    <dgm:pt modelId="{C742761E-AB1A-495E-9FDA-FA244C0B38F3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BF0E3C03-3968-4D3C-A6FA-0718F731D0B5}" type="parTrans" cxnId="{99771652-A6F9-45D7-8D45-7F53B6786E73}">
      <dgm:prSet/>
      <dgm:spPr/>
      <dgm:t>
        <a:bodyPr/>
        <a:lstStyle/>
        <a:p>
          <a:endParaRPr lang="en-US"/>
        </a:p>
      </dgm:t>
    </dgm:pt>
    <dgm:pt modelId="{503B3210-203D-4DD9-BADD-87258538C0BD}" type="sibTrans" cxnId="{99771652-A6F9-45D7-8D45-7F53B6786E73}">
      <dgm:prSet/>
      <dgm:spPr/>
      <dgm:t>
        <a:bodyPr/>
        <a:lstStyle/>
        <a:p>
          <a:endParaRPr lang="en-US"/>
        </a:p>
      </dgm:t>
    </dgm:pt>
    <dgm:pt modelId="{F3B36456-84C6-477E-B8EA-423791D1F115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đúng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chỉ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ra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phép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chia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hết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phép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chia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dư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0CD1AFD2-54E5-4CD8-A841-10E75DAB0C0E}" type="parTrans" cxnId="{A1D04F7F-A80D-4452-90A9-F9C47AC589C5}">
      <dgm:prSet/>
      <dgm:spPr/>
      <dgm:t>
        <a:bodyPr/>
        <a:lstStyle/>
        <a:p>
          <a:endParaRPr lang="en-US"/>
        </a:p>
      </dgm:t>
    </dgm:pt>
    <dgm:pt modelId="{5A053E42-3B1F-4A63-A910-59474A7C6BAB}" type="sibTrans" cxnId="{A1D04F7F-A80D-4452-90A9-F9C47AC589C5}">
      <dgm:prSet/>
      <dgm:spPr/>
      <dgm:t>
        <a:bodyPr/>
        <a:lstStyle/>
        <a:p>
          <a:endParaRPr lang="en-US"/>
        </a:p>
      </dgm:t>
    </dgm:pt>
    <dgm:pt modelId="{2AAAA6B7-DA83-4CD0-8EF0-CD0E270963B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5F98B45-CDF0-4041-8260-13A901330FA4}" type="parTrans" cxnId="{5B772067-DEDB-439A-A1BD-7AF5A130B2C6}">
      <dgm:prSet/>
      <dgm:spPr/>
      <dgm:t>
        <a:bodyPr/>
        <a:lstStyle/>
        <a:p>
          <a:endParaRPr lang="en-US"/>
        </a:p>
      </dgm:t>
    </dgm:pt>
    <dgm:pt modelId="{831F6969-EB41-4C74-8D9A-A671C63DD89B}" type="sibTrans" cxnId="{5B772067-DEDB-439A-A1BD-7AF5A130B2C6}">
      <dgm:prSet/>
      <dgm:spPr/>
      <dgm:t>
        <a:bodyPr/>
        <a:lstStyle/>
        <a:p>
          <a:endParaRPr lang="en-US"/>
        </a:p>
      </dgm:t>
    </dgm:pt>
    <dgm:pt modelId="{9506600A-9DF0-466B-9213-DF47450AE98A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Yêu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thích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môn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bày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cẩn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sạch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2D57CA50-AF77-4676-B9B3-D2725165DC6E}" type="parTrans" cxnId="{1DB54C76-AE27-403C-AC89-C0B039E48333}">
      <dgm:prSet/>
      <dgm:spPr/>
      <dgm:t>
        <a:bodyPr/>
        <a:lstStyle/>
        <a:p>
          <a:endParaRPr lang="en-US"/>
        </a:p>
      </dgm:t>
    </dgm:pt>
    <dgm:pt modelId="{ED1CD214-A4AA-497C-9DC5-8D216AF28C4F}" type="sibTrans" cxnId="{1DB54C76-AE27-403C-AC89-C0B039E48333}">
      <dgm:prSet/>
      <dgm:spPr/>
      <dgm:t>
        <a:bodyPr/>
        <a:lstStyle/>
        <a:p>
          <a:endParaRPr lang="en-US"/>
        </a:p>
      </dgm:t>
    </dgm:pt>
    <dgm:pt modelId="{E35388FA-24AF-4F7D-AE80-E9B1CA6BE6C1}" type="pres">
      <dgm:prSet presAssocID="{F621B377-DF56-40AF-A111-5053247C7C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70D069-F15F-4210-B8F3-42CDB9D8D37A}" type="pres">
      <dgm:prSet presAssocID="{D1AF9327-966F-42B7-B5D8-41AA7C24CE48}" presName="composite" presStyleCnt="0"/>
      <dgm:spPr/>
    </dgm:pt>
    <dgm:pt modelId="{23A088EB-2728-4F37-A291-DA4F05043724}" type="pres">
      <dgm:prSet presAssocID="{D1AF9327-966F-42B7-B5D8-41AA7C24CE4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E9739-7C42-410B-9FCB-1DB16A6332FE}" type="pres">
      <dgm:prSet presAssocID="{D1AF9327-966F-42B7-B5D8-41AA7C24CE4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C1761-CC08-49D3-B2E8-36EBCB904B1B}" type="pres">
      <dgm:prSet presAssocID="{13CE494B-A5EF-404B-BEBA-47E3203E1648}" presName="sp" presStyleCnt="0"/>
      <dgm:spPr/>
    </dgm:pt>
    <dgm:pt modelId="{F06EEE71-57C1-49A2-87E3-89A0168F9D5E}" type="pres">
      <dgm:prSet presAssocID="{C742761E-AB1A-495E-9FDA-FA244C0B38F3}" presName="composite" presStyleCnt="0"/>
      <dgm:spPr/>
    </dgm:pt>
    <dgm:pt modelId="{1D00AE61-E7A9-4FA3-8E3B-4F428EDA355B}" type="pres">
      <dgm:prSet presAssocID="{C742761E-AB1A-495E-9FDA-FA244C0B38F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86112-9BF2-4A3F-A4A5-FB0000AFC1EE}" type="pres">
      <dgm:prSet presAssocID="{C742761E-AB1A-495E-9FDA-FA244C0B38F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5095F-A75E-4FBB-B4BA-B3220DC8E4DF}" type="pres">
      <dgm:prSet presAssocID="{503B3210-203D-4DD9-BADD-87258538C0BD}" presName="sp" presStyleCnt="0"/>
      <dgm:spPr/>
    </dgm:pt>
    <dgm:pt modelId="{D36D6252-0A99-415C-BE1A-E61089C3CE78}" type="pres">
      <dgm:prSet presAssocID="{2AAAA6B7-DA83-4CD0-8EF0-CD0E270963B7}" presName="composite" presStyleCnt="0"/>
      <dgm:spPr/>
    </dgm:pt>
    <dgm:pt modelId="{666888F2-7875-4966-9CEB-D83946E2B003}" type="pres">
      <dgm:prSet presAssocID="{2AAAA6B7-DA83-4CD0-8EF0-CD0E270963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6E3C1-ED2F-4418-82BC-649648E5E0B5}" type="pres">
      <dgm:prSet presAssocID="{2AAAA6B7-DA83-4CD0-8EF0-CD0E270963B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4CF404-803F-4C97-B6D0-F78AC556E228}" srcId="{F621B377-DF56-40AF-A111-5053247C7CD0}" destId="{D1AF9327-966F-42B7-B5D8-41AA7C24CE48}" srcOrd="0" destOrd="0" parTransId="{C60AD74C-0C80-4DF9-BE78-B9DB774F6BC6}" sibTransId="{13CE494B-A5EF-404B-BEBA-47E3203E1648}"/>
    <dgm:cxn modelId="{7EABD1E4-B991-494C-A35E-B18A438943A2}" type="presOf" srcId="{F3B36456-84C6-477E-B8EA-423791D1F115}" destId="{BF086112-9BF2-4A3F-A4A5-FB0000AFC1EE}" srcOrd="0" destOrd="0" presId="urn:microsoft.com/office/officeart/2005/8/layout/chevron2"/>
    <dgm:cxn modelId="{5B772067-DEDB-439A-A1BD-7AF5A130B2C6}" srcId="{F621B377-DF56-40AF-A111-5053247C7CD0}" destId="{2AAAA6B7-DA83-4CD0-8EF0-CD0E270963B7}" srcOrd="2" destOrd="0" parTransId="{35F98B45-CDF0-4041-8260-13A901330FA4}" sibTransId="{831F6969-EB41-4C74-8D9A-A671C63DD89B}"/>
    <dgm:cxn modelId="{C6DD991E-FAAB-4F58-A520-9B9400CBA1C9}" type="presOf" srcId="{D1AF9327-966F-42B7-B5D8-41AA7C24CE48}" destId="{23A088EB-2728-4F37-A291-DA4F05043724}" srcOrd="0" destOrd="0" presId="urn:microsoft.com/office/officeart/2005/8/layout/chevron2"/>
    <dgm:cxn modelId="{185D7CAA-4594-413C-ACC9-AD53BD9B76DE}" type="presOf" srcId="{2AAAA6B7-DA83-4CD0-8EF0-CD0E270963B7}" destId="{666888F2-7875-4966-9CEB-D83946E2B003}" srcOrd="0" destOrd="0" presId="urn:microsoft.com/office/officeart/2005/8/layout/chevron2"/>
    <dgm:cxn modelId="{99771652-A6F9-45D7-8D45-7F53B6786E73}" srcId="{F621B377-DF56-40AF-A111-5053247C7CD0}" destId="{C742761E-AB1A-495E-9FDA-FA244C0B38F3}" srcOrd="1" destOrd="0" parTransId="{BF0E3C03-3968-4D3C-A6FA-0718F731D0B5}" sibTransId="{503B3210-203D-4DD9-BADD-87258538C0BD}"/>
    <dgm:cxn modelId="{CBA459DF-49A0-4E1E-BDB7-9E93A315F89D}" type="presOf" srcId="{51BAD5B3-8C31-42A1-BC38-9854F0A36007}" destId="{9CEE9739-7C42-410B-9FCB-1DB16A6332FE}" srcOrd="0" destOrd="0" presId="urn:microsoft.com/office/officeart/2005/8/layout/chevron2"/>
    <dgm:cxn modelId="{4B9ECFBF-6ECD-4BD2-B5F1-311A99AEF6CC}" type="presOf" srcId="{C742761E-AB1A-495E-9FDA-FA244C0B38F3}" destId="{1D00AE61-E7A9-4FA3-8E3B-4F428EDA355B}" srcOrd="0" destOrd="0" presId="urn:microsoft.com/office/officeart/2005/8/layout/chevron2"/>
    <dgm:cxn modelId="{1DB54C76-AE27-403C-AC89-C0B039E48333}" srcId="{2AAAA6B7-DA83-4CD0-8EF0-CD0E270963B7}" destId="{9506600A-9DF0-466B-9213-DF47450AE98A}" srcOrd="0" destOrd="0" parTransId="{2D57CA50-AF77-4676-B9B3-D2725165DC6E}" sibTransId="{ED1CD214-A4AA-497C-9DC5-8D216AF28C4F}"/>
    <dgm:cxn modelId="{A1D04F7F-A80D-4452-90A9-F9C47AC589C5}" srcId="{C742761E-AB1A-495E-9FDA-FA244C0B38F3}" destId="{F3B36456-84C6-477E-B8EA-423791D1F115}" srcOrd="0" destOrd="0" parTransId="{0CD1AFD2-54E5-4CD8-A841-10E75DAB0C0E}" sibTransId="{5A053E42-3B1F-4A63-A910-59474A7C6BAB}"/>
    <dgm:cxn modelId="{FCA7F008-BBCE-4764-A32D-FC4F75A4CB21}" type="presOf" srcId="{F621B377-DF56-40AF-A111-5053247C7CD0}" destId="{E35388FA-24AF-4F7D-AE80-E9B1CA6BE6C1}" srcOrd="0" destOrd="0" presId="urn:microsoft.com/office/officeart/2005/8/layout/chevron2"/>
    <dgm:cxn modelId="{647EA48F-54C6-4D5C-AB7E-FE2747AAFA13}" type="presOf" srcId="{9506600A-9DF0-466B-9213-DF47450AE98A}" destId="{D266E3C1-ED2F-4418-82BC-649648E5E0B5}" srcOrd="0" destOrd="0" presId="urn:microsoft.com/office/officeart/2005/8/layout/chevron2"/>
    <dgm:cxn modelId="{3F005DAB-32E6-478D-BE61-D54FD2D2043B}" srcId="{D1AF9327-966F-42B7-B5D8-41AA7C24CE48}" destId="{51BAD5B3-8C31-42A1-BC38-9854F0A36007}" srcOrd="0" destOrd="0" parTransId="{D1C7F388-9F21-4B1A-85D6-7FA3C0B4A1C8}" sibTransId="{013F3E77-5028-4115-B979-88E91190BE1D}"/>
    <dgm:cxn modelId="{8D9D1177-0086-429A-82BD-D14CD0E986C4}" type="presParOf" srcId="{E35388FA-24AF-4F7D-AE80-E9B1CA6BE6C1}" destId="{4A70D069-F15F-4210-B8F3-42CDB9D8D37A}" srcOrd="0" destOrd="0" presId="urn:microsoft.com/office/officeart/2005/8/layout/chevron2"/>
    <dgm:cxn modelId="{D873C7D9-425A-4FE9-97A3-945F54A31193}" type="presParOf" srcId="{4A70D069-F15F-4210-B8F3-42CDB9D8D37A}" destId="{23A088EB-2728-4F37-A291-DA4F05043724}" srcOrd="0" destOrd="0" presId="urn:microsoft.com/office/officeart/2005/8/layout/chevron2"/>
    <dgm:cxn modelId="{5DC4587E-6C87-43F3-89B1-9575571BF5A2}" type="presParOf" srcId="{4A70D069-F15F-4210-B8F3-42CDB9D8D37A}" destId="{9CEE9739-7C42-410B-9FCB-1DB16A6332FE}" srcOrd="1" destOrd="0" presId="urn:microsoft.com/office/officeart/2005/8/layout/chevron2"/>
    <dgm:cxn modelId="{54690E6D-A2A9-444B-BDF0-A70AE0192BFF}" type="presParOf" srcId="{E35388FA-24AF-4F7D-AE80-E9B1CA6BE6C1}" destId="{4E1C1761-CC08-49D3-B2E8-36EBCB904B1B}" srcOrd="1" destOrd="0" presId="urn:microsoft.com/office/officeart/2005/8/layout/chevron2"/>
    <dgm:cxn modelId="{9CD5CA64-8EFD-4B27-8AB1-389F6553E289}" type="presParOf" srcId="{E35388FA-24AF-4F7D-AE80-E9B1CA6BE6C1}" destId="{F06EEE71-57C1-49A2-87E3-89A0168F9D5E}" srcOrd="2" destOrd="0" presId="urn:microsoft.com/office/officeart/2005/8/layout/chevron2"/>
    <dgm:cxn modelId="{2BE0BE8D-3E91-42C1-B81D-8F5102D3A54A}" type="presParOf" srcId="{F06EEE71-57C1-49A2-87E3-89A0168F9D5E}" destId="{1D00AE61-E7A9-4FA3-8E3B-4F428EDA355B}" srcOrd="0" destOrd="0" presId="urn:microsoft.com/office/officeart/2005/8/layout/chevron2"/>
    <dgm:cxn modelId="{988E36DA-3ADF-4E37-9AA3-0B750621A37E}" type="presParOf" srcId="{F06EEE71-57C1-49A2-87E3-89A0168F9D5E}" destId="{BF086112-9BF2-4A3F-A4A5-FB0000AFC1EE}" srcOrd="1" destOrd="0" presId="urn:microsoft.com/office/officeart/2005/8/layout/chevron2"/>
    <dgm:cxn modelId="{27EDC471-897A-4C62-9873-E24631D370BB}" type="presParOf" srcId="{E35388FA-24AF-4F7D-AE80-E9B1CA6BE6C1}" destId="{32F5095F-A75E-4FBB-B4BA-B3220DC8E4DF}" srcOrd="3" destOrd="0" presId="urn:microsoft.com/office/officeart/2005/8/layout/chevron2"/>
    <dgm:cxn modelId="{F7953AF9-AAEB-4887-A81C-08091FBFBE67}" type="presParOf" srcId="{E35388FA-24AF-4F7D-AE80-E9B1CA6BE6C1}" destId="{D36D6252-0A99-415C-BE1A-E61089C3CE78}" srcOrd="4" destOrd="0" presId="urn:microsoft.com/office/officeart/2005/8/layout/chevron2"/>
    <dgm:cxn modelId="{80D26766-2BBE-4513-8DF7-D19B9C81DD82}" type="presParOf" srcId="{D36D6252-0A99-415C-BE1A-E61089C3CE78}" destId="{666888F2-7875-4966-9CEB-D83946E2B003}" srcOrd="0" destOrd="0" presId="urn:microsoft.com/office/officeart/2005/8/layout/chevron2"/>
    <dgm:cxn modelId="{38FBA960-D833-402E-8BC2-46B003C79369}" type="presParOf" srcId="{D36D6252-0A99-415C-BE1A-E61089C3CE78}" destId="{D266E3C1-ED2F-4418-82BC-649648E5E0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088EB-2728-4F37-A291-DA4F05043724}">
      <dsp:nvSpPr>
        <dsp:cNvPr id="0" name=""/>
        <dsp:cNvSpPr/>
      </dsp:nvSpPr>
      <dsp:spPr>
        <a:xfrm rot="5400000">
          <a:off x="-265283" y="265559"/>
          <a:ext cx="1768556" cy="123798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1</a:t>
          </a:r>
        </a:p>
      </dsp:txBody>
      <dsp:txXfrm rot="-5400000">
        <a:off x="1" y="619271"/>
        <a:ext cx="1237989" cy="530567"/>
      </dsp:txXfrm>
    </dsp:sp>
    <dsp:sp modelId="{9CEE9739-7C42-410B-9FCB-1DB16A6332FE}">
      <dsp:nvSpPr>
        <dsp:cNvPr id="0" name=""/>
        <dsp:cNvSpPr/>
      </dsp:nvSpPr>
      <dsp:spPr>
        <a:xfrm rot="5400000">
          <a:off x="4507555" y="-3269290"/>
          <a:ext cx="1149561" cy="76886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/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phép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chia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hết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phép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chia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dư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dư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luôn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bé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hơn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chia.</a:t>
          </a:r>
          <a:endParaRPr lang="en-US" sz="3000" kern="1200" dirty="0"/>
        </a:p>
      </dsp:txBody>
      <dsp:txXfrm rot="-5400000">
        <a:off x="1237990" y="56392"/>
        <a:ext cx="7632576" cy="1037327"/>
      </dsp:txXfrm>
    </dsp:sp>
    <dsp:sp modelId="{1D00AE61-E7A9-4FA3-8E3B-4F428EDA355B}">
      <dsp:nvSpPr>
        <dsp:cNvPr id="0" name=""/>
        <dsp:cNvSpPr/>
      </dsp:nvSpPr>
      <dsp:spPr>
        <a:xfrm rot="5400000">
          <a:off x="-265283" y="1841605"/>
          <a:ext cx="1768556" cy="1237989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2</a:t>
          </a:r>
        </a:p>
      </dsp:txBody>
      <dsp:txXfrm rot="-5400000">
        <a:off x="1" y="2195317"/>
        <a:ext cx="1237989" cy="530567"/>
      </dsp:txXfrm>
    </dsp:sp>
    <dsp:sp modelId="{BF086112-9BF2-4A3F-A4A5-FB0000AFC1EE}">
      <dsp:nvSpPr>
        <dsp:cNvPr id="0" name=""/>
        <dsp:cNvSpPr/>
      </dsp:nvSpPr>
      <dsp:spPr>
        <a:xfrm rot="5400000">
          <a:off x="4507555" y="-1693244"/>
          <a:ext cx="1149561" cy="76886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đúng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chỉ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ra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phép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chia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hết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phép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chia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dư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 rot="-5400000">
        <a:off x="1237990" y="1632438"/>
        <a:ext cx="7632576" cy="1037327"/>
      </dsp:txXfrm>
    </dsp:sp>
    <dsp:sp modelId="{666888F2-7875-4966-9CEB-D83946E2B003}">
      <dsp:nvSpPr>
        <dsp:cNvPr id="0" name=""/>
        <dsp:cNvSpPr/>
      </dsp:nvSpPr>
      <dsp:spPr>
        <a:xfrm rot="5400000">
          <a:off x="-265283" y="3417651"/>
          <a:ext cx="1768556" cy="1237989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3</a:t>
          </a:r>
        </a:p>
      </dsp:txBody>
      <dsp:txXfrm rot="-5400000">
        <a:off x="1" y="3771363"/>
        <a:ext cx="1237989" cy="530567"/>
      </dsp:txXfrm>
    </dsp:sp>
    <dsp:sp modelId="{D266E3C1-ED2F-4418-82BC-649648E5E0B5}">
      <dsp:nvSpPr>
        <dsp:cNvPr id="0" name=""/>
        <dsp:cNvSpPr/>
      </dsp:nvSpPr>
      <dsp:spPr>
        <a:xfrm rot="5400000">
          <a:off x="4507555" y="-117197"/>
          <a:ext cx="1149561" cy="76886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Yêu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thích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môn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bày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cẩn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thận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sạch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 rot="-5400000">
        <a:off x="1237990" y="3208485"/>
        <a:ext cx="7632576" cy="1037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1B103-D514-4D88-8521-FE3A7324F06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555AA-F511-47BC-A470-AB599198C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1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2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4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1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1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7" cy="5853113"/>
          </a:xfrm>
        </p:spPr>
        <p:txBody>
          <a:bodyPr/>
          <a:lstStyle>
            <a:lvl1pPr>
              <a:defRPr sz="3454"/>
            </a:lvl1pPr>
            <a:lvl2pPr>
              <a:defRPr sz="3003"/>
            </a:lvl2pPr>
            <a:lvl3pPr>
              <a:defRPr sz="2553"/>
            </a:lvl3pPr>
            <a:lvl4pPr>
              <a:defRPr sz="2177"/>
            </a:lvl4pPr>
            <a:lvl5pPr>
              <a:defRPr sz="2177"/>
            </a:lvl5pPr>
            <a:lvl6pPr>
              <a:defRPr sz="2177"/>
            </a:lvl6pPr>
            <a:lvl7pPr>
              <a:defRPr sz="2177"/>
            </a:lvl7pPr>
            <a:lvl8pPr>
              <a:defRPr sz="2177"/>
            </a:lvl8pPr>
            <a:lvl9pPr>
              <a:defRPr sz="21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2"/>
            </a:lvl1pPr>
            <a:lvl2pPr marL="492369" indent="0">
              <a:buNone/>
              <a:defRPr sz="1276"/>
            </a:lvl2pPr>
            <a:lvl3pPr marL="984736" indent="0">
              <a:buNone/>
              <a:defRPr sz="1051"/>
            </a:lvl3pPr>
            <a:lvl4pPr marL="1477104" indent="0">
              <a:buNone/>
              <a:defRPr sz="976"/>
            </a:lvl4pPr>
            <a:lvl5pPr marL="1969473" indent="0">
              <a:buNone/>
              <a:defRPr sz="976"/>
            </a:lvl5pPr>
            <a:lvl6pPr marL="2461840" indent="0">
              <a:buNone/>
              <a:defRPr sz="976"/>
            </a:lvl6pPr>
            <a:lvl7pPr marL="2954209" indent="0">
              <a:buNone/>
              <a:defRPr sz="976"/>
            </a:lvl7pPr>
            <a:lvl8pPr marL="3446577" indent="0">
              <a:buNone/>
              <a:defRPr sz="976"/>
            </a:lvl8pPr>
            <a:lvl9pPr marL="3938945" indent="0">
              <a:buNone/>
              <a:defRPr sz="9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2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1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8"/>
            <a:ext cx="7315200" cy="4114800"/>
          </a:xfrm>
        </p:spPr>
        <p:txBody>
          <a:bodyPr/>
          <a:lstStyle>
            <a:lvl1pPr marL="0" indent="0">
              <a:buNone/>
              <a:defRPr sz="3454"/>
            </a:lvl1pPr>
            <a:lvl2pPr marL="492369" indent="0">
              <a:buNone/>
              <a:defRPr sz="3003"/>
            </a:lvl2pPr>
            <a:lvl3pPr marL="984736" indent="0">
              <a:buNone/>
              <a:defRPr sz="2553"/>
            </a:lvl3pPr>
            <a:lvl4pPr marL="1477104" indent="0">
              <a:buNone/>
              <a:defRPr sz="2177"/>
            </a:lvl4pPr>
            <a:lvl5pPr marL="1969473" indent="0">
              <a:buNone/>
              <a:defRPr sz="2177"/>
            </a:lvl5pPr>
            <a:lvl6pPr marL="2461840" indent="0">
              <a:buNone/>
              <a:defRPr sz="2177"/>
            </a:lvl6pPr>
            <a:lvl7pPr marL="2954209" indent="0">
              <a:buNone/>
              <a:defRPr sz="2177"/>
            </a:lvl7pPr>
            <a:lvl8pPr marL="3446577" indent="0">
              <a:buNone/>
              <a:defRPr sz="2177"/>
            </a:lvl8pPr>
            <a:lvl9pPr marL="3938945" indent="0">
              <a:buNone/>
              <a:defRPr sz="217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3"/>
          </a:xfrm>
        </p:spPr>
        <p:txBody>
          <a:bodyPr/>
          <a:lstStyle>
            <a:lvl1pPr marL="0" indent="0">
              <a:buNone/>
              <a:defRPr sz="1502"/>
            </a:lvl1pPr>
            <a:lvl2pPr marL="492369" indent="0">
              <a:buNone/>
              <a:defRPr sz="1276"/>
            </a:lvl2pPr>
            <a:lvl3pPr marL="984736" indent="0">
              <a:buNone/>
              <a:defRPr sz="1051"/>
            </a:lvl3pPr>
            <a:lvl4pPr marL="1477104" indent="0">
              <a:buNone/>
              <a:defRPr sz="976"/>
            </a:lvl4pPr>
            <a:lvl5pPr marL="1969473" indent="0">
              <a:buNone/>
              <a:defRPr sz="976"/>
            </a:lvl5pPr>
            <a:lvl6pPr marL="2461840" indent="0">
              <a:buNone/>
              <a:defRPr sz="976"/>
            </a:lvl6pPr>
            <a:lvl7pPr marL="2954209" indent="0">
              <a:buNone/>
              <a:defRPr sz="976"/>
            </a:lvl7pPr>
            <a:lvl8pPr marL="3446577" indent="0">
              <a:buNone/>
              <a:defRPr sz="976"/>
            </a:lvl8pPr>
            <a:lvl9pPr marL="3938945" indent="0">
              <a:buNone/>
              <a:defRPr sz="9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54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02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43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8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9944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8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912832"/>
      </p:ext>
    </p:extLst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8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195757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7B7B-E32C-4112-B6B3-F4285350B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CC07-36C9-4D4E-80CC-522F0F4BC27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10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7B7B-E32C-4112-B6B3-F4285350B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CC07-36C9-4D4E-80CC-522F0F4BC27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70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7B7B-E32C-4112-B6B3-F4285350B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CC07-36C9-4D4E-80CC-522F0F4BC27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2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2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4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36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7B7B-E32C-4112-B6B3-F4285350B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CC07-36C9-4D4E-80CC-522F0F4BC27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49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7B7B-E32C-4112-B6B3-F4285350B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CC07-36C9-4D4E-80CC-522F0F4BC27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55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7B7B-E32C-4112-B6B3-F4285350B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CC07-36C9-4D4E-80CC-522F0F4BC27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58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7B7B-E32C-4112-B6B3-F4285350B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CC07-36C9-4D4E-80CC-522F0F4BC27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92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7B7B-E32C-4112-B6B3-F4285350B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CC07-36C9-4D4E-80CC-522F0F4BC27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7B7B-E32C-4112-B6B3-F4285350B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CC07-36C9-4D4E-80CC-522F0F4BC27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76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7B7B-E32C-4112-B6B3-F4285350B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CC07-36C9-4D4E-80CC-522F0F4BC27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76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7B7B-E32C-4112-B6B3-F4285350B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CC07-36C9-4D4E-80CC-522F0F4BC27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33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7B7B-E32C-4112-B6B3-F4285350B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CC07-36C9-4D4E-80CC-522F0F4BC27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17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3" indent="0">
              <a:buNone/>
              <a:defRPr sz="2000"/>
            </a:lvl5pPr>
            <a:lvl6pPr marL="2285978" indent="0">
              <a:buNone/>
              <a:defRPr sz="2000"/>
            </a:lvl6pPr>
            <a:lvl7pPr marL="2743174" indent="0">
              <a:buNone/>
              <a:defRPr sz="2000"/>
            </a:lvl7pPr>
            <a:lvl8pPr marL="3200370" indent="0">
              <a:buNone/>
              <a:defRPr sz="2000"/>
            </a:lvl8pPr>
            <a:lvl9pPr marL="36575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3" indent="0">
              <a:buNone/>
              <a:defRPr sz="900"/>
            </a:lvl5pPr>
            <a:lvl6pPr marL="2285978" indent="0">
              <a:buNone/>
              <a:defRPr sz="900"/>
            </a:lvl6pPr>
            <a:lvl7pPr marL="2743174" indent="0">
              <a:buNone/>
              <a:defRPr sz="900"/>
            </a:lvl7pPr>
            <a:lvl8pPr marL="3200370" indent="0">
              <a:buNone/>
              <a:defRPr sz="900"/>
            </a:lvl8pPr>
            <a:lvl9pPr marL="36575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7B7B-E32C-4112-B6B3-F4285350B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CC07-36C9-4D4E-80CC-522F0F4BC27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7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2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4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1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7B7B-E32C-4112-B6B3-F4285350B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CC07-36C9-4D4E-80CC-522F0F4BC27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38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7B7B-E32C-4112-B6B3-F4285350B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CC07-36C9-4D4E-80CC-522F0F4BC27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67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6" indent="0" algn="ctr">
              <a:buNone/>
              <a:defRPr sz="2000"/>
            </a:lvl2pPr>
            <a:lvl3pPr marL="914391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3" indent="0" algn="ctr">
              <a:buNone/>
              <a:defRPr sz="1600"/>
            </a:lvl5pPr>
            <a:lvl6pPr marL="2285978" indent="0" algn="ctr">
              <a:buNone/>
              <a:defRPr sz="1600"/>
            </a:lvl6pPr>
            <a:lvl7pPr marL="2743174" indent="0" algn="ctr">
              <a:buNone/>
              <a:defRPr sz="1600"/>
            </a:lvl7pPr>
            <a:lvl8pPr marL="3200370" indent="0" algn="ctr">
              <a:buNone/>
              <a:defRPr sz="1600"/>
            </a:lvl8pPr>
            <a:lvl9pPr marL="365756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877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0112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3600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600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4939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390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162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199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98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349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4183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825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5417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3" indent="0">
              <a:buNone/>
              <a:defRPr sz="2000"/>
            </a:lvl5pPr>
            <a:lvl6pPr marL="2285978" indent="0">
              <a:buNone/>
              <a:defRPr sz="2000"/>
            </a:lvl6pPr>
            <a:lvl7pPr marL="2743174" indent="0">
              <a:buNone/>
              <a:defRPr sz="2000"/>
            </a:lvl7pPr>
            <a:lvl8pPr marL="3200370" indent="0">
              <a:buNone/>
              <a:defRPr sz="2000"/>
            </a:lvl8pPr>
            <a:lvl9pPr marL="3657565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1327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25181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350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6" indent="0" algn="ctr">
              <a:buNone/>
              <a:defRPr sz="2000"/>
            </a:lvl2pPr>
            <a:lvl3pPr marL="914391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3" indent="0" algn="ctr">
              <a:buNone/>
              <a:defRPr sz="1600"/>
            </a:lvl5pPr>
            <a:lvl6pPr marL="2285978" indent="0" algn="ctr">
              <a:buNone/>
              <a:defRPr sz="1600"/>
            </a:lvl6pPr>
            <a:lvl7pPr marL="2743174" indent="0" algn="ctr">
              <a:buNone/>
              <a:defRPr sz="1600"/>
            </a:lvl7pPr>
            <a:lvl8pPr marL="3200370" indent="0" algn="ctr">
              <a:buNone/>
              <a:defRPr sz="1600"/>
            </a:lvl8pPr>
            <a:lvl9pPr marL="365756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08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28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3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4"/>
            <a:ext cx="10363200" cy="1362074"/>
          </a:xfrm>
        </p:spPr>
        <p:txBody>
          <a:bodyPr anchor="t"/>
          <a:lstStyle>
            <a:lvl1pPr algn="l">
              <a:defRPr sz="428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92369" indent="0">
              <a:buNone/>
              <a:defRPr sz="1952">
                <a:solidFill>
                  <a:schemeClr val="tx1">
                    <a:tint val="75000"/>
                  </a:schemeClr>
                </a:solidFill>
              </a:defRPr>
            </a:lvl2pPr>
            <a:lvl3pPr marL="984736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477104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4pPr>
            <a:lvl5pPr marL="1969473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5pPr>
            <a:lvl6pPr marL="2461840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6pPr>
            <a:lvl7pPr marL="2954209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7pPr>
            <a:lvl8pPr marL="3446577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8pPr>
            <a:lvl9pPr marL="3938945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218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36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470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61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855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6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3" indent="0">
              <a:buNone/>
              <a:defRPr sz="2000"/>
            </a:lvl5pPr>
            <a:lvl6pPr marL="2285978" indent="0">
              <a:buNone/>
              <a:defRPr sz="2000"/>
            </a:lvl6pPr>
            <a:lvl7pPr marL="2743174" indent="0">
              <a:buNone/>
              <a:defRPr sz="2000"/>
            </a:lvl7pPr>
            <a:lvl8pPr marL="3200370" indent="0">
              <a:buNone/>
              <a:defRPr sz="2000"/>
            </a:lvl8pPr>
            <a:lvl9pPr marL="36575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84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531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665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6" y="260352"/>
            <a:ext cx="2871788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3564" y="190503"/>
            <a:ext cx="49831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41" y="1019175"/>
            <a:ext cx="917733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2192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595316" y="4965701"/>
            <a:ext cx="11001375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20"/>
          <p:cNvSpPr txBox="1">
            <a:spLocks noChangeArrowheads="1"/>
          </p:cNvSpPr>
          <p:nvPr userDrawn="1"/>
        </p:nvSpPr>
        <p:spPr bwMode="auto">
          <a:xfrm>
            <a:off x="-3889373" y="7845426"/>
            <a:ext cx="19479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600">
                <a:solidFill>
                  <a:schemeClr val="bg1"/>
                </a:solidFill>
              </a:rPr>
              <a:t>Contents_N</a:t>
            </a:r>
            <a:endParaRPr lang="zh-CN" altLang="en-US" sz="2600">
              <a:solidFill>
                <a:schemeClr val="bg1"/>
              </a:solidFill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241300" y="-1579562"/>
            <a:ext cx="5808664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34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600"/>
            </a:p>
          </p:txBody>
        </p:sp>
      </p:grpSp>
    </p:spTree>
    <p:extLst>
      <p:ext uri="{BB962C8B-B14F-4D97-AF65-F5344CB8AC3E}">
        <p14:creationId xmlns:p14="http://schemas.microsoft.com/office/powerpoint/2010/main" val="814386931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8"/>
            <a:ext cx="12192000" cy="685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707316"/>
      </p:ext>
    </p:extLst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0" cy="4525964"/>
          </a:xfrm>
        </p:spPr>
        <p:txBody>
          <a:bodyPr/>
          <a:lstStyle>
            <a:lvl1pPr>
              <a:defRPr sz="3003"/>
            </a:lvl1pPr>
            <a:lvl2pPr>
              <a:defRPr sz="2553"/>
            </a:lvl2pPr>
            <a:lvl3pPr>
              <a:defRPr sz="2177"/>
            </a:lvl3pPr>
            <a:lvl4pPr>
              <a:defRPr sz="1952"/>
            </a:lvl4pPr>
            <a:lvl5pPr>
              <a:defRPr sz="1952"/>
            </a:lvl5pPr>
            <a:lvl6pPr>
              <a:defRPr sz="1952"/>
            </a:lvl6pPr>
            <a:lvl7pPr>
              <a:defRPr sz="1952"/>
            </a:lvl7pPr>
            <a:lvl8pPr>
              <a:defRPr sz="1952"/>
            </a:lvl8pPr>
            <a:lvl9pPr>
              <a:defRPr sz="19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1"/>
            <a:ext cx="5384800" cy="4525964"/>
          </a:xfrm>
        </p:spPr>
        <p:txBody>
          <a:bodyPr/>
          <a:lstStyle>
            <a:lvl1pPr>
              <a:defRPr sz="3003"/>
            </a:lvl1pPr>
            <a:lvl2pPr>
              <a:defRPr sz="2553"/>
            </a:lvl2pPr>
            <a:lvl3pPr>
              <a:defRPr sz="2177"/>
            </a:lvl3pPr>
            <a:lvl4pPr>
              <a:defRPr sz="1952"/>
            </a:lvl4pPr>
            <a:lvl5pPr>
              <a:defRPr sz="1952"/>
            </a:lvl5pPr>
            <a:lvl6pPr>
              <a:defRPr sz="1952"/>
            </a:lvl6pPr>
            <a:lvl7pPr>
              <a:defRPr sz="1952"/>
            </a:lvl7pPr>
            <a:lvl8pPr>
              <a:defRPr sz="1952"/>
            </a:lvl8pPr>
            <a:lvl9pPr>
              <a:defRPr sz="19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1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6"/>
            <a:ext cx="5386917" cy="639763"/>
          </a:xfrm>
        </p:spPr>
        <p:txBody>
          <a:bodyPr anchor="b"/>
          <a:lstStyle>
            <a:lvl1pPr marL="0" indent="0">
              <a:buNone/>
              <a:defRPr sz="2553" b="1"/>
            </a:lvl1pPr>
            <a:lvl2pPr marL="492369" indent="0">
              <a:buNone/>
              <a:defRPr sz="2177" b="1"/>
            </a:lvl2pPr>
            <a:lvl3pPr marL="984736" indent="0">
              <a:buNone/>
              <a:defRPr sz="1952" b="1"/>
            </a:lvl3pPr>
            <a:lvl4pPr marL="1477104" indent="0">
              <a:buNone/>
              <a:defRPr sz="1727" b="1"/>
            </a:lvl4pPr>
            <a:lvl5pPr marL="1969473" indent="0">
              <a:buNone/>
              <a:defRPr sz="1727" b="1"/>
            </a:lvl5pPr>
            <a:lvl6pPr marL="2461840" indent="0">
              <a:buNone/>
              <a:defRPr sz="1727" b="1"/>
            </a:lvl6pPr>
            <a:lvl7pPr marL="2954209" indent="0">
              <a:buNone/>
              <a:defRPr sz="1727" b="1"/>
            </a:lvl7pPr>
            <a:lvl8pPr marL="3446577" indent="0">
              <a:buNone/>
              <a:defRPr sz="1727" b="1"/>
            </a:lvl8pPr>
            <a:lvl9pPr marL="3938945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553"/>
            </a:lvl1pPr>
            <a:lvl2pPr>
              <a:defRPr sz="2177"/>
            </a:lvl2pPr>
            <a:lvl3pPr>
              <a:defRPr sz="1952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6"/>
            <a:ext cx="5389034" cy="639763"/>
          </a:xfrm>
        </p:spPr>
        <p:txBody>
          <a:bodyPr anchor="b"/>
          <a:lstStyle>
            <a:lvl1pPr marL="0" indent="0">
              <a:buNone/>
              <a:defRPr sz="2553" b="1"/>
            </a:lvl1pPr>
            <a:lvl2pPr marL="492369" indent="0">
              <a:buNone/>
              <a:defRPr sz="2177" b="1"/>
            </a:lvl2pPr>
            <a:lvl3pPr marL="984736" indent="0">
              <a:buNone/>
              <a:defRPr sz="1952" b="1"/>
            </a:lvl3pPr>
            <a:lvl4pPr marL="1477104" indent="0">
              <a:buNone/>
              <a:defRPr sz="1727" b="1"/>
            </a:lvl4pPr>
            <a:lvl5pPr marL="1969473" indent="0">
              <a:buNone/>
              <a:defRPr sz="1727" b="1"/>
            </a:lvl5pPr>
            <a:lvl6pPr marL="2461840" indent="0">
              <a:buNone/>
              <a:defRPr sz="1727" b="1"/>
            </a:lvl6pPr>
            <a:lvl7pPr marL="2954209" indent="0">
              <a:buNone/>
              <a:defRPr sz="1727" b="1"/>
            </a:lvl7pPr>
            <a:lvl8pPr marL="3446577" indent="0">
              <a:buNone/>
              <a:defRPr sz="1727" b="1"/>
            </a:lvl8pPr>
            <a:lvl9pPr marL="3938945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553"/>
            </a:lvl1pPr>
            <a:lvl2pPr>
              <a:defRPr sz="2177"/>
            </a:lvl2pPr>
            <a:lvl3pPr>
              <a:defRPr sz="1952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2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7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1143000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4"/>
          </a:xfrm>
          <a:prstGeom prst="rect">
            <a:avLst/>
          </a:prstGeom>
        </p:spPr>
        <p:txBody>
          <a:bodyPr vert="horz" lIns="131162" tIns="65581" rIns="131162" bIns="655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2" y="6356351"/>
            <a:ext cx="2844801" cy="365125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6027-A882-422D-A9D1-F849DA847806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1"/>
            <a:ext cx="3860799" cy="365125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1" cy="365125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9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84736" rtl="0" eaLnBrk="1" latinLnBrk="0" hangingPunct="1">
        <a:spcBef>
          <a:spcPct val="0"/>
        </a:spcBef>
        <a:buNone/>
        <a:defRPr sz="4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9276" indent="-369276" algn="l" defTabSz="9847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0098" indent="-307730" algn="l" defTabSz="9847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3" kern="1200">
          <a:solidFill>
            <a:schemeClr val="tx1"/>
          </a:solidFill>
          <a:latin typeface="+mn-lt"/>
          <a:ea typeface="+mn-ea"/>
          <a:cs typeface="+mn-cs"/>
        </a:defRPr>
      </a:lvl2pPr>
      <a:lvl3pPr marL="1230920" indent="-246184" algn="l" defTabSz="9847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553" kern="1200">
          <a:solidFill>
            <a:schemeClr val="tx1"/>
          </a:solidFill>
          <a:latin typeface="+mn-lt"/>
          <a:ea typeface="+mn-ea"/>
          <a:cs typeface="+mn-cs"/>
        </a:defRPr>
      </a:lvl3pPr>
      <a:lvl4pPr marL="1723288" indent="-246184" algn="l" defTabSz="9847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215657" indent="-246184" algn="l" defTabSz="984736" rtl="0" eaLnBrk="1" latinLnBrk="0" hangingPunct="1">
        <a:spcBef>
          <a:spcPct val="20000"/>
        </a:spcBef>
        <a:buFont typeface="Arial" panose="020B0604020202020204" pitchFamily="34" charset="0"/>
        <a:buChar char="»"/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2708024" indent="-246184" algn="l" defTabSz="9847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200393" indent="-246184" algn="l" defTabSz="9847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3692761" indent="-246184" algn="l" defTabSz="9847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185129" indent="-246184" algn="l" defTabSz="9847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4736" rtl="0" eaLnBrk="1" latinLnBrk="0" hangingPunct="1">
        <a:defRPr sz="1952" kern="1200">
          <a:solidFill>
            <a:schemeClr val="tx1"/>
          </a:solidFill>
          <a:latin typeface="+mn-lt"/>
          <a:ea typeface="+mn-ea"/>
          <a:cs typeface="+mn-cs"/>
        </a:defRPr>
      </a:lvl1pPr>
      <a:lvl2pPr marL="492369" algn="l" defTabSz="984736" rtl="0" eaLnBrk="1" latinLnBrk="0" hangingPunct="1">
        <a:defRPr sz="1952" kern="1200">
          <a:solidFill>
            <a:schemeClr val="tx1"/>
          </a:solidFill>
          <a:latin typeface="+mn-lt"/>
          <a:ea typeface="+mn-ea"/>
          <a:cs typeface="+mn-cs"/>
        </a:defRPr>
      </a:lvl2pPr>
      <a:lvl3pPr marL="984736" algn="l" defTabSz="984736" rtl="0" eaLnBrk="1" latinLnBrk="0" hangingPunct="1">
        <a:defRPr sz="1952" kern="1200">
          <a:solidFill>
            <a:schemeClr val="tx1"/>
          </a:solidFill>
          <a:latin typeface="+mn-lt"/>
          <a:ea typeface="+mn-ea"/>
          <a:cs typeface="+mn-cs"/>
        </a:defRPr>
      </a:lvl3pPr>
      <a:lvl4pPr marL="1477104" algn="l" defTabSz="984736" rtl="0" eaLnBrk="1" latinLnBrk="0" hangingPunct="1">
        <a:defRPr sz="1952" kern="1200">
          <a:solidFill>
            <a:schemeClr val="tx1"/>
          </a:solidFill>
          <a:latin typeface="+mn-lt"/>
          <a:ea typeface="+mn-ea"/>
          <a:cs typeface="+mn-cs"/>
        </a:defRPr>
      </a:lvl4pPr>
      <a:lvl5pPr marL="1969473" algn="l" defTabSz="984736" rtl="0" eaLnBrk="1" latinLnBrk="0" hangingPunct="1">
        <a:defRPr sz="1952" kern="1200">
          <a:solidFill>
            <a:schemeClr val="tx1"/>
          </a:solidFill>
          <a:latin typeface="+mn-lt"/>
          <a:ea typeface="+mn-ea"/>
          <a:cs typeface="+mn-cs"/>
        </a:defRPr>
      </a:lvl5pPr>
      <a:lvl6pPr marL="2461840" algn="l" defTabSz="984736" rtl="0" eaLnBrk="1" latinLnBrk="0" hangingPunct="1">
        <a:defRPr sz="1952" kern="1200">
          <a:solidFill>
            <a:schemeClr val="tx1"/>
          </a:solidFill>
          <a:latin typeface="+mn-lt"/>
          <a:ea typeface="+mn-ea"/>
          <a:cs typeface="+mn-cs"/>
        </a:defRPr>
      </a:lvl6pPr>
      <a:lvl7pPr marL="2954209" algn="l" defTabSz="984736" rtl="0" eaLnBrk="1" latinLnBrk="0" hangingPunct="1">
        <a:defRPr sz="1952" kern="1200">
          <a:solidFill>
            <a:schemeClr val="tx1"/>
          </a:solidFill>
          <a:latin typeface="+mn-lt"/>
          <a:ea typeface="+mn-ea"/>
          <a:cs typeface="+mn-cs"/>
        </a:defRPr>
      </a:lvl7pPr>
      <a:lvl8pPr marL="3446577" algn="l" defTabSz="984736" rtl="0" eaLnBrk="1" latinLnBrk="0" hangingPunct="1">
        <a:defRPr sz="1952" kern="1200">
          <a:solidFill>
            <a:schemeClr val="tx1"/>
          </a:solidFill>
          <a:latin typeface="+mn-lt"/>
          <a:ea typeface="+mn-ea"/>
          <a:cs typeface="+mn-cs"/>
        </a:defRPr>
      </a:lvl8pPr>
      <a:lvl9pPr marL="3938945" algn="l" defTabSz="984736" rtl="0" eaLnBrk="1" latinLnBrk="0" hangingPunct="1">
        <a:defRPr sz="19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7B7B-E32C-4112-B6B3-F4285350BE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DCC07-36C9-4D4E-80CC-522F0F4BC27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9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722" r:id="rId3"/>
    <p:sldLayoutId id="2147483721" r:id="rId4"/>
    <p:sldLayoutId id="2147483720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xStyles>
    <p:titleStyle>
      <a:lvl1pPr algn="ctr" defTabSz="9143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7" indent="-342897" algn="l" defTabSz="91439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91439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5" indent="-228598" algn="l" defTabSz="91439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6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2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07E2E-90AF-49BA-90F8-52061BC0DA24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DDEEB-0853-4A55-833B-AED83C11D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450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algn="l" defTabSz="9143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5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6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2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D64E4-6EC4-4027-833A-63B5A2D6334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49D2-592F-4A0E-BA2C-89372BFE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1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defTabSz="9143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5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6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2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>
            <a:extLst>
              <a:ext uri="{FF2B5EF4-FFF2-40B4-BE49-F238E27FC236}">
                <a16:creationId xmlns:a16="http://schemas.microsoft.com/office/drawing/2014/main" id="{EF5DE334-663C-4229-8B58-08E48F63F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334" y="1327327"/>
            <a:ext cx="67528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84761"/>
            <a:r>
              <a:rPr lang="en-US" altLang="en-US" sz="5400" b="1" dirty="0" err="1">
                <a:solidFill>
                  <a:prstClr val="black"/>
                </a:solidFill>
                <a:cs typeface="Arial" panose="020B0604020202020204" pitchFamily="34" charset="0"/>
              </a:rPr>
              <a:t>MÔN</a:t>
            </a:r>
            <a:r>
              <a:rPr lang="en-US" altLang="en-US" sz="5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prstClr val="black"/>
                </a:solidFill>
                <a:cs typeface="Arial" panose="020B0604020202020204" pitchFamily="34" charset="0"/>
              </a:rPr>
              <a:t>TOÁN</a:t>
            </a:r>
            <a:r>
              <a:rPr lang="en-US" altLang="en-US" sz="5400" b="1" dirty="0">
                <a:solidFill>
                  <a:prstClr val="black"/>
                </a:solidFill>
                <a:cs typeface="Arial" panose="020B0604020202020204" pitchFamily="34" charset="0"/>
              </a:rPr>
              <a:t> – </a:t>
            </a:r>
            <a:r>
              <a:rPr lang="en-US" altLang="en-US" sz="5400" b="1" dirty="0" err="1">
                <a:solidFill>
                  <a:prstClr val="black"/>
                </a:solidFill>
                <a:cs typeface="Arial" panose="020B0604020202020204" pitchFamily="34" charset="0"/>
              </a:rPr>
              <a:t>LỚP</a:t>
            </a:r>
            <a:r>
              <a:rPr lang="en-US" altLang="en-US" sz="5400" b="1" dirty="0">
                <a:solidFill>
                  <a:prstClr val="black"/>
                </a:solidFill>
                <a:cs typeface="Arial" panose="020B0604020202020204" pitchFamily="34" charset="0"/>
              </a:rPr>
              <a:t>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260C0-46BA-4414-9D8D-6523E5B56A10}"/>
              </a:ext>
            </a:extLst>
          </p:cNvPr>
          <p:cNvSpPr txBox="1"/>
          <p:nvPr/>
        </p:nvSpPr>
        <p:spPr>
          <a:xfrm>
            <a:off x="2686162" y="1909172"/>
            <a:ext cx="6857776" cy="20005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84761">
              <a:defRPr/>
            </a:pPr>
            <a:r>
              <a:rPr 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algn="ctr" defTabSz="984761">
              <a:defRPr/>
            </a:pPr>
            <a:r>
              <a:rPr lang="en-US" sz="4400" b="1" kern="10" dirty="0" err="1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4400" b="1" kern="10" dirty="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– </a:t>
            </a:r>
            <a:r>
              <a:rPr lang="en-US" sz="4400" b="1" kern="10" dirty="0" err="1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kern="10" dirty="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</a:t>
            </a:r>
          </a:p>
          <a:p>
            <a:pPr defTabSz="984761">
              <a:defRPr/>
            </a:pPr>
            <a:endParaRPr lang="en-US" sz="40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2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12233156-15A7-4ACB-8418-D54F0E81A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16" y="121994"/>
            <a:ext cx="1249180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52">
            <a:extLst>
              <a:ext uri="{FF2B5EF4-FFF2-40B4-BE49-F238E27FC236}">
                <a16:creationId xmlns:a16="http://schemas.microsoft.com/office/drawing/2014/main" id="{9A4007D0-2925-46AF-A41E-5B983371CDFB}"/>
              </a:ext>
            </a:extLst>
          </p:cNvPr>
          <p:cNvSpPr txBox="1"/>
          <p:nvPr/>
        </p:nvSpPr>
        <p:spPr>
          <a:xfrm>
            <a:off x="3112330" y="1351992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5C5499-C518-47BB-9406-4BF2B8721D9D}"/>
              </a:ext>
            </a:extLst>
          </p:cNvPr>
          <p:cNvCxnSpPr/>
          <p:nvPr/>
        </p:nvCxnSpPr>
        <p:spPr>
          <a:xfrm>
            <a:off x="3091705" y="1404457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EBDBC7-5620-4908-9D88-9D89F3F9FE7B}"/>
              </a:ext>
            </a:extLst>
          </p:cNvPr>
          <p:cNvCxnSpPr>
            <a:cxnSpLocks/>
          </p:cNvCxnSpPr>
          <p:nvPr/>
        </p:nvCxnSpPr>
        <p:spPr>
          <a:xfrm flipH="1">
            <a:off x="3079224" y="1803948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2">
            <a:extLst>
              <a:ext uri="{FF2B5EF4-FFF2-40B4-BE49-F238E27FC236}">
                <a16:creationId xmlns:a16="http://schemas.microsoft.com/office/drawing/2014/main" id="{CBBFF879-3531-4EDE-989B-8F9FCBE6E1BE}"/>
              </a:ext>
            </a:extLst>
          </p:cNvPr>
          <p:cNvSpPr txBox="1"/>
          <p:nvPr/>
        </p:nvSpPr>
        <p:spPr>
          <a:xfrm>
            <a:off x="2483365" y="1354480"/>
            <a:ext cx="69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7" name="TextBox 52">
            <a:extLst>
              <a:ext uri="{FF2B5EF4-FFF2-40B4-BE49-F238E27FC236}">
                <a16:creationId xmlns:a16="http://schemas.microsoft.com/office/drawing/2014/main" id="{15BE0D16-47C4-47BD-A4D4-D71455D363F3}"/>
              </a:ext>
            </a:extLst>
          </p:cNvPr>
          <p:cNvSpPr txBox="1"/>
          <p:nvPr/>
        </p:nvSpPr>
        <p:spPr>
          <a:xfrm>
            <a:off x="7461964" y="1444431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E5E9DB-4E75-444B-8546-A0D63FDA960B}"/>
              </a:ext>
            </a:extLst>
          </p:cNvPr>
          <p:cNvCxnSpPr/>
          <p:nvPr/>
        </p:nvCxnSpPr>
        <p:spPr>
          <a:xfrm>
            <a:off x="7441339" y="1496896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E4A3A5-921B-4FEA-8908-0E0A7E3B90C9}"/>
              </a:ext>
            </a:extLst>
          </p:cNvPr>
          <p:cNvCxnSpPr>
            <a:cxnSpLocks/>
          </p:cNvCxnSpPr>
          <p:nvPr/>
        </p:nvCxnSpPr>
        <p:spPr>
          <a:xfrm flipH="1">
            <a:off x="7428858" y="1896387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2">
            <a:extLst>
              <a:ext uri="{FF2B5EF4-FFF2-40B4-BE49-F238E27FC236}">
                <a16:creationId xmlns:a16="http://schemas.microsoft.com/office/drawing/2014/main" id="{9C39E520-333A-4E24-B34C-137A80DEC927}"/>
              </a:ext>
            </a:extLst>
          </p:cNvPr>
          <p:cNvSpPr txBox="1"/>
          <p:nvPr/>
        </p:nvSpPr>
        <p:spPr>
          <a:xfrm>
            <a:off x="6832999" y="1446919"/>
            <a:ext cx="69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624C5A-73A9-4584-95D5-50FA7F44BD91}"/>
              </a:ext>
            </a:extLst>
          </p:cNvPr>
          <p:cNvCxnSpPr>
            <a:cxnSpLocks/>
          </p:cNvCxnSpPr>
          <p:nvPr/>
        </p:nvCxnSpPr>
        <p:spPr>
          <a:xfrm flipH="1">
            <a:off x="2483365" y="2206182"/>
            <a:ext cx="4846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6885BF-AEE6-4EBA-BD8D-3F42115699F9}"/>
              </a:ext>
            </a:extLst>
          </p:cNvPr>
          <p:cNvCxnSpPr>
            <a:cxnSpLocks/>
          </p:cNvCxnSpPr>
          <p:nvPr/>
        </p:nvCxnSpPr>
        <p:spPr>
          <a:xfrm flipH="1">
            <a:off x="6910453" y="2331102"/>
            <a:ext cx="4846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2">
            <a:extLst>
              <a:ext uri="{FF2B5EF4-FFF2-40B4-BE49-F238E27FC236}">
                <a16:creationId xmlns:a16="http://schemas.microsoft.com/office/drawing/2014/main" id="{72D9F59F-DA22-4F7A-B07E-ACC0AF5B195A}"/>
              </a:ext>
            </a:extLst>
          </p:cNvPr>
          <p:cNvSpPr txBox="1"/>
          <p:nvPr/>
        </p:nvSpPr>
        <p:spPr>
          <a:xfrm>
            <a:off x="6850489" y="1794189"/>
            <a:ext cx="69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4" name="TextBox 52">
            <a:extLst>
              <a:ext uri="{FF2B5EF4-FFF2-40B4-BE49-F238E27FC236}">
                <a16:creationId xmlns:a16="http://schemas.microsoft.com/office/drawing/2014/main" id="{F33BB02F-6B44-45C3-83C0-DDA2F813282A}"/>
              </a:ext>
            </a:extLst>
          </p:cNvPr>
          <p:cNvSpPr txBox="1"/>
          <p:nvPr/>
        </p:nvSpPr>
        <p:spPr>
          <a:xfrm>
            <a:off x="2485865" y="1746720"/>
            <a:ext cx="69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5" name="TextBox 52">
            <a:extLst>
              <a:ext uri="{FF2B5EF4-FFF2-40B4-BE49-F238E27FC236}">
                <a16:creationId xmlns:a16="http://schemas.microsoft.com/office/drawing/2014/main" id="{5F091B74-F2F1-4DE2-A097-36C52F365872}"/>
              </a:ext>
            </a:extLst>
          </p:cNvPr>
          <p:cNvSpPr txBox="1"/>
          <p:nvPr/>
        </p:nvSpPr>
        <p:spPr>
          <a:xfrm>
            <a:off x="2657637" y="2165525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TextBox 52">
            <a:extLst>
              <a:ext uri="{FF2B5EF4-FFF2-40B4-BE49-F238E27FC236}">
                <a16:creationId xmlns:a16="http://schemas.microsoft.com/office/drawing/2014/main" id="{2E599C98-A1FC-4FFB-905A-D8EE522F64B4}"/>
              </a:ext>
            </a:extLst>
          </p:cNvPr>
          <p:cNvSpPr txBox="1"/>
          <p:nvPr/>
        </p:nvSpPr>
        <p:spPr>
          <a:xfrm>
            <a:off x="7097210" y="2317925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TextBox 52">
            <a:extLst>
              <a:ext uri="{FF2B5EF4-FFF2-40B4-BE49-F238E27FC236}">
                <a16:creationId xmlns:a16="http://schemas.microsoft.com/office/drawing/2014/main" id="{1A1B2690-7BCB-4045-862D-CE72379D4D86}"/>
              </a:ext>
            </a:extLst>
          </p:cNvPr>
          <p:cNvSpPr txBox="1"/>
          <p:nvPr/>
        </p:nvSpPr>
        <p:spPr>
          <a:xfrm>
            <a:off x="3129820" y="1849166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TextBox 52">
            <a:extLst>
              <a:ext uri="{FF2B5EF4-FFF2-40B4-BE49-F238E27FC236}">
                <a16:creationId xmlns:a16="http://schemas.microsoft.com/office/drawing/2014/main" id="{602E8214-747C-49C3-891D-CA8A9B698690}"/>
              </a:ext>
            </a:extLst>
          </p:cNvPr>
          <p:cNvSpPr txBox="1"/>
          <p:nvPr/>
        </p:nvSpPr>
        <p:spPr>
          <a:xfrm>
            <a:off x="7494447" y="1896636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TextBox 52">
            <a:extLst>
              <a:ext uri="{FF2B5EF4-FFF2-40B4-BE49-F238E27FC236}">
                <a16:creationId xmlns:a16="http://schemas.microsoft.com/office/drawing/2014/main" id="{A06C890A-C0F3-441E-9C44-1C86B0303D3D}"/>
              </a:ext>
            </a:extLst>
          </p:cNvPr>
          <p:cNvSpPr txBox="1"/>
          <p:nvPr/>
        </p:nvSpPr>
        <p:spPr>
          <a:xfrm>
            <a:off x="3174790" y="3453090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5E3DA3-1B3A-429A-95EE-7D6D2FEDC717}"/>
              </a:ext>
            </a:extLst>
          </p:cNvPr>
          <p:cNvCxnSpPr/>
          <p:nvPr/>
        </p:nvCxnSpPr>
        <p:spPr>
          <a:xfrm>
            <a:off x="3154165" y="3505555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4D8C2C-E983-499D-8F67-2E2AA8DBE2C2}"/>
              </a:ext>
            </a:extLst>
          </p:cNvPr>
          <p:cNvCxnSpPr>
            <a:cxnSpLocks/>
          </p:cNvCxnSpPr>
          <p:nvPr/>
        </p:nvCxnSpPr>
        <p:spPr>
          <a:xfrm flipH="1">
            <a:off x="3141684" y="3905046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52">
            <a:extLst>
              <a:ext uri="{FF2B5EF4-FFF2-40B4-BE49-F238E27FC236}">
                <a16:creationId xmlns:a16="http://schemas.microsoft.com/office/drawing/2014/main" id="{03D38DE9-6882-4542-A657-3ECA5F23616F}"/>
              </a:ext>
            </a:extLst>
          </p:cNvPr>
          <p:cNvSpPr txBox="1"/>
          <p:nvPr/>
        </p:nvSpPr>
        <p:spPr>
          <a:xfrm>
            <a:off x="2545825" y="3455578"/>
            <a:ext cx="69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3" name="TextBox 52">
            <a:extLst>
              <a:ext uri="{FF2B5EF4-FFF2-40B4-BE49-F238E27FC236}">
                <a16:creationId xmlns:a16="http://schemas.microsoft.com/office/drawing/2014/main" id="{AFE54D73-2D23-4959-A7C4-98C21D0E87AC}"/>
              </a:ext>
            </a:extLst>
          </p:cNvPr>
          <p:cNvSpPr txBox="1"/>
          <p:nvPr/>
        </p:nvSpPr>
        <p:spPr>
          <a:xfrm>
            <a:off x="7524424" y="3545529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8DF973-E4E3-4774-956B-80CA69704651}"/>
              </a:ext>
            </a:extLst>
          </p:cNvPr>
          <p:cNvCxnSpPr/>
          <p:nvPr/>
        </p:nvCxnSpPr>
        <p:spPr>
          <a:xfrm>
            <a:off x="7503799" y="3597994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B33E0B-60FE-4D26-9909-D00A24EF4BBA}"/>
              </a:ext>
            </a:extLst>
          </p:cNvPr>
          <p:cNvCxnSpPr>
            <a:cxnSpLocks/>
          </p:cNvCxnSpPr>
          <p:nvPr/>
        </p:nvCxnSpPr>
        <p:spPr>
          <a:xfrm flipH="1">
            <a:off x="7491318" y="3997485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52">
            <a:extLst>
              <a:ext uri="{FF2B5EF4-FFF2-40B4-BE49-F238E27FC236}">
                <a16:creationId xmlns:a16="http://schemas.microsoft.com/office/drawing/2014/main" id="{70B8170B-2510-4273-9BB3-B83F7B55DD9F}"/>
              </a:ext>
            </a:extLst>
          </p:cNvPr>
          <p:cNvSpPr txBox="1"/>
          <p:nvPr/>
        </p:nvSpPr>
        <p:spPr>
          <a:xfrm>
            <a:off x="6895459" y="3548017"/>
            <a:ext cx="69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D1B36A-11FF-4AB3-BE8E-0FCED459579F}"/>
              </a:ext>
            </a:extLst>
          </p:cNvPr>
          <p:cNvCxnSpPr>
            <a:cxnSpLocks/>
          </p:cNvCxnSpPr>
          <p:nvPr/>
        </p:nvCxnSpPr>
        <p:spPr>
          <a:xfrm flipH="1">
            <a:off x="2545825" y="4307280"/>
            <a:ext cx="4846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A539FB-3602-4040-A9E4-99F2DD3DF446}"/>
              </a:ext>
            </a:extLst>
          </p:cNvPr>
          <p:cNvCxnSpPr>
            <a:cxnSpLocks/>
          </p:cNvCxnSpPr>
          <p:nvPr/>
        </p:nvCxnSpPr>
        <p:spPr>
          <a:xfrm flipH="1">
            <a:off x="7002893" y="4402220"/>
            <a:ext cx="4846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52">
            <a:extLst>
              <a:ext uri="{FF2B5EF4-FFF2-40B4-BE49-F238E27FC236}">
                <a16:creationId xmlns:a16="http://schemas.microsoft.com/office/drawing/2014/main" id="{85CDF5D5-E1E6-4206-80DD-01C594DF026C}"/>
              </a:ext>
            </a:extLst>
          </p:cNvPr>
          <p:cNvSpPr txBox="1"/>
          <p:nvPr/>
        </p:nvSpPr>
        <p:spPr>
          <a:xfrm>
            <a:off x="6912949" y="3970238"/>
            <a:ext cx="69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0" name="TextBox 52">
            <a:extLst>
              <a:ext uri="{FF2B5EF4-FFF2-40B4-BE49-F238E27FC236}">
                <a16:creationId xmlns:a16="http://schemas.microsoft.com/office/drawing/2014/main" id="{3CF62C22-D2C1-4C1D-B878-5BAA2DB1BA84}"/>
              </a:ext>
            </a:extLst>
          </p:cNvPr>
          <p:cNvSpPr txBox="1"/>
          <p:nvPr/>
        </p:nvSpPr>
        <p:spPr>
          <a:xfrm>
            <a:off x="2548325" y="3847818"/>
            <a:ext cx="69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31" name="TextBox 52">
            <a:extLst>
              <a:ext uri="{FF2B5EF4-FFF2-40B4-BE49-F238E27FC236}">
                <a16:creationId xmlns:a16="http://schemas.microsoft.com/office/drawing/2014/main" id="{593A22EC-2B6D-4D25-B744-2B51A0D232C2}"/>
              </a:ext>
            </a:extLst>
          </p:cNvPr>
          <p:cNvSpPr txBox="1"/>
          <p:nvPr/>
        </p:nvSpPr>
        <p:spPr>
          <a:xfrm>
            <a:off x="2735087" y="4266623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52">
            <a:extLst>
              <a:ext uri="{FF2B5EF4-FFF2-40B4-BE49-F238E27FC236}">
                <a16:creationId xmlns:a16="http://schemas.microsoft.com/office/drawing/2014/main" id="{DE4E07B6-EF25-431D-B064-02245B3A2D2F}"/>
              </a:ext>
            </a:extLst>
          </p:cNvPr>
          <p:cNvSpPr txBox="1"/>
          <p:nvPr/>
        </p:nvSpPr>
        <p:spPr>
          <a:xfrm>
            <a:off x="7114700" y="4419023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3" name="TextBox 52">
            <a:extLst>
              <a:ext uri="{FF2B5EF4-FFF2-40B4-BE49-F238E27FC236}">
                <a16:creationId xmlns:a16="http://schemas.microsoft.com/office/drawing/2014/main" id="{5AA576ED-D391-4711-A83E-3AFD5A956357}"/>
              </a:ext>
            </a:extLst>
          </p:cNvPr>
          <p:cNvSpPr txBox="1"/>
          <p:nvPr/>
        </p:nvSpPr>
        <p:spPr>
          <a:xfrm>
            <a:off x="3192280" y="3950264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TextBox 52">
            <a:extLst>
              <a:ext uri="{FF2B5EF4-FFF2-40B4-BE49-F238E27FC236}">
                <a16:creationId xmlns:a16="http://schemas.microsoft.com/office/drawing/2014/main" id="{D904D980-2AB4-49E0-82EE-13DD86567CEF}"/>
              </a:ext>
            </a:extLst>
          </p:cNvPr>
          <p:cNvSpPr txBox="1"/>
          <p:nvPr/>
        </p:nvSpPr>
        <p:spPr>
          <a:xfrm>
            <a:off x="7556907" y="3997734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TextBox 52">
            <a:extLst>
              <a:ext uri="{FF2B5EF4-FFF2-40B4-BE49-F238E27FC236}">
                <a16:creationId xmlns:a16="http://schemas.microsoft.com/office/drawing/2014/main" id="{615D0C09-A4D7-4B16-96DF-E051B8B9D9BC}"/>
              </a:ext>
            </a:extLst>
          </p:cNvPr>
          <p:cNvSpPr txBox="1"/>
          <p:nvPr/>
        </p:nvSpPr>
        <p:spPr>
          <a:xfrm>
            <a:off x="1884385" y="1321998"/>
            <a:ext cx="5458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6" name="TextBox 52">
            <a:extLst>
              <a:ext uri="{FF2B5EF4-FFF2-40B4-BE49-F238E27FC236}">
                <a16:creationId xmlns:a16="http://schemas.microsoft.com/office/drawing/2014/main" id="{F8F8A24B-18AB-4E59-98A2-53D27A0457F2}"/>
              </a:ext>
            </a:extLst>
          </p:cNvPr>
          <p:cNvSpPr txBox="1"/>
          <p:nvPr/>
        </p:nvSpPr>
        <p:spPr>
          <a:xfrm>
            <a:off x="2036785" y="3408126"/>
            <a:ext cx="5458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37" name="TextBox 52">
            <a:extLst>
              <a:ext uri="{FF2B5EF4-FFF2-40B4-BE49-F238E27FC236}">
                <a16:creationId xmlns:a16="http://schemas.microsoft.com/office/drawing/2014/main" id="{F123BECE-5D2A-41FB-9B1A-A0C564764CB2}"/>
              </a:ext>
            </a:extLst>
          </p:cNvPr>
          <p:cNvSpPr txBox="1"/>
          <p:nvPr/>
        </p:nvSpPr>
        <p:spPr>
          <a:xfrm>
            <a:off x="6416405" y="3560526"/>
            <a:ext cx="5458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</a:t>
            </a:r>
          </a:p>
        </p:txBody>
      </p:sp>
      <p:sp>
        <p:nvSpPr>
          <p:cNvPr id="38" name="TextBox 52">
            <a:extLst>
              <a:ext uri="{FF2B5EF4-FFF2-40B4-BE49-F238E27FC236}">
                <a16:creationId xmlns:a16="http://schemas.microsoft.com/office/drawing/2014/main" id="{A4AB99FE-2B11-4E06-A4FF-8BCF77A1596F}"/>
              </a:ext>
            </a:extLst>
          </p:cNvPr>
          <p:cNvSpPr txBox="1"/>
          <p:nvPr/>
        </p:nvSpPr>
        <p:spPr>
          <a:xfrm>
            <a:off x="6326471" y="1461908"/>
            <a:ext cx="5458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9E74D9-7F9D-4BCE-887F-775931B99E17}"/>
              </a:ext>
            </a:extLst>
          </p:cNvPr>
          <p:cNvSpPr txBox="1"/>
          <p:nvPr/>
        </p:nvSpPr>
        <p:spPr>
          <a:xfrm>
            <a:off x="3972393" y="1967651"/>
            <a:ext cx="48469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B1D09-2E4B-44F3-9D15-7A09292FA547}"/>
              </a:ext>
            </a:extLst>
          </p:cNvPr>
          <p:cNvSpPr txBox="1"/>
          <p:nvPr/>
        </p:nvSpPr>
        <p:spPr>
          <a:xfrm>
            <a:off x="3974893" y="4068771"/>
            <a:ext cx="48469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2F4465-A042-4219-AD7D-FBBE4D326773}"/>
              </a:ext>
            </a:extLst>
          </p:cNvPr>
          <p:cNvSpPr txBox="1"/>
          <p:nvPr/>
        </p:nvSpPr>
        <p:spPr>
          <a:xfrm>
            <a:off x="8294566" y="4131231"/>
            <a:ext cx="48469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5D1080-E8A2-4AED-B1D9-393B7C4C143C}"/>
              </a:ext>
            </a:extLst>
          </p:cNvPr>
          <p:cNvSpPr txBox="1"/>
          <p:nvPr/>
        </p:nvSpPr>
        <p:spPr>
          <a:xfrm>
            <a:off x="8267673" y="1954351"/>
            <a:ext cx="48469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78580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377253" y="194873"/>
            <a:ext cx="11437494" cy="53889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B585386-8AB9-4643-A9A1-9C685F2F14C8}"/>
              </a:ext>
            </a:extLst>
          </p:cNvPr>
          <p:cNvSpPr txBox="1"/>
          <p:nvPr/>
        </p:nvSpPr>
        <p:spPr>
          <a:xfrm>
            <a:off x="3176541" y="2552136"/>
            <a:ext cx="5838918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9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9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kumimoji="0" lang="en-US" sz="360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6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606C9B-AA3E-4C0C-9909-DFF08F67A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3" y="168053"/>
            <a:ext cx="11899595" cy="6335962"/>
          </a:xfrm>
          <a:prstGeom prst="rect">
            <a:avLst/>
          </a:prstGeom>
        </p:spPr>
      </p:pic>
      <p:pic>
        <p:nvPicPr>
          <p:cNvPr id="3" name="Picture 8" descr="8">
            <a:extLst>
              <a:ext uri="{FF2B5EF4-FFF2-40B4-BE49-F238E27FC236}">
                <a16:creationId xmlns:a16="http://schemas.microsoft.com/office/drawing/2014/main" id="{99D3E472-79F9-44B7-84E0-2A40AA6D3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51" y="168053"/>
            <a:ext cx="4017364" cy="11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2EC976-E8E9-44BA-B814-08D15FA9FD16}"/>
              </a:ext>
            </a:extLst>
          </p:cNvPr>
          <p:cNvSpPr txBox="1"/>
          <p:nvPr/>
        </p:nvSpPr>
        <p:spPr>
          <a:xfrm>
            <a:off x="4524388" y="403708"/>
            <a:ext cx="2625915" cy="60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4761">
              <a:defRPr/>
            </a:pPr>
            <a:r>
              <a:rPr lang="en-US" sz="3304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30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4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3304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FA669DF-7234-4DDC-B219-32D8A42CD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408488"/>
              </p:ext>
            </p:extLst>
          </p:nvPr>
        </p:nvGraphicFramePr>
        <p:xfrm>
          <a:off x="1233185" y="1217045"/>
          <a:ext cx="8926683" cy="49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065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/>
          <a:srcRect r="17206"/>
          <a:stretch/>
        </p:blipFill>
        <p:spPr>
          <a:xfrm>
            <a:off x="1210933" y="126250"/>
            <a:ext cx="10046505" cy="65869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1234BB-EEA4-40FC-993D-D6E8DD3A02C0}"/>
              </a:ext>
            </a:extLst>
          </p:cNvPr>
          <p:cNvGrpSpPr/>
          <p:nvPr/>
        </p:nvGrpSpPr>
        <p:grpSpPr>
          <a:xfrm>
            <a:off x="917157" y="336944"/>
            <a:ext cx="10046505" cy="2886228"/>
            <a:chOff x="1218019" y="448654"/>
            <a:chExt cx="13465015" cy="3844424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2420719" y="448654"/>
              <a:ext cx="10276982" cy="102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82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en-US" b="1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Thứ</a:t>
              </a:r>
              <a:r>
                <a:rPr lang="en-US" altLang="en-US" b="1" dirty="0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năm</a:t>
              </a:r>
              <a:r>
                <a:rPr lang="en-US" altLang="en-US" b="1" dirty="0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ngày</a:t>
              </a:r>
              <a:r>
                <a:rPr lang="en-US" altLang="en-US" b="1" dirty="0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 14 </a:t>
              </a:r>
              <a:r>
                <a:rPr lang="en-US" altLang="en-US" b="1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tháng</a:t>
              </a:r>
              <a:r>
                <a:rPr lang="en-US" altLang="en-US" b="1" dirty="0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 10 </a:t>
              </a:r>
              <a:r>
                <a:rPr lang="en-US" altLang="en-US" b="1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năm</a:t>
              </a:r>
              <a:r>
                <a:rPr lang="en-US" altLang="en-US" b="1" dirty="0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 2021</a:t>
              </a:r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2119561" y="1378805"/>
              <a:ext cx="7983946" cy="102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82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en-US" b="1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Toán</a:t>
              </a:r>
              <a:endParaRPr lang="en-US" altLang="en-US" b="1" dirty="0">
                <a:solidFill>
                  <a:srgbClr val="CC0099"/>
                </a:solidFill>
                <a:latin typeface="HP001 5 hàng 1 ô ly" panose="020B0603050302020204" pitchFamily="34" charset="0"/>
              </a:endParaRPr>
            </a:p>
          </p:txBody>
        </p:sp>
        <p:sp>
          <p:nvSpPr>
            <p:cNvPr id="8" name="TextBox 1"/>
            <p:cNvSpPr txBox="1">
              <a:spLocks noChangeArrowheads="1"/>
            </p:cNvSpPr>
            <p:nvPr/>
          </p:nvSpPr>
          <p:spPr bwMode="auto">
            <a:xfrm>
              <a:off x="1218019" y="2269077"/>
              <a:ext cx="13465015" cy="110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82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en-US" sz="3500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Phép</a:t>
              </a:r>
              <a:r>
                <a:rPr lang="en-US" altLang="en-US" sz="3500" dirty="0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 chia </a:t>
              </a:r>
              <a:r>
                <a:rPr lang="en-US" altLang="en-US" sz="3500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hết</a:t>
              </a:r>
              <a:r>
                <a:rPr lang="en-US" altLang="en-US" sz="3500" dirty="0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 </a:t>
              </a:r>
              <a:r>
                <a:rPr lang="en-US" altLang="en-US" sz="3500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và</a:t>
              </a:r>
              <a:r>
                <a:rPr lang="en-US" altLang="en-US" sz="3500" dirty="0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 </a:t>
              </a:r>
              <a:r>
                <a:rPr lang="en-US" altLang="en-US" sz="3500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phép</a:t>
              </a:r>
              <a:r>
                <a:rPr lang="en-US" altLang="en-US" sz="3500" dirty="0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 chia </a:t>
              </a:r>
              <a:r>
                <a:rPr lang="en-US" altLang="en-US" sz="3500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có</a:t>
              </a:r>
              <a:r>
                <a:rPr lang="en-US" altLang="en-US" sz="3500" dirty="0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 </a:t>
              </a:r>
              <a:r>
                <a:rPr lang="en-US" altLang="en-US" sz="3500" dirty="0" err="1">
                  <a:solidFill>
                    <a:srgbClr val="CC0099"/>
                  </a:solidFill>
                  <a:latin typeface="HP001 5 hàng 1 ô ly" panose="020B0603050302020204" pitchFamily="34" charset="0"/>
                </a:rPr>
                <a:t>dư</a:t>
              </a:r>
              <a:endParaRPr lang="en-US" altLang="en-US" sz="3500" dirty="0">
                <a:solidFill>
                  <a:srgbClr val="CC0099"/>
                </a:solidFill>
                <a:latin typeface="HP001 5 hàng 1 ô ly" panose="020B0603050302020204" pitchFamily="34" charset="0"/>
              </a:endParaRP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974686" y="3268191"/>
              <a:ext cx="7983946" cy="102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82"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endParaRPr lang="en-US" altLang="en-US" b="1" dirty="0">
                <a:solidFill>
                  <a:srgbClr val="CC0099"/>
                </a:solidFill>
                <a:latin typeface="HP001 5 hàng 1 ô ly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23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614598" y="112428"/>
            <a:ext cx="11437494" cy="56587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B585386-8AB9-4643-A9A1-9C685F2F14C8}"/>
              </a:ext>
            </a:extLst>
          </p:cNvPr>
          <p:cNvSpPr txBox="1"/>
          <p:nvPr/>
        </p:nvSpPr>
        <p:spPr>
          <a:xfrm>
            <a:off x="2338468" y="2507163"/>
            <a:ext cx="8034728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9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</a:p>
          <a:p>
            <a:pPr marL="0" marR="0" lvl="0" indent="0" algn="l" defTabSz="91439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6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481026D-D3C9-4484-9FDF-55FA44BFFF8E}"/>
              </a:ext>
            </a:extLst>
          </p:cNvPr>
          <p:cNvGrpSpPr/>
          <p:nvPr/>
        </p:nvGrpSpPr>
        <p:grpSpPr>
          <a:xfrm>
            <a:off x="593660" y="912271"/>
            <a:ext cx="3180417" cy="1521867"/>
            <a:chOff x="944381" y="914400"/>
            <a:chExt cx="3417758" cy="16039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76D9CE-D1F5-4762-8A54-2381119CD679}"/>
                </a:ext>
              </a:extLst>
            </p:cNvPr>
            <p:cNvSpPr/>
            <p:nvPr/>
          </p:nvSpPr>
          <p:spPr>
            <a:xfrm>
              <a:off x="944381" y="914400"/>
              <a:ext cx="3417758" cy="16039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A6B7F13-3900-4D60-A8A2-33F6CA79D89E}"/>
                </a:ext>
              </a:extLst>
            </p:cNvPr>
            <p:cNvSpPr/>
            <p:nvPr/>
          </p:nvSpPr>
          <p:spPr>
            <a:xfrm>
              <a:off x="1289154" y="1100528"/>
              <a:ext cx="484297" cy="479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FBEE848-77EB-46B7-AEA8-596058AA8E36}"/>
                </a:ext>
              </a:extLst>
            </p:cNvPr>
            <p:cNvSpPr/>
            <p:nvPr/>
          </p:nvSpPr>
          <p:spPr>
            <a:xfrm>
              <a:off x="1289154" y="1899379"/>
              <a:ext cx="484297" cy="479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5F5586-F7AD-423B-8722-CEDAC2324564}"/>
                </a:ext>
              </a:extLst>
            </p:cNvPr>
            <p:cNvSpPr/>
            <p:nvPr/>
          </p:nvSpPr>
          <p:spPr>
            <a:xfrm>
              <a:off x="2026170" y="1100527"/>
              <a:ext cx="484297" cy="479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9BB578-C63F-4F1A-A261-872EBB10C2A7}"/>
                </a:ext>
              </a:extLst>
            </p:cNvPr>
            <p:cNvSpPr/>
            <p:nvPr/>
          </p:nvSpPr>
          <p:spPr>
            <a:xfrm>
              <a:off x="2780676" y="1066799"/>
              <a:ext cx="484297" cy="479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11AF10-E74E-4FA8-9596-AF1AF893401A}"/>
                </a:ext>
              </a:extLst>
            </p:cNvPr>
            <p:cNvSpPr/>
            <p:nvPr/>
          </p:nvSpPr>
          <p:spPr>
            <a:xfrm>
              <a:off x="3517692" y="1066800"/>
              <a:ext cx="484297" cy="479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850E3B-8197-456D-972B-345335A9D478}"/>
                </a:ext>
              </a:extLst>
            </p:cNvPr>
            <p:cNvSpPr/>
            <p:nvPr/>
          </p:nvSpPr>
          <p:spPr>
            <a:xfrm>
              <a:off x="2026169" y="1886886"/>
              <a:ext cx="484297" cy="479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24B3C9-8946-4331-88BB-295206853CBE}"/>
                </a:ext>
              </a:extLst>
            </p:cNvPr>
            <p:cNvSpPr/>
            <p:nvPr/>
          </p:nvSpPr>
          <p:spPr>
            <a:xfrm>
              <a:off x="2780676" y="1899378"/>
              <a:ext cx="484297" cy="479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920B757-51CC-45E5-9DEE-C86E01E77440}"/>
                </a:ext>
              </a:extLst>
            </p:cNvPr>
            <p:cNvSpPr/>
            <p:nvPr/>
          </p:nvSpPr>
          <p:spPr>
            <a:xfrm>
              <a:off x="3560160" y="1899378"/>
              <a:ext cx="484297" cy="479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52">
            <a:extLst>
              <a:ext uri="{FF2B5EF4-FFF2-40B4-BE49-F238E27FC236}">
                <a16:creationId xmlns:a16="http://schemas.microsoft.com/office/drawing/2014/main" id="{E3504D22-6338-43DB-A8D9-265F7A9D404A}"/>
              </a:ext>
            </a:extLst>
          </p:cNvPr>
          <p:cNvSpPr txBox="1"/>
          <p:nvPr/>
        </p:nvSpPr>
        <p:spPr>
          <a:xfrm>
            <a:off x="205490" y="152772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9AECCB-D795-4AD8-BDBD-71606807C5FC}"/>
              </a:ext>
            </a:extLst>
          </p:cNvPr>
          <p:cNvCxnSpPr>
            <a:cxnSpLocks/>
          </p:cNvCxnSpPr>
          <p:nvPr/>
        </p:nvCxnSpPr>
        <p:spPr>
          <a:xfrm>
            <a:off x="624961" y="1724692"/>
            <a:ext cx="3180417" cy="124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52">
            <a:extLst>
              <a:ext uri="{FF2B5EF4-FFF2-40B4-BE49-F238E27FC236}">
                <a16:creationId xmlns:a16="http://schemas.microsoft.com/office/drawing/2014/main" id="{3C0A173B-F395-4A74-8619-93B34A58F1F3}"/>
              </a:ext>
            </a:extLst>
          </p:cNvPr>
          <p:cNvSpPr txBox="1"/>
          <p:nvPr/>
        </p:nvSpPr>
        <p:spPr>
          <a:xfrm>
            <a:off x="118044" y="339314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48E405-19D4-44C6-A321-2ABA67BF44C1}"/>
              </a:ext>
            </a:extLst>
          </p:cNvPr>
          <p:cNvGrpSpPr/>
          <p:nvPr/>
        </p:nvGrpSpPr>
        <p:grpSpPr>
          <a:xfrm>
            <a:off x="362265" y="4154077"/>
            <a:ext cx="3402774" cy="1514700"/>
            <a:chOff x="944381" y="998724"/>
            <a:chExt cx="3686337" cy="15196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23015AC-6673-46C4-8ACC-86BD132F5B4A}"/>
                </a:ext>
              </a:extLst>
            </p:cNvPr>
            <p:cNvSpPr/>
            <p:nvPr/>
          </p:nvSpPr>
          <p:spPr>
            <a:xfrm>
              <a:off x="944381" y="998724"/>
              <a:ext cx="3686337" cy="15196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96E4384-841B-426C-8A48-4358CFAA0CFE}"/>
                </a:ext>
              </a:extLst>
            </p:cNvPr>
            <p:cNvSpPr/>
            <p:nvPr/>
          </p:nvSpPr>
          <p:spPr>
            <a:xfrm>
              <a:off x="1064304" y="1115518"/>
              <a:ext cx="524655" cy="479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E43BBC2-8045-415A-B451-1FD0B969454D}"/>
                </a:ext>
              </a:extLst>
            </p:cNvPr>
            <p:cNvSpPr/>
            <p:nvPr/>
          </p:nvSpPr>
          <p:spPr>
            <a:xfrm>
              <a:off x="1094284" y="1899379"/>
              <a:ext cx="524655" cy="479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2FA5D2-D0DA-4265-A0AF-5049A00AE541}"/>
                </a:ext>
              </a:extLst>
            </p:cNvPr>
            <p:cNvSpPr/>
            <p:nvPr/>
          </p:nvSpPr>
          <p:spPr>
            <a:xfrm>
              <a:off x="1816310" y="1115517"/>
              <a:ext cx="524655" cy="479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D1A048B-D31B-4A06-A16B-67DA038BCC35}"/>
                </a:ext>
              </a:extLst>
            </p:cNvPr>
            <p:cNvSpPr/>
            <p:nvPr/>
          </p:nvSpPr>
          <p:spPr>
            <a:xfrm>
              <a:off x="2570816" y="1126759"/>
              <a:ext cx="524655" cy="479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CB7137-D34D-401F-96B0-A5AD6EDAA19E}"/>
                </a:ext>
              </a:extLst>
            </p:cNvPr>
            <p:cNvSpPr/>
            <p:nvPr/>
          </p:nvSpPr>
          <p:spPr>
            <a:xfrm>
              <a:off x="3307832" y="1141750"/>
              <a:ext cx="524655" cy="479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17495E0-F54B-4A83-B7C7-BB0C09DC0763}"/>
                </a:ext>
              </a:extLst>
            </p:cNvPr>
            <p:cNvSpPr/>
            <p:nvPr/>
          </p:nvSpPr>
          <p:spPr>
            <a:xfrm>
              <a:off x="1801319" y="1886886"/>
              <a:ext cx="524655" cy="479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BAB9C62-4598-43B3-954E-9B9FEB030049}"/>
                </a:ext>
              </a:extLst>
            </p:cNvPr>
            <p:cNvSpPr/>
            <p:nvPr/>
          </p:nvSpPr>
          <p:spPr>
            <a:xfrm>
              <a:off x="2540836" y="1899378"/>
              <a:ext cx="524655" cy="479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A2E9B74-EEDD-4B07-A16D-0D92F6707B7D}"/>
                </a:ext>
              </a:extLst>
            </p:cNvPr>
            <p:cNvSpPr/>
            <p:nvPr/>
          </p:nvSpPr>
          <p:spPr>
            <a:xfrm>
              <a:off x="3305330" y="1899378"/>
              <a:ext cx="524655" cy="479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55F0B51D-1B87-4593-B939-980FE3EE3BD1}"/>
              </a:ext>
            </a:extLst>
          </p:cNvPr>
          <p:cNvSpPr/>
          <p:nvPr/>
        </p:nvSpPr>
        <p:spPr>
          <a:xfrm>
            <a:off x="3213859" y="5051813"/>
            <a:ext cx="484297" cy="4781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0A34AB5-57C2-4078-BD93-00C5AC2AC38F}"/>
              </a:ext>
            </a:extLst>
          </p:cNvPr>
          <p:cNvCxnSpPr>
            <a:cxnSpLocks/>
          </p:cNvCxnSpPr>
          <p:nvPr/>
        </p:nvCxnSpPr>
        <p:spPr>
          <a:xfrm>
            <a:off x="347279" y="4913577"/>
            <a:ext cx="341775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CF437D-1792-4865-8507-FC71F252362E}"/>
              </a:ext>
            </a:extLst>
          </p:cNvPr>
          <p:cNvCxnSpPr>
            <a:cxnSpLocks/>
          </p:cNvCxnSpPr>
          <p:nvPr/>
        </p:nvCxnSpPr>
        <p:spPr>
          <a:xfrm>
            <a:off x="3113727" y="4132310"/>
            <a:ext cx="0" cy="156253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52">
            <a:extLst>
              <a:ext uri="{FF2B5EF4-FFF2-40B4-BE49-F238E27FC236}">
                <a16:creationId xmlns:a16="http://schemas.microsoft.com/office/drawing/2014/main" id="{885E7EAA-A7A6-4396-BA73-5C19CE78E055}"/>
              </a:ext>
            </a:extLst>
          </p:cNvPr>
          <p:cNvSpPr txBox="1"/>
          <p:nvPr/>
        </p:nvSpPr>
        <p:spPr>
          <a:xfrm>
            <a:off x="4916138" y="1027205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5" name="TextBox 52">
            <a:extLst>
              <a:ext uri="{FF2B5EF4-FFF2-40B4-BE49-F238E27FC236}">
                <a16:creationId xmlns:a16="http://schemas.microsoft.com/office/drawing/2014/main" id="{1AB6D272-5331-4F95-B170-7797CF9FED94}"/>
              </a:ext>
            </a:extLst>
          </p:cNvPr>
          <p:cNvSpPr txBox="1"/>
          <p:nvPr/>
        </p:nvSpPr>
        <p:spPr>
          <a:xfrm>
            <a:off x="4471433" y="1062189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52">
            <a:extLst>
              <a:ext uri="{FF2B5EF4-FFF2-40B4-BE49-F238E27FC236}">
                <a16:creationId xmlns:a16="http://schemas.microsoft.com/office/drawing/2014/main" id="{A3C05D5D-347E-4414-BE8E-0E992E80C5E9}"/>
              </a:ext>
            </a:extLst>
          </p:cNvPr>
          <p:cNvSpPr txBox="1"/>
          <p:nvPr/>
        </p:nvSpPr>
        <p:spPr>
          <a:xfrm>
            <a:off x="4893657" y="629967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8" name="TextBox 52">
            <a:extLst>
              <a:ext uri="{FF2B5EF4-FFF2-40B4-BE49-F238E27FC236}">
                <a16:creationId xmlns:a16="http://schemas.microsoft.com/office/drawing/2014/main" id="{07E1E7E7-F9C4-4E39-BD08-11CEEB7F78DA}"/>
              </a:ext>
            </a:extLst>
          </p:cNvPr>
          <p:cNvSpPr txBox="1"/>
          <p:nvPr/>
        </p:nvSpPr>
        <p:spPr>
          <a:xfrm>
            <a:off x="4513908" y="1593401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9" name="TextBox 52">
            <a:extLst>
              <a:ext uri="{FF2B5EF4-FFF2-40B4-BE49-F238E27FC236}">
                <a16:creationId xmlns:a16="http://schemas.microsoft.com/office/drawing/2014/main" id="{DB0AFA64-273B-4FD8-83B6-B71426789EF9}"/>
              </a:ext>
            </a:extLst>
          </p:cNvPr>
          <p:cNvSpPr txBox="1"/>
          <p:nvPr/>
        </p:nvSpPr>
        <p:spPr>
          <a:xfrm>
            <a:off x="5817122" y="515042"/>
            <a:ext cx="4249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chia 2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70" name="TextBox 52">
            <a:extLst>
              <a:ext uri="{FF2B5EF4-FFF2-40B4-BE49-F238E27FC236}">
                <a16:creationId xmlns:a16="http://schemas.microsoft.com/office/drawing/2014/main" id="{9FE2389B-00A0-465A-B1B1-DB8323E184AF}"/>
              </a:ext>
            </a:extLst>
          </p:cNvPr>
          <p:cNvSpPr txBox="1"/>
          <p:nvPr/>
        </p:nvSpPr>
        <p:spPr>
          <a:xfrm>
            <a:off x="5931402" y="956801"/>
            <a:ext cx="53074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8; 8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A05A9E9-9542-4986-A10E-DDC74469F5C7}"/>
              </a:ext>
            </a:extLst>
          </p:cNvPr>
          <p:cNvCxnSpPr/>
          <p:nvPr/>
        </p:nvCxnSpPr>
        <p:spPr>
          <a:xfrm>
            <a:off x="4873032" y="682432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6972972-4C51-4C12-9130-7EAA4967953C}"/>
              </a:ext>
            </a:extLst>
          </p:cNvPr>
          <p:cNvCxnSpPr>
            <a:cxnSpLocks/>
          </p:cNvCxnSpPr>
          <p:nvPr/>
        </p:nvCxnSpPr>
        <p:spPr>
          <a:xfrm flipH="1">
            <a:off x="4860551" y="1081923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A01FEDC-8055-4D94-B74D-FBC7DF46AFF3}"/>
              </a:ext>
            </a:extLst>
          </p:cNvPr>
          <p:cNvCxnSpPr>
            <a:cxnSpLocks/>
          </p:cNvCxnSpPr>
          <p:nvPr/>
        </p:nvCxnSpPr>
        <p:spPr>
          <a:xfrm flipH="1">
            <a:off x="4408353" y="1596963"/>
            <a:ext cx="47218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52">
            <a:extLst>
              <a:ext uri="{FF2B5EF4-FFF2-40B4-BE49-F238E27FC236}">
                <a16:creationId xmlns:a16="http://schemas.microsoft.com/office/drawing/2014/main" id="{865DBD6D-6B43-4409-B79F-69A5975D0465}"/>
              </a:ext>
            </a:extLst>
          </p:cNvPr>
          <p:cNvSpPr txBox="1"/>
          <p:nvPr/>
        </p:nvSpPr>
        <p:spPr>
          <a:xfrm>
            <a:off x="4461445" y="632455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8" name="TextBox 52">
            <a:extLst>
              <a:ext uri="{FF2B5EF4-FFF2-40B4-BE49-F238E27FC236}">
                <a16:creationId xmlns:a16="http://schemas.microsoft.com/office/drawing/2014/main" id="{8F9E6C4B-FFE7-423D-8E2A-F12E455F44F3}"/>
              </a:ext>
            </a:extLst>
          </p:cNvPr>
          <p:cNvSpPr txBox="1"/>
          <p:nvPr/>
        </p:nvSpPr>
        <p:spPr>
          <a:xfrm>
            <a:off x="5909556" y="1521884"/>
            <a:ext cx="4867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: 2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52">
            <a:extLst>
              <a:ext uri="{FF2B5EF4-FFF2-40B4-BE49-F238E27FC236}">
                <a16:creationId xmlns:a16="http://schemas.microsoft.com/office/drawing/2014/main" id="{570C62DD-9BEB-40A1-905C-B17EE9281DA1}"/>
              </a:ext>
            </a:extLst>
          </p:cNvPr>
          <p:cNvSpPr txBox="1"/>
          <p:nvPr/>
        </p:nvSpPr>
        <p:spPr>
          <a:xfrm>
            <a:off x="5927526" y="2035456"/>
            <a:ext cx="4249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8 : 2 = 4 </a:t>
            </a:r>
          </a:p>
        </p:txBody>
      </p:sp>
      <p:sp>
        <p:nvSpPr>
          <p:cNvPr id="80" name="TextBox 52">
            <a:extLst>
              <a:ext uri="{FF2B5EF4-FFF2-40B4-BE49-F238E27FC236}">
                <a16:creationId xmlns:a16="http://schemas.microsoft.com/office/drawing/2014/main" id="{F0C01910-5296-46B9-8ADD-C32686FCC195}"/>
              </a:ext>
            </a:extLst>
          </p:cNvPr>
          <p:cNvSpPr txBox="1"/>
          <p:nvPr/>
        </p:nvSpPr>
        <p:spPr>
          <a:xfrm>
            <a:off x="6002464" y="2546205"/>
            <a:ext cx="4712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52">
            <a:extLst>
              <a:ext uri="{FF2B5EF4-FFF2-40B4-BE49-F238E27FC236}">
                <a16:creationId xmlns:a16="http://schemas.microsoft.com/office/drawing/2014/main" id="{DFAFE026-FED1-4A29-AE5C-EC1CC2174174}"/>
              </a:ext>
            </a:extLst>
          </p:cNvPr>
          <p:cNvSpPr txBox="1"/>
          <p:nvPr/>
        </p:nvSpPr>
        <p:spPr>
          <a:xfrm>
            <a:off x="4470208" y="3158298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9153867-AF87-4F0B-A786-24F7E136E898}"/>
              </a:ext>
            </a:extLst>
          </p:cNvPr>
          <p:cNvCxnSpPr/>
          <p:nvPr/>
        </p:nvCxnSpPr>
        <p:spPr>
          <a:xfrm>
            <a:off x="4924279" y="3190651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418582C-BE58-4E5E-B6D5-ECB4D5325FAF}"/>
              </a:ext>
            </a:extLst>
          </p:cNvPr>
          <p:cNvCxnSpPr>
            <a:cxnSpLocks/>
          </p:cNvCxnSpPr>
          <p:nvPr/>
        </p:nvCxnSpPr>
        <p:spPr>
          <a:xfrm flipH="1">
            <a:off x="4924279" y="3662730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DE131E8-6846-4BAF-8669-3796A86761C6}"/>
              </a:ext>
            </a:extLst>
          </p:cNvPr>
          <p:cNvCxnSpPr>
            <a:cxnSpLocks/>
          </p:cNvCxnSpPr>
          <p:nvPr/>
        </p:nvCxnSpPr>
        <p:spPr>
          <a:xfrm flipH="1">
            <a:off x="4447090" y="4159903"/>
            <a:ext cx="47218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52">
            <a:extLst>
              <a:ext uri="{FF2B5EF4-FFF2-40B4-BE49-F238E27FC236}">
                <a16:creationId xmlns:a16="http://schemas.microsoft.com/office/drawing/2014/main" id="{93740472-9409-43D2-8A0A-646A06523D73}"/>
              </a:ext>
            </a:extLst>
          </p:cNvPr>
          <p:cNvSpPr txBox="1"/>
          <p:nvPr/>
        </p:nvSpPr>
        <p:spPr>
          <a:xfrm>
            <a:off x="5014844" y="3583024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6" name="TextBox 52">
            <a:extLst>
              <a:ext uri="{FF2B5EF4-FFF2-40B4-BE49-F238E27FC236}">
                <a16:creationId xmlns:a16="http://schemas.microsoft.com/office/drawing/2014/main" id="{89BBDEAC-AD82-476C-89AA-FBEA8C6304F4}"/>
              </a:ext>
            </a:extLst>
          </p:cNvPr>
          <p:cNvSpPr txBox="1"/>
          <p:nvPr/>
        </p:nvSpPr>
        <p:spPr>
          <a:xfrm>
            <a:off x="4997361" y="3160798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52">
            <a:extLst>
              <a:ext uri="{FF2B5EF4-FFF2-40B4-BE49-F238E27FC236}">
                <a16:creationId xmlns:a16="http://schemas.microsoft.com/office/drawing/2014/main" id="{D495DB52-7188-4A8E-8A16-3965E5350EA2}"/>
              </a:ext>
            </a:extLst>
          </p:cNvPr>
          <p:cNvSpPr txBox="1"/>
          <p:nvPr/>
        </p:nvSpPr>
        <p:spPr>
          <a:xfrm>
            <a:off x="6037827" y="3822411"/>
            <a:ext cx="53074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8; 9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88" name="TextBox 52">
            <a:extLst>
              <a:ext uri="{FF2B5EF4-FFF2-40B4-BE49-F238E27FC236}">
                <a16:creationId xmlns:a16="http://schemas.microsoft.com/office/drawing/2014/main" id="{2A20A551-BC10-44A9-BD1F-A04D844893D6}"/>
              </a:ext>
            </a:extLst>
          </p:cNvPr>
          <p:cNvSpPr txBox="1"/>
          <p:nvPr/>
        </p:nvSpPr>
        <p:spPr>
          <a:xfrm>
            <a:off x="5922006" y="3380660"/>
            <a:ext cx="4249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chia 2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89" name="TextBox 52">
            <a:extLst>
              <a:ext uri="{FF2B5EF4-FFF2-40B4-BE49-F238E27FC236}">
                <a16:creationId xmlns:a16="http://schemas.microsoft.com/office/drawing/2014/main" id="{073FE631-31E9-486A-8FBC-E5F7060F6234}"/>
              </a:ext>
            </a:extLst>
          </p:cNvPr>
          <p:cNvSpPr txBox="1"/>
          <p:nvPr/>
        </p:nvSpPr>
        <p:spPr>
          <a:xfrm>
            <a:off x="5929340" y="5438286"/>
            <a:ext cx="6122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52">
            <a:extLst>
              <a:ext uri="{FF2B5EF4-FFF2-40B4-BE49-F238E27FC236}">
                <a16:creationId xmlns:a16="http://schemas.microsoft.com/office/drawing/2014/main" id="{8E8F5449-13D9-4B5D-B939-12655203AD22}"/>
              </a:ext>
            </a:extLst>
          </p:cNvPr>
          <p:cNvSpPr txBox="1"/>
          <p:nvPr/>
        </p:nvSpPr>
        <p:spPr>
          <a:xfrm>
            <a:off x="6005015" y="4341325"/>
            <a:ext cx="6455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: 2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52">
            <a:extLst>
              <a:ext uri="{FF2B5EF4-FFF2-40B4-BE49-F238E27FC236}">
                <a16:creationId xmlns:a16="http://schemas.microsoft.com/office/drawing/2014/main" id="{79ECCB1A-370A-4701-B343-6ADA3716F850}"/>
              </a:ext>
            </a:extLst>
          </p:cNvPr>
          <p:cNvSpPr txBox="1"/>
          <p:nvPr/>
        </p:nvSpPr>
        <p:spPr>
          <a:xfrm>
            <a:off x="5974019" y="4896137"/>
            <a:ext cx="4249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9 : 2 = 4 (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92" name="TextBox 52">
            <a:extLst>
              <a:ext uri="{FF2B5EF4-FFF2-40B4-BE49-F238E27FC236}">
                <a16:creationId xmlns:a16="http://schemas.microsoft.com/office/drawing/2014/main" id="{8627B957-90CC-4E78-A469-9D06FFD4C62B}"/>
              </a:ext>
            </a:extLst>
          </p:cNvPr>
          <p:cNvSpPr txBox="1"/>
          <p:nvPr/>
        </p:nvSpPr>
        <p:spPr>
          <a:xfrm>
            <a:off x="4477706" y="3600516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3" name="TextBox 52">
            <a:extLst>
              <a:ext uri="{FF2B5EF4-FFF2-40B4-BE49-F238E27FC236}">
                <a16:creationId xmlns:a16="http://schemas.microsoft.com/office/drawing/2014/main" id="{FBE20A81-6D46-41EE-B06D-C8C10D1054F4}"/>
              </a:ext>
            </a:extLst>
          </p:cNvPr>
          <p:cNvSpPr txBox="1"/>
          <p:nvPr/>
        </p:nvSpPr>
        <p:spPr>
          <a:xfrm>
            <a:off x="4465216" y="4142657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" name="TextBox 52">
            <a:extLst>
              <a:ext uri="{FF2B5EF4-FFF2-40B4-BE49-F238E27FC236}">
                <a16:creationId xmlns:a16="http://schemas.microsoft.com/office/drawing/2014/main" id="{8C38E2AE-B26E-4DF7-9503-204336B8B765}"/>
              </a:ext>
            </a:extLst>
          </p:cNvPr>
          <p:cNvSpPr txBox="1"/>
          <p:nvPr/>
        </p:nvSpPr>
        <p:spPr>
          <a:xfrm>
            <a:off x="5988751" y="6071131"/>
            <a:ext cx="53074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</p:spTree>
    <p:extLst>
      <p:ext uri="{BB962C8B-B14F-4D97-AF65-F5344CB8AC3E}">
        <p14:creationId xmlns:p14="http://schemas.microsoft.com/office/powerpoint/2010/main" val="2507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24" grpId="0" animBg="1"/>
      <p:bldP spid="63" grpId="0"/>
      <p:bldP spid="65" grpId="0"/>
      <p:bldP spid="67" grpId="0"/>
      <p:bldP spid="68" grpId="0"/>
      <p:bldP spid="69" grpId="0"/>
      <p:bldP spid="70" grpId="0"/>
      <p:bldP spid="77" grpId="0"/>
      <p:bldP spid="78" grpId="0"/>
      <p:bldP spid="79" grpId="0"/>
      <p:bldP spid="80" grpId="0"/>
      <p:bldP spid="81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584618" y="0"/>
            <a:ext cx="11437494" cy="57806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B585386-8AB9-4643-A9A1-9C685F2F14C8}"/>
              </a:ext>
            </a:extLst>
          </p:cNvPr>
          <p:cNvSpPr txBox="1"/>
          <p:nvPr/>
        </p:nvSpPr>
        <p:spPr>
          <a:xfrm>
            <a:off x="3754787" y="2597106"/>
            <a:ext cx="4977234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9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  <a:p>
            <a:pPr marL="0" marR="0" lvl="0" indent="0" algn="ctr" defTabSz="91439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9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1495BDB0-1B3B-41E3-BCC0-DDD1CBB60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15" y="121994"/>
            <a:ext cx="4921770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7E90B-FD1A-4D56-B6C0-129F5D2BA987}"/>
              </a:ext>
            </a:extLst>
          </p:cNvPr>
          <p:cNvSpPr/>
          <p:nvPr/>
        </p:nvSpPr>
        <p:spPr>
          <a:xfrm>
            <a:off x="328515" y="1139931"/>
            <a:ext cx="2263517" cy="16938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52">
            <a:extLst>
              <a:ext uri="{FF2B5EF4-FFF2-40B4-BE49-F238E27FC236}">
                <a16:creationId xmlns:a16="http://schemas.microsoft.com/office/drawing/2014/main" id="{9F4093BB-1759-46D7-B61B-0B3836046A5F}"/>
              </a:ext>
            </a:extLst>
          </p:cNvPr>
          <p:cNvSpPr txBox="1"/>
          <p:nvPr/>
        </p:nvSpPr>
        <p:spPr>
          <a:xfrm>
            <a:off x="1168603" y="1491899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TextBox 52">
            <a:extLst>
              <a:ext uri="{FF2B5EF4-FFF2-40B4-BE49-F238E27FC236}">
                <a16:creationId xmlns:a16="http://schemas.microsoft.com/office/drawing/2014/main" id="{BE524DB8-4EE9-4694-8BB9-1046FFCF45AA}"/>
              </a:ext>
            </a:extLst>
          </p:cNvPr>
          <p:cNvSpPr txBox="1"/>
          <p:nvPr/>
        </p:nvSpPr>
        <p:spPr>
          <a:xfrm>
            <a:off x="549633" y="1526883"/>
            <a:ext cx="668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id="{45CC36E5-973B-4FC2-86F4-752B16B849A8}"/>
              </a:ext>
            </a:extLst>
          </p:cNvPr>
          <p:cNvSpPr txBox="1"/>
          <p:nvPr/>
        </p:nvSpPr>
        <p:spPr>
          <a:xfrm>
            <a:off x="1146123" y="1094661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TextBox 52">
            <a:extLst>
              <a:ext uri="{FF2B5EF4-FFF2-40B4-BE49-F238E27FC236}">
                <a16:creationId xmlns:a16="http://schemas.microsoft.com/office/drawing/2014/main" id="{377B4E45-159D-4091-8212-E59E67D4F1CC}"/>
              </a:ext>
            </a:extLst>
          </p:cNvPr>
          <p:cNvSpPr txBox="1"/>
          <p:nvPr/>
        </p:nvSpPr>
        <p:spPr>
          <a:xfrm>
            <a:off x="721408" y="1998135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93276B-C566-4B27-8643-C526CC8E7C9B}"/>
              </a:ext>
            </a:extLst>
          </p:cNvPr>
          <p:cNvCxnSpPr/>
          <p:nvPr/>
        </p:nvCxnSpPr>
        <p:spPr>
          <a:xfrm>
            <a:off x="1125498" y="1147126"/>
            <a:ext cx="0" cy="801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810F39-2125-4FDF-A868-2D2C4C88AEE9}"/>
              </a:ext>
            </a:extLst>
          </p:cNvPr>
          <p:cNvCxnSpPr>
            <a:cxnSpLocks/>
          </p:cNvCxnSpPr>
          <p:nvPr/>
        </p:nvCxnSpPr>
        <p:spPr>
          <a:xfrm flipH="1">
            <a:off x="1113017" y="1546617"/>
            <a:ext cx="5777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A8D7F1-EB18-4B3D-B8B7-EE078E22A548}"/>
              </a:ext>
            </a:extLst>
          </p:cNvPr>
          <p:cNvCxnSpPr>
            <a:cxnSpLocks/>
          </p:cNvCxnSpPr>
          <p:nvPr/>
        </p:nvCxnSpPr>
        <p:spPr>
          <a:xfrm flipH="1">
            <a:off x="615845" y="2031677"/>
            <a:ext cx="4721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52">
            <a:extLst>
              <a:ext uri="{FF2B5EF4-FFF2-40B4-BE49-F238E27FC236}">
                <a16:creationId xmlns:a16="http://schemas.microsoft.com/office/drawing/2014/main" id="{CCA3276C-75CD-4EF7-BB6F-1315BB6D04E3}"/>
              </a:ext>
            </a:extLst>
          </p:cNvPr>
          <p:cNvSpPr txBox="1"/>
          <p:nvPr/>
        </p:nvSpPr>
        <p:spPr>
          <a:xfrm>
            <a:off x="554635" y="1097149"/>
            <a:ext cx="668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" name="TextBox 52">
            <a:extLst>
              <a:ext uri="{FF2B5EF4-FFF2-40B4-BE49-F238E27FC236}">
                <a16:creationId xmlns:a16="http://schemas.microsoft.com/office/drawing/2014/main" id="{62D3EA0D-B9E8-4F12-B076-9AEA9C25B139}"/>
              </a:ext>
            </a:extLst>
          </p:cNvPr>
          <p:cNvSpPr txBox="1"/>
          <p:nvPr/>
        </p:nvSpPr>
        <p:spPr>
          <a:xfrm>
            <a:off x="329784" y="2300435"/>
            <a:ext cx="22485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12 : 6 = 2</a:t>
            </a:r>
          </a:p>
        </p:txBody>
      </p:sp>
      <p:sp>
        <p:nvSpPr>
          <p:cNvPr id="13" name="TextBox 52">
            <a:extLst>
              <a:ext uri="{FF2B5EF4-FFF2-40B4-BE49-F238E27FC236}">
                <a16:creationId xmlns:a16="http://schemas.microsoft.com/office/drawing/2014/main" id="{0C790579-66EB-41FB-A38A-EA0FCB36B4CA}"/>
              </a:ext>
            </a:extLst>
          </p:cNvPr>
          <p:cNvSpPr txBox="1"/>
          <p:nvPr/>
        </p:nvSpPr>
        <p:spPr>
          <a:xfrm>
            <a:off x="-79320" y="842318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50550C-5CAE-4583-AD55-DB6166ECB863}"/>
              </a:ext>
            </a:extLst>
          </p:cNvPr>
          <p:cNvSpPr/>
          <p:nvPr/>
        </p:nvSpPr>
        <p:spPr>
          <a:xfrm>
            <a:off x="317293" y="2970545"/>
            <a:ext cx="2410917" cy="2340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52">
            <a:extLst>
              <a:ext uri="{FF2B5EF4-FFF2-40B4-BE49-F238E27FC236}">
                <a16:creationId xmlns:a16="http://schemas.microsoft.com/office/drawing/2014/main" id="{E2597961-C69E-45AB-A2EE-83662E87B706}"/>
              </a:ext>
            </a:extLst>
          </p:cNvPr>
          <p:cNvSpPr txBox="1"/>
          <p:nvPr/>
        </p:nvSpPr>
        <p:spPr>
          <a:xfrm>
            <a:off x="1186094" y="3443113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52">
            <a:extLst>
              <a:ext uri="{FF2B5EF4-FFF2-40B4-BE49-F238E27FC236}">
                <a16:creationId xmlns:a16="http://schemas.microsoft.com/office/drawing/2014/main" id="{12286886-7981-4275-8882-71B8BD63F4D5}"/>
              </a:ext>
            </a:extLst>
          </p:cNvPr>
          <p:cNvSpPr txBox="1"/>
          <p:nvPr/>
        </p:nvSpPr>
        <p:spPr>
          <a:xfrm>
            <a:off x="597100" y="3463107"/>
            <a:ext cx="668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7" name="TextBox 52">
            <a:extLst>
              <a:ext uri="{FF2B5EF4-FFF2-40B4-BE49-F238E27FC236}">
                <a16:creationId xmlns:a16="http://schemas.microsoft.com/office/drawing/2014/main" id="{95C137B9-64D0-4C5A-B7E7-4F466EFFF29F}"/>
              </a:ext>
            </a:extLst>
          </p:cNvPr>
          <p:cNvSpPr txBox="1"/>
          <p:nvPr/>
        </p:nvSpPr>
        <p:spPr>
          <a:xfrm>
            <a:off x="1178603" y="3030885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TextBox 52">
            <a:extLst>
              <a:ext uri="{FF2B5EF4-FFF2-40B4-BE49-F238E27FC236}">
                <a16:creationId xmlns:a16="http://schemas.microsoft.com/office/drawing/2014/main" id="{67281C41-ED0A-4E9B-97CC-4225A0EA5FA4}"/>
              </a:ext>
            </a:extLst>
          </p:cNvPr>
          <p:cNvSpPr txBox="1"/>
          <p:nvPr/>
        </p:nvSpPr>
        <p:spPr>
          <a:xfrm>
            <a:off x="768867" y="3934359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720DDA-6C9E-44F2-BAF9-C4827F163F1C}"/>
              </a:ext>
            </a:extLst>
          </p:cNvPr>
          <p:cNvCxnSpPr/>
          <p:nvPr/>
        </p:nvCxnSpPr>
        <p:spPr>
          <a:xfrm>
            <a:off x="1157978" y="3083350"/>
            <a:ext cx="0" cy="801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0FCB2A-1AFB-4EA6-9B9D-F471998242BF}"/>
              </a:ext>
            </a:extLst>
          </p:cNvPr>
          <p:cNvCxnSpPr>
            <a:cxnSpLocks/>
          </p:cNvCxnSpPr>
          <p:nvPr/>
        </p:nvCxnSpPr>
        <p:spPr>
          <a:xfrm flipH="1">
            <a:off x="1145497" y="3482841"/>
            <a:ext cx="5777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786B8A-CC12-461D-9DFB-D88AC1524827}"/>
              </a:ext>
            </a:extLst>
          </p:cNvPr>
          <p:cNvCxnSpPr>
            <a:cxnSpLocks/>
          </p:cNvCxnSpPr>
          <p:nvPr/>
        </p:nvCxnSpPr>
        <p:spPr>
          <a:xfrm flipH="1">
            <a:off x="633337" y="3967901"/>
            <a:ext cx="4721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52">
            <a:extLst>
              <a:ext uri="{FF2B5EF4-FFF2-40B4-BE49-F238E27FC236}">
                <a16:creationId xmlns:a16="http://schemas.microsoft.com/office/drawing/2014/main" id="{00C14B21-87C6-4E0D-8A5D-366FAAC9AE2B}"/>
              </a:ext>
            </a:extLst>
          </p:cNvPr>
          <p:cNvSpPr txBox="1"/>
          <p:nvPr/>
        </p:nvSpPr>
        <p:spPr>
          <a:xfrm>
            <a:off x="602105" y="3033373"/>
            <a:ext cx="668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3" name="TextBox 52">
            <a:extLst>
              <a:ext uri="{FF2B5EF4-FFF2-40B4-BE49-F238E27FC236}">
                <a16:creationId xmlns:a16="http://schemas.microsoft.com/office/drawing/2014/main" id="{0E07BBC4-E4C3-47DB-8B8D-688603EFD1BA}"/>
              </a:ext>
            </a:extLst>
          </p:cNvPr>
          <p:cNvSpPr txBox="1"/>
          <p:nvPr/>
        </p:nvSpPr>
        <p:spPr>
          <a:xfrm>
            <a:off x="302302" y="4416539"/>
            <a:ext cx="2485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: 5 = 3 (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24" name="TextBox 52">
            <a:extLst>
              <a:ext uri="{FF2B5EF4-FFF2-40B4-BE49-F238E27FC236}">
                <a16:creationId xmlns:a16="http://schemas.microsoft.com/office/drawing/2014/main" id="{31D5CCF1-5CA2-4410-A1C3-5E2F82469F6F}"/>
              </a:ext>
            </a:extLst>
          </p:cNvPr>
          <p:cNvSpPr txBox="1"/>
          <p:nvPr/>
        </p:nvSpPr>
        <p:spPr>
          <a:xfrm>
            <a:off x="-76820" y="2913454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5" name="TextBox 52">
            <a:extLst>
              <a:ext uri="{FF2B5EF4-FFF2-40B4-BE49-F238E27FC236}">
                <a16:creationId xmlns:a16="http://schemas.microsoft.com/office/drawing/2014/main" id="{FD24BA6C-901B-4571-B2A5-FBB488D3A69C}"/>
              </a:ext>
            </a:extLst>
          </p:cNvPr>
          <p:cNvSpPr txBox="1"/>
          <p:nvPr/>
        </p:nvSpPr>
        <p:spPr>
          <a:xfrm>
            <a:off x="120550" y="5539223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28" name="TextBox 52">
            <a:extLst>
              <a:ext uri="{FF2B5EF4-FFF2-40B4-BE49-F238E27FC236}">
                <a16:creationId xmlns:a16="http://schemas.microsoft.com/office/drawing/2014/main" id="{97B0755E-756B-4837-B75E-B733270364A0}"/>
              </a:ext>
            </a:extLst>
          </p:cNvPr>
          <p:cNvSpPr txBox="1"/>
          <p:nvPr/>
        </p:nvSpPr>
        <p:spPr>
          <a:xfrm>
            <a:off x="4506413" y="1351992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E3478D-7E61-4C86-85D8-0A41E380068C}"/>
              </a:ext>
            </a:extLst>
          </p:cNvPr>
          <p:cNvCxnSpPr/>
          <p:nvPr/>
        </p:nvCxnSpPr>
        <p:spPr>
          <a:xfrm>
            <a:off x="4485788" y="1404457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21138B-BE0C-4A07-B7FF-547D55076144}"/>
              </a:ext>
            </a:extLst>
          </p:cNvPr>
          <p:cNvCxnSpPr>
            <a:cxnSpLocks/>
          </p:cNvCxnSpPr>
          <p:nvPr/>
        </p:nvCxnSpPr>
        <p:spPr>
          <a:xfrm flipH="1">
            <a:off x="4473307" y="1803948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52">
            <a:extLst>
              <a:ext uri="{FF2B5EF4-FFF2-40B4-BE49-F238E27FC236}">
                <a16:creationId xmlns:a16="http://schemas.microsoft.com/office/drawing/2014/main" id="{D0985FC8-A1F3-4705-A6FF-CF6CCB6B19D8}"/>
              </a:ext>
            </a:extLst>
          </p:cNvPr>
          <p:cNvSpPr txBox="1"/>
          <p:nvPr/>
        </p:nvSpPr>
        <p:spPr>
          <a:xfrm>
            <a:off x="3877448" y="1354480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4" name="TextBox 52">
            <a:extLst>
              <a:ext uri="{FF2B5EF4-FFF2-40B4-BE49-F238E27FC236}">
                <a16:creationId xmlns:a16="http://schemas.microsoft.com/office/drawing/2014/main" id="{3F5B353E-4EA7-4BA5-B02A-1DDA7B6916F0}"/>
              </a:ext>
            </a:extLst>
          </p:cNvPr>
          <p:cNvSpPr txBox="1"/>
          <p:nvPr/>
        </p:nvSpPr>
        <p:spPr>
          <a:xfrm>
            <a:off x="7222124" y="1444431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4F0D4B-E090-45A0-911D-39D0989E76FE}"/>
              </a:ext>
            </a:extLst>
          </p:cNvPr>
          <p:cNvCxnSpPr/>
          <p:nvPr/>
        </p:nvCxnSpPr>
        <p:spPr>
          <a:xfrm>
            <a:off x="7201499" y="1496896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7D38D2F-25E2-4876-AE44-58AAC062D4B0}"/>
              </a:ext>
            </a:extLst>
          </p:cNvPr>
          <p:cNvCxnSpPr>
            <a:cxnSpLocks/>
          </p:cNvCxnSpPr>
          <p:nvPr/>
        </p:nvCxnSpPr>
        <p:spPr>
          <a:xfrm flipH="1">
            <a:off x="7189018" y="1896387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52">
            <a:extLst>
              <a:ext uri="{FF2B5EF4-FFF2-40B4-BE49-F238E27FC236}">
                <a16:creationId xmlns:a16="http://schemas.microsoft.com/office/drawing/2014/main" id="{A33EE165-7752-40C2-854B-99D9F5B6C8E7}"/>
              </a:ext>
            </a:extLst>
          </p:cNvPr>
          <p:cNvSpPr txBox="1"/>
          <p:nvPr/>
        </p:nvSpPr>
        <p:spPr>
          <a:xfrm>
            <a:off x="6593159" y="1446919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9" name="TextBox 52">
            <a:extLst>
              <a:ext uri="{FF2B5EF4-FFF2-40B4-BE49-F238E27FC236}">
                <a16:creationId xmlns:a16="http://schemas.microsoft.com/office/drawing/2014/main" id="{B675804F-C3B0-4B84-AF2B-F36FE443513C}"/>
              </a:ext>
            </a:extLst>
          </p:cNvPr>
          <p:cNvSpPr txBox="1"/>
          <p:nvPr/>
        </p:nvSpPr>
        <p:spPr>
          <a:xfrm>
            <a:off x="10687352" y="1506891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D0FA65-9476-487D-954F-937CE0073A6C}"/>
              </a:ext>
            </a:extLst>
          </p:cNvPr>
          <p:cNvCxnSpPr/>
          <p:nvPr/>
        </p:nvCxnSpPr>
        <p:spPr>
          <a:xfrm>
            <a:off x="10666727" y="1559356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E7B9ABC-F316-4050-8548-9AA16A79F438}"/>
              </a:ext>
            </a:extLst>
          </p:cNvPr>
          <p:cNvCxnSpPr>
            <a:cxnSpLocks/>
          </p:cNvCxnSpPr>
          <p:nvPr/>
        </p:nvCxnSpPr>
        <p:spPr>
          <a:xfrm flipH="1">
            <a:off x="10654246" y="1958847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52">
            <a:extLst>
              <a:ext uri="{FF2B5EF4-FFF2-40B4-BE49-F238E27FC236}">
                <a16:creationId xmlns:a16="http://schemas.microsoft.com/office/drawing/2014/main" id="{77DE132E-529A-45DA-A46E-E725195E4800}"/>
              </a:ext>
            </a:extLst>
          </p:cNvPr>
          <p:cNvSpPr txBox="1"/>
          <p:nvPr/>
        </p:nvSpPr>
        <p:spPr>
          <a:xfrm>
            <a:off x="10058387" y="1509379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4" name="TextBox 52">
            <a:extLst>
              <a:ext uri="{FF2B5EF4-FFF2-40B4-BE49-F238E27FC236}">
                <a16:creationId xmlns:a16="http://schemas.microsoft.com/office/drawing/2014/main" id="{0733CF53-2895-4BF2-9DA3-FCBDBEF9742A}"/>
              </a:ext>
            </a:extLst>
          </p:cNvPr>
          <p:cNvSpPr txBox="1"/>
          <p:nvPr/>
        </p:nvSpPr>
        <p:spPr>
          <a:xfrm>
            <a:off x="4658813" y="3333188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37EA483-823F-4E92-A918-2C6DF5A3387E}"/>
              </a:ext>
            </a:extLst>
          </p:cNvPr>
          <p:cNvCxnSpPr/>
          <p:nvPr/>
        </p:nvCxnSpPr>
        <p:spPr>
          <a:xfrm>
            <a:off x="4638188" y="3385653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AFA96F5-E08C-4CB0-842B-E81491EE7B9E}"/>
              </a:ext>
            </a:extLst>
          </p:cNvPr>
          <p:cNvCxnSpPr>
            <a:cxnSpLocks/>
          </p:cNvCxnSpPr>
          <p:nvPr/>
        </p:nvCxnSpPr>
        <p:spPr>
          <a:xfrm flipH="1">
            <a:off x="4625707" y="3785144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52">
            <a:extLst>
              <a:ext uri="{FF2B5EF4-FFF2-40B4-BE49-F238E27FC236}">
                <a16:creationId xmlns:a16="http://schemas.microsoft.com/office/drawing/2014/main" id="{B0012ED0-72AD-47DE-8739-8BF84993516B}"/>
              </a:ext>
            </a:extLst>
          </p:cNvPr>
          <p:cNvSpPr txBox="1"/>
          <p:nvPr/>
        </p:nvSpPr>
        <p:spPr>
          <a:xfrm>
            <a:off x="4029848" y="3335676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49" name="TextBox 52">
            <a:extLst>
              <a:ext uri="{FF2B5EF4-FFF2-40B4-BE49-F238E27FC236}">
                <a16:creationId xmlns:a16="http://schemas.microsoft.com/office/drawing/2014/main" id="{1728AB9F-F443-4A1B-AA1F-568576AF7866}"/>
              </a:ext>
            </a:extLst>
          </p:cNvPr>
          <p:cNvSpPr txBox="1"/>
          <p:nvPr/>
        </p:nvSpPr>
        <p:spPr>
          <a:xfrm>
            <a:off x="7374523" y="3395648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BE71C94-DA38-4F65-8246-1D2F0D258C5B}"/>
              </a:ext>
            </a:extLst>
          </p:cNvPr>
          <p:cNvCxnSpPr/>
          <p:nvPr/>
        </p:nvCxnSpPr>
        <p:spPr>
          <a:xfrm>
            <a:off x="7353898" y="3448113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0724B65-5937-4C73-B1B2-0F754C265938}"/>
              </a:ext>
            </a:extLst>
          </p:cNvPr>
          <p:cNvCxnSpPr>
            <a:cxnSpLocks/>
          </p:cNvCxnSpPr>
          <p:nvPr/>
        </p:nvCxnSpPr>
        <p:spPr>
          <a:xfrm flipH="1">
            <a:off x="7341417" y="3847604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2">
            <a:extLst>
              <a:ext uri="{FF2B5EF4-FFF2-40B4-BE49-F238E27FC236}">
                <a16:creationId xmlns:a16="http://schemas.microsoft.com/office/drawing/2014/main" id="{25EC82C4-537C-4FAF-9943-A8F14AEC30B5}"/>
              </a:ext>
            </a:extLst>
          </p:cNvPr>
          <p:cNvSpPr txBox="1"/>
          <p:nvPr/>
        </p:nvSpPr>
        <p:spPr>
          <a:xfrm>
            <a:off x="6745558" y="3398136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54" name="TextBox 52">
            <a:extLst>
              <a:ext uri="{FF2B5EF4-FFF2-40B4-BE49-F238E27FC236}">
                <a16:creationId xmlns:a16="http://schemas.microsoft.com/office/drawing/2014/main" id="{8575D5A7-3599-4CBE-8BFD-B469C2B394C4}"/>
              </a:ext>
            </a:extLst>
          </p:cNvPr>
          <p:cNvSpPr txBox="1"/>
          <p:nvPr/>
        </p:nvSpPr>
        <p:spPr>
          <a:xfrm>
            <a:off x="10644875" y="3443118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71C63AB-B2BB-4C53-9B51-91065A7334C0}"/>
              </a:ext>
            </a:extLst>
          </p:cNvPr>
          <p:cNvCxnSpPr/>
          <p:nvPr/>
        </p:nvCxnSpPr>
        <p:spPr>
          <a:xfrm>
            <a:off x="10624250" y="3495583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CE994D3-E9A3-40D7-8B06-BD591C761675}"/>
              </a:ext>
            </a:extLst>
          </p:cNvPr>
          <p:cNvCxnSpPr>
            <a:cxnSpLocks/>
          </p:cNvCxnSpPr>
          <p:nvPr/>
        </p:nvCxnSpPr>
        <p:spPr>
          <a:xfrm flipH="1">
            <a:off x="10611769" y="3895074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2">
            <a:extLst>
              <a:ext uri="{FF2B5EF4-FFF2-40B4-BE49-F238E27FC236}">
                <a16:creationId xmlns:a16="http://schemas.microsoft.com/office/drawing/2014/main" id="{BF82ABBA-2353-4240-BA19-4C7326B2FB7E}"/>
              </a:ext>
            </a:extLst>
          </p:cNvPr>
          <p:cNvSpPr txBox="1"/>
          <p:nvPr/>
        </p:nvSpPr>
        <p:spPr>
          <a:xfrm>
            <a:off x="10015910" y="3445606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9" name="TextBox 52">
            <a:extLst>
              <a:ext uri="{FF2B5EF4-FFF2-40B4-BE49-F238E27FC236}">
                <a16:creationId xmlns:a16="http://schemas.microsoft.com/office/drawing/2014/main" id="{304FAC02-221D-4D26-BBFE-4AC564FABDBE}"/>
              </a:ext>
            </a:extLst>
          </p:cNvPr>
          <p:cNvSpPr txBox="1"/>
          <p:nvPr/>
        </p:nvSpPr>
        <p:spPr>
          <a:xfrm>
            <a:off x="10797275" y="5394335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79541E9-8AC0-4D68-8EFF-B4C459770808}"/>
              </a:ext>
            </a:extLst>
          </p:cNvPr>
          <p:cNvCxnSpPr/>
          <p:nvPr/>
        </p:nvCxnSpPr>
        <p:spPr>
          <a:xfrm>
            <a:off x="10776650" y="5446800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C2EDD23-2847-4B4A-B2C2-C5A82DE79905}"/>
              </a:ext>
            </a:extLst>
          </p:cNvPr>
          <p:cNvCxnSpPr>
            <a:cxnSpLocks/>
          </p:cNvCxnSpPr>
          <p:nvPr/>
        </p:nvCxnSpPr>
        <p:spPr>
          <a:xfrm flipH="1">
            <a:off x="10764169" y="5846291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52">
            <a:extLst>
              <a:ext uri="{FF2B5EF4-FFF2-40B4-BE49-F238E27FC236}">
                <a16:creationId xmlns:a16="http://schemas.microsoft.com/office/drawing/2014/main" id="{81AC1217-68CE-4C67-A783-C65CEDE3674F}"/>
              </a:ext>
            </a:extLst>
          </p:cNvPr>
          <p:cNvSpPr txBox="1"/>
          <p:nvPr/>
        </p:nvSpPr>
        <p:spPr>
          <a:xfrm>
            <a:off x="10168310" y="5396823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64" name="TextBox 52">
            <a:extLst>
              <a:ext uri="{FF2B5EF4-FFF2-40B4-BE49-F238E27FC236}">
                <a16:creationId xmlns:a16="http://schemas.microsoft.com/office/drawing/2014/main" id="{AEF5F1EE-CCBB-445C-B446-F249154A5251}"/>
              </a:ext>
            </a:extLst>
          </p:cNvPr>
          <p:cNvSpPr txBox="1"/>
          <p:nvPr/>
        </p:nvSpPr>
        <p:spPr>
          <a:xfrm>
            <a:off x="7307074" y="5306894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6D8EEB7-4056-4BC6-99D7-B3BD46E89CA1}"/>
              </a:ext>
            </a:extLst>
          </p:cNvPr>
          <p:cNvCxnSpPr/>
          <p:nvPr/>
        </p:nvCxnSpPr>
        <p:spPr>
          <a:xfrm>
            <a:off x="7286449" y="5359359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2D01C34-32BC-48D8-8359-9FCF0E8B8A46}"/>
              </a:ext>
            </a:extLst>
          </p:cNvPr>
          <p:cNvCxnSpPr>
            <a:cxnSpLocks/>
          </p:cNvCxnSpPr>
          <p:nvPr/>
        </p:nvCxnSpPr>
        <p:spPr>
          <a:xfrm flipH="1">
            <a:off x="7273968" y="5758850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52">
            <a:extLst>
              <a:ext uri="{FF2B5EF4-FFF2-40B4-BE49-F238E27FC236}">
                <a16:creationId xmlns:a16="http://schemas.microsoft.com/office/drawing/2014/main" id="{A45D2E95-3E21-462D-BE07-5759517F644C}"/>
              </a:ext>
            </a:extLst>
          </p:cNvPr>
          <p:cNvSpPr txBox="1"/>
          <p:nvPr/>
        </p:nvSpPr>
        <p:spPr>
          <a:xfrm>
            <a:off x="6678109" y="5309382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69" name="TextBox 52">
            <a:extLst>
              <a:ext uri="{FF2B5EF4-FFF2-40B4-BE49-F238E27FC236}">
                <a16:creationId xmlns:a16="http://schemas.microsoft.com/office/drawing/2014/main" id="{520F39B1-5C0A-4731-8807-3627C90FF6B9}"/>
              </a:ext>
            </a:extLst>
          </p:cNvPr>
          <p:cNvSpPr txBox="1"/>
          <p:nvPr/>
        </p:nvSpPr>
        <p:spPr>
          <a:xfrm>
            <a:off x="4821210" y="5474284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7CE57AD-21C6-4C29-BECD-EAE90CCAE9F2}"/>
              </a:ext>
            </a:extLst>
          </p:cNvPr>
          <p:cNvCxnSpPr/>
          <p:nvPr/>
        </p:nvCxnSpPr>
        <p:spPr>
          <a:xfrm>
            <a:off x="4800585" y="5526749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5CC58B1-5F24-4210-B54B-F14B7D8C947E}"/>
              </a:ext>
            </a:extLst>
          </p:cNvPr>
          <p:cNvCxnSpPr>
            <a:cxnSpLocks/>
          </p:cNvCxnSpPr>
          <p:nvPr/>
        </p:nvCxnSpPr>
        <p:spPr>
          <a:xfrm flipH="1">
            <a:off x="4788104" y="5926240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52">
            <a:extLst>
              <a:ext uri="{FF2B5EF4-FFF2-40B4-BE49-F238E27FC236}">
                <a16:creationId xmlns:a16="http://schemas.microsoft.com/office/drawing/2014/main" id="{0C19776E-DD10-4098-A5BD-EAF8E89BA8CC}"/>
              </a:ext>
            </a:extLst>
          </p:cNvPr>
          <p:cNvSpPr txBox="1"/>
          <p:nvPr/>
        </p:nvSpPr>
        <p:spPr>
          <a:xfrm>
            <a:off x="4192245" y="5476772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74" name="TextBox 52">
            <a:extLst>
              <a:ext uri="{FF2B5EF4-FFF2-40B4-BE49-F238E27FC236}">
                <a16:creationId xmlns:a16="http://schemas.microsoft.com/office/drawing/2014/main" id="{9A0045A6-567A-4A3F-ADBA-AFDF2B423320}"/>
              </a:ext>
            </a:extLst>
          </p:cNvPr>
          <p:cNvSpPr txBox="1"/>
          <p:nvPr/>
        </p:nvSpPr>
        <p:spPr>
          <a:xfrm>
            <a:off x="1253544" y="5459294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4DEF4FC-EE00-4F8F-836C-83D83874BDB9}"/>
              </a:ext>
            </a:extLst>
          </p:cNvPr>
          <p:cNvCxnSpPr/>
          <p:nvPr/>
        </p:nvCxnSpPr>
        <p:spPr>
          <a:xfrm>
            <a:off x="1232919" y="5511759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92C56A0-5CF6-42AC-94EF-7093B265BEA9}"/>
              </a:ext>
            </a:extLst>
          </p:cNvPr>
          <p:cNvCxnSpPr>
            <a:cxnSpLocks/>
          </p:cNvCxnSpPr>
          <p:nvPr/>
        </p:nvCxnSpPr>
        <p:spPr>
          <a:xfrm flipH="1">
            <a:off x="1220438" y="5911250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52">
            <a:extLst>
              <a:ext uri="{FF2B5EF4-FFF2-40B4-BE49-F238E27FC236}">
                <a16:creationId xmlns:a16="http://schemas.microsoft.com/office/drawing/2014/main" id="{6DB26BC9-F923-4C11-B22D-CD4A09E57A0E}"/>
              </a:ext>
            </a:extLst>
          </p:cNvPr>
          <p:cNvSpPr txBox="1"/>
          <p:nvPr/>
        </p:nvSpPr>
        <p:spPr>
          <a:xfrm>
            <a:off x="624579" y="5461782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8" name="Cloud Callout 73">
            <a:extLst>
              <a:ext uri="{FF2B5EF4-FFF2-40B4-BE49-F238E27FC236}">
                <a16:creationId xmlns:a16="http://schemas.microsoft.com/office/drawing/2014/main" id="{01AB520A-47DD-4251-B0E9-4E11D953A04F}"/>
              </a:ext>
            </a:extLst>
          </p:cNvPr>
          <p:cNvSpPr/>
          <p:nvPr/>
        </p:nvSpPr>
        <p:spPr>
          <a:xfrm>
            <a:off x="6745558" y="-54829"/>
            <a:ext cx="4921770" cy="1551470"/>
          </a:xfrm>
          <a:prstGeom prst="cloudCallout">
            <a:avLst>
              <a:gd name="adj1" fmla="val -26486"/>
              <a:gd name="adj2" fmla="val 74551"/>
            </a:avLst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con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SGK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btnInknoeActivity">
            <a:extLst>
              <a:ext uri="{FF2B5EF4-FFF2-40B4-BE49-F238E27FC236}">
                <a16:creationId xmlns:a16="http://schemas.microsoft.com/office/drawing/2014/main" id="{5ABAD468-DCE7-4849-A4FF-7CEA0A2B6F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166" y="6354109"/>
            <a:ext cx="1390828" cy="3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8" grpId="0"/>
      <p:bldP spid="32" grpId="0"/>
      <p:bldP spid="34" grpId="0"/>
      <p:bldP spid="37" grpId="0"/>
      <p:bldP spid="39" grpId="0"/>
      <p:bldP spid="42" grpId="0"/>
      <p:bldP spid="44" grpId="0"/>
      <p:bldP spid="47" grpId="0"/>
      <p:bldP spid="49" grpId="0"/>
      <p:bldP spid="52" grpId="0"/>
      <p:bldP spid="54" grpId="0"/>
      <p:bldP spid="57" grpId="0"/>
      <p:bldP spid="59" grpId="0"/>
      <p:bldP spid="62" grpId="0"/>
      <p:bldP spid="64" grpId="0"/>
      <p:bldP spid="67" grpId="0"/>
      <p:bldP spid="69" grpId="0"/>
      <p:bldP spid="72" grpId="0"/>
      <p:bldP spid="74" grpId="0"/>
      <p:bldP spid="77" grpId="0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1495BDB0-1B3B-41E3-BCC0-DDD1CBB60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15" y="121994"/>
            <a:ext cx="4921770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7E90B-FD1A-4D56-B6C0-129F5D2BA987}"/>
              </a:ext>
            </a:extLst>
          </p:cNvPr>
          <p:cNvSpPr/>
          <p:nvPr/>
        </p:nvSpPr>
        <p:spPr>
          <a:xfrm>
            <a:off x="284813" y="1034321"/>
            <a:ext cx="2263517" cy="16938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52">
            <a:extLst>
              <a:ext uri="{FF2B5EF4-FFF2-40B4-BE49-F238E27FC236}">
                <a16:creationId xmlns:a16="http://schemas.microsoft.com/office/drawing/2014/main" id="{9F4093BB-1759-46D7-B61B-0B3836046A5F}"/>
              </a:ext>
            </a:extLst>
          </p:cNvPr>
          <p:cNvSpPr txBox="1"/>
          <p:nvPr/>
        </p:nvSpPr>
        <p:spPr>
          <a:xfrm>
            <a:off x="1168604" y="1491899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TextBox 52">
            <a:extLst>
              <a:ext uri="{FF2B5EF4-FFF2-40B4-BE49-F238E27FC236}">
                <a16:creationId xmlns:a16="http://schemas.microsoft.com/office/drawing/2014/main" id="{BE524DB8-4EE9-4694-8BB9-1046FFCF45AA}"/>
              </a:ext>
            </a:extLst>
          </p:cNvPr>
          <p:cNvSpPr txBox="1"/>
          <p:nvPr/>
        </p:nvSpPr>
        <p:spPr>
          <a:xfrm>
            <a:off x="579613" y="1526883"/>
            <a:ext cx="668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id="{45CC36E5-973B-4FC2-86F4-752B16B849A8}"/>
              </a:ext>
            </a:extLst>
          </p:cNvPr>
          <p:cNvSpPr txBox="1"/>
          <p:nvPr/>
        </p:nvSpPr>
        <p:spPr>
          <a:xfrm>
            <a:off x="1146123" y="1094661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TextBox 52">
            <a:extLst>
              <a:ext uri="{FF2B5EF4-FFF2-40B4-BE49-F238E27FC236}">
                <a16:creationId xmlns:a16="http://schemas.microsoft.com/office/drawing/2014/main" id="{377B4E45-159D-4091-8212-E59E67D4F1CC}"/>
              </a:ext>
            </a:extLst>
          </p:cNvPr>
          <p:cNvSpPr txBox="1"/>
          <p:nvPr/>
        </p:nvSpPr>
        <p:spPr>
          <a:xfrm>
            <a:off x="766374" y="1998135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93276B-C566-4B27-8643-C526CC8E7C9B}"/>
              </a:ext>
            </a:extLst>
          </p:cNvPr>
          <p:cNvCxnSpPr/>
          <p:nvPr/>
        </p:nvCxnSpPr>
        <p:spPr>
          <a:xfrm>
            <a:off x="1125498" y="1147126"/>
            <a:ext cx="0" cy="801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810F39-2125-4FDF-A868-2D2C4C88AEE9}"/>
              </a:ext>
            </a:extLst>
          </p:cNvPr>
          <p:cNvCxnSpPr>
            <a:cxnSpLocks/>
          </p:cNvCxnSpPr>
          <p:nvPr/>
        </p:nvCxnSpPr>
        <p:spPr>
          <a:xfrm flipH="1">
            <a:off x="1113017" y="1546617"/>
            <a:ext cx="5777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A8D7F1-EB18-4B3D-B8B7-EE078E22A548}"/>
              </a:ext>
            </a:extLst>
          </p:cNvPr>
          <p:cNvCxnSpPr>
            <a:cxnSpLocks/>
          </p:cNvCxnSpPr>
          <p:nvPr/>
        </p:nvCxnSpPr>
        <p:spPr>
          <a:xfrm flipH="1">
            <a:off x="660819" y="2031677"/>
            <a:ext cx="4721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52">
            <a:extLst>
              <a:ext uri="{FF2B5EF4-FFF2-40B4-BE49-F238E27FC236}">
                <a16:creationId xmlns:a16="http://schemas.microsoft.com/office/drawing/2014/main" id="{CCA3276C-75CD-4EF7-BB6F-1315BB6D04E3}"/>
              </a:ext>
            </a:extLst>
          </p:cNvPr>
          <p:cNvSpPr txBox="1"/>
          <p:nvPr/>
        </p:nvSpPr>
        <p:spPr>
          <a:xfrm>
            <a:off x="569625" y="1097149"/>
            <a:ext cx="668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" name="TextBox 52">
            <a:extLst>
              <a:ext uri="{FF2B5EF4-FFF2-40B4-BE49-F238E27FC236}">
                <a16:creationId xmlns:a16="http://schemas.microsoft.com/office/drawing/2014/main" id="{62D3EA0D-B9E8-4F12-B076-9AEA9C25B139}"/>
              </a:ext>
            </a:extLst>
          </p:cNvPr>
          <p:cNvSpPr txBox="1"/>
          <p:nvPr/>
        </p:nvSpPr>
        <p:spPr>
          <a:xfrm>
            <a:off x="299806" y="2300435"/>
            <a:ext cx="22485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12 : 6 = 2</a:t>
            </a:r>
          </a:p>
        </p:txBody>
      </p:sp>
      <p:sp>
        <p:nvSpPr>
          <p:cNvPr id="13" name="TextBox 52">
            <a:extLst>
              <a:ext uri="{FF2B5EF4-FFF2-40B4-BE49-F238E27FC236}">
                <a16:creationId xmlns:a16="http://schemas.microsoft.com/office/drawing/2014/main" id="{0C790579-66EB-41FB-A38A-EA0FCB36B4CA}"/>
              </a:ext>
            </a:extLst>
          </p:cNvPr>
          <p:cNvSpPr txBox="1"/>
          <p:nvPr/>
        </p:nvSpPr>
        <p:spPr>
          <a:xfrm>
            <a:off x="-79320" y="842318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50550C-5CAE-4583-AD55-DB6166ECB863}"/>
              </a:ext>
            </a:extLst>
          </p:cNvPr>
          <p:cNvSpPr/>
          <p:nvPr/>
        </p:nvSpPr>
        <p:spPr>
          <a:xfrm>
            <a:off x="317293" y="2970545"/>
            <a:ext cx="2410917" cy="23408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52">
            <a:extLst>
              <a:ext uri="{FF2B5EF4-FFF2-40B4-BE49-F238E27FC236}">
                <a16:creationId xmlns:a16="http://schemas.microsoft.com/office/drawing/2014/main" id="{E2597961-C69E-45AB-A2EE-83662E87B706}"/>
              </a:ext>
            </a:extLst>
          </p:cNvPr>
          <p:cNvSpPr txBox="1"/>
          <p:nvPr/>
        </p:nvSpPr>
        <p:spPr>
          <a:xfrm>
            <a:off x="1201084" y="3428123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TextBox 52">
            <a:extLst>
              <a:ext uri="{FF2B5EF4-FFF2-40B4-BE49-F238E27FC236}">
                <a16:creationId xmlns:a16="http://schemas.microsoft.com/office/drawing/2014/main" id="{12286886-7981-4275-8882-71B8BD63F4D5}"/>
              </a:ext>
            </a:extLst>
          </p:cNvPr>
          <p:cNvSpPr txBox="1"/>
          <p:nvPr/>
        </p:nvSpPr>
        <p:spPr>
          <a:xfrm>
            <a:off x="612093" y="3463107"/>
            <a:ext cx="668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7" name="TextBox 52">
            <a:extLst>
              <a:ext uri="{FF2B5EF4-FFF2-40B4-BE49-F238E27FC236}">
                <a16:creationId xmlns:a16="http://schemas.microsoft.com/office/drawing/2014/main" id="{95C137B9-64D0-4C5A-B7E7-4F466EFFF29F}"/>
              </a:ext>
            </a:extLst>
          </p:cNvPr>
          <p:cNvSpPr txBox="1"/>
          <p:nvPr/>
        </p:nvSpPr>
        <p:spPr>
          <a:xfrm>
            <a:off x="1178603" y="3030885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TextBox 52">
            <a:extLst>
              <a:ext uri="{FF2B5EF4-FFF2-40B4-BE49-F238E27FC236}">
                <a16:creationId xmlns:a16="http://schemas.microsoft.com/office/drawing/2014/main" id="{67281C41-ED0A-4E9B-97CC-4225A0EA5FA4}"/>
              </a:ext>
            </a:extLst>
          </p:cNvPr>
          <p:cNvSpPr txBox="1"/>
          <p:nvPr/>
        </p:nvSpPr>
        <p:spPr>
          <a:xfrm>
            <a:off x="798854" y="3934359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720DDA-6C9E-44F2-BAF9-C4827F163F1C}"/>
              </a:ext>
            </a:extLst>
          </p:cNvPr>
          <p:cNvCxnSpPr/>
          <p:nvPr/>
        </p:nvCxnSpPr>
        <p:spPr>
          <a:xfrm>
            <a:off x="1157978" y="3083350"/>
            <a:ext cx="0" cy="801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0FCB2A-1AFB-4EA6-9B9D-F471998242BF}"/>
              </a:ext>
            </a:extLst>
          </p:cNvPr>
          <p:cNvCxnSpPr>
            <a:cxnSpLocks/>
          </p:cNvCxnSpPr>
          <p:nvPr/>
        </p:nvCxnSpPr>
        <p:spPr>
          <a:xfrm flipH="1">
            <a:off x="1145497" y="3482841"/>
            <a:ext cx="5777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786B8A-CC12-461D-9DFB-D88AC1524827}"/>
              </a:ext>
            </a:extLst>
          </p:cNvPr>
          <p:cNvCxnSpPr>
            <a:cxnSpLocks/>
          </p:cNvCxnSpPr>
          <p:nvPr/>
        </p:nvCxnSpPr>
        <p:spPr>
          <a:xfrm flipH="1">
            <a:off x="693299" y="3967901"/>
            <a:ext cx="4721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52">
            <a:extLst>
              <a:ext uri="{FF2B5EF4-FFF2-40B4-BE49-F238E27FC236}">
                <a16:creationId xmlns:a16="http://schemas.microsoft.com/office/drawing/2014/main" id="{00C14B21-87C6-4E0D-8A5D-366FAAC9AE2B}"/>
              </a:ext>
            </a:extLst>
          </p:cNvPr>
          <p:cNvSpPr txBox="1"/>
          <p:nvPr/>
        </p:nvSpPr>
        <p:spPr>
          <a:xfrm>
            <a:off x="602105" y="3033373"/>
            <a:ext cx="668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3" name="TextBox 52">
            <a:extLst>
              <a:ext uri="{FF2B5EF4-FFF2-40B4-BE49-F238E27FC236}">
                <a16:creationId xmlns:a16="http://schemas.microsoft.com/office/drawing/2014/main" id="{0E07BBC4-E4C3-47DB-8B8D-688603EFD1BA}"/>
              </a:ext>
            </a:extLst>
          </p:cNvPr>
          <p:cNvSpPr txBox="1"/>
          <p:nvPr/>
        </p:nvSpPr>
        <p:spPr>
          <a:xfrm>
            <a:off x="242343" y="4266639"/>
            <a:ext cx="2485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: 5 = 3 (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24" name="TextBox 52">
            <a:extLst>
              <a:ext uri="{FF2B5EF4-FFF2-40B4-BE49-F238E27FC236}">
                <a16:creationId xmlns:a16="http://schemas.microsoft.com/office/drawing/2014/main" id="{31D5CCF1-5CA2-4410-A1C3-5E2F82469F6F}"/>
              </a:ext>
            </a:extLst>
          </p:cNvPr>
          <p:cNvSpPr txBox="1"/>
          <p:nvPr/>
        </p:nvSpPr>
        <p:spPr>
          <a:xfrm>
            <a:off x="-76820" y="2913454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5" name="TextBox 52">
            <a:extLst>
              <a:ext uri="{FF2B5EF4-FFF2-40B4-BE49-F238E27FC236}">
                <a16:creationId xmlns:a16="http://schemas.microsoft.com/office/drawing/2014/main" id="{FD24BA6C-901B-4571-B2A5-FBB488D3A69C}"/>
              </a:ext>
            </a:extLst>
          </p:cNvPr>
          <p:cNvSpPr txBox="1"/>
          <p:nvPr/>
        </p:nvSpPr>
        <p:spPr>
          <a:xfrm>
            <a:off x="120550" y="5539223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28" name="TextBox 52">
            <a:extLst>
              <a:ext uri="{FF2B5EF4-FFF2-40B4-BE49-F238E27FC236}">
                <a16:creationId xmlns:a16="http://schemas.microsoft.com/office/drawing/2014/main" id="{97B0755E-756B-4837-B75E-B733270364A0}"/>
              </a:ext>
            </a:extLst>
          </p:cNvPr>
          <p:cNvSpPr txBox="1"/>
          <p:nvPr/>
        </p:nvSpPr>
        <p:spPr>
          <a:xfrm>
            <a:off x="4506413" y="1351992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E3478D-7E61-4C86-85D8-0A41E380068C}"/>
              </a:ext>
            </a:extLst>
          </p:cNvPr>
          <p:cNvCxnSpPr/>
          <p:nvPr/>
        </p:nvCxnSpPr>
        <p:spPr>
          <a:xfrm>
            <a:off x="4485788" y="1404457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21138B-BE0C-4A07-B7FF-547D55076144}"/>
              </a:ext>
            </a:extLst>
          </p:cNvPr>
          <p:cNvCxnSpPr>
            <a:cxnSpLocks/>
          </p:cNvCxnSpPr>
          <p:nvPr/>
        </p:nvCxnSpPr>
        <p:spPr>
          <a:xfrm flipH="1">
            <a:off x="4473307" y="1803948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52">
            <a:extLst>
              <a:ext uri="{FF2B5EF4-FFF2-40B4-BE49-F238E27FC236}">
                <a16:creationId xmlns:a16="http://schemas.microsoft.com/office/drawing/2014/main" id="{D0985FC8-A1F3-4705-A6FF-CF6CCB6B19D8}"/>
              </a:ext>
            </a:extLst>
          </p:cNvPr>
          <p:cNvSpPr txBox="1"/>
          <p:nvPr/>
        </p:nvSpPr>
        <p:spPr>
          <a:xfrm>
            <a:off x="3877448" y="1354480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4" name="TextBox 52">
            <a:extLst>
              <a:ext uri="{FF2B5EF4-FFF2-40B4-BE49-F238E27FC236}">
                <a16:creationId xmlns:a16="http://schemas.microsoft.com/office/drawing/2014/main" id="{3F5B353E-4EA7-4BA5-B02A-1DDA7B6916F0}"/>
              </a:ext>
            </a:extLst>
          </p:cNvPr>
          <p:cNvSpPr txBox="1"/>
          <p:nvPr/>
        </p:nvSpPr>
        <p:spPr>
          <a:xfrm>
            <a:off x="7222124" y="1444431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4F0D4B-E090-45A0-911D-39D0989E76FE}"/>
              </a:ext>
            </a:extLst>
          </p:cNvPr>
          <p:cNvCxnSpPr/>
          <p:nvPr/>
        </p:nvCxnSpPr>
        <p:spPr>
          <a:xfrm>
            <a:off x="7201499" y="1496896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7D38D2F-25E2-4876-AE44-58AAC062D4B0}"/>
              </a:ext>
            </a:extLst>
          </p:cNvPr>
          <p:cNvCxnSpPr>
            <a:cxnSpLocks/>
          </p:cNvCxnSpPr>
          <p:nvPr/>
        </p:nvCxnSpPr>
        <p:spPr>
          <a:xfrm flipH="1">
            <a:off x="7189018" y="1896387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52">
            <a:extLst>
              <a:ext uri="{FF2B5EF4-FFF2-40B4-BE49-F238E27FC236}">
                <a16:creationId xmlns:a16="http://schemas.microsoft.com/office/drawing/2014/main" id="{A33EE165-7752-40C2-854B-99D9F5B6C8E7}"/>
              </a:ext>
            </a:extLst>
          </p:cNvPr>
          <p:cNvSpPr txBox="1"/>
          <p:nvPr/>
        </p:nvSpPr>
        <p:spPr>
          <a:xfrm>
            <a:off x="6593159" y="1446919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9" name="TextBox 52">
            <a:extLst>
              <a:ext uri="{FF2B5EF4-FFF2-40B4-BE49-F238E27FC236}">
                <a16:creationId xmlns:a16="http://schemas.microsoft.com/office/drawing/2014/main" id="{B675804F-C3B0-4B84-AF2B-F36FE443513C}"/>
              </a:ext>
            </a:extLst>
          </p:cNvPr>
          <p:cNvSpPr txBox="1"/>
          <p:nvPr/>
        </p:nvSpPr>
        <p:spPr>
          <a:xfrm>
            <a:off x="10687352" y="1506891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D0FA65-9476-487D-954F-937CE0073A6C}"/>
              </a:ext>
            </a:extLst>
          </p:cNvPr>
          <p:cNvCxnSpPr/>
          <p:nvPr/>
        </p:nvCxnSpPr>
        <p:spPr>
          <a:xfrm>
            <a:off x="10666727" y="1559356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E7B9ABC-F316-4050-8548-9AA16A79F438}"/>
              </a:ext>
            </a:extLst>
          </p:cNvPr>
          <p:cNvCxnSpPr>
            <a:cxnSpLocks/>
          </p:cNvCxnSpPr>
          <p:nvPr/>
        </p:nvCxnSpPr>
        <p:spPr>
          <a:xfrm flipH="1">
            <a:off x="10654246" y="1958847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52">
            <a:extLst>
              <a:ext uri="{FF2B5EF4-FFF2-40B4-BE49-F238E27FC236}">
                <a16:creationId xmlns:a16="http://schemas.microsoft.com/office/drawing/2014/main" id="{77DE132E-529A-45DA-A46E-E725195E4800}"/>
              </a:ext>
            </a:extLst>
          </p:cNvPr>
          <p:cNvSpPr txBox="1"/>
          <p:nvPr/>
        </p:nvSpPr>
        <p:spPr>
          <a:xfrm>
            <a:off x="10058387" y="1509379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0B10978-9934-4A42-A1F4-0BACA48CB3C6}"/>
              </a:ext>
            </a:extLst>
          </p:cNvPr>
          <p:cNvCxnSpPr>
            <a:cxnSpLocks/>
          </p:cNvCxnSpPr>
          <p:nvPr/>
        </p:nvCxnSpPr>
        <p:spPr>
          <a:xfrm flipH="1">
            <a:off x="3877448" y="2206182"/>
            <a:ext cx="4846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B14513D-B799-44E0-85F1-F59A0EEAB07A}"/>
              </a:ext>
            </a:extLst>
          </p:cNvPr>
          <p:cNvCxnSpPr>
            <a:cxnSpLocks/>
          </p:cNvCxnSpPr>
          <p:nvPr/>
        </p:nvCxnSpPr>
        <p:spPr>
          <a:xfrm flipH="1">
            <a:off x="10055892" y="2358582"/>
            <a:ext cx="4846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5278F6E-B049-44FE-A7DF-36FA8507F571}"/>
              </a:ext>
            </a:extLst>
          </p:cNvPr>
          <p:cNvCxnSpPr>
            <a:cxnSpLocks/>
          </p:cNvCxnSpPr>
          <p:nvPr/>
        </p:nvCxnSpPr>
        <p:spPr>
          <a:xfrm flipH="1">
            <a:off x="6625643" y="2301122"/>
            <a:ext cx="4846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52">
            <a:extLst>
              <a:ext uri="{FF2B5EF4-FFF2-40B4-BE49-F238E27FC236}">
                <a16:creationId xmlns:a16="http://schemas.microsoft.com/office/drawing/2014/main" id="{82C11398-B1FD-4F61-A71A-2EC1D149A9E9}"/>
              </a:ext>
            </a:extLst>
          </p:cNvPr>
          <p:cNvSpPr txBox="1"/>
          <p:nvPr/>
        </p:nvSpPr>
        <p:spPr>
          <a:xfrm>
            <a:off x="6610649" y="1869140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82" name="TextBox 52">
            <a:extLst>
              <a:ext uri="{FF2B5EF4-FFF2-40B4-BE49-F238E27FC236}">
                <a16:creationId xmlns:a16="http://schemas.microsoft.com/office/drawing/2014/main" id="{6B1D1D37-1F3C-405E-B0EE-14AD094CFA2C}"/>
              </a:ext>
            </a:extLst>
          </p:cNvPr>
          <p:cNvSpPr txBox="1"/>
          <p:nvPr/>
        </p:nvSpPr>
        <p:spPr>
          <a:xfrm>
            <a:off x="3879948" y="1746720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83" name="TextBox 52">
            <a:extLst>
              <a:ext uri="{FF2B5EF4-FFF2-40B4-BE49-F238E27FC236}">
                <a16:creationId xmlns:a16="http://schemas.microsoft.com/office/drawing/2014/main" id="{2123C8A7-31AD-46D8-A0A1-483C1A3DB73E}"/>
              </a:ext>
            </a:extLst>
          </p:cNvPr>
          <p:cNvSpPr txBox="1"/>
          <p:nvPr/>
        </p:nvSpPr>
        <p:spPr>
          <a:xfrm>
            <a:off x="10090867" y="1871639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84" name="TextBox 52">
            <a:extLst>
              <a:ext uri="{FF2B5EF4-FFF2-40B4-BE49-F238E27FC236}">
                <a16:creationId xmlns:a16="http://schemas.microsoft.com/office/drawing/2014/main" id="{A853C428-7208-4ACD-8586-7F5787882522}"/>
              </a:ext>
            </a:extLst>
          </p:cNvPr>
          <p:cNvSpPr txBox="1"/>
          <p:nvPr/>
        </p:nvSpPr>
        <p:spPr>
          <a:xfrm>
            <a:off x="4051720" y="2165525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5" name="TextBox 52">
            <a:extLst>
              <a:ext uri="{FF2B5EF4-FFF2-40B4-BE49-F238E27FC236}">
                <a16:creationId xmlns:a16="http://schemas.microsoft.com/office/drawing/2014/main" id="{4A785184-541A-4954-A65F-AF1ABE309EF1}"/>
              </a:ext>
            </a:extLst>
          </p:cNvPr>
          <p:cNvSpPr txBox="1"/>
          <p:nvPr/>
        </p:nvSpPr>
        <p:spPr>
          <a:xfrm>
            <a:off x="6827390" y="2317925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6" name="TextBox 52">
            <a:extLst>
              <a:ext uri="{FF2B5EF4-FFF2-40B4-BE49-F238E27FC236}">
                <a16:creationId xmlns:a16="http://schemas.microsoft.com/office/drawing/2014/main" id="{B1A2FB2A-B4C2-4CA2-BE01-32A378F9F241}"/>
              </a:ext>
            </a:extLst>
          </p:cNvPr>
          <p:cNvSpPr txBox="1"/>
          <p:nvPr/>
        </p:nvSpPr>
        <p:spPr>
          <a:xfrm>
            <a:off x="10262630" y="2335415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8" name="TextBox 52">
            <a:extLst>
              <a:ext uri="{FF2B5EF4-FFF2-40B4-BE49-F238E27FC236}">
                <a16:creationId xmlns:a16="http://schemas.microsoft.com/office/drawing/2014/main" id="{0BCEB751-9201-496A-9F78-CF7EDBE1D755}"/>
              </a:ext>
            </a:extLst>
          </p:cNvPr>
          <p:cNvSpPr txBox="1"/>
          <p:nvPr/>
        </p:nvSpPr>
        <p:spPr>
          <a:xfrm>
            <a:off x="4523903" y="1849166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TextBox 52">
            <a:extLst>
              <a:ext uri="{FF2B5EF4-FFF2-40B4-BE49-F238E27FC236}">
                <a16:creationId xmlns:a16="http://schemas.microsoft.com/office/drawing/2014/main" id="{3A70A27F-FB6C-4608-AF62-44C49B47752F}"/>
              </a:ext>
            </a:extLst>
          </p:cNvPr>
          <p:cNvSpPr txBox="1"/>
          <p:nvPr/>
        </p:nvSpPr>
        <p:spPr>
          <a:xfrm>
            <a:off x="7254607" y="1896636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0" name="TextBox 52">
            <a:extLst>
              <a:ext uri="{FF2B5EF4-FFF2-40B4-BE49-F238E27FC236}">
                <a16:creationId xmlns:a16="http://schemas.microsoft.com/office/drawing/2014/main" id="{F229DDC6-F90C-44C5-9991-F9F1C702C6F0}"/>
              </a:ext>
            </a:extLst>
          </p:cNvPr>
          <p:cNvSpPr txBox="1"/>
          <p:nvPr/>
        </p:nvSpPr>
        <p:spPr>
          <a:xfrm>
            <a:off x="10749813" y="2019056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TextBox 52">
            <a:extLst>
              <a:ext uri="{FF2B5EF4-FFF2-40B4-BE49-F238E27FC236}">
                <a16:creationId xmlns:a16="http://schemas.microsoft.com/office/drawing/2014/main" id="{3BCE8F88-773F-4FB0-A3AB-A06BFFC2AF00}"/>
              </a:ext>
            </a:extLst>
          </p:cNvPr>
          <p:cNvSpPr txBox="1"/>
          <p:nvPr/>
        </p:nvSpPr>
        <p:spPr>
          <a:xfrm>
            <a:off x="4568873" y="3243230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CD6F0F-731E-4888-ACC5-CBFA857D3060}"/>
              </a:ext>
            </a:extLst>
          </p:cNvPr>
          <p:cNvCxnSpPr/>
          <p:nvPr/>
        </p:nvCxnSpPr>
        <p:spPr>
          <a:xfrm>
            <a:off x="4548248" y="3295695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FBD06C7-EDE7-4CFF-B13F-D2504BE2B8FF}"/>
              </a:ext>
            </a:extLst>
          </p:cNvPr>
          <p:cNvCxnSpPr>
            <a:cxnSpLocks/>
          </p:cNvCxnSpPr>
          <p:nvPr/>
        </p:nvCxnSpPr>
        <p:spPr>
          <a:xfrm flipH="1">
            <a:off x="4535767" y="3695186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52">
            <a:extLst>
              <a:ext uri="{FF2B5EF4-FFF2-40B4-BE49-F238E27FC236}">
                <a16:creationId xmlns:a16="http://schemas.microsoft.com/office/drawing/2014/main" id="{C8E1CF79-E1B9-4DDB-8482-9BD46DC1B9EF}"/>
              </a:ext>
            </a:extLst>
          </p:cNvPr>
          <p:cNvSpPr txBox="1"/>
          <p:nvPr/>
        </p:nvSpPr>
        <p:spPr>
          <a:xfrm>
            <a:off x="3939908" y="3245718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52">
            <a:extLst>
              <a:ext uri="{FF2B5EF4-FFF2-40B4-BE49-F238E27FC236}">
                <a16:creationId xmlns:a16="http://schemas.microsoft.com/office/drawing/2014/main" id="{437BF8D4-8AD8-42E0-92BF-7956C6B72134}"/>
              </a:ext>
            </a:extLst>
          </p:cNvPr>
          <p:cNvSpPr txBox="1"/>
          <p:nvPr/>
        </p:nvSpPr>
        <p:spPr>
          <a:xfrm>
            <a:off x="7284584" y="3335669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E7656A1-3828-4524-AC98-AF75CCB32E1A}"/>
              </a:ext>
            </a:extLst>
          </p:cNvPr>
          <p:cNvCxnSpPr/>
          <p:nvPr/>
        </p:nvCxnSpPr>
        <p:spPr>
          <a:xfrm>
            <a:off x="7263959" y="3388134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3DBE5A2-8177-4259-8F10-DEFF07AFF7DE}"/>
              </a:ext>
            </a:extLst>
          </p:cNvPr>
          <p:cNvCxnSpPr>
            <a:cxnSpLocks/>
          </p:cNvCxnSpPr>
          <p:nvPr/>
        </p:nvCxnSpPr>
        <p:spPr>
          <a:xfrm flipH="1">
            <a:off x="7251478" y="3787625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52">
            <a:extLst>
              <a:ext uri="{FF2B5EF4-FFF2-40B4-BE49-F238E27FC236}">
                <a16:creationId xmlns:a16="http://schemas.microsoft.com/office/drawing/2014/main" id="{CD95E73F-C20B-442C-B6BE-04BB8983B28F}"/>
              </a:ext>
            </a:extLst>
          </p:cNvPr>
          <p:cNvSpPr txBox="1"/>
          <p:nvPr/>
        </p:nvSpPr>
        <p:spPr>
          <a:xfrm>
            <a:off x="6655619" y="3338157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TextBox 52">
            <a:extLst>
              <a:ext uri="{FF2B5EF4-FFF2-40B4-BE49-F238E27FC236}">
                <a16:creationId xmlns:a16="http://schemas.microsoft.com/office/drawing/2014/main" id="{7B7A1BF6-4489-4A95-BC81-F8073ABCC5F0}"/>
              </a:ext>
            </a:extLst>
          </p:cNvPr>
          <p:cNvSpPr txBox="1"/>
          <p:nvPr/>
        </p:nvSpPr>
        <p:spPr>
          <a:xfrm>
            <a:off x="10749812" y="3398129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492A13E-06A7-42D8-B56E-59BAD0FFEC81}"/>
              </a:ext>
            </a:extLst>
          </p:cNvPr>
          <p:cNvCxnSpPr/>
          <p:nvPr/>
        </p:nvCxnSpPr>
        <p:spPr>
          <a:xfrm>
            <a:off x="10729187" y="3450594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F4931BF-D468-4770-8C19-B410EE2DAEA4}"/>
              </a:ext>
            </a:extLst>
          </p:cNvPr>
          <p:cNvCxnSpPr>
            <a:cxnSpLocks/>
          </p:cNvCxnSpPr>
          <p:nvPr/>
        </p:nvCxnSpPr>
        <p:spPr>
          <a:xfrm flipH="1">
            <a:off x="10716706" y="3850085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2">
            <a:extLst>
              <a:ext uri="{FF2B5EF4-FFF2-40B4-BE49-F238E27FC236}">
                <a16:creationId xmlns:a16="http://schemas.microsoft.com/office/drawing/2014/main" id="{9639FFDE-A048-4A66-BAAD-4B11821C6F1C}"/>
              </a:ext>
            </a:extLst>
          </p:cNvPr>
          <p:cNvSpPr txBox="1"/>
          <p:nvPr/>
        </p:nvSpPr>
        <p:spPr>
          <a:xfrm>
            <a:off x="10120847" y="3400617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FAF8271-3E92-4304-BBC1-B3FD908FB80B}"/>
              </a:ext>
            </a:extLst>
          </p:cNvPr>
          <p:cNvCxnSpPr>
            <a:cxnSpLocks/>
          </p:cNvCxnSpPr>
          <p:nvPr/>
        </p:nvCxnSpPr>
        <p:spPr>
          <a:xfrm flipH="1">
            <a:off x="3939908" y="4097420"/>
            <a:ext cx="4846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A76FB52-DB59-4BF9-8193-4ED952EB87E3}"/>
              </a:ext>
            </a:extLst>
          </p:cNvPr>
          <p:cNvCxnSpPr>
            <a:cxnSpLocks/>
          </p:cNvCxnSpPr>
          <p:nvPr/>
        </p:nvCxnSpPr>
        <p:spPr>
          <a:xfrm flipH="1">
            <a:off x="10118352" y="4249820"/>
            <a:ext cx="4846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7BFF301-9602-455C-85D9-F3A05564273F}"/>
              </a:ext>
            </a:extLst>
          </p:cNvPr>
          <p:cNvCxnSpPr>
            <a:cxnSpLocks/>
          </p:cNvCxnSpPr>
          <p:nvPr/>
        </p:nvCxnSpPr>
        <p:spPr>
          <a:xfrm flipH="1">
            <a:off x="6658123" y="4192360"/>
            <a:ext cx="4846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52">
            <a:extLst>
              <a:ext uri="{FF2B5EF4-FFF2-40B4-BE49-F238E27FC236}">
                <a16:creationId xmlns:a16="http://schemas.microsoft.com/office/drawing/2014/main" id="{59717128-DAF5-4414-9FBF-6D36DCE01B1F}"/>
              </a:ext>
            </a:extLst>
          </p:cNvPr>
          <p:cNvSpPr txBox="1"/>
          <p:nvPr/>
        </p:nvSpPr>
        <p:spPr>
          <a:xfrm>
            <a:off x="6673109" y="3730398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52">
            <a:extLst>
              <a:ext uri="{FF2B5EF4-FFF2-40B4-BE49-F238E27FC236}">
                <a16:creationId xmlns:a16="http://schemas.microsoft.com/office/drawing/2014/main" id="{CB622274-491E-47B1-B09F-F1F37CD7BE09}"/>
              </a:ext>
            </a:extLst>
          </p:cNvPr>
          <p:cNvSpPr txBox="1"/>
          <p:nvPr/>
        </p:nvSpPr>
        <p:spPr>
          <a:xfrm>
            <a:off x="3942408" y="3637958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TextBox 52">
            <a:extLst>
              <a:ext uri="{FF2B5EF4-FFF2-40B4-BE49-F238E27FC236}">
                <a16:creationId xmlns:a16="http://schemas.microsoft.com/office/drawing/2014/main" id="{39082087-0235-494B-88BD-57E873E05167}"/>
              </a:ext>
            </a:extLst>
          </p:cNvPr>
          <p:cNvSpPr txBox="1"/>
          <p:nvPr/>
        </p:nvSpPr>
        <p:spPr>
          <a:xfrm>
            <a:off x="10153327" y="3762877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TextBox 52">
            <a:extLst>
              <a:ext uri="{FF2B5EF4-FFF2-40B4-BE49-F238E27FC236}">
                <a16:creationId xmlns:a16="http://schemas.microsoft.com/office/drawing/2014/main" id="{05B15241-2A41-4E96-B799-A865486782D5}"/>
              </a:ext>
            </a:extLst>
          </p:cNvPr>
          <p:cNvSpPr txBox="1"/>
          <p:nvPr/>
        </p:nvSpPr>
        <p:spPr>
          <a:xfrm>
            <a:off x="4129170" y="4056763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0" name="TextBox 52">
            <a:extLst>
              <a:ext uri="{FF2B5EF4-FFF2-40B4-BE49-F238E27FC236}">
                <a16:creationId xmlns:a16="http://schemas.microsoft.com/office/drawing/2014/main" id="{EA154DFD-EE87-4186-9325-6EA2F6C252AE}"/>
              </a:ext>
            </a:extLst>
          </p:cNvPr>
          <p:cNvSpPr txBox="1"/>
          <p:nvPr/>
        </p:nvSpPr>
        <p:spPr>
          <a:xfrm>
            <a:off x="6874860" y="4179183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TextBox 52">
            <a:extLst>
              <a:ext uri="{FF2B5EF4-FFF2-40B4-BE49-F238E27FC236}">
                <a16:creationId xmlns:a16="http://schemas.microsoft.com/office/drawing/2014/main" id="{78226F1F-9B16-46CC-83CC-1EEC16CAD593}"/>
              </a:ext>
            </a:extLst>
          </p:cNvPr>
          <p:cNvSpPr txBox="1"/>
          <p:nvPr/>
        </p:nvSpPr>
        <p:spPr>
          <a:xfrm>
            <a:off x="10370060" y="4301611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2" name="TextBox 52">
            <a:extLst>
              <a:ext uri="{FF2B5EF4-FFF2-40B4-BE49-F238E27FC236}">
                <a16:creationId xmlns:a16="http://schemas.microsoft.com/office/drawing/2014/main" id="{E29D3589-CCCC-4D8D-A378-7EE8F4A2C00F}"/>
              </a:ext>
            </a:extLst>
          </p:cNvPr>
          <p:cNvSpPr txBox="1"/>
          <p:nvPr/>
        </p:nvSpPr>
        <p:spPr>
          <a:xfrm>
            <a:off x="4586363" y="3740404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3" name="TextBox 52">
            <a:extLst>
              <a:ext uri="{FF2B5EF4-FFF2-40B4-BE49-F238E27FC236}">
                <a16:creationId xmlns:a16="http://schemas.microsoft.com/office/drawing/2014/main" id="{908F86B8-8294-4C7E-A055-3E820B32EC2F}"/>
              </a:ext>
            </a:extLst>
          </p:cNvPr>
          <p:cNvSpPr txBox="1"/>
          <p:nvPr/>
        </p:nvSpPr>
        <p:spPr>
          <a:xfrm>
            <a:off x="7317067" y="3787874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TextBox 52">
            <a:extLst>
              <a:ext uri="{FF2B5EF4-FFF2-40B4-BE49-F238E27FC236}">
                <a16:creationId xmlns:a16="http://schemas.microsoft.com/office/drawing/2014/main" id="{8D2174CB-BCCE-41A5-922F-C67FE23B5D2A}"/>
              </a:ext>
            </a:extLst>
          </p:cNvPr>
          <p:cNvSpPr txBox="1"/>
          <p:nvPr/>
        </p:nvSpPr>
        <p:spPr>
          <a:xfrm>
            <a:off x="10812273" y="3910294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5" name="TextBox 52">
            <a:extLst>
              <a:ext uri="{FF2B5EF4-FFF2-40B4-BE49-F238E27FC236}">
                <a16:creationId xmlns:a16="http://schemas.microsoft.com/office/drawing/2014/main" id="{8654AD54-B6AC-47FF-B062-AC5ABBBD8BC6}"/>
              </a:ext>
            </a:extLst>
          </p:cNvPr>
          <p:cNvSpPr txBox="1"/>
          <p:nvPr/>
        </p:nvSpPr>
        <p:spPr>
          <a:xfrm>
            <a:off x="4646323" y="5119492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717D2FA-574A-48C6-971C-60B0B76C1FF2}"/>
              </a:ext>
            </a:extLst>
          </p:cNvPr>
          <p:cNvCxnSpPr/>
          <p:nvPr/>
        </p:nvCxnSpPr>
        <p:spPr>
          <a:xfrm>
            <a:off x="4625698" y="5171957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714A377-9F05-41BF-B7B3-1DFB1670E96C}"/>
              </a:ext>
            </a:extLst>
          </p:cNvPr>
          <p:cNvCxnSpPr>
            <a:cxnSpLocks/>
          </p:cNvCxnSpPr>
          <p:nvPr/>
        </p:nvCxnSpPr>
        <p:spPr>
          <a:xfrm flipH="1">
            <a:off x="4613217" y="5571448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52">
            <a:extLst>
              <a:ext uri="{FF2B5EF4-FFF2-40B4-BE49-F238E27FC236}">
                <a16:creationId xmlns:a16="http://schemas.microsoft.com/office/drawing/2014/main" id="{E5F18E04-97EB-4DC0-9FB6-B5550169AAF5}"/>
              </a:ext>
            </a:extLst>
          </p:cNvPr>
          <p:cNvSpPr txBox="1"/>
          <p:nvPr/>
        </p:nvSpPr>
        <p:spPr>
          <a:xfrm>
            <a:off x="4017358" y="5121980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19" name="TextBox 52">
            <a:extLst>
              <a:ext uri="{FF2B5EF4-FFF2-40B4-BE49-F238E27FC236}">
                <a16:creationId xmlns:a16="http://schemas.microsoft.com/office/drawing/2014/main" id="{252886DF-0AA4-4508-B50E-6A0B3D6F88CE}"/>
              </a:ext>
            </a:extLst>
          </p:cNvPr>
          <p:cNvSpPr txBox="1"/>
          <p:nvPr/>
        </p:nvSpPr>
        <p:spPr>
          <a:xfrm>
            <a:off x="7362034" y="5211931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63BE350-5102-4A55-B3A6-F53EBD012A0A}"/>
              </a:ext>
            </a:extLst>
          </p:cNvPr>
          <p:cNvCxnSpPr/>
          <p:nvPr/>
        </p:nvCxnSpPr>
        <p:spPr>
          <a:xfrm>
            <a:off x="7341409" y="5264396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B592AE4-7592-42FA-81EE-00252728BD09}"/>
              </a:ext>
            </a:extLst>
          </p:cNvPr>
          <p:cNvCxnSpPr>
            <a:cxnSpLocks/>
          </p:cNvCxnSpPr>
          <p:nvPr/>
        </p:nvCxnSpPr>
        <p:spPr>
          <a:xfrm flipH="1">
            <a:off x="7328928" y="5663887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52">
            <a:extLst>
              <a:ext uri="{FF2B5EF4-FFF2-40B4-BE49-F238E27FC236}">
                <a16:creationId xmlns:a16="http://schemas.microsoft.com/office/drawing/2014/main" id="{3D59CAA3-7DAB-48DE-AF6D-480F331438C9}"/>
              </a:ext>
            </a:extLst>
          </p:cNvPr>
          <p:cNvSpPr txBox="1"/>
          <p:nvPr/>
        </p:nvSpPr>
        <p:spPr>
          <a:xfrm>
            <a:off x="6733069" y="5214419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123" name="TextBox 52">
            <a:extLst>
              <a:ext uri="{FF2B5EF4-FFF2-40B4-BE49-F238E27FC236}">
                <a16:creationId xmlns:a16="http://schemas.microsoft.com/office/drawing/2014/main" id="{BC4E4925-D77D-4E53-8F69-0A6B689F7F62}"/>
              </a:ext>
            </a:extLst>
          </p:cNvPr>
          <p:cNvSpPr txBox="1"/>
          <p:nvPr/>
        </p:nvSpPr>
        <p:spPr>
          <a:xfrm>
            <a:off x="10827262" y="5274391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DDC3733-907A-48E0-8333-C0B6F94D583A}"/>
              </a:ext>
            </a:extLst>
          </p:cNvPr>
          <p:cNvCxnSpPr/>
          <p:nvPr/>
        </p:nvCxnSpPr>
        <p:spPr>
          <a:xfrm>
            <a:off x="10806637" y="5326856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EF19E9C-93BC-472D-A4E7-0BDDA731CA44}"/>
              </a:ext>
            </a:extLst>
          </p:cNvPr>
          <p:cNvCxnSpPr>
            <a:cxnSpLocks/>
          </p:cNvCxnSpPr>
          <p:nvPr/>
        </p:nvCxnSpPr>
        <p:spPr>
          <a:xfrm flipH="1">
            <a:off x="10794156" y="5726347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52">
            <a:extLst>
              <a:ext uri="{FF2B5EF4-FFF2-40B4-BE49-F238E27FC236}">
                <a16:creationId xmlns:a16="http://schemas.microsoft.com/office/drawing/2014/main" id="{168DFB21-1A1C-444D-889E-95E115C03ACC}"/>
              </a:ext>
            </a:extLst>
          </p:cNvPr>
          <p:cNvSpPr txBox="1"/>
          <p:nvPr/>
        </p:nvSpPr>
        <p:spPr>
          <a:xfrm>
            <a:off x="10198297" y="5276879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ADCC77E-9A52-4E9A-88C5-200952B14375}"/>
              </a:ext>
            </a:extLst>
          </p:cNvPr>
          <p:cNvCxnSpPr>
            <a:cxnSpLocks/>
          </p:cNvCxnSpPr>
          <p:nvPr/>
        </p:nvCxnSpPr>
        <p:spPr>
          <a:xfrm flipH="1">
            <a:off x="4017358" y="5973682"/>
            <a:ext cx="4846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22CD166-621A-4C58-B5FA-FD925F1FD155}"/>
              </a:ext>
            </a:extLst>
          </p:cNvPr>
          <p:cNvCxnSpPr>
            <a:cxnSpLocks/>
          </p:cNvCxnSpPr>
          <p:nvPr/>
        </p:nvCxnSpPr>
        <p:spPr>
          <a:xfrm flipH="1">
            <a:off x="10195802" y="6126082"/>
            <a:ext cx="4846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922DF49-EB7F-4437-9E32-C2EB644561E8}"/>
              </a:ext>
            </a:extLst>
          </p:cNvPr>
          <p:cNvCxnSpPr>
            <a:cxnSpLocks/>
          </p:cNvCxnSpPr>
          <p:nvPr/>
        </p:nvCxnSpPr>
        <p:spPr>
          <a:xfrm flipH="1">
            <a:off x="6750563" y="6068622"/>
            <a:ext cx="4846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52">
            <a:extLst>
              <a:ext uri="{FF2B5EF4-FFF2-40B4-BE49-F238E27FC236}">
                <a16:creationId xmlns:a16="http://schemas.microsoft.com/office/drawing/2014/main" id="{8D58CBCB-6F23-4319-B296-1E17F5ADF9AB}"/>
              </a:ext>
            </a:extLst>
          </p:cNvPr>
          <p:cNvSpPr txBox="1"/>
          <p:nvPr/>
        </p:nvSpPr>
        <p:spPr>
          <a:xfrm>
            <a:off x="6750559" y="5606660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31" name="TextBox 52">
            <a:extLst>
              <a:ext uri="{FF2B5EF4-FFF2-40B4-BE49-F238E27FC236}">
                <a16:creationId xmlns:a16="http://schemas.microsoft.com/office/drawing/2014/main" id="{BF1D1CCF-C61C-49C9-81E4-3A20DE21FC64}"/>
              </a:ext>
            </a:extLst>
          </p:cNvPr>
          <p:cNvSpPr txBox="1"/>
          <p:nvPr/>
        </p:nvSpPr>
        <p:spPr>
          <a:xfrm>
            <a:off x="4019858" y="5514220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TextBox 52">
            <a:extLst>
              <a:ext uri="{FF2B5EF4-FFF2-40B4-BE49-F238E27FC236}">
                <a16:creationId xmlns:a16="http://schemas.microsoft.com/office/drawing/2014/main" id="{7C53569C-0459-4453-87CF-0A342FE3874D}"/>
              </a:ext>
            </a:extLst>
          </p:cNvPr>
          <p:cNvSpPr txBox="1"/>
          <p:nvPr/>
        </p:nvSpPr>
        <p:spPr>
          <a:xfrm>
            <a:off x="10230777" y="5639139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TextBox 52">
            <a:extLst>
              <a:ext uri="{FF2B5EF4-FFF2-40B4-BE49-F238E27FC236}">
                <a16:creationId xmlns:a16="http://schemas.microsoft.com/office/drawing/2014/main" id="{980057EB-A979-4223-899A-36AF93F6A0B0}"/>
              </a:ext>
            </a:extLst>
          </p:cNvPr>
          <p:cNvSpPr txBox="1"/>
          <p:nvPr/>
        </p:nvSpPr>
        <p:spPr>
          <a:xfrm>
            <a:off x="4206620" y="5933025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TextBox 52">
            <a:extLst>
              <a:ext uri="{FF2B5EF4-FFF2-40B4-BE49-F238E27FC236}">
                <a16:creationId xmlns:a16="http://schemas.microsoft.com/office/drawing/2014/main" id="{4F5D1594-41B7-4A13-93FF-9897B88DADE8}"/>
              </a:ext>
            </a:extLst>
          </p:cNvPr>
          <p:cNvSpPr txBox="1"/>
          <p:nvPr/>
        </p:nvSpPr>
        <p:spPr>
          <a:xfrm>
            <a:off x="6952310" y="6085425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5" name="TextBox 52">
            <a:extLst>
              <a:ext uri="{FF2B5EF4-FFF2-40B4-BE49-F238E27FC236}">
                <a16:creationId xmlns:a16="http://schemas.microsoft.com/office/drawing/2014/main" id="{2AEA2D44-A3F0-4504-BD28-0FE1EA5CE5FD}"/>
              </a:ext>
            </a:extLst>
          </p:cNvPr>
          <p:cNvSpPr txBox="1"/>
          <p:nvPr/>
        </p:nvSpPr>
        <p:spPr>
          <a:xfrm>
            <a:off x="10447510" y="6177873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TextBox 52">
            <a:extLst>
              <a:ext uri="{FF2B5EF4-FFF2-40B4-BE49-F238E27FC236}">
                <a16:creationId xmlns:a16="http://schemas.microsoft.com/office/drawing/2014/main" id="{8CAEEF66-614E-47AF-B5C2-A04C91B8ACE2}"/>
              </a:ext>
            </a:extLst>
          </p:cNvPr>
          <p:cNvSpPr txBox="1"/>
          <p:nvPr/>
        </p:nvSpPr>
        <p:spPr>
          <a:xfrm>
            <a:off x="4663813" y="5616666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TextBox 52">
            <a:extLst>
              <a:ext uri="{FF2B5EF4-FFF2-40B4-BE49-F238E27FC236}">
                <a16:creationId xmlns:a16="http://schemas.microsoft.com/office/drawing/2014/main" id="{67B74F21-1526-4B06-9B0C-511A7D0E12CB}"/>
              </a:ext>
            </a:extLst>
          </p:cNvPr>
          <p:cNvSpPr txBox="1"/>
          <p:nvPr/>
        </p:nvSpPr>
        <p:spPr>
          <a:xfrm>
            <a:off x="7394517" y="5664136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8" name="TextBox 52">
            <a:extLst>
              <a:ext uri="{FF2B5EF4-FFF2-40B4-BE49-F238E27FC236}">
                <a16:creationId xmlns:a16="http://schemas.microsoft.com/office/drawing/2014/main" id="{E61A3DB5-74BB-4076-A009-B40211066E90}"/>
              </a:ext>
            </a:extLst>
          </p:cNvPr>
          <p:cNvSpPr txBox="1"/>
          <p:nvPr/>
        </p:nvSpPr>
        <p:spPr>
          <a:xfrm>
            <a:off x="10889723" y="5786556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TextBox 52">
            <a:extLst>
              <a:ext uri="{FF2B5EF4-FFF2-40B4-BE49-F238E27FC236}">
                <a16:creationId xmlns:a16="http://schemas.microsoft.com/office/drawing/2014/main" id="{2CCAC620-4D77-446D-BC00-1AA5EFD4ECD5}"/>
              </a:ext>
            </a:extLst>
          </p:cNvPr>
          <p:cNvSpPr txBox="1"/>
          <p:nvPr/>
        </p:nvSpPr>
        <p:spPr>
          <a:xfrm>
            <a:off x="1620807" y="5271892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D5A3C53-FC46-4914-88FD-71632D1F31C9}"/>
              </a:ext>
            </a:extLst>
          </p:cNvPr>
          <p:cNvCxnSpPr/>
          <p:nvPr/>
        </p:nvCxnSpPr>
        <p:spPr>
          <a:xfrm>
            <a:off x="1600182" y="5324357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EECDA64-EB08-4C86-B7B2-891717B3EFD8}"/>
              </a:ext>
            </a:extLst>
          </p:cNvPr>
          <p:cNvCxnSpPr>
            <a:cxnSpLocks/>
          </p:cNvCxnSpPr>
          <p:nvPr/>
        </p:nvCxnSpPr>
        <p:spPr>
          <a:xfrm flipH="1">
            <a:off x="1587701" y="5723848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52">
            <a:extLst>
              <a:ext uri="{FF2B5EF4-FFF2-40B4-BE49-F238E27FC236}">
                <a16:creationId xmlns:a16="http://schemas.microsoft.com/office/drawing/2014/main" id="{CBF8B1AF-8F7F-4809-877A-5E6BA87E4E58}"/>
              </a:ext>
            </a:extLst>
          </p:cNvPr>
          <p:cNvSpPr txBox="1"/>
          <p:nvPr/>
        </p:nvSpPr>
        <p:spPr>
          <a:xfrm>
            <a:off x="991842" y="5274380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8608C83-4252-434D-8BC1-5C64B1C9F467}"/>
              </a:ext>
            </a:extLst>
          </p:cNvPr>
          <p:cNvCxnSpPr>
            <a:cxnSpLocks/>
          </p:cNvCxnSpPr>
          <p:nvPr/>
        </p:nvCxnSpPr>
        <p:spPr>
          <a:xfrm flipH="1">
            <a:off x="991842" y="6126082"/>
            <a:ext cx="4846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52">
            <a:extLst>
              <a:ext uri="{FF2B5EF4-FFF2-40B4-BE49-F238E27FC236}">
                <a16:creationId xmlns:a16="http://schemas.microsoft.com/office/drawing/2014/main" id="{476C4DB1-D845-44C2-AC6A-1A0F3CB9DB5A}"/>
              </a:ext>
            </a:extLst>
          </p:cNvPr>
          <p:cNvSpPr txBox="1"/>
          <p:nvPr/>
        </p:nvSpPr>
        <p:spPr>
          <a:xfrm>
            <a:off x="994342" y="5666620"/>
            <a:ext cx="69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TextBox 52">
            <a:extLst>
              <a:ext uri="{FF2B5EF4-FFF2-40B4-BE49-F238E27FC236}">
                <a16:creationId xmlns:a16="http://schemas.microsoft.com/office/drawing/2014/main" id="{2E7D4C81-ACDC-4BA5-B9BF-A95E1AE9DD82}"/>
              </a:ext>
            </a:extLst>
          </p:cNvPr>
          <p:cNvSpPr txBox="1"/>
          <p:nvPr/>
        </p:nvSpPr>
        <p:spPr>
          <a:xfrm>
            <a:off x="1181104" y="6085425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TextBox 52">
            <a:extLst>
              <a:ext uri="{FF2B5EF4-FFF2-40B4-BE49-F238E27FC236}">
                <a16:creationId xmlns:a16="http://schemas.microsoft.com/office/drawing/2014/main" id="{475B62C0-8DCF-438D-8AF0-08B5760EA920}"/>
              </a:ext>
            </a:extLst>
          </p:cNvPr>
          <p:cNvSpPr txBox="1"/>
          <p:nvPr/>
        </p:nvSpPr>
        <p:spPr>
          <a:xfrm>
            <a:off x="1638297" y="5769066"/>
            <a:ext cx="419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0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12233156-15A7-4ACB-8418-D54F0E81A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16" y="121994"/>
            <a:ext cx="1249180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52">
            <a:extLst>
              <a:ext uri="{FF2B5EF4-FFF2-40B4-BE49-F238E27FC236}">
                <a16:creationId xmlns:a16="http://schemas.microsoft.com/office/drawing/2014/main" id="{9A4007D0-2925-46AF-A41E-5B983371CDFB}"/>
              </a:ext>
            </a:extLst>
          </p:cNvPr>
          <p:cNvSpPr txBox="1"/>
          <p:nvPr/>
        </p:nvSpPr>
        <p:spPr>
          <a:xfrm>
            <a:off x="3112330" y="1351992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5C5499-C518-47BB-9406-4BF2B8721D9D}"/>
              </a:ext>
            </a:extLst>
          </p:cNvPr>
          <p:cNvCxnSpPr/>
          <p:nvPr/>
        </p:nvCxnSpPr>
        <p:spPr>
          <a:xfrm>
            <a:off x="3091705" y="1404457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EBDBC7-5620-4908-9D88-9D89F3F9FE7B}"/>
              </a:ext>
            </a:extLst>
          </p:cNvPr>
          <p:cNvCxnSpPr>
            <a:cxnSpLocks/>
          </p:cNvCxnSpPr>
          <p:nvPr/>
        </p:nvCxnSpPr>
        <p:spPr>
          <a:xfrm flipH="1">
            <a:off x="3079224" y="1803948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2">
            <a:extLst>
              <a:ext uri="{FF2B5EF4-FFF2-40B4-BE49-F238E27FC236}">
                <a16:creationId xmlns:a16="http://schemas.microsoft.com/office/drawing/2014/main" id="{CBBFF879-3531-4EDE-989B-8F9FCBE6E1BE}"/>
              </a:ext>
            </a:extLst>
          </p:cNvPr>
          <p:cNvSpPr txBox="1"/>
          <p:nvPr/>
        </p:nvSpPr>
        <p:spPr>
          <a:xfrm>
            <a:off x="2483365" y="1354480"/>
            <a:ext cx="69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52">
            <a:extLst>
              <a:ext uri="{FF2B5EF4-FFF2-40B4-BE49-F238E27FC236}">
                <a16:creationId xmlns:a16="http://schemas.microsoft.com/office/drawing/2014/main" id="{15BE0D16-47C4-47BD-A4D4-D71455D363F3}"/>
              </a:ext>
            </a:extLst>
          </p:cNvPr>
          <p:cNvSpPr txBox="1"/>
          <p:nvPr/>
        </p:nvSpPr>
        <p:spPr>
          <a:xfrm>
            <a:off x="7461964" y="1444431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E5E9DB-4E75-444B-8546-A0D63FDA960B}"/>
              </a:ext>
            </a:extLst>
          </p:cNvPr>
          <p:cNvCxnSpPr/>
          <p:nvPr/>
        </p:nvCxnSpPr>
        <p:spPr>
          <a:xfrm>
            <a:off x="7441339" y="1496896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E4A3A5-921B-4FEA-8908-0E0A7E3B90C9}"/>
              </a:ext>
            </a:extLst>
          </p:cNvPr>
          <p:cNvCxnSpPr>
            <a:cxnSpLocks/>
          </p:cNvCxnSpPr>
          <p:nvPr/>
        </p:nvCxnSpPr>
        <p:spPr>
          <a:xfrm flipH="1">
            <a:off x="7428858" y="1896387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2">
            <a:extLst>
              <a:ext uri="{FF2B5EF4-FFF2-40B4-BE49-F238E27FC236}">
                <a16:creationId xmlns:a16="http://schemas.microsoft.com/office/drawing/2014/main" id="{9C39E520-333A-4E24-B34C-137A80DEC927}"/>
              </a:ext>
            </a:extLst>
          </p:cNvPr>
          <p:cNvSpPr txBox="1"/>
          <p:nvPr/>
        </p:nvSpPr>
        <p:spPr>
          <a:xfrm>
            <a:off x="6832999" y="1446919"/>
            <a:ext cx="69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624C5A-73A9-4584-95D5-50FA7F44BD91}"/>
              </a:ext>
            </a:extLst>
          </p:cNvPr>
          <p:cNvCxnSpPr>
            <a:cxnSpLocks/>
          </p:cNvCxnSpPr>
          <p:nvPr/>
        </p:nvCxnSpPr>
        <p:spPr>
          <a:xfrm flipH="1">
            <a:off x="2483365" y="2266142"/>
            <a:ext cx="4846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6885BF-AEE6-4EBA-BD8D-3F42115699F9}"/>
              </a:ext>
            </a:extLst>
          </p:cNvPr>
          <p:cNvCxnSpPr>
            <a:cxnSpLocks/>
          </p:cNvCxnSpPr>
          <p:nvPr/>
        </p:nvCxnSpPr>
        <p:spPr>
          <a:xfrm flipH="1">
            <a:off x="6910453" y="2331102"/>
            <a:ext cx="4846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2">
            <a:extLst>
              <a:ext uri="{FF2B5EF4-FFF2-40B4-BE49-F238E27FC236}">
                <a16:creationId xmlns:a16="http://schemas.microsoft.com/office/drawing/2014/main" id="{72D9F59F-DA22-4F7A-B07E-ACC0AF5B195A}"/>
              </a:ext>
            </a:extLst>
          </p:cNvPr>
          <p:cNvSpPr txBox="1"/>
          <p:nvPr/>
        </p:nvSpPr>
        <p:spPr>
          <a:xfrm>
            <a:off x="6850489" y="1794189"/>
            <a:ext cx="69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52">
            <a:extLst>
              <a:ext uri="{FF2B5EF4-FFF2-40B4-BE49-F238E27FC236}">
                <a16:creationId xmlns:a16="http://schemas.microsoft.com/office/drawing/2014/main" id="{F33BB02F-6B44-45C3-83C0-DDA2F813282A}"/>
              </a:ext>
            </a:extLst>
          </p:cNvPr>
          <p:cNvSpPr txBox="1"/>
          <p:nvPr/>
        </p:nvSpPr>
        <p:spPr>
          <a:xfrm>
            <a:off x="2515842" y="1746720"/>
            <a:ext cx="69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52">
            <a:extLst>
              <a:ext uri="{FF2B5EF4-FFF2-40B4-BE49-F238E27FC236}">
                <a16:creationId xmlns:a16="http://schemas.microsoft.com/office/drawing/2014/main" id="{5F091B74-F2F1-4DE2-A097-36C52F365872}"/>
              </a:ext>
            </a:extLst>
          </p:cNvPr>
          <p:cNvSpPr txBox="1"/>
          <p:nvPr/>
        </p:nvSpPr>
        <p:spPr>
          <a:xfrm>
            <a:off x="2702607" y="2255465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TextBox 52">
            <a:extLst>
              <a:ext uri="{FF2B5EF4-FFF2-40B4-BE49-F238E27FC236}">
                <a16:creationId xmlns:a16="http://schemas.microsoft.com/office/drawing/2014/main" id="{2E599C98-A1FC-4FFB-905A-D8EE522F64B4}"/>
              </a:ext>
            </a:extLst>
          </p:cNvPr>
          <p:cNvSpPr txBox="1"/>
          <p:nvPr/>
        </p:nvSpPr>
        <p:spPr>
          <a:xfrm>
            <a:off x="7097210" y="2317925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52">
            <a:extLst>
              <a:ext uri="{FF2B5EF4-FFF2-40B4-BE49-F238E27FC236}">
                <a16:creationId xmlns:a16="http://schemas.microsoft.com/office/drawing/2014/main" id="{1A1B2690-7BCB-4045-862D-CE72379D4D86}"/>
              </a:ext>
            </a:extLst>
          </p:cNvPr>
          <p:cNvSpPr txBox="1"/>
          <p:nvPr/>
        </p:nvSpPr>
        <p:spPr>
          <a:xfrm>
            <a:off x="3129820" y="1849166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TextBox 52">
            <a:extLst>
              <a:ext uri="{FF2B5EF4-FFF2-40B4-BE49-F238E27FC236}">
                <a16:creationId xmlns:a16="http://schemas.microsoft.com/office/drawing/2014/main" id="{602E8214-747C-49C3-891D-CA8A9B698690}"/>
              </a:ext>
            </a:extLst>
          </p:cNvPr>
          <p:cNvSpPr txBox="1"/>
          <p:nvPr/>
        </p:nvSpPr>
        <p:spPr>
          <a:xfrm>
            <a:off x="7494447" y="1896636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52">
            <a:extLst>
              <a:ext uri="{FF2B5EF4-FFF2-40B4-BE49-F238E27FC236}">
                <a16:creationId xmlns:a16="http://schemas.microsoft.com/office/drawing/2014/main" id="{A06C890A-C0F3-441E-9C44-1C86B0303D3D}"/>
              </a:ext>
            </a:extLst>
          </p:cNvPr>
          <p:cNvSpPr txBox="1"/>
          <p:nvPr/>
        </p:nvSpPr>
        <p:spPr>
          <a:xfrm>
            <a:off x="3174790" y="3453090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5E3DA3-1B3A-429A-95EE-7D6D2FEDC717}"/>
              </a:ext>
            </a:extLst>
          </p:cNvPr>
          <p:cNvCxnSpPr/>
          <p:nvPr/>
        </p:nvCxnSpPr>
        <p:spPr>
          <a:xfrm>
            <a:off x="3154165" y="3505555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4D8C2C-E983-499D-8F67-2E2AA8DBE2C2}"/>
              </a:ext>
            </a:extLst>
          </p:cNvPr>
          <p:cNvCxnSpPr>
            <a:cxnSpLocks/>
          </p:cNvCxnSpPr>
          <p:nvPr/>
        </p:nvCxnSpPr>
        <p:spPr>
          <a:xfrm flipH="1">
            <a:off x="3141684" y="3905046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52">
            <a:extLst>
              <a:ext uri="{FF2B5EF4-FFF2-40B4-BE49-F238E27FC236}">
                <a16:creationId xmlns:a16="http://schemas.microsoft.com/office/drawing/2014/main" id="{03D38DE9-6882-4542-A657-3ECA5F23616F}"/>
              </a:ext>
            </a:extLst>
          </p:cNvPr>
          <p:cNvSpPr txBox="1"/>
          <p:nvPr/>
        </p:nvSpPr>
        <p:spPr>
          <a:xfrm>
            <a:off x="2545825" y="3455578"/>
            <a:ext cx="69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52">
            <a:extLst>
              <a:ext uri="{FF2B5EF4-FFF2-40B4-BE49-F238E27FC236}">
                <a16:creationId xmlns:a16="http://schemas.microsoft.com/office/drawing/2014/main" id="{AFE54D73-2D23-4959-A7C4-98C21D0E87AC}"/>
              </a:ext>
            </a:extLst>
          </p:cNvPr>
          <p:cNvSpPr txBox="1"/>
          <p:nvPr/>
        </p:nvSpPr>
        <p:spPr>
          <a:xfrm>
            <a:off x="7524424" y="3545529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8DF973-E4E3-4774-956B-80CA69704651}"/>
              </a:ext>
            </a:extLst>
          </p:cNvPr>
          <p:cNvCxnSpPr/>
          <p:nvPr/>
        </p:nvCxnSpPr>
        <p:spPr>
          <a:xfrm>
            <a:off x="7503799" y="3597994"/>
            <a:ext cx="0" cy="801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B33E0B-60FE-4D26-9909-D00A24EF4BBA}"/>
              </a:ext>
            </a:extLst>
          </p:cNvPr>
          <p:cNvCxnSpPr>
            <a:cxnSpLocks/>
          </p:cNvCxnSpPr>
          <p:nvPr/>
        </p:nvCxnSpPr>
        <p:spPr>
          <a:xfrm flipH="1">
            <a:off x="7491318" y="3997485"/>
            <a:ext cx="5777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52">
            <a:extLst>
              <a:ext uri="{FF2B5EF4-FFF2-40B4-BE49-F238E27FC236}">
                <a16:creationId xmlns:a16="http://schemas.microsoft.com/office/drawing/2014/main" id="{70B8170B-2510-4273-9BB3-B83F7B55DD9F}"/>
              </a:ext>
            </a:extLst>
          </p:cNvPr>
          <p:cNvSpPr txBox="1"/>
          <p:nvPr/>
        </p:nvSpPr>
        <p:spPr>
          <a:xfrm>
            <a:off x="6895459" y="3548017"/>
            <a:ext cx="69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D1B36A-11FF-4AB3-BE8E-0FCED459579F}"/>
              </a:ext>
            </a:extLst>
          </p:cNvPr>
          <p:cNvCxnSpPr>
            <a:cxnSpLocks/>
          </p:cNvCxnSpPr>
          <p:nvPr/>
        </p:nvCxnSpPr>
        <p:spPr>
          <a:xfrm flipH="1">
            <a:off x="2545825" y="4337260"/>
            <a:ext cx="4846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A539FB-3602-4040-A9E4-99F2DD3DF446}"/>
              </a:ext>
            </a:extLst>
          </p:cNvPr>
          <p:cNvCxnSpPr>
            <a:cxnSpLocks/>
          </p:cNvCxnSpPr>
          <p:nvPr/>
        </p:nvCxnSpPr>
        <p:spPr>
          <a:xfrm flipH="1">
            <a:off x="6942933" y="4477170"/>
            <a:ext cx="4846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52">
            <a:extLst>
              <a:ext uri="{FF2B5EF4-FFF2-40B4-BE49-F238E27FC236}">
                <a16:creationId xmlns:a16="http://schemas.microsoft.com/office/drawing/2014/main" id="{85CDF5D5-E1E6-4206-80DD-01C594DF026C}"/>
              </a:ext>
            </a:extLst>
          </p:cNvPr>
          <p:cNvSpPr txBox="1"/>
          <p:nvPr/>
        </p:nvSpPr>
        <p:spPr>
          <a:xfrm>
            <a:off x="6912941" y="3970238"/>
            <a:ext cx="69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0" name="TextBox 52">
            <a:extLst>
              <a:ext uri="{FF2B5EF4-FFF2-40B4-BE49-F238E27FC236}">
                <a16:creationId xmlns:a16="http://schemas.microsoft.com/office/drawing/2014/main" id="{3CF62C22-D2C1-4C1D-B878-5BAA2DB1BA84}"/>
              </a:ext>
            </a:extLst>
          </p:cNvPr>
          <p:cNvSpPr txBox="1"/>
          <p:nvPr/>
        </p:nvSpPr>
        <p:spPr>
          <a:xfrm>
            <a:off x="2563316" y="3847818"/>
            <a:ext cx="69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31" name="TextBox 52">
            <a:extLst>
              <a:ext uri="{FF2B5EF4-FFF2-40B4-BE49-F238E27FC236}">
                <a16:creationId xmlns:a16="http://schemas.microsoft.com/office/drawing/2014/main" id="{593A22EC-2B6D-4D25-B744-2B51A0D232C2}"/>
              </a:ext>
            </a:extLst>
          </p:cNvPr>
          <p:cNvSpPr txBox="1"/>
          <p:nvPr/>
        </p:nvSpPr>
        <p:spPr>
          <a:xfrm>
            <a:off x="2735087" y="4341573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52">
            <a:extLst>
              <a:ext uri="{FF2B5EF4-FFF2-40B4-BE49-F238E27FC236}">
                <a16:creationId xmlns:a16="http://schemas.microsoft.com/office/drawing/2014/main" id="{DE4E07B6-EF25-431D-B064-02245B3A2D2F}"/>
              </a:ext>
            </a:extLst>
          </p:cNvPr>
          <p:cNvSpPr txBox="1"/>
          <p:nvPr/>
        </p:nvSpPr>
        <p:spPr>
          <a:xfrm>
            <a:off x="7129690" y="4478983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52">
            <a:extLst>
              <a:ext uri="{FF2B5EF4-FFF2-40B4-BE49-F238E27FC236}">
                <a16:creationId xmlns:a16="http://schemas.microsoft.com/office/drawing/2014/main" id="{5AA576ED-D391-4711-A83E-3AFD5A956357}"/>
              </a:ext>
            </a:extLst>
          </p:cNvPr>
          <p:cNvSpPr txBox="1"/>
          <p:nvPr/>
        </p:nvSpPr>
        <p:spPr>
          <a:xfrm>
            <a:off x="3192280" y="3950264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52">
            <a:extLst>
              <a:ext uri="{FF2B5EF4-FFF2-40B4-BE49-F238E27FC236}">
                <a16:creationId xmlns:a16="http://schemas.microsoft.com/office/drawing/2014/main" id="{D904D980-2AB4-49E0-82EE-13DD86567CEF}"/>
              </a:ext>
            </a:extLst>
          </p:cNvPr>
          <p:cNvSpPr txBox="1"/>
          <p:nvPr/>
        </p:nvSpPr>
        <p:spPr>
          <a:xfrm>
            <a:off x="7556907" y="3997734"/>
            <a:ext cx="41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TextBox 52">
            <a:extLst>
              <a:ext uri="{FF2B5EF4-FFF2-40B4-BE49-F238E27FC236}">
                <a16:creationId xmlns:a16="http://schemas.microsoft.com/office/drawing/2014/main" id="{615D0C09-A4D7-4B16-96DF-E051B8B9D9BC}"/>
              </a:ext>
            </a:extLst>
          </p:cNvPr>
          <p:cNvSpPr txBox="1"/>
          <p:nvPr/>
        </p:nvSpPr>
        <p:spPr>
          <a:xfrm>
            <a:off x="1884385" y="1321998"/>
            <a:ext cx="5458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6" name="TextBox 52">
            <a:extLst>
              <a:ext uri="{FF2B5EF4-FFF2-40B4-BE49-F238E27FC236}">
                <a16:creationId xmlns:a16="http://schemas.microsoft.com/office/drawing/2014/main" id="{F8F8A24B-18AB-4E59-98A2-53D27A0457F2}"/>
              </a:ext>
            </a:extLst>
          </p:cNvPr>
          <p:cNvSpPr txBox="1"/>
          <p:nvPr/>
        </p:nvSpPr>
        <p:spPr>
          <a:xfrm>
            <a:off x="2036785" y="3408126"/>
            <a:ext cx="5458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7" name="TextBox 52">
            <a:extLst>
              <a:ext uri="{FF2B5EF4-FFF2-40B4-BE49-F238E27FC236}">
                <a16:creationId xmlns:a16="http://schemas.microsoft.com/office/drawing/2014/main" id="{F123BECE-5D2A-41FB-9B1A-A0C564764CB2}"/>
              </a:ext>
            </a:extLst>
          </p:cNvPr>
          <p:cNvSpPr txBox="1"/>
          <p:nvPr/>
        </p:nvSpPr>
        <p:spPr>
          <a:xfrm>
            <a:off x="6416405" y="3560526"/>
            <a:ext cx="5458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</a:t>
            </a:r>
          </a:p>
        </p:txBody>
      </p:sp>
      <p:sp>
        <p:nvSpPr>
          <p:cNvPr id="38" name="TextBox 52">
            <a:extLst>
              <a:ext uri="{FF2B5EF4-FFF2-40B4-BE49-F238E27FC236}">
                <a16:creationId xmlns:a16="http://schemas.microsoft.com/office/drawing/2014/main" id="{A4AB99FE-2B11-4E06-A4FF-8BCF77A1596F}"/>
              </a:ext>
            </a:extLst>
          </p:cNvPr>
          <p:cNvSpPr txBox="1"/>
          <p:nvPr/>
        </p:nvSpPr>
        <p:spPr>
          <a:xfrm>
            <a:off x="6326471" y="1461908"/>
            <a:ext cx="5458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11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9E74D9-7F9D-4BCE-887F-775931B99E17}"/>
              </a:ext>
            </a:extLst>
          </p:cNvPr>
          <p:cNvSpPr txBox="1"/>
          <p:nvPr/>
        </p:nvSpPr>
        <p:spPr>
          <a:xfrm>
            <a:off x="3972393" y="1967651"/>
            <a:ext cx="484690" cy="4522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F2387-0517-468A-B4A8-FF90F9D7002C}"/>
              </a:ext>
            </a:extLst>
          </p:cNvPr>
          <p:cNvSpPr txBox="1"/>
          <p:nvPr/>
        </p:nvSpPr>
        <p:spPr>
          <a:xfrm>
            <a:off x="4004873" y="4038787"/>
            <a:ext cx="484690" cy="4522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BB4A8C-7363-4624-8DC1-9F832C856278}"/>
              </a:ext>
            </a:extLst>
          </p:cNvPr>
          <p:cNvSpPr txBox="1"/>
          <p:nvPr/>
        </p:nvSpPr>
        <p:spPr>
          <a:xfrm>
            <a:off x="8339531" y="4101247"/>
            <a:ext cx="484690" cy="4522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9889EF-010E-4126-870B-F6BFC6745C57}"/>
              </a:ext>
            </a:extLst>
          </p:cNvPr>
          <p:cNvSpPr txBox="1"/>
          <p:nvPr/>
        </p:nvSpPr>
        <p:spPr>
          <a:xfrm>
            <a:off x="8252091" y="1990138"/>
            <a:ext cx="484690" cy="4522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Cloud Callout 73">
            <a:extLst>
              <a:ext uri="{FF2B5EF4-FFF2-40B4-BE49-F238E27FC236}">
                <a16:creationId xmlns:a16="http://schemas.microsoft.com/office/drawing/2014/main" id="{F1D83BBD-E4AF-46F0-870A-28E39A79B752}"/>
              </a:ext>
            </a:extLst>
          </p:cNvPr>
          <p:cNvSpPr/>
          <p:nvPr/>
        </p:nvSpPr>
        <p:spPr>
          <a:xfrm>
            <a:off x="6872344" y="2653"/>
            <a:ext cx="4921770" cy="1551470"/>
          </a:xfrm>
          <a:prstGeom prst="cloudCallout">
            <a:avLst>
              <a:gd name="adj1" fmla="val -26486"/>
              <a:gd name="adj2" fmla="val 74551"/>
            </a:avLst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80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615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7423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2323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79038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34846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90654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461" algn="l" defTabSz="1311615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140776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1:00&quot;,&quot;HasAutoStart&quot;:false,&quot;HasCorrectAnswers&quot;:false,&quot;McqAnswers&quot;:[],&quot;ActivityId&quot;:&quot;ima20211006083415629521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495</Words>
  <Application>Microsoft Office PowerPoint</Application>
  <PresentationFormat>Widescreen</PresentationFormat>
  <Paragraphs>202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等线</vt:lpstr>
      <vt:lpstr>HP001 5 hàng 1 ô ly</vt:lpstr>
      <vt:lpstr>Times New Roman</vt:lpstr>
      <vt:lpstr>1_Office Theme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admin</cp:lastModifiedBy>
  <cp:revision>11</cp:revision>
  <dcterms:created xsi:type="dcterms:W3CDTF">2021-10-05T13:18:57Z</dcterms:created>
  <dcterms:modified xsi:type="dcterms:W3CDTF">2021-10-28T14:51:17Z</dcterms:modified>
</cp:coreProperties>
</file>