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6" r:id="rId2"/>
    <p:sldMasterId id="2147483897" r:id="rId3"/>
  </p:sldMasterIdLst>
  <p:notesMasterIdLst>
    <p:notesMasterId r:id="rId14"/>
  </p:notesMasterIdLst>
  <p:sldIdLst>
    <p:sldId id="270" r:id="rId4"/>
    <p:sldId id="314" r:id="rId5"/>
    <p:sldId id="309" r:id="rId6"/>
    <p:sldId id="321" r:id="rId7"/>
    <p:sldId id="280" r:id="rId8"/>
    <p:sldId id="328" r:id="rId9"/>
    <p:sldId id="329" r:id="rId10"/>
    <p:sldId id="333" r:id="rId11"/>
    <p:sldId id="322" r:id="rId12"/>
    <p:sldId id="287" r:id="rId13"/>
  </p:sldIdLst>
  <p:sldSz cx="16238538" cy="9134475"/>
  <p:notesSz cx="6858000" cy="9144000"/>
  <p:custDataLst>
    <p:tags r:id="rId15"/>
  </p:custDataLst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 userDrawn="1">
          <p15:clr>
            <a:srgbClr val="A4A3A4"/>
          </p15:clr>
        </p15:guide>
        <p15:guide id="2" pos="5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3" d="100"/>
          <a:sy n="63" d="100"/>
        </p:scale>
        <p:origin x="610" y="53"/>
      </p:cViewPr>
      <p:guideLst>
        <p:guide orient="horz" pos="2877"/>
        <p:guide pos="5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B377-DF56-40AF-A111-5053247C7CD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AF9327-966F-42B7-B5D8-41AA7C24CE48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C60AD74C-0C80-4DF9-BE78-B9DB774F6BC6}" type="parTrans" cxnId="{0F4CF404-803F-4C97-B6D0-F78AC556E228}">
      <dgm:prSet/>
      <dgm:spPr/>
      <dgm:t>
        <a:bodyPr/>
        <a:lstStyle/>
        <a:p>
          <a:endParaRPr lang="en-US"/>
        </a:p>
      </dgm:t>
    </dgm:pt>
    <dgm:pt modelId="{13CE494B-A5EF-404B-BEBA-47E3203E1648}" type="sibTrans" cxnId="{0F4CF404-803F-4C97-B6D0-F78AC556E228}">
      <dgm:prSet/>
      <dgm:spPr/>
      <dgm:t>
        <a:bodyPr/>
        <a:lstStyle/>
        <a:p>
          <a:endParaRPr lang="en-US"/>
        </a:p>
      </dgm:t>
    </dgm:pt>
    <dgm:pt modelId="{51BAD5B3-8C31-42A1-BC38-9854F0A36007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hai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nhau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D1C7F388-9F21-4B1A-85D6-7FA3C0B4A1C8}" type="parTrans" cxnId="{3F005DAB-32E6-478D-BE61-D54FD2D2043B}">
      <dgm:prSet/>
      <dgm:spPr/>
      <dgm:t>
        <a:bodyPr/>
        <a:lstStyle/>
        <a:p>
          <a:endParaRPr lang="en-US"/>
        </a:p>
      </dgm:t>
    </dgm:pt>
    <dgm:pt modelId="{013F3E77-5028-4115-B979-88E91190BE1D}" type="sibTrans" cxnId="{3F005DAB-32E6-478D-BE61-D54FD2D2043B}">
      <dgm:prSet/>
      <dgm:spPr/>
      <dgm:t>
        <a:bodyPr/>
        <a:lstStyle/>
        <a:p>
          <a:endParaRPr lang="en-US"/>
        </a:p>
      </dgm:t>
    </dgm:pt>
    <dgm:pt modelId="{C742761E-AB1A-495E-9FDA-FA244C0B38F3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BF0E3C03-3968-4D3C-A6FA-0718F731D0B5}" type="parTrans" cxnId="{99771652-A6F9-45D7-8D45-7F53B6786E73}">
      <dgm:prSet/>
      <dgm:spPr/>
      <dgm:t>
        <a:bodyPr/>
        <a:lstStyle/>
        <a:p>
          <a:endParaRPr lang="en-US"/>
        </a:p>
      </dgm:t>
    </dgm:pt>
    <dgm:pt modelId="{503B3210-203D-4DD9-BADD-87258538C0BD}" type="sibTrans" cxnId="{99771652-A6F9-45D7-8D45-7F53B6786E73}">
      <dgm:prSet/>
      <dgm:spPr/>
      <dgm:t>
        <a:bodyPr/>
        <a:lstStyle/>
        <a:p>
          <a:endParaRPr lang="en-US"/>
        </a:p>
      </dgm:t>
    </dgm:pt>
    <dgm:pt modelId="{F3B36456-84C6-477E-B8EA-423791D1F115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1AFD2-54E5-4CD8-A841-10E75DAB0C0E}" type="parTrans" cxnId="{A1D04F7F-A80D-4452-90A9-F9C47AC589C5}">
      <dgm:prSet/>
      <dgm:spPr/>
      <dgm:t>
        <a:bodyPr/>
        <a:lstStyle/>
        <a:p>
          <a:endParaRPr lang="en-US"/>
        </a:p>
      </dgm:t>
    </dgm:pt>
    <dgm:pt modelId="{5A053E42-3B1F-4A63-A910-59474A7C6BAB}" type="sibTrans" cxnId="{A1D04F7F-A80D-4452-90A9-F9C47AC589C5}">
      <dgm:prSet/>
      <dgm:spPr/>
      <dgm:t>
        <a:bodyPr/>
        <a:lstStyle/>
        <a:p>
          <a:endParaRPr lang="en-US"/>
        </a:p>
      </dgm:t>
    </dgm:pt>
    <dgm:pt modelId="{2AAAA6B7-DA83-4CD0-8EF0-CD0E270963B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5F98B45-CDF0-4041-8260-13A901330FA4}" type="parTrans" cxnId="{5B772067-DEDB-439A-A1BD-7AF5A130B2C6}">
      <dgm:prSet/>
      <dgm:spPr/>
      <dgm:t>
        <a:bodyPr/>
        <a:lstStyle/>
        <a:p>
          <a:endParaRPr lang="en-US"/>
        </a:p>
      </dgm:t>
    </dgm:pt>
    <dgm:pt modelId="{831F6969-EB41-4C74-8D9A-A671C63DD89B}" type="sibTrans" cxnId="{5B772067-DEDB-439A-A1BD-7AF5A130B2C6}">
      <dgm:prSet/>
      <dgm:spPr/>
      <dgm:t>
        <a:bodyPr/>
        <a:lstStyle/>
        <a:p>
          <a:endParaRPr lang="en-US"/>
        </a:p>
      </dgm:t>
    </dgm:pt>
    <dgm:pt modelId="{9506600A-9DF0-466B-9213-DF47450AE98A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môn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D57CA50-AF77-4676-B9B3-D2725165DC6E}" type="parTrans" cxnId="{1DB54C76-AE27-403C-AC89-C0B039E48333}">
      <dgm:prSet/>
      <dgm:spPr/>
      <dgm:t>
        <a:bodyPr/>
        <a:lstStyle/>
        <a:p>
          <a:endParaRPr lang="en-US"/>
        </a:p>
      </dgm:t>
    </dgm:pt>
    <dgm:pt modelId="{ED1CD214-A4AA-497C-9DC5-8D216AF28C4F}" type="sibTrans" cxnId="{1DB54C76-AE27-403C-AC89-C0B039E48333}">
      <dgm:prSet/>
      <dgm:spPr/>
      <dgm:t>
        <a:bodyPr/>
        <a:lstStyle/>
        <a:p>
          <a:endParaRPr lang="en-US"/>
        </a:p>
      </dgm:t>
    </dgm:pt>
    <dgm:pt modelId="{E35388FA-24AF-4F7D-AE80-E9B1CA6BE6C1}" type="pres">
      <dgm:prSet presAssocID="{F621B377-DF56-40AF-A111-5053247C7C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0D069-F15F-4210-B8F3-42CDB9D8D37A}" type="pres">
      <dgm:prSet presAssocID="{D1AF9327-966F-42B7-B5D8-41AA7C24CE48}" presName="composite" presStyleCnt="0"/>
      <dgm:spPr/>
    </dgm:pt>
    <dgm:pt modelId="{23A088EB-2728-4F37-A291-DA4F05043724}" type="pres">
      <dgm:prSet presAssocID="{D1AF9327-966F-42B7-B5D8-41AA7C24CE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E9739-7C42-410B-9FCB-1DB16A6332FE}" type="pres">
      <dgm:prSet presAssocID="{D1AF9327-966F-42B7-B5D8-41AA7C24CE48}" presName="descendantText" presStyleLbl="alignAcc1" presStyleIdx="0" presStyleCnt="3" custLinFactNeighborY="14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C1761-CC08-49D3-B2E8-36EBCB904B1B}" type="pres">
      <dgm:prSet presAssocID="{13CE494B-A5EF-404B-BEBA-47E3203E1648}" presName="sp" presStyleCnt="0"/>
      <dgm:spPr/>
    </dgm:pt>
    <dgm:pt modelId="{F06EEE71-57C1-49A2-87E3-89A0168F9D5E}" type="pres">
      <dgm:prSet presAssocID="{C742761E-AB1A-495E-9FDA-FA244C0B38F3}" presName="composite" presStyleCnt="0"/>
      <dgm:spPr/>
    </dgm:pt>
    <dgm:pt modelId="{1D00AE61-E7A9-4FA3-8E3B-4F428EDA355B}" type="pres">
      <dgm:prSet presAssocID="{C742761E-AB1A-495E-9FDA-FA244C0B38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86112-9BF2-4A3F-A4A5-FB0000AFC1EE}" type="pres">
      <dgm:prSet presAssocID="{C742761E-AB1A-495E-9FDA-FA244C0B38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5095F-A75E-4FBB-B4BA-B3220DC8E4DF}" type="pres">
      <dgm:prSet presAssocID="{503B3210-203D-4DD9-BADD-87258538C0BD}" presName="sp" presStyleCnt="0"/>
      <dgm:spPr/>
    </dgm:pt>
    <dgm:pt modelId="{D36D6252-0A99-415C-BE1A-E61089C3CE78}" type="pres">
      <dgm:prSet presAssocID="{2AAAA6B7-DA83-4CD0-8EF0-CD0E270963B7}" presName="composite" presStyleCnt="0"/>
      <dgm:spPr/>
    </dgm:pt>
    <dgm:pt modelId="{666888F2-7875-4966-9CEB-D83946E2B003}" type="pres">
      <dgm:prSet presAssocID="{2AAAA6B7-DA83-4CD0-8EF0-CD0E270963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6E3C1-ED2F-4418-82BC-649648E5E0B5}" type="pres">
      <dgm:prSet presAssocID="{2AAAA6B7-DA83-4CD0-8EF0-CD0E270963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CF404-803F-4C97-B6D0-F78AC556E228}" srcId="{F621B377-DF56-40AF-A111-5053247C7CD0}" destId="{D1AF9327-966F-42B7-B5D8-41AA7C24CE48}" srcOrd="0" destOrd="0" parTransId="{C60AD74C-0C80-4DF9-BE78-B9DB774F6BC6}" sibTransId="{13CE494B-A5EF-404B-BEBA-47E3203E1648}"/>
    <dgm:cxn modelId="{7EABD1E4-B991-494C-A35E-B18A438943A2}" type="presOf" srcId="{F3B36456-84C6-477E-B8EA-423791D1F115}" destId="{BF086112-9BF2-4A3F-A4A5-FB0000AFC1EE}" srcOrd="0" destOrd="0" presId="urn:microsoft.com/office/officeart/2005/8/layout/chevron2"/>
    <dgm:cxn modelId="{5B772067-DEDB-439A-A1BD-7AF5A130B2C6}" srcId="{F621B377-DF56-40AF-A111-5053247C7CD0}" destId="{2AAAA6B7-DA83-4CD0-8EF0-CD0E270963B7}" srcOrd="2" destOrd="0" parTransId="{35F98B45-CDF0-4041-8260-13A901330FA4}" sibTransId="{831F6969-EB41-4C74-8D9A-A671C63DD89B}"/>
    <dgm:cxn modelId="{C6DD991E-FAAB-4F58-A520-9B9400CBA1C9}" type="presOf" srcId="{D1AF9327-966F-42B7-B5D8-41AA7C24CE48}" destId="{23A088EB-2728-4F37-A291-DA4F05043724}" srcOrd="0" destOrd="0" presId="urn:microsoft.com/office/officeart/2005/8/layout/chevron2"/>
    <dgm:cxn modelId="{185D7CAA-4594-413C-ACC9-AD53BD9B76DE}" type="presOf" srcId="{2AAAA6B7-DA83-4CD0-8EF0-CD0E270963B7}" destId="{666888F2-7875-4966-9CEB-D83946E2B003}" srcOrd="0" destOrd="0" presId="urn:microsoft.com/office/officeart/2005/8/layout/chevron2"/>
    <dgm:cxn modelId="{99771652-A6F9-45D7-8D45-7F53B6786E73}" srcId="{F621B377-DF56-40AF-A111-5053247C7CD0}" destId="{C742761E-AB1A-495E-9FDA-FA244C0B38F3}" srcOrd="1" destOrd="0" parTransId="{BF0E3C03-3968-4D3C-A6FA-0718F731D0B5}" sibTransId="{503B3210-203D-4DD9-BADD-87258538C0BD}"/>
    <dgm:cxn modelId="{CBA459DF-49A0-4E1E-BDB7-9E93A315F89D}" type="presOf" srcId="{51BAD5B3-8C31-42A1-BC38-9854F0A36007}" destId="{9CEE9739-7C42-410B-9FCB-1DB16A6332FE}" srcOrd="0" destOrd="0" presId="urn:microsoft.com/office/officeart/2005/8/layout/chevron2"/>
    <dgm:cxn modelId="{4B9ECFBF-6ECD-4BD2-B5F1-311A99AEF6CC}" type="presOf" srcId="{C742761E-AB1A-495E-9FDA-FA244C0B38F3}" destId="{1D00AE61-E7A9-4FA3-8E3B-4F428EDA355B}" srcOrd="0" destOrd="0" presId="urn:microsoft.com/office/officeart/2005/8/layout/chevron2"/>
    <dgm:cxn modelId="{1DB54C76-AE27-403C-AC89-C0B039E48333}" srcId="{2AAAA6B7-DA83-4CD0-8EF0-CD0E270963B7}" destId="{9506600A-9DF0-466B-9213-DF47450AE98A}" srcOrd="0" destOrd="0" parTransId="{2D57CA50-AF77-4676-B9B3-D2725165DC6E}" sibTransId="{ED1CD214-A4AA-497C-9DC5-8D216AF28C4F}"/>
    <dgm:cxn modelId="{A1D04F7F-A80D-4452-90A9-F9C47AC589C5}" srcId="{C742761E-AB1A-495E-9FDA-FA244C0B38F3}" destId="{F3B36456-84C6-477E-B8EA-423791D1F115}" srcOrd="0" destOrd="0" parTransId="{0CD1AFD2-54E5-4CD8-A841-10E75DAB0C0E}" sibTransId="{5A053E42-3B1F-4A63-A910-59474A7C6BAB}"/>
    <dgm:cxn modelId="{FCA7F008-BBCE-4764-A32D-FC4F75A4CB21}" type="presOf" srcId="{F621B377-DF56-40AF-A111-5053247C7CD0}" destId="{E35388FA-24AF-4F7D-AE80-E9B1CA6BE6C1}" srcOrd="0" destOrd="0" presId="urn:microsoft.com/office/officeart/2005/8/layout/chevron2"/>
    <dgm:cxn modelId="{647EA48F-54C6-4D5C-AB7E-FE2747AAFA13}" type="presOf" srcId="{9506600A-9DF0-466B-9213-DF47450AE98A}" destId="{D266E3C1-ED2F-4418-82BC-649648E5E0B5}" srcOrd="0" destOrd="0" presId="urn:microsoft.com/office/officeart/2005/8/layout/chevron2"/>
    <dgm:cxn modelId="{3F005DAB-32E6-478D-BE61-D54FD2D2043B}" srcId="{D1AF9327-966F-42B7-B5D8-41AA7C24CE48}" destId="{51BAD5B3-8C31-42A1-BC38-9854F0A36007}" srcOrd="0" destOrd="0" parTransId="{D1C7F388-9F21-4B1A-85D6-7FA3C0B4A1C8}" sibTransId="{013F3E77-5028-4115-B979-88E91190BE1D}"/>
    <dgm:cxn modelId="{8D9D1177-0086-429A-82BD-D14CD0E986C4}" type="presParOf" srcId="{E35388FA-24AF-4F7D-AE80-E9B1CA6BE6C1}" destId="{4A70D069-F15F-4210-B8F3-42CDB9D8D37A}" srcOrd="0" destOrd="0" presId="urn:microsoft.com/office/officeart/2005/8/layout/chevron2"/>
    <dgm:cxn modelId="{D873C7D9-425A-4FE9-97A3-945F54A31193}" type="presParOf" srcId="{4A70D069-F15F-4210-B8F3-42CDB9D8D37A}" destId="{23A088EB-2728-4F37-A291-DA4F05043724}" srcOrd="0" destOrd="0" presId="urn:microsoft.com/office/officeart/2005/8/layout/chevron2"/>
    <dgm:cxn modelId="{5DC4587E-6C87-43F3-89B1-9575571BF5A2}" type="presParOf" srcId="{4A70D069-F15F-4210-B8F3-42CDB9D8D37A}" destId="{9CEE9739-7C42-410B-9FCB-1DB16A6332FE}" srcOrd="1" destOrd="0" presId="urn:microsoft.com/office/officeart/2005/8/layout/chevron2"/>
    <dgm:cxn modelId="{54690E6D-A2A9-444B-BDF0-A70AE0192BFF}" type="presParOf" srcId="{E35388FA-24AF-4F7D-AE80-E9B1CA6BE6C1}" destId="{4E1C1761-CC08-49D3-B2E8-36EBCB904B1B}" srcOrd="1" destOrd="0" presId="urn:microsoft.com/office/officeart/2005/8/layout/chevron2"/>
    <dgm:cxn modelId="{9CD5CA64-8EFD-4B27-8AB1-389F6553E289}" type="presParOf" srcId="{E35388FA-24AF-4F7D-AE80-E9B1CA6BE6C1}" destId="{F06EEE71-57C1-49A2-87E3-89A0168F9D5E}" srcOrd="2" destOrd="0" presId="urn:microsoft.com/office/officeart/2005/8/layout/chevron2"/>
    <dgm:cxn modelId="{2BE0BE8D-3E91-42C1-B81D-8F5102D3A54A}" type="presParOf" srcId="{F06EEE71-57C1-49A2-87E3-89A0168F9D5E}" destId="{1D00AE61-E7A9-4FA3-8E3B-4F428EDA355B}" srcOrd="0" destOrd="0" presId="urn:microsoft.com/office/officeart/2005/8/layout/chevron2"/>
    <dgm:cxn modelId="{988E36DA-3ADF-4E37-9AA3-0B750621A37E}" type="presParOf" srcId="{F06EEE71-57C1-49A2-87E3-89A0168F9D5E}" destId="{BF086112-9BF2-4A3F-A4A5-FB0000AFC1EE}" srcOrd="1" destOrd="0" presId="urn:microsoft.com/office/officeart/2005/8/layout/chevron2"/>
    <dgm:cxn modelId="{27EDC471-897A-4C62-9873-E24631D370BB}" type="presParOf" srcId="{E35388FA-24AF-4F7D-AE80-E9B1CA6BE6C1}" destId="{32F5095F-A75E-4FBB-B4BA-B3220DC8E4DF}" srcOrd="3" destOrd="0" presId="urn:microsoft.com/office/officeart/2005/8/layout/chevron2"/>
    <dgm:cxn modelId="{F7953AF9-AAEB-4887-A81C-08091FBFBE67}" type="presParOf" srcId="{E35388FA-24AF-4F7D-AE80-E9B1CA6BE6C1}" destId="{D36D6252-0A99-415C-BE1A-E61089C3CE78}" srcOrd="4" destOrd="0" presId="urn:microsoft.com/office/officeart/2005/8/layout/chevron2"/>
    <dgm:cxn modelId="{80D26766-2BBE-4513-8DF7-D19B9C81DD82}" type="presParOf" srcId="{D36D6252-0A99-415C-BE1A-E61089C3CE78}" destId="{666888F2-7875-4966-9CEB-D83946E2B003}" srcOrd="0" destOrd="0" presId="urn:microsoft.com/office/officeart/2005/8/layout/chevron2"/>
    <dgm:cxn modelId="{38FBA960-D833-402E-8BC2-46B003C79369}" type="presParOf" srcId="{D36D6252-0A99-415C-BE1A-E61089C3CE78}" destId="{D266E3C1-ED2F-4418-82BC-649648E5E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88EB-2728-4F37-A291-DA4F05043724}">
      <dsp:nvSpPr>
        <dsp:cNvPr id="0" name=""/>
        <dsp:cNvSpPr/>
      </dsp:nvSpPr>
      <dsp:spPr>
        <a:xfrm rot="5400000">
          <a:off x="-346621" y="346636"/>
          <a:ext cx="2310810" cy="16175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1</a:t>
          </a:r>
        </a:p>
      </dsp:txBody>
      <dsp:txXfrm rot="-5400000">
        <a:off x="1" y="808799"/>
        <a:ext cx="1617567" cy="693243"/>
      </dsp:txXfrm>
    </dsp:sp>
    <dsp:sp modelId="{9CEE9739-7C42-410B-9FCB-1DB16A6332FE}">
      <dsp:nvSpPr>
        <dsp:cNvPr id="0" name=""/>
        <dsp:cNvSpPr/>
      </dsp:nvSpPr>
      <dsp:spPr>
        <a:xfrm rot="5400000">
          <a:off x="6002693" y="-4160152"/>
          <a:ext cx="1502026" cy="10272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hai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nhau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 rot="-5400000">
        <a:off x="1617568" y="298296"/>
        <a:ext cx="10198955" cy="1355380"/>
      </dsp:txXfrm>
    </dsp:sp>
    <dsp:sp modelId="{1D00AE61-E7A9-4FA3-8E3B-4F428EDA355B}">
      <dsp:nvSpPr>
        <dsp:cNvPr id="0" name=""/>
        <dsp:cNvSpPr/>
      </dsp:nvSpPr>
      <dsp:spPr>
        <a:xfrm rot="5400000">
          <a:off x="-346621" y="2468598"/>
          <a:ext cx="2310810" cy="1617567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2</a:t>
          </a:r>
        </a:p>
      </dsp:txBody>
      <dsp:txXfrm rot="-5400000">
        <a:off x="1" y="2930761"/>
        <a:ext cx="1617567" cy="693243"/>
      </dsp:txXfrm>
    </dsp:sp>
    <dsp:sp modelId="{BF086112-9BF2-4A3F-A4A5-FB0000AFC1EE}">
      <dsp:nvSpPr>
        <dsp:cNvPr id="0" name=""/>
        <dsp:cNvSpPr/>
      </dsp:nvSpPr>
      <dsp:spPr>
        <a:xfrm rot="5400000">
          <a:off x="6002693" y="-2263148"/>
          <a:ext cx="1502026" cy="10272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17568" y="2195300"/>
        <a:ext cx="10198955" cy="1355380"/>
      </dsp:txXfrm>
    </dsp:sp>
    <dsp:sp modelId="{666888F2-7875-4966-9CEB-D83946E2B003}">
      <dsp:nvSpPr>
        <dsp:cNvPr id="0" name=""/>
        <dsp:cNvSpPr/>
      </dsp:nvSpPr>
      <dsp:spPr>
        <a:xfrm rot="5400000">
          <a:off x="-346621" y="4590561"/>
          <a:ext cx="2310810" cy="1617567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3</a:t>
          </a:r>
        </a:p>
      </dsp:txBody>
      <dsp:txXfrm rot="-5400000">
        <a:off x="1" y="5052724"/>
        <a:ext cx="1617567" cy="693243"/>
      </dsp:txXfrm>
    </dsp:sp>
    <dsp:sp modelId="{D266E3C1-ED2F-4418-82BC-649648E5E0B5}">
      <dsp:nvSpPr>
        <dsp:cNvPr id="0" name=""/>
        <dsp:cNvSpPr/>
      </dsp:nvSpPr>
      <dsp:spPr>
        <a:xfrm rot="5400000">
          <a:off x="6002693" y="-141186"/>
          <a:ext cx="1502026" cy="10272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môn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617568" y="4317262"/>
        <a:ext cx="10198955" cy="135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DEC7-B2C6-4B21-A463-DEB332EC4AD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6719B-4219-4D41-96E0-FFF60408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6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4E1F88-4897-440F-87CE-B8C98D43FEF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8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893" y="2837610"/>
            <a:ext cx="13802757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782" y="5176202"/>
            <a:ext cx="11366977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31" y="363686"/>
            <a:ext cx="5342367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819" y="363693"/>
            <a:ext cx="9077794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31" y="1911479"/>
            <a:ext cx="5342367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792" indent="0">
              <a:buNone/>
              <a:defRPr sz="1700"/>
            </a:lvl2pPr>
            <a:lvl3pPr marL="1311582" indent="0">
              <a:buNone/>
              <a:defRPr sz="1400"/>
            </a:lvl3pPr>
            <a:lvl4pPr marL="1967374" indent="0">
              <a:buNone/>
              <a:defRPr sz="1300"/>
            </a:lvl4pPr>
            <a:lvl5pPr marL="2623166" indent="0">
              <a:buNone/>
              <a:defRPr sz="1300"/>
            </a:lvl5pPr>
            <a:lvl6pPr marL="3278956" indent="0">
              <a:buNone/>
              <a:defRPr sz="1300"/>
            </a:lvl6pPr>
            <a:lvl7pPr marL="3934748" indent="0">
              <a:buNone/>
              <a:defRPr sz="1300"/>
            </a:lvl7pPr>
            <a:lvl8pPr marL="4590539" indent="0">
              <a:buNone/>
              <a:defRPr sz="1300"/>
            </a:lvl8pPr>
            <a:lvl9pPr marL="5246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867" y="6394133"/>
            <a:ext cx="9743123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2867" y="816186"/>
            <a:ext cx="9743123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792" indent="0">
              <a:buNone/>
              <a:defRPr sz="4000"/>
            </a:lvl2pPr>
            <a:lvl3pPr marL="1311582" indent="0">
              <a:buNone/>
              <a:defRPr sz="3400"/>
            </a:lvl3pPr>
            <a:lvl4pPr marL="1967374" indent="0">
              <a:buNone/>
              <a:defRPr sz="2900"/>
            </a:lvl4pPr>
            <a:lvl5pPr marL="2623166" indent="0">
              <a:buNone/>
              <a:defRPr sz="2900"/>
            </a:lvl5pPr>
            <a:lvl6pPr marL="3278956" indent="0">
              <a:buNone/>
              <a:defRPr sz="2900"/>
            </a:lvl6pPr>
            <a:lvl7pPr marL="3934748" indent="0">
              <a:buNone/>
              <a:defRPr sz="2900"/>
            </a:lvl7pPr>
            <a:lvl8pPr marL="4590539" indent="0">
              <a:buNone/>
              <a:defRPr sz="2900"/>
            </a:lvl8pPr>
            <a:lvl9pPr marL="524633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2867" y="7149000"/>
            <a:ext cx="9743123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792" indent="0">
              <a:buNone/>
              <a:defRPr sz="1700"/>
            </a:lvl2pPr>
            <a:lvl3pPr marL="1311582" indent="0">
              <a:buNone/>
              <a:defRPr sz="1400"/>
            </a:lvl3pPr>
            <a:lvl4pPr marL="1967374" indent="0">
              <a:buNone/>
              <a:defRPr sz="1300"/>
            </a:lvl4pPr>
            <a:lvl5pPr marL="2623166" indent="0">
              <a:buNone/>
              <a:defRPr sz="1300"/>
            </a:lvl5pPr>
            <a:lvl6pPr marL="3278956" indent="0">
              <a:buNone/>
              <a:defRPr sz="1300"/>
            </a:lvl6pPr>
            <a:lvl7pPr marL="3934748" indent="0">
              <a:buNone/>
              <a:defRPr sz="1300"/>
            </a:lvl7pPr>
            <a:lvl8pPr marL="4590539" indent="0">
              <a:buNone/>
              <a:defRPr sz="1300"/>
            </a:lvl8pPr>
            <a:lvl9pPr marL="5246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1" y="365805"/>
            <a:ext cx="3653672" cy="779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1929" y="365805"/>
            <a:ext cx="10690371" cy="779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"/>
            <a:ext cx="16238538" cy="91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75543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"/>
            <a:ext cx="16238538" cy="91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1898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2"/>
            <a:ext cx="16238538" cy="91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435154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817" y="1494925"/>
            <a:ext cx="12178904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817" y="4797715"/>
            <a:ext cx="12178904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893" y="2837610"/>
            <a:ext cx="13802757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782" y="5176202"/>
            <a:ext cx="11366977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1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42" y="2277277"/>
            <a:ext cx="14005739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942" y="6112910"/>
            <a:ext cx="14005739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28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399" y="2431631"/>
            <a:ext cx="6901379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0760" y="2431631"/>
            <a:ext cx="6901379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486327"/>
            <a:ext cx="14005739" cy="17655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15" y="2239216"/>
            <a:ext cx="6869662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515" y="3336620"/>
            <a:ext cx="6869662" cy="490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0760" y="2239216"/>
            <a:ext cx="690349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0760" y="3336620"/>
            <a:ext cx="6903494" cy="490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83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0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608965"/>
            <a:ext cx="523735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494" y="1315196"/>
            <a:ext cx="8220760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515" y="2740343"/>
            <a:ext cx="523735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1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608965"/>
            <a:ext cx="523735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03494" y="1315196"/>
            <a:ext cx="8220760" cy="6491398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515" y="2740343"/>
            <a:ext cx="523735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89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8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20704" y="486326"/>
            <a:ext cx="3501435" cy="7741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399" y="486326"/>
            <a:ext cx="10301323" cy="774104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4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38538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379" y="346774"/>
            <a:ext cx="3824938" cy="52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750611" y="253739"/>
            <a:ext cx="6637080" cy="86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27" y="1357484"/>
            <a:ext cx="12223305" cy="637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1747"/>
            <a:ext cx="16238538" cy="256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792901" y="6614038"/>
            <a:ext cx="14652743" cy="2556385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20"/>
          <p:cNvSpPr txBox="1">
            <a:spLocks noChangeArrowheads="1"/>
          </p:cNvSpPr>
          <p:nvPr userDrawn="1"/>
        </p:nvSpPr>
        <p:spPr bwMode="auto">
          <a:xfrm>
            <a:off x="-5180261" y="10449671"/>
            <a:ext cx="2529860" cy="62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463">
                <a:solidFill>
                  <a:schemeClr val="bg1"/>
                </a:solidFill>
              </a:rPr>
              <a:t>Contents_N</a:t>
            </a:r>
            <a:endParaRPr lang="zh-CN" altLang="en-US" sz="3463">
              <a:solidFill>
                <a:schemeClr val="bg1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321388" y="-2103889"/>
            <a:ext cx="7736566" cy="3844093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463"/>
            </a:p>
          </p:txBody>
        </p:sp>
      </p:grpSp>
    </p:spTree>
    <p:extLst>
      <p:ext uri="{BB962C8B-B14F-4D97-AF65-F5344CB8AC3E}">
        <p14:creationId xmlns:p14="http://schemas.microsoft.com/office/powerpoint/2010/main" val="233126122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893" y="2837610"/>
            <a:ext cx="13802757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782" y="5176202"/>
            <a:ext cx="11366977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64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"/>
            <a:ext cx="16238538" cy="912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817899"/>
      </p:ext>
    </p:extLst>
  </p:cSld>
  <p:clrMapOvr>
    <a:masterClrMapping/>
  </p:clrMapOvr>
  <p:transition spd="slow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817" y="1494925"/>
            <a:ext cx="12178904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817" y="4797715"/>
            <a:ext cx="12178904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78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5316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42" y="2277277"/>
            <a:ext cx="14005739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942" y="6112910"/>
            <a:ext cx="14005739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626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399" y="2431631"/>
            <a:ext cx="6901379" cy="5795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0760" y="2431631"/>
            <a:ext cx="6901379" cy="5795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492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486327"/>
            <a:ext cx="14005739" cy="1765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15" y="2239216"/>
            <a:ext cx="6869662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515" y="3336620"/>
            <a:ext cx="6869662" cy="490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0760" y="2239216"/>
            <a:ext cx="690349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0760" y="3336620"/>
            <a:ext cx="6903494" cy="490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7018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0637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329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337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893" y="2837610"/>
            <a:ext cx="13802757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782" y="5176202"/>
            <a:ext cx="11366977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1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167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146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961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608965"/>
            <a:ext cx="523735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494" y="1315196"/>
            <a:ext cx="8220760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515" y="2740343"/>
            <a:ext cx="523735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74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15" y="608965"/>
            <a:ext cx="523735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03494" y="1315196"/>
            <a:ext cx="8220760" cy="6491398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515" y="2740343"/>
            <a:ext cx="523735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448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104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20704" y="486326"/>
            <a:ext cx="3501435" cy="7741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399" y="486326"/>
            <a:ext cx="10301323" cy="77410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52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35" y="5869751"/>
            <a:ext cx="13802757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735" y="3871581"/>
            <a:ext cx="13802757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7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5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3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89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7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5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3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929" y="2131379"/>
            <a:ext cx="717202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4592" y="2131379"/>
            <a:ext cx="717202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927" y="2044689"/>
            <a:ext cx="7174841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792" indent="0">
              <a:buNone/>
              <a:defRPr sz="2900" b="1"/>
            </a:lvl2pPr>
            <a:lvl3pPr marL="1311582" indent="0">
              <a:buNone/>
              <a:defRPr sz="2600" b="1"/>
            </a:lvl3pPr>
            <a:lvl4pPr marL="1967374" indent="0">
              <a:buNone/>
              <a:defRPr sz="2300" b="1"/>
            </a:lvl4pPr>
            <a:lvl5pPr marL="2623166" indent="0">
              <a:buNone/>
              <a:defRPr sz="2300" b="1"/>
            </a:lvl5pPr>
            <a:lvl6pPr marL="3278956" indent="0">
              <a:buNone/>
              <a:defRPr sz="2300" b="1"/>
            </a:lvl6pPr>
            <a:lvl7pPr marL="3934748" indent="0">
              <a:buNone/>
              <a:defRPr sz="2300" b="1"/>
            </a:lvl7pPr>
            <a:lvl8pPr marL="4590539" indent="0">
              <a:buNone/>
              <a:defRPr sz="2300" b="1"/>
            </a:lvl8pPr>
            <a:lvl9pPr marL="524633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927" y="2896813"/>
            <a:ext cx="7174841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8955" y="2044689"/>
            <a:ext cx="717766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792" indent="0">
              <a:buNone/>
              <a:defRPr sz="2900" b="1"/>
            </a:lvl2pPr>
            <a:lvl3pPr marL="1311582" indent="0">
              <a:buNone/>
              <a:defRPr sz="2600" b="1"/>
            </a:lvl3pPr>
            <a:lvl4pPr marL="1967374" indent="0">
              <a:buNone/>
              <a:defRPr sz="2300" b="1"/>
            </a:lvl4pPr>
            <a:lvl5pPr marL="2623166" indent="0">
              <a:buNone/>
              <a:defRPr sz="2300" b="1"/>
            </a:lvl5pPr>
            <a:lvl6pPr marL="3278956" indent="0">
              <a:buNone/>
              <a:defRPr sz="2300" b="1"/>
            </a:lvl6pPr>
            <a:lvl7pPr marL="3934748" indent="0">
              <a:buNone/>
              <a:defRPr sz="2300" b="1"/>
            </a:lvl7pPr>
            <a:lvl8pPr marL="4590539" indent="0">
              <a:buNone/>
              <a:defRPr sz="2300" b="1"/>
            </a:lvl8pPr>
            <a:lvl9pPr marL="524633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8955" y="2896813"/>
            <a:ext cx="717766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927" y="365807"/>
            <a:ext cx="14614684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927" y="2131379"/>
            <a:ext cx="14614684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29" y="8466307"/>
            <a:ext cx="3788993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69" y="8466307"/>
            <a:ext cx="5142203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0" y="8466307"/>
            <a:ext cx="3788993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47" r:id="rId2"/>
    <p:sldLayoutId id="2147483944" r:id="rId3"/>
    <p:sldLayoutId id="2147483938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1" r:id="rId15"/>
    <p:sldLayoutId id="2147483946" r:id="rId16"/>
    <p:sldLayoutId id="2147483941" r:id="rId17"/>
  </p:sldLayoutIdLst>
  <p:txStyles>
    <p:titleStyle>
      <a:lvl1pPr algn="ctr" defTabSz="131158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44" indent="-491844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60" indent="-409870" algn="l" defTabSz="131158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478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269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061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852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644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435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226" indent="-327896" algn="l" defTabSz="1311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792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82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374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166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8956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748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539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30" algn="l" defTabSz="131158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00" y="486327"/>
            <a:ext cx="14005739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400" y="2431631"/>
            <a:ext cx="14005739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6400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9016" y="8466306"/>
            <a:ext cx="548050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467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74" r:id="rId3"/>
    <p:sldLayoutId id="2147483875" r:id="rId4"/>
    <p:sldLayoutId id="2147483878" r:id="rId5"/>
    <p:sldLayoutId id="2147483879" r:id="rId6"/>
    <p:sldLayoutId id="214748388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00" y="486327"/>
            <a:ext cx="14005739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400" y="2431631"/>
            <a:ext cx="14005739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6400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9016" y="8466306"/>
            <a:ext cx="548050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467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91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52" r:id="rId8"/>
    <p:sldLayoutId id="2147483943" r:id="rId9"/>
    <p:sldLayoutId id="2147483940" r:id="rId10"/>
    <p:sldLayoutId id="2147483936" r:id="rId11"/>
    <p:sldLayoutId id="2147483932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149"/>
            <a:ext cx="16238538" cy="9134177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974216" y="427473"/>
            <a:ext cx="13961646" cy="665436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789" tIns="60895" rIns="121789" bIns="60895" numCol="1" anchor="t" anchorCtr="0" compatLnSpc="1"/>
          <a:lstStyle/>
          <a:p>
            <a:pPr defTabSz="1217889"/>
            <a:endParaRPr lang="zh-CN" altLang="en-US" sz="2397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715110" y="182211"/>
            <a:ext cx="14549213" cy="3349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2995573" y="569043"/>
            <a:ext cx="1940289" cy="17560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5942953" y="5065028"/>
            <a:ext cx="2402038" cy="2310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2766295" y="4164364"/>
            <a:ext cx="1521650" cy="1541778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1A1B7B13-650D-4AE0-B994-D95ECFDE9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25" y="1759323"/>
            <a:ext cx="8935780" cy="11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192" b="1" dirty="0" err="1">
                <a:cs typeface="Arial" panose="020B0604020202020204" pitchFamily="34" charset="0"/>
              </a:rPr>
              <a:t>MÔN</a:t>
            </a:r>
            <a:r>
              <a:rPr lang="en-US" altLang="en-US" sz="7192" b="1" dirty="0">
                <a:cs typeface="Arial" panose="020B0604020202020204" pitchFamily="34" charset="0"/>
              </a:rPr>
              <a:t> </a:t>
            </a:r>
            <a:r>
              <a:rPr lang="en-US" altLang="en-US" sz="7192" b="1" dirty="0" err="1">
                <a:cs typeface="Arial" panose="020B0604020202020204" pitchFamily="34" charset="0"/>
              </a:rPr>
              <a:t>TOÁN</a:t>
            </a:r>
            <a:r>
              <a:rPr lang="en-US" altLang="en-US" sz="7192" b="1" dirty="0">
                <a:cs typeface="Arial" panose="020B0604020202020204" pitchFamily="34" charset="0"/>
              </a:rPr>
              <a:t> – </a:t>
            </a:r>
            <a:r>
              <a:rPr lang="en-US" altLang="en-US" sz="7192" b="1" dirty="0" err="1">
                <a:cs typeface="Arial" panose="020B0604020202020204" pitchFamily="34" charset="0"/>
              </a:rPr>
              <a:t>LỚP</a:t>
            </a:r>
            <a:r>
              <a:rPr lang="en-US" altLang="en-US" sz="7192" b="1" dirty="0">
                <a:cs typeface="Arial" panose="020B0604020202020204" pitchFamily="34" charset="0"/>
              </a:rPr>
              <a:t>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DE20A-2E48-4AB8-B2C4-A15D47C42806}"/>
              </a:ext>
            </a:extLst>
          </p:cNvPr>
          <p:cNvSpPr txBox="1"/>
          <p:nvPr/>
        </p:nvSpPr>
        <p:spPr>
          <a:xfrm>
            <a:off x="4367535" y="2781498"/>
            <a:ext cx="9134177" cy="2633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32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860" b="1" kern="10" dirty="0" err="1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586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– </a:t>
            </a:r>
            <a:r>
              <a:rPr lang="en-US" sz="5860" b="1" kern="10" dirty="0" err="1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86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</a:p>
          <a:p>
            <a:pPr eaLnBrk="1" hangingPunct="1">
              <a:defRPr/>
            </a:pPr>
            <a:endParaRPr lang="en-US" sz="5328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23" y="5022377"/>
            <a:ext cx="2288377" cy="335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704">
            <a:off x="4175270" y="5074710"/>
            <a:ext cx="2697524" cy="29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3672" y="2588103"/>
            <a:ext cx="9694185" cy="3136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giờ </a:t>
            </a:r>
            <a:r>
              <a:rPr lang="en-US" sz="6593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593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sau!</a:t>
            </a:r>
            <a:endParaRPr lang="en-US" sz="6593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n-US" sz="659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081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06C9B-AA3E-4C0C-9909-DFF08F67A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9" y="223837"/>
            <a:ext cx="15849600" cy="8439150"/>
          </a:xfrm>
          <a:prstGeom prst="rect">
            <a:avLst/>
          </a:prstGeom>
        </p:spPr>
      </p:pic>
      <p:pic>
        <p:nvPicPr>
          <p:cNvPr id="3" name="Picture 8" descr="8">
            <a:extLst>
              <a:ext uri="{FF2B5EF4-FFF2-40B4-BE49-F238E27FC236}">
                <a16:creationId xmlns:a16="http://schemas.microsoft.com/office/drawing/2014/main" id="{99D3E472-79F9-44B7-84E0-2A40AA6D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69" y="223837"/>
            <a:ext cx="4724400" cy="15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EC976-E8E9-44BA-B814-08D15FA9FD16}"/>
              </a:ext>
            </a:extLst>
          </p:cNvPr>
          <p:cNvSpPr txBox="1"/>
          <p:nvPr/>
        </p:nvSpPr>
        <p:spPr>
          <a:xfrm>
            <a:off x="5909469" y="537716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A669DF-7234-4DDC-B219-32D8A42C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806661"/>
              </p:ext>
            </p:extLst>
          </p:nvPr>
        </p:nvGraphicFramePr>
        <p:xfrm>
          <a:off x="1642269" y="1621035"/>
          <a:ext cx="11889846" cy="655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06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r="17206"/>
          <a:stretch/>
        </p:blipFill>
        <p:spPr>
          <a:xfrm>
            <a:off x="1612631" y="168157"/>
            <a:ext cx="13381387" cy="87734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1234BB-EEA4-40FC-993D-D6E8DD3A02C0}"/>
              </a:ext>
            </a:extLst>
          </p:cNvPr>
          <p:cNvGrpSpPr/>
          <p:nvPr/>
        </p:nvGrpSpPr>
        <p:grpSpPr>
          <a:xfrm>
            <a:off x="2097113" y="448790"/>
            <a:ext cx="10213154" cy="3813690"/>
            <a:chOff x="2099269" y="448654"/>
            <a:chExt cx="10276982" cy="3813817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099269" y="448654"/>
              <a:ext cx="10276982" cy="99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877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4262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Thứ</a:t>
              </a:r>
              <a:r>
                <a:rPr lang="en-US" altLang="en-US" sz="4262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</a:t>
              </a:r>
              <a:r>
                <a:rPr lang="en-US" altLang="en-US" sz="4262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sáu</a:t>
              </a:r>
              <a:r>
                <a:rPr lang="en-US" altLang="en-US" sz="4262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</a:t>
              </a:r>
              <a:r>
                <a:rPr lang="en-US" altLang="en-US" sz="4262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ngày</a:t>
              </a:r>
              <a:r>
                <a:rPr lang="en-US" altLang="en-US" sz="4262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15 </a:t>
              </a:r>
              <a:r>
                <a:rPr lang="en-US" altLang="en-US" sz="4262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tháng</a:t>
              </a:r>
              <a:r>
                <a:rPr lang="en-US" altLang="en-US" sz="4262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10 </a:t>
              </a:r>
              <a:r>
                <a:rPr lang="en-US" altLang="en-US" sz="4262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năm</a:t>
              </a:r>
              <a:r>
                <a:rPr lang="en-US" altLang="en-US" sz="4262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2021</a:t>
              </a: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099470" y="1378805"/>
              <a:ext cx="7983947" cy="99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877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4262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Toán</a:t>
              </a:r>
              <a:endParaRPr lang="en-US" altLang="en-US" sz="4262" b="1" dirty="0">
                <a:solidFill>
                  <a:srgbClr val="CC0099"/>
                </a:solidFill>
                <a:latin typeface="HP001 5 hàng 1 ô ly" panose="020B0603050302020204" pitchFamily="34" charset="0"/>
              </a:endParaRP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2485021" y="2269077"/>
              <a:ext cx="6824183" cy="107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877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4662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Luyện</a:t>
              </a:r>
              <a:r>
                <a:rPr lang="en-US" altLang="en-US" sz="4662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</a:t>
              </a:r>
              <a:r>
                <a:rPr lang="en-US" altLang="en-US" sz="4662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tập</a:t>
              </a:r>
              <a:endParaRPr lang="en-US" altLang="en-US" sz="4662" dirty="0">
                <a:solidFill>
                  <a:srgbClr val="CC0099"/>
                </a:solidFill>
                <a:latin typeface="HP001 5 hàng 1 ô ly" panose="020B0603050302020204" pitchFamily="34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974686" y="3268191"/>
              <a:ext cx="7983947" cy="99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877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lang="en-US" altLang="en-US" sz="4262" b="1" dirty="0">
                <a:solidFill>
                  <a:srgbClr val="CC0099"/>
                </a:solidFill>
                <a:latin typeface="HP001 5 hàng 1 ô ly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23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5" descr="图片包含 镜子, 汽车, 室内, 反射&#10;&#10;已生成高可信度的说明">
            <a:extLst>
              <a:ext uri="{FF2B5EF4-FFF2-40B4-BE49-F238E27FC236}">
                <a16:creationId xmlns:a16="http://schemas.microsoft.com/office/drawing/2014/main" id="{BF2BC9C3-F9B0-49AE-B445-8B8836111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69" y="-1909763"/>
            <a:ext cx="13487400" cy="88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1D244-6378-4E7E-BA16-4A3FE373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869" y="2052637"/>
            <a:ext cx="929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4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Text Box 5"/>
          <p:cNvSpPr txBox="1">
            <a:spLocks noChangeArrowheads="1"/>
          </p:cNvSpPr>
          <p:nvPr/>
        </p:nvSpPr>
        <p:spPr bwMode="auto">
          <a:xfrm>
            <a:off x="727869" y="681037"/>
            <a:ext cx="2895600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B</a:t>
            </a:r>
            <a:r>
              <a:rPr lang="vi-VN" altLang="en-US" sz="4000" b="1" dirty="0">
                <a:solidFill>
                  <a:srgbClr val="FF0000"/>
                </a:solidFill>
              </a:rPr>
              <a:t>à</a:t>
            </a:r>
            <a:r>
              <a:rPr lang="en-US" altLang="en-US" sz="4000" b="1" dirty="0" err="1">
                <a:solidFill>
                  <a:srgbClr val="FF0000"/>
                </a:solidFill>
              </a:rPr>
              <a:t>i</a:t>
            </a:r>
            <a:r>
              <a:rPr lang="en-US" altLang="en-US" sz="4000" b="1" dirty="0">
                <a:solidFill>
                  <a:srgbClr val="FF0000"/>
                </a:solidFill>
              </a:rPr>
              <a:t> 1:</a:t>
            </a:r>
            <a:r>
              <a:rPr lang="en-US" altLang="en-US" sz="4000" b="1" dirty="0">
                <a:solidFill>
                  <a:srgbClr val="FFFF0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Tính</a:t>
            </a:r>
            <a:endParaRPr lang="en-US" altLang="en-US" sz="4000" dirty="0">
              <a:solidFill>
                <a:srgbClr val="002060"/>
              </a:solidFill>
            </a:endParaRPr>
          </a:p>
        </p:txBody>
      </p:sp>
      <p:sp>
        <p:nvSpPr>
          <p:cNvPr id="74" name="Cloud Callout 73"/>
          <p:cNvSpPr/>
          <p:nvPr/>
        </p:nvSpPr>
        <p:spPr>
          <a:xfrm>
            <a:off x="9909969" y="681037"/>
            <a:ext cx="7097613" cy="1972793"/>
          </a:xfrm>
          <a:prstGeom prst="cloudCallout">
            <a:avLst>
              <a:gd name="adj1" fmla="val -26486"/>
              <a:gd name="adj2" fmla="val 74551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Sách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636F0185-9906-440A-8B8D-5D719C5EC3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009" y="7843837"/>
            <a:ext cx="2219546" cy="571500"/>
          </a:xfrm>
          <a:prstGeom prst="rect">
            <a:avLst/>
          </a:prstGeom>
        </p:spPr>
      </p:pic>
      <p:sp>
        <p:nvSpPr>
          <p:cNvPr id="13" name="TextBox 52">
            <a:extLst>
              <a:ext uri="{FF2B5EF4-FFF2-40B4-BE49-F238E27FC236}">
                <a16:creationId xmlns:a16="http://schemas.microsoft.com/office/drawing/2014/main" id="{9B80E2E3-BB89-4D41-9980-314EB62BE9C0}"/>
              </a:ext>
            </a:extLst>
          </p:cNvPr>
          <p:cNvSpPr txBox="1"/>
          <p:nvPr/>
        </p:nvSpPr>
        <p:spPr>
          <a:xfrm>
            <a:off x="3058613" y="3486693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31A43-9E8F-4A32-A016-E296BDF5A011}"/>
              </a:ext>
            </a:extLst>
          </p:cNvPr>
          <p:cNvCxnSpPr/>
          <p:nvPr/>
        </p:nvCxnSpPr>
        <p:spPr>
          <a:xfrm>
            <a:off x="3037988" y="3689312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861FA3-5556-42B7-A2CB-DBA890AC37C6}"/>
              </a:ext>
            </a:extLst>
          </p:cNvPr>
          <p:cNvCxnSpPr>
            <a:cxnSpLocks/>
          </p:cNvCxnSpPr>
          <p:nvPr/>
        </p:nvCxnSpPr>
        <p:spPr>
          <a:xfrm flipH="1">
            <a:off x="3025507" y="4088803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2">
            <a:extLst>
              <a:ext uri="{FF2B5EF4-FFF2-40B4-BE49-F238E27FC236}">
                <a16:creationId xmlns:a16="http://schemas.microsoft.com/office/drawing/2014/main" id="{2E8779CE-AE70-4595-9E77-81BA75F9D5C0}"/>
              </a:ext>
            </a:extLst>
          </p:cNvPr>
          <p:cNvSpPr txBox="1"/>
          <p:nvPr/>
        </p:nvSpPr>
        <p:spPr>
          <a:xfrm>
            <a:off x="2175669" y="3486693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9" name="TextBox 52">
            <a:extLst>
              <a:ext uri="{FF2B5EF4-FFF2-40B4-BE49-F238E27FC236}">
                <a16:creationId xmlns:a16="http://schemas.microsoft.com/office/drawing/2014/main" id="{100712E5-95CE-46E5-9C29-F23620F1889E}"/>
              </a:ext>
            </a:extLst>
          </p:cNvPr>
          <p:cNvSpPr txBox="1"/>
          <p:nvPr/>
        </p:nvSpPr>
        <p:spPr>
          <a:xfrm>
            <a:off x="6182813" y="3486693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2004C3-8CA2-46D8-BFE7-B70EAFCF4082}"/>
              </a:ext>
            </a:extLst>
          </p:cNvPr>
          <p:cNvCxnSpPr/>
          <p:nvPr/>
        </p:nvCxnSpPr>
        <p:spPr>
          <a:xfrm>
            <a:off x="6162188" y="3689312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141302-78A6-4B11-92E5-E658049CA2B8}"/>
              </a:ext>
            </a:extLst>
          </p:cNvPr>
          <p:cNvCxnSpPr>
            <a:cxnSpLocks/>
          </p:cNvCxnSpPr>
          <p:nvPr/>
        </p:nvCxnSpPr>
        <p:spPr>
          <a:xfrm flipH="1">
            <a:off x="6149707" y="4088803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2">
            <a:extLst>
              <a:ext uri="{FF2B5EF4-FFF2-40B4-BE49-F238E27FC236}">
                <a16:creationId xmlns:a16="http://schemas.microsoft.com/office/drawing/2014/main" id="{E72E7355-B889-4D82-85C9-FF201E438FB4}"/>
              </a:ext>
            </a:extLst>
          </p:cNvPr>
          <p:cNvSpPr txBox="1"/>
          <p:nvPr/>
        </p:nvSpPr>
        <p:spPr>
          <a:xfrm>
            <a:off x="5299869" y="3486693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TextBox 52">
            <a:extLst>
              <a:ext uri="{FF2B5EF4-FFF2-40B4-BE49-F238E27FC236}">
                <a16:creationId xmlns:a16="http://schemas.microsoft.com/office/drawing/2014/main" id="{7CCADB59-8162-4063-9A9E-176F52A854C2}"/>
              </a:ext>
            </a:extLst>
          </p:cNvPr>
          <p:cNvSpPr txBox="1"/>
          <p:nvPr/>
        </p:nvSpPr>
        <p:spPr>
          <a:xfrm>
            <a:off x="9251021" y="3562893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58B2CF-F6AF-498C-B513-31B242D71568}"/>
              </a:ext>
            </a:extLst>
          </p:cNvPr>
          <p:cNvCxnSpPr/>
          <p:nvPr/>
        </p:nvCxnSpPr>
        <p:spPr>
          <a:xfrm>
            <a:off x="9230396" y="3765512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F8EB27-DD6F-4E72-BBC6-897AB445A020}"/>
              </a:ext>
            </a:extLst>
          </p:cNvPr>
          <p:cNvCxnSpPr>
            <a:cxnSpLocks/>
          </p:cNvCxnSpPr>
          <p:nvPr/>
        </p:nvCxnSpPr>
        <p:spPr>
          <a:xfrm flipH="1">
            <a:off x="9217915" y="4165003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52">
            <a:extLst>
              <a:ext uri="{FF2B5EF4-FFF2-40B4-BE49-F238E27FC236}">
                <a16:creationId xmlns:a16="http://schemas.microsoft.com/office/drawing/2014/main" id="{AC336A37-9FD4-4FC6-93D8-F8A0152D6BD1}"/>
              </a:ext>
            </a:extLst>
          </p:cNvPr>
          <p:cNvSpPr txBox="1"/>
          <p:nvPr/>
        </p:nvSpPr>
        <p:spPr>
          <a:xfrm>
            <a:off x="8368077" y="3562893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EF1F760E-7F35-4916-9D2D-F55AB413109F}"/>
              </a:ext>
            </a:extLst>
          </p:cNvPr>
          <p:cNvSpPr txBox="1"/>
          <p:nvPr/>
        </p:nvSpPr>
        <p:spPr>
          <a:xfrm>
            <a:off x="12299021" y="3486693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EF803E-6C83-4A2B-8946-26FAE54C6CD1}"/>
              </a:ext>
            </a:extLst>
          </p:cNvPr>
          <p:cNvCxnSpPr/>
          <p:nvPr/>
        </p:nvCxnSpPr>
        <p:spPr>
          <a:xfrm>
            <a:off x="12278396" y="3689312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A4D48D4-1274-42FA-93EB-7841C870C537}"/>
              </a:ext>
            </a:extLst>
          </p:cNvPr>
          <p:cNvCxnSpPr>
            <a:cxnSpLocks/>
          </p:cNvCxnSpPr>
          <p:nvPr/>
        </p:nvCxnSpPr>
        <p:spPr>
          <a:xfrm flipH="1">
            <a:off x="12265915" y="4088803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2">
            <a:extLst>
              <a:ext uri="{FF2B5EF4-FFF2-40B4-BE49-F238E27FC236}">
                <a16:creationId xmlns:a16="http://schemas.microsoft.com/office/drawing/2014/main" id="{3F9E5B4C-02F5-4F85-990F-FBA56A5D063E}"/>
              </a:ext>
            </a:extLst>
          </p:cNvPr>
          <p:cNvSpPr txBox="1"/>
          <p:nvPr/>
        </p:nvSpPr>
        <p:spPr>
          <a:xfrm>
            <a:off x="11416077" y="3486693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8411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Text Box 5"/>
          <p:cNvSpPr txBox="1">
            <a:spLocks noChangeArrowheads="1"/>
          </p:cNvSpPr>
          <p:nvPr/>
        </p:nvSpPr>
        <p:spPr bwMode="auto">
          <a:xfrm>
            <a:off x="727869" y="681037"/>
            <a:ext cx="2895600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9B80E2E3-BB89-4D41-9980-314EB62BE9C0}"/>
              </a:ext>
            </a:extLst>
          </p:cNvPr>
          <p:cNvSpPr txBox="1"/>
          <p:nvPr/>
        </p:nvSpPr>
        <p:spPr>
          <a:xfrm>
            <a:off x="3058613" y="3486693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31A43-9E8F-4A32-A016-E296BDF5A011}"/>
              </a:ext>
            </a:extLst>
          </p:cNvPr>
          <p:cNvCxnSpPr/>
          <p:nvPr/>
        </p:nvCxnSpPr>
        <p:spPr>
          <a:xfrm>
            <a:off x="3037988" y="3689312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861FA3-5556-42B7-A2CB-DBA890AC37C6}"/>
              </a:ext>
            </a:extLst>
          </p:cNvPr>
          <p:cNvCxnSpPr>
            <a:cxnSpLocks/>
          </p:cNvCxnSpPr>
          <p:nvPr/>
        </p:nvCxnSpPr>
        <p:spPr>
          <a:xfrm flipH="1">
            <a:off x="3025507" y="4088803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2">
            <a:extLst>
              <a:ext uri="{FF2B5EF4-FFF2-40B4-BE49-F238E27FC236}">
                <a16:creationId xmlns:a16="http://schemas.microsoft.com/office/drawing/2014/main" id="{2E8779CE-AE70-4595-9E77-81BA75F9D5C0}"/>
              </a:ext>
            </a:extLst>
          </p:cNvPr>
          <p:cNvSpPr txBox="1"/>
          <p:nvPr/>
        </p:nvSpPr>
        <p:spPr>
          <a:xfrm>
            <a:off x="2175669" y="3486693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9" name="TextBox 52">
            <a:extLst>
              <a:ext uri="{FF2B5EF4-FFF2-40B4-BE49-F238E27FC236}">
                <a16:creationId xmlns:a16="http://schemas.microsoft.com/office/drawing/2014/main" id="{100712E5-95CE-46E5-9C29-F23620F1889E}"/>
              </a:ext>
            </a:extLst>
          </p:cNvPr>
          <p:cNvSpPr txBox="1"/>
          <p:nvPr/>
        </p:nvSpPr>
        <p:spPr>
          <a:xfrm>
            <a:off x="6182813" y="3486693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2004C3-8CA2-46D8-BFE7-B70EAFCF4082}"/>
              </a:ext>
            </a:extLst>
          </p:cNvPr>
          <p:cNvCxnSpPr/>
          <p:nvPr/>
        </p:nvCxnSpPr>
        <p:spPr>
          <a:xfrm>
            <a:off x="6162188" y="3689312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141302-78A6-4B11-92E5-E658049CA2B8}"/>
              </a:ext>
            </a:extLst>
          </p:cNvPr>
          <p:cNvCxnSpPr>
            <a:cxnSpLocks/>
          </p:cNvCxnSpPr>
          <p:nvPr/>
        </p:nvCxnSpPr>
        <p:spPr>
          <a:xfrm flipH="1">
            <a:off x="6149707" y="4088803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2">
            <a:extLst>
              <a:ext uri="{FF2B5EF4-FFF2-40B4-BE49-F238E27FC236}">
                <a16:creationId xmlns:a16="http://schemas.microsoft.com/office/drawing/2014/main" id="{E72E7355-B889-4D82-85C9-FF201E438FB4}"/>
              </a:ext>
            </a:extLst>
          </p:cNvPr>
          <p:cNvSpPr txBox="1"/>
          <p:nvPr/>
        </p:nvSpPr>
        <p:spPr>
          <a:xfrm>
            <a:off x="5299869" y="3486693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TextBox 52">
            <a:extLst>
              <a:ext uri="{FF2B5EF4-FFF2-40B4-BE49-F238E27FC236}">
                <a16:creationId xmlns:a16="http://schemas.microsoft.com/office/drawing/2014/main" id="{7CCADB59-8162-4063-9A9E-176F52A854C2}"/>
              </a:ext>
            </a:extLst>
          </p:cNvPr>
          <p:cNvSpPr txBox="1"/>
          <p:nvPr/>
        </p:nvSpPr>
        <p:spPr>
          <a:xfrm>
            <a:off x="9327221" y="3576637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58B2CF-F6AF-498C-B513-31B242D71568}"/>
              </a:ext>
            </a:extLst>
          </p:cNvPr>
          <p:cNvCxnSpPr/>
          <p:nvPr/>
        </p:nvCxnSpPr>
        <p:spPr>
          <a:xfrm>
            <a:off x="9306596" y="37792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F8EB27-DD6F-4E72-BBC6-897AB445A020}"/>
              </a:ext>
            </a:extLst>
          </p:cNvPr>
          <p:cNvCxnSpPr>
            <a:cxnSpLocks/>
          </p:cNvCxnSpPr>
          <p:nvPr/>
        </p:nvCxnSpPr>
        <p:spPr>
          <a:xfrm flipH="1">
            <a:off x="9294115" y="41787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52">
            <a:extLst>
              <a:ext uri="{FF2B5EF4-FFF2-40B4-BE49-F238E27FC236}">
                <a16:creationId xmlns:a16="http://schemas.microsoft.com/office/drawing/2014/main" id="{AC336A37-9FD4-4FC6-93D8-F8A0152D6BD1}"/>
              </a:ext>
            </a:extLst>
          </p:cNvPr>
          <p:cNvSpPr txBox="1"/>
          <p:nvPr/>
        </p:nvSpPr>
        <p:spPr>
          <a:xfrm>
            <a:off x="8444277" y="35766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EF1F760E-7F35-4916-9D2D-F55AB413109F}"/>
              </a:ext>
            </a:extLst>
          </p:cNvPr>
          <p:cNvSpPr txBox="1"/>
          <p:nvPr/>
        </p:nvSpPr>
        <p:spPr>
          <a:xfrm>
            <a:off x="12451421" y="3562893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EF803E-6C83-4A2B-8946-26FAE54C6CD1}"/>
              </a:ext>
            </a:extLst>
          </p:cNvPr>
          <p:cNvCxnSpPr/>
          <p:nvPr/>
        </p:nvCxnSpPr>
        <p:spPr>
          <a:xfrm>
            <a:off x="12430796" y="3765512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A4D48D4-1274-42FA-93EB-7841C870C537}"/>
              </a:ext>
            </a:extLst>
          </p:cNvPr>
          <p:cNvCxnSpPr>
            <a:cxnSpLocks/>
          </p:cNvCxnSpPr>
          <p:nvPr/>
        </p:nvCxnSpPr>
        <p:spPr>
          <a:xfrm flipH="1">
            <a:off x="12418315" y="4165003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2">
            <a:extLst>
              <a:ext uri="{FF2B5EF4-FFF2-40B4-BE49-F238E27FC236}">
                <a16:creationId xmlns:a16="http://schemas.microsoft.com/office/drawing/2014/main" id="{3F9E5B4C-02F5-4F85-990F-FBA56A5D063E}"/>
              </a:ext>
            </a:extLst>
          </p:cNvPr>
          <p:cNvSpPr txBox="1"/>
          <p:nvPr/>
        </p:nvSpPr>
        <p:spPr>
          <a:xfrm>
            <a:off x="11568477" y="3562893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0451D8-47F4-434A-BD15-E8573D6EAA97}"/>
              </a:ext>
            </a:extLst>
          </p:cNvPr>
          <p:cNvCxnSpPr>
            <a:cxnSpLocks/>
          </p:cNvCxnSpPr>
          <p:nvPr/>
        </p:nvCxnSpPr>
        <p:spPr>
          <a:xfrm flipH="1">
            <a:off x="2283715" y="4643437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2">
            <a:extLst>
              <a:ext uri="{FF2B5EF4-FFF2-40B4-BE49-F238E27FC236}">
                <a16:creationId xmlns:a16="http://schemas.microsoft.com/office/drawing/2014/main" id="{59489ED5-658B-4978-915D-190428A9E478}"/>
              </a:ext>
            </a:extLst>
          </p:cNvPr>
          <p:cNvSpPr txBox="1"/>
          <p:nvPr/>
        </p:nvSpPr>
        <p:spPr>
          <a:xfrm>
            <a:off x="2175669" y="401175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2CB42781-93EB-4519-A292-24E038EAAA45}"/>
              </a:ext>
            </a:extLst>
          </p:cNvPr>
          <p:cNvSpPr txBox="1"/>
          <p:nvPr/>
        </p:nvSpPr>
        <p:spPr>
          <a:xfrm>
            <a:off x="2251869" y="47196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id="{70574C60-A18E-4305-9E29-AC894E92089D}"/>
              </a:ext>
            </a:extLst>
          </p:cNvPr>
          <p:cNvSpPr txBox="1"/>
          <p:nvPr/>
        </p:nvSpPr>
        <p:spPr>
          <a:xfrm>
            <a:off x="2785269" y="40338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6324C410-A4B4-4A5A-A76C-1A82230BBFF6}"/>
              </a:ext>
            </a:extLst>
          </p:cNvPr>
          <p:cNvSpPr txBox="1"/>
          <p:nvPr/>
        </p:nvSpPr>
        <p:spPr>
          <a:xfrm>
            <a:off x="5299869" y="41100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4F63EA2D-7160-4CCB-969C-220677768F3D}"/>
              </a:ext>
            </a:extLst>
          </p:cNvPr>
          <p:cNvSpPr txBox="1"/>
          <p:nvPr/>
        </p:nvSpPr>
        <p:spPr>
          <a:xfrm>
            <a:off x="5574312" y="477375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61466C-E1CF-451F-AB68-E2E4314A8E9D}"/>
              </a:ext>
            </a:extLst>
          </p:cNvPr>
          <p:cNvCxnSpPr>
            <a:cxnSpLocks/>
          </p:cNvCxnSpPr>
          <p:nvPr/>
        </p:nvCxnSpPr>
        <p:spPr>
          <a:xfrm flipH="1">
            <a:off x="5376069" y="4795837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2">
            <a:extLst>
              <a:ext uri="{FF2B5EF4-FFF2-40B4-BE49-F238E27FC236}">
                <a16:creationId xmlns:a16="http://schemas.microsoft.com/office/drawing/2014/main" id="{6EDBC18C-73BF-4032-A91E-BBE12A937E42}"/>
              </a:ext>
            </a:extLst>
          </p:cNvPr>
          <p:cNvSpPr txBox="1"/>
          <p:nvPr/>
        </p:nvSpPr>
        <p:spPr>
          <a:xfrm>
            <a:off x="8500269" y="416415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52">
            <a:extLst>
              <a:ext uri="{FF2B5EF4-FFF2-40B4-BE49-F238E27FC236}">
                <a16:creationId xmlns:a16="http://schemas.microsoft.com/office/drawing/2014/main" id="{CDA5BD52-C968-41B5-9515-F501EF89D91B}"/>
              </a:ext>
            </a:extLst>
          </p:cNvPr>
          <p:cNvSpPr txBox="1"/>
          <p:nvPr/>
        </p:nvSpPr>
        <p:spPr>
          <a:xfrm>
            <a:off x="6214269" y="4011751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7E7B60-B7A3-45A8-9B32-0998180782FD}"/>
              </a:ext>
            </a:extLst>
          </p:cNvPr>
          <p:cNvCxnSpPr>
            <a:cxnSpLocks/>
          </p:cNvCxnSpPr>
          <p:nvPr/>
        </p:nvCxnSpPr>
        <p:spPr>
          <a:xfrm flipH="1">
            <a:off x="8652669" y="4872037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52">
            <a:extLst>
              <a:ext uri="{FF2B5EF4-FFF2-40B4-BE49-F238E27FC236}">
                <a16:creationId xmlns:a16="http://schemas.microsoft.com/office/drawing/2014/main" id="{1A21829B-76B4-45F6-B292-1BC3B3657F62}"/>
              </a:ext>
            </a:extLst>
          </p:cNvPr>
          <p:cNvSpPr txBox="1"/>
          <p:nvPr/>
        </p:nvSpPr>
        <p:spPr>
          <a:xfrm>
            <a:off x="8805069" y="484995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52">
            <a:extLst>
              <a:ext uri="{FF2B5EF4-FFF2-40B4-BE49-F238E27FC236}">
                <a16:creationId xmlns:a16="http://schemas.microsoft.com/office/drawing/2014/main" id="{0F275A6D-A264-42CE-98D7-3ECD8B9A2C40}"/>
              </a:ext>
            </a:extLst>
          </p:cNvPr>
          <p:cNvSpPr txBox="1"/>
          <p:nvPr/>
        </p:nvSpPr>
        <p:spPr>
          <a:xfrm>
            <a:off x="9376580" y="4186237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52">
            <a:extLst>
              <a:ext uri="{FF2B5EF4-FFF2-40B4-BE49-F238E27FC236}">
                <a16:creationId xmlns:a16="http://schemas.microsoft.com/office/drawing/2014/main" id="{8AEBD00D-E05A-4494-98CB-2D73458B598F}"/>
              </a:ext>
            </a:extLst>
          </p:cNvPr>
          <p:cNvSpPr txBox="1"/>
          <p:nvPr/>
        </p:nvSpPr>
        <p:spPr>
          <a:xfrm>
            <a:off x="11594112" y="416415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52">
            <a:extLst>
              <a:ext uri="{FF2B5EF4-FFF2-40B4-BE49-F238E27FC236}">
                <a16:creationId xmlns:a16="http://schemas.microsoft.com/office/drawing/2014/main" id="{B93DEB4A-B4F0-42E3-8D46-74F67B088ECA}"/>
              </a:ext>
            </a:extLst>
          </p:cNvPr>
          <p:cNvSpPr txBox="1"/>
          <p:nvPr/>
        </p:nvSpPr>
        <p:spPr>
          <a:xfrm>
            <a:off x="12462669" y="4164151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2157E6-C445-44ED-8E1A-83BACD2AF251}"/>
              </a:ext>
            </a:extLst>
          </p:cNvPr>
          <p:cNvCxnSpPr>
            <a:cxnSpLocks/>
          </p:cNvCxnSpPr>
          <p:nvPr/>
        </p:nvCxnSpPr>
        <p:spPr>
          <a:xfrm flipH="1">
            <a:off x="11656315" y="4872037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2">
            <a:extLst>
              <a:ext uri="{FF2B5EF4-FFF2-40B4-BE49-F238E27FC236}">
                <a16:creationId xmlns:a16="http://schemas.microsoft.com/office/drawing/2014/main" id="{37560256-8484-4249-9B88-8A86E7F318E3}"/>
              </a:ext>
            </a:extLst>
          </p:cNvPr>
          <p:cNvSpPr txBox="1"/>
          <p:nvPr/>
        </p:nvSpPr>
        <p:spPr>
          <a:xfrm>
            <a:off x="11929269" y="4872037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7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Text Box 5"/>
          <p:cNvSpPr txBox="1">
            <a:spLocks noChangeArrowheads="1"/>
          </p:cNvSpPr>
          <p:nvPr/>
        </p:nvSpPr>
        <p:spPr bwMode="auto">
          <a:xfrm>
            <a:off x="727868" y="681037"/>
            <a:ext cx="5600701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 tính rồi tính: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Cloud Callout 73"/>
          <p:cNvSpPr/>
          <p:nvPr/>
        </p:nvSpPr>
        <p:spPr>
          <a:xfrm>
            <a:off x="7778258" y="945464"/>
            <a:ext cx="7097613" cy="1972793"/>
          </a:xfrm>
          <a:prstGeom prst="cloudCallout">
            <a:avLst>
              <a:gd name="adj1" fmla="val -26486"/>
              <a:gd name="adj2" fmla="val 74551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636F0185-9906-440A-8B8D-5D719C5EC3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009" y="7843837"/>
            <a:ext cx="2219546" cy="571500"/>
          </a:xfrm>
          <a:prstGeom prst="rect">
            <a:avLst/>
          </a:prstGeom>
        </p:spPr>
      </p:pic>
      <p:sp>
        <p:nvSpPr>
          <p:cNvPr id="13" name="TextBox 52">
            <a:extLst>
              <a:ext uri="{FF2B5EF4-FFF2-40B4-BE49-F238E27FC236}">
                <a16:creationId xmlns:a16="http://schemas.microsoft.com/office/drawing/2014/main" id="{9B80E2E3-BB89-4D41-9980-314EB62BE9C0}"/>
              </a:ext>
            </a:extLst>
          </p:cNvPr>
          <p:cNvSpPr txBox="1"/>
          <p:nvPr/>
        </p:nvSpPr>
        <p:spPr>
          <a:xfrm flipH="1">
            <a:off x="1753456" y="3783151"/>
            <a:ext cx="187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52">
            <a:extLst>
              <a:ext uri="{FF2B5EF4-FFF2-40B4-BE49-F238E27FC236}">
                <a16:creationId xmlns:a16="http://schemas.microsoft.com/office/drawing/2014/main" id="{2E8779CE-AE70-4595-9E77-81BA75F9D5C0}"/>
              </a:ext>
            </a:extLst>
          </p:cNvPr>
          <p:cNvSpPr txBox="1"/>
          <p:nvPr/>
        </p:nvSpPr>
        <p:spPr>
          <a:xfrm>
            <a:off x="972104" y="3769407"/>
            <a:ext cx="68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9F99B478-2B46-4161-A6F4-BE9D5A10A987}"/>
              </a:ext>
            </a:extLst>
          </p:cNvPr>
          <p:cNvSpPr txBox="1"/>
          <p:nvPr/>
        </p:nvSpPr>
        <p:spPr>
          <a:xfrm flipH="1">
            <a:off x="1753456" y="5383351"/>
            <a:ext cx="187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74CC3F0E-105E-4644-ACD4-FBA5DC6EE11D}"/>
              </a:ext>
            </a:extLst>
          </p:cNvPr>
          <p:cNvSpPr txBox="1"/>
          <p:nvPr/>
        </p:nvSpPr>
        <p:spPr>
          <a:xfrm>
            <a:off x="991456" y="5383351"/>
            <a:ext cx="68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E9CBD076-6CFC-4ABF-9189-77404BA86845}"/>
              </a:ext>
            </a:extLst>
          </p:cNvPr>
          <p:cNvSpPr txBox="1"/>
          <p:nvPr/>
        </p:nvSpPr>
        <p:spPr>
          <a:xfrm flipH="1">
            <a:off x="5299869" y="3783151"/>
            <a:ext cx="187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id="{1C1ACA75-EC3D-42D8-BD71-06726C226B58}"/>
              </a:ext>
            </a:extLst>
          </p:cNvPr>
          <p:cNvSpPr txBox="1"/>
          <p:nvPr/>
        </p:nvSpPr>
        <p:spPr>
          <a:xfrm flipH="1">
            <a:off x="5299869" y="5383351"/>
            <a:ext cx="187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: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4F4B10B8-EBFF-4DA7-BD28-DD86DB4CB87F}"/>
              </a:ext>
            </a:extLst>
          </p:cNvPr>
          <p:cNvSpPr txBox="1"/>
          <p:nvPr/>
        </p:nvSpPr>
        <p:spPr>
          <a:xfrm flipH="1">
            <a:off x="9262269" y="3859351"/>
            <a:ext cx="190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4362753E-7D5D-4475-941C-A3B97A049623}"/>
              </a:ext>
            </a:extLst>
          </p:cNvPr>
          <p:cNvSpPr txBox="1"/>
          <p:nvPr/>
        </p:nvSpPr>
        <p:spPr>
          <a:xfrm flipH="1">
            <a:off x="9262269" y="5418815"/>
            <a:ext cx="190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: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id="{82DAE8CF-1CCE-40D4-813C-78BBB8B1F2CB}"/>
              </a:ext>
            </a:extLst>
          </p:cNvPr>
          <p:cNvSpPr txBox="1"/>
          <p:nvPr/>
        </p:nvSpPr>
        <p:spPr>
          <a:xfrm flipH="1">
            <a:off x="12843669" y="3857311"/>
            <a:ext cx="190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: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2DC85847-D281-461C-8731-28805E3A409E}"/>
              </a:ext>
            </a:extLst>
          </p:cNvPr>
          <p:cNvSpPr txBox="1"/>
          <p:nvPr/>
        </p:nvSpPr>
        <p:spPr>
          <a:xfrm flipH="1">
            <a:off x="13072269" y="5383351"/>
            <a:ext cx="190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: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2">
            <a:extLst>
              <a:ext uri="{FF2B5EF4-FFF2-40B4-BE49-F238E27FC236}">
                <a16:creationId xmlns:a16="http://schemas.microsoft.com/office/drawing/2014/main" id="{9B80E2E3-BB89-4D41-9980-314EB62BE9C0}"/>
              </a:ext>
            </a:extLst>
          </p:cNvPr>
          <p:cNvSpPr txBox="1"/>
          <p:nvPr/>
        </p:nvSpPr>
        <p:spPr>
          <a:xfrm>
            <a:off x="3058613" y="2586037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31A43-9E8F-4A32-A016-E296BDF5A011}"/>
              </a:ext>
            </a:extLst>
          </p:cNvPr>
          <p:cNvCxnSpPr/>
          <p:nvPr/>
        </p:nvCxnSpPr>
        <p:spPr>
          <a:xfrm>
            <a:off x="3037988" y="27886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861FA3-5556-42B7-A2CB-DBA890AC37C6}"/>
              </a:ext>
            </a:extLst>
          </p:cNvPr>
          <p:cNvCxnSpPr>
            <a:cxnSpLocks/>
          </p:cNvCxnSpPr>
          <p:nvPr/>
        </p:nvCxnSpPr>
        <p:spPr>
          <a:xfrm flipH="1">
            <a:off x="3025507" y="31881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2">
            <a:extLst>
              <a:ext uri="{FF2B5EF4-FFF2-40B4-BE49-F238E27FC236}">
                <a16:creationId xmlns:a16="http://schemas.microsoft.com/office/drawing/2014/main" id="{2E8779CE-AE70-4595-9E77-81BA75F9D5C0}"/>
              </a:ext>
            </a:extLst>
          </p:cNvPr>
          <p:cNvSpPr txBox="1"/>
          <p:nvPr/>
        </p:nvSpPr>
        <p:spPr>
          <a:xfrm>
            <a:off x="2175669" y="25860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52">
            <a:extLst>
              <a:ext uri="{FF2B5EF4-FFF2-40B4-BE49-F238E27FC236}">
                <a16:creationId xmlns:a16="http://schemas.microsoft.com/office/drawing/2014/main" id="{100712E5-95CE-46E5-9C29-F23620F1889E}"/>
              </a:ext>
            </a:extLst>
          </p:cNvPr>
          <p:cNvSpPr txBox="1"/>
          <p:nvPr/>
        </p:nvSpPr>
        <p:spPr>
          <a:xfrm>
            <a:off x="6182813" y="2586037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2004C3-8CA2-46D8-BFE7-B70EAFCF4082}"/>
              </a:ext>
            </a:extLst>
          </p:cNvPr>
          <p:cNvCxnSpPr/>
          <p:nvPr/>
        </p:nvCxnSpPr>
        <p:spPr>
          <a:xfrm>
            <a:off x="6162188" y="27886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141302-78A6-4B11-92E5-E658049CA2B8}"/>
              </a:ext>
            </a:extLst>
          </p:cNvPr>
          <p:cNvCxnSpPr>
            <a:cxnSpLocks/>
          </p:cNvCxnSpPr>
          <p:nvPr/>
        </p:nvCxnSpPr>
        <p:spPr>
          <a:xfrm flipH="1">
            <a:off x="6149707" y="31881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2">
            <a:extLst>
              <a:ext uri="{FF2B5EF4-FFF2-40B4-BE49-F238E27FC236}">
                <a16:creationId xmlns:a16="http://schemas.microsoft.com/office/drawing/2014/main" id="{E72E7355-B889-4D82-85C9-FF201E438FB4}"/>
              </a:ext>
            </a:extLst>
          </p:cNvPr>
          <p:cNvSpPr txBox="1"/>
          <p:nvPr/>
        </p:nvSpPr>
        <p:spPr>
          <a:xfrm>
            <a:off x="5299869" y="25860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3" name="TextBox 52">
            <a:extLst>
              <a:ext uri="{FF2B5EF4-FFF2-40B4-BE49-F238E27FC236}">
                <a16:creationId xmlns:a16="http://schemas.microsoft.com/office/drawing/2014/main" id="{7CCADB59-8162-4063-9A9E-176F52A854C2}"/>
              </a:ext>
            </a:extLst>
          </p:cNvPr>
          <p:cNvSpPr txBox="1"/>
          <p:nvPr/>
        </p:nvSpPr>
        <p:spPr>
          <a:xfrm>
            <a:off x="9327221" y="2675981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58B2CF-F6AF-498C-B513-31B242D71568}"/>
              </a:ext>
            </a:extLst>
          </p:cNvPr>
          <p:cNvCxnSpPr/>
          <p:nvPr/>
        </p:nvCxnSpPr>
        <p:spPr>
          <a:xfrm>
            <a:off x="9306596" y="2878600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F8EB27-DD6F-4E72-BBC6-897AB445A020}"/>
              </a:ext>
            </a:extLst>
          </p:cNvPr>
          <p:cNvCxnSpPr>
            <a:cxnSpLocks/>
          </p:cNvCxnSpPr>
          <p:nvPr/>
        </p:nvCxnSpPr>
        <p:spPr>
          <a:xfrm flipH="1">
            <a:off x="9294115" y="3278091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52">
            <a:extLst>
              <a:ext uri="{FF2B5EF4-FFF2-40B4-BE49-F238E27FC236}">
                <a16:creationId xmlns:a16="http://schemas.microsoft.com/office/drawing/2014/main" id="{AC336A37-9FD4-4FC6-93D8-F8A0152D6BD1}"/>
              </a:ext>
            </a:extLst>
          </p:cNvPr>
          <p:cNvSpPr txBox="1"/>
          <p:nvPr/>
        </p:nvSpPr>
        <p:spPr>
          <a:xfrm>
            <a:off x="8444277" y="267598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EF1F760E-7F35-4916-9D2D-F55AB413109F}"/>
              </a:ext>
            </a:extLst>
          </p:cNvPr>
          <p:cNvSpPr txBox="1"/>
          <p:nvPr/>
        </p:nvSpPr>
        <p:spPr>
          <a:xfrm>
            <a:off x="12451421" y="2662237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EF803E-6C83-4A2B-8946-26FAE54C6CD1}"/>
              </a:ext>
            </a:extLst>
          </p:cNvPr>
          <p:cNvCxnSpPr/>
          <p:nvPr/>
        </p:nvCxnSpPr>
        <p:spPr>
          <a:xfrm>
            <a:off x="12430796" y="28648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A4D48D4-1274-42FA-93EB-7841C870C537}"/>
              </a:ext>
            </a:extLst>
          </p:cNvPr>
          <p:cNvCxnSpPr>
            <a:cxnSpLocks/>
          </p:cNvCxnSpPr>
          <p:nvPr/>
        </p:nvCxnSpPr>
        <p:spPr>
          <a:xfrm flipH="1">
            <a:off x="12418315" y="32643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2">
            <a:extLst>
              <a:ext uri="{FF2B5EF4-FFF2-40B4-BE49-F238E27FC236}">
                <a16:creationId xmlns:a16="http://schemas.microsoft.com/office/drawing/2014/main" id="{3F9E5B4C-02F5-4F85-990F-FBA56A5D063E}"/>
              </a:ext>
            </a:extLst>
          </p:cNvPr>
          <p:cNvSpPr txBox="1"/>
          <p:nvPr/>
        </p:nvSpPr>
        <p:spPr>
          <a:xfrm>
            <a:off x="11568477" y="26622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0451D8-47F4-434A-BD15-E8573D6EAA97}"/>
              </a:ext>
            </a:extLst>
          </p:cNvPr>
          <p:cNvCxnSpPr>
            <a:cxnSpLocks/>
          </p:cNvCxnSpPr>
          <p:nvPr/>
        </p:nvCxnSpPr>
        <p:spPr>
          <a:xfrm flipH="1">
            <a:off x="2283715" y="3742781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2">
            <a:extLst>
              <a:ext uri="{FF2B5EF4-FFF2-40B4-BE49-F238E27FC236}">
                <a16:creationId xmlns:a16="http://schemas.microsoft.com/office/drawing/2014/main" id="{59489ED5-658B-4978-915D-190428A9E478}"/>
              </a:ext>
            </a:extLst>
          </p:cNvPr>
          <p:cNvSpPr txBox="1"/>
          <p:nvPr/>
        </p:nvSpPr>
        <p:spPr>
          <a:xfrm>
            <a:off x="2175669" y="31110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2CB42781-93EB-4519-A292-24E038EAAA45}"/>
              </a:ext>
            </a:extLst>
          </p:cNvPr>
          <p:cNvSpPr txBox="1"/>
          <p:nvPr/>
        </p:nvSpPr>
        <p:spPr>
          <a:xfrm>
            <a:off x="2251869" y="381898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0</a:t>
            </a:r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id="{70574C60-A18E-4305-9E29-AC894E92089D}"/>
              </a:ext>
            </a:extLst>
          </p:cNvPr>
          <p:cNvSpPr txBox="1"/>
          <p:nvPr/>
        </p:nvSpPr>
        <p:spPr>
          <a:xfrm>
            <a:off x="2785269" y="313318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6324C410-A4B4-4A5A-A76C-1A82230BBFF6}"/>
              </a:ext>
            </a:extLst>
          </p:cNvPr>
          <p:cNvSpPr txBox="1"/>
          <p:nvPr/>
        </p:nvSpPr>
        <p:spPr>
          <a:xfrm>
            <a:off x="5299869" y="320938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4F63EA2D-7160-4CCB-969C-220677768F3D}"/>
              </a:ext>
            </a:extLst>
          </p:cNvPr>
          <p:cNvSpPr txBox="1"/>
          <p:nvPr/>
        </p:nvSpPr>
        <p:spPr>
          <a:xfrm>
            <a:off x="5574312" y="38730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61466C-E1CF-451F-AB68-E2E4314A8E9D}"/>
              </a:ext>
            </a:extLst>
          </p:cNvPr>
          <p:cNvCxnSpPr>
            <a:cxnSpLocks/>
          </p:cNvCxnSpPr>
          <p:nvPr/>
        </p:nvCxnSpPr>
        <p:spPr>
          <a:xfrm flipH="1">
            <a:off x="5376069" y="3895181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2">
            <a:extLst>
              <a:ext uri="{FF2B5EF4-FFF2-40B4-BE49-F238E27FC236}">
                <a16:creationId xmlns:a16="http://schemas.microsoft.com/office/drawing/2014/main" id="{6EDBC18C-73BF-4032-A91E-BBE12A937E42}"/>
              </a:ext>
            </a:extLst>
          </p:cNvPr>
          <p:cNvSpPr txBox="1"/>
          <p:nvPr/>
        </p:nvSpPr>
        <p:spPr>
          <a:xfrm>
            <a:off x="8500269" y="32634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52">
            <a:extLst>
              <a:ext uri="{FF2B5EF4-FFF2-40B4-BE49-F238E27FC236}">
                <a16:creationId xmlns:a16="http://schemas.microsoft.com/office/drawing/2014/main" id="{CDA5BD52-C968-41B5-9515-F501EF89D91B}"/>
              </a:ext>
            </a:extLst>
          </p:cNvPr>
          <p:cNvSpPr txBox="1"/>
          <p:nvPr/>
        </p:nvSpPr>
        <p:spPr>
          <a:xfrm>
            <a:off x="6214269" y="3111095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7E7B60-B7A3-45A8-9B32-0998180782FD}"/>
              </a:ext>
            </a:extLst>
          </p:cNvPr>
          <p:cNvCxnSpPr>
            <a:cxnSpLocks/>
          </p:cNvCxnSpPr>
          <p:nvPr/>
        </p:nvCxnSpPr>
        <p:spPr>
          <a:xfrm flipH="1">
            <a:off x="8652669" y="3971381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52">
            <a:extLst>
              <a:ext uri="{FF2B5EF4-FFF2-40B4-BE49-F238E27FC236}">
                <a16:creationId xmlns:a16="http://schemas.microsoft.com/office/drawing/2014/main" id="{1A21829B-76B4-45F6-B292-1BC3B3657F62}"/>
              </a:ext>
            </a:extLst>
          </p:cNvPr>
          <p:cNvSpPr txBox="1"/>
          <p:nvPr/>
        </p:nvSpPr>
        <p:spPr>
          <a:xfrm>
            <a:off x="8805069" y="39492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52">
            <a:extLst>
              <a:ext uri="{FF2B5EF4-FFF2-40B4-BE49-F238E27FC236}">
                <a16:creationId xmlns:a16="http://schemas.microsoft.com/office/drawing/2014/main" id="{0F275A6D-A264-42CE-98D7-3ECD8B9A2C40}"/>
              </a:ext>
            </a:extLst>
          </p:cNvPr>
          <p:cNvSpPr txBox="1"/>
          <p:nvPr/>
        </p:nvSpPr>
        <p:spPr>
          <a:xfrm>
            <a:off x="9376580" y="3285581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52">
            <a:extLst>
              <a:ext uri="{FF2B5EF4-FFF2-40B4-BE49-F238E27FC236}">
                <a16:creationId xmlns:a16="http://schemas.microsoft.com/office/drawing/2014/main" id="{8AEBD00D-E05A-4494-98CB-2D73458B598F}"/>
              </a:ext>
            </a:extLst>
          </p:cNvPr>
          <p:cNvSpPr txBox="1"/>
          <p:nvPr/>
        </p:nvSpPr>
        <p:spPr>
          <a:xfrm>
            <a:off x="11594112" y="32634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52">
            <a:extLst>
              <a:ext uri="{FF2B5EF4-FFF2-40B4-BE49-F238E27FC236}">
                <a16:creationId xmlns:a16="http://schemas.microsoft.com/office/drawing/2014/main" id="{B93DEB4A-B4F0-42E3-8D46-74F67B088ECA}"/>
              </a:ext>
            </a:extLst>
          </p:cNvPr>
          <p:cNvSpPr txBox="1"/>
          <p:nvPr/>
        </p:nvSpPr>
        <p:spPr>
          <a:xfrm>
            <a:off x="12462669" y="3263495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2157E6-C445-44ED-8E1A-83BACD2AF251}"/>
              </a:ext>
            </a:extLst>
          </p:cNvPr>
          <p:cNvCxnSpPr>
            <a:cxnSpLocks/>
          </p:cNvCxnSpPr>
          <p:nvPr/>
        </p:nvCxnSpPr>
        <p:spPr>
          <a:xfrm flipH="1">
            <a:off x="11656315" y="3971381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2">
            <a:extLst>
              <a:ext uri="{FF2B5EF4-FFF2-40B4-BE49-F238E27FC236}">
                <a16:creationId xmlns:a16="http://schemas.microsoft.com/office/drawing/2014/main" id="{37560256-8484-4249-9B88-8A86E7F318E3}"/>
              </a:ext>
            </a:extLst>
          </p:cNvPr>
          <p:cNvSpPr txBox="1"/>
          <p:nvPr/>
        </p:nvSpPr>
        <p:spPr>
          <a:xfrm>
            <a:off x="11929269" y="3971381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52">
            <a:extLst>
              <a:ext uri="{FF2B5EF4-FFF2-40B4-BE49-F238E27FC236}">
                <a16:creationId xmlns:a16="http://schemas.microsoft.com/office/drawing/2014/main" id="{1836DA9C-4C09-4F9F-B45F-993AD7C7D179}"/>
              </a:ext>
            </a:extLst>
          </p:cNvPr>
          <p:cNvSpPr txBox="1"/>
          <p:nvPr/>
        </p:nvSpPr>
        <p:spPr>
          <a:xfrm>
            <a:off x="3058613" y="5329237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145C0C0-89DC-4BF0-97A5-52BA5BEAC656}"/>
              </a:ext>
            </a:extLst>
          </p:cNvPr>
          <p:cNvCxnSpPr/>
          <p:nvPr/>
        </p:nvCxnSpPr>
        <p:spPr>
          <a:xfrm>
            <a:off x="3037988" y="55318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E12373-CDDD-4FF0-A257-615423DF02BB}"/>
              </a:ext>
            </a:extLst>
          </p:cNvPr>
          <p:cNvCxnSpPr>
            <a:cxnSpLocks/>
          </p:cNvCxnSpPr>
          <p:nvPr/>
        </p:nvCxnSpPr>
        <p:spPr>
          <a:xfrm flipH="1">
            <a:off x="3025507" y="59313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2">
            <a:extLst>
              <a:ext uri="{FF2B5EF4-FFF2-40B4-BE49-F238E27FC236}">
                <a16:creationId xmlns:a16="http://schemas.microsoft.com/office/drawing/2014/main" id="{ABEDC9AD-0BA5-42DA-8DF3-AEFBB063035C}"/>
              </a:ext>
            </a:extLst>
          </p:cNvPr>
          <p:cNvSpPr txBox="1"/>
          <p:nvPr/>
        </p:nvSpPr>
        <p:spPr>
          <a:xfrm>
            <a:off x="2175669" y="53292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B0ED4E-8100-48E1-B72B-B7DDE77FD0F1}"/>
              </a:ext>
            </a:extLst>
          </p:cNvPr>
          <p:cNvSpPr txBox="1"/>
          <p:nvPr/>
        </p:nvSpPr>
        <p:spPr>
          <a:xfrm>
            <a:off x="6182813" y="5329237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B2759B-12C0-4A94-8E5D-50486687CCB4}"/>
              </a:ext>
            </a:extLst>
          </p:cNvPr>
          <p:cNvCxnSpPr/>
          <p:nvPr/>
        </p:nvCxnSpPr>
        <p:spPr>
          <a:xfrm>
            <a:off x="6162188" y="55318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EB3AC3-90B4-4431-A8E3-33E38433D6C6}"/>
              </a:ext>
            </a:extLst>
          </p:cNvPr>
          <p:cNvCxnSpPr>
            <a:cxnSpLocks/>
          </p:cNvCxnSpPr>
          <p:nvPr/>
        </p:nvCxnSpPr>
        <p:spPr>
          <a:xfrm flipH="1">
            <a:off x="6149707" y="59313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2">
            <a:extLst>
              <a:ext uri="{FF2B5EF4-FFF2-40B4-BE49-F238E27FC236}">
                <a16:creationId xmlns:a16="http://schemas.microsoft.com/office/drawing/2014/main" id="{12D289EF-FFD2-486C-B251-B1AB7F6A75E9}"/>
              </a:ext>
            </a:extLst>
          </p:cNvPr>
          <p:cNvSpPr txBox="1"/>
          <p:nvPr/>
        </p:nvSpPr>
        <p:spPr>
          <a:xfrm>
            <a:off x="5299869" y="53292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57" name="TextBox 52">
            <a:extLst>
              <a:ext uri="{FF2B5EF4-FFF2-40B4-BE49-F238E27FC236}">
                <a16:creationId xmlns:a16="http://schemas.microsoft.com/office/drawing/2014/main" id="{7E56A501-C815-439B-8F30-BD2D874A1441}"/>
              </a:ext>
            </a:extLst>
          </p:cNvPr>
          <p:cNvSpPr txBox="1"/>
          <p:nvPr/>
        </p:nvSpPr>
        <p:spPr>
          <a:xfrm>
            <a:off x="9327221" y="5419181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A52477-3B58-4593-80BA-60D153BC9740}"/>
              </a:ext>
            </a:extLst>
          </p:cNvPr>
          <p:cNvCxnSpPr/>
          <p:nvPr/>
        </p:nvCxnSpPr>
        <p:spPr>
          <a:xfrm>
            <a:off x="9306596" y="5621800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B74D1C-0181-42E5-BE64-23893A048B52}"/>
              </a:ext>
            </a:extLst>
          </p:cNvPr>
          <p:cNvCxnSpPr>
            <a:cxnSpLocks/>
          </p:cNvCxnSpPr>
          <p:nvPr/>
        </p:nvCxnSpPr>
        <p:spPr>
          <a:xfrm flipH="1">
            <a:off x="9294115" y="6021291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2">
            <a:extLst>
              <a:ext uri="{FF2B5EF4-FFF2-40B4-BE49-F238E27FC236}">
                <a16:creationId xmlns:a16="http://schemas.microsoft.com/office/drawing/2014/main" id="{BE8F1CBA-963A-4579-AF7C-F81FEAA0C654}"/>
              </a:ext>
            </a:extLst>
          </p:cNvPr>
          <p:cNvSpPr txBox="1"/>
          <p:nvPr/>
        </p:nvSpPr>
        <p:spPr>
          <a:xfrm>
            <a:off x="8444277" y="541918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52">
            <a:extLst>
              <a:ext uri="{FF2B5EF4-FFF2-40B4-BE49-F238E27FC236}">
                <a16:creationId xmlns:a16="http://schemas.microsoft.com/office/drawing/2014/main" id="{3146D68F-C1D6-4787-B9FE-D326547356FC}"/>
              </a:ext>
            </a:extLst>
          </p:cNvPr>
          <p:cNvSpPr txBox="1"/>
          <p:nvPr/>
        </p:nvSpPr>
        <p:spPr>
          <a:xfrm>
            <a:off x="12451421" y="5405437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954697-3CE1-45C1-A945-51C4EEDE5349}"/>
              </a:ext>
            </a:extLst>
          </p:cNvPr>
          <p:cNvCxnSpPr/>
          <p:nvPr/>
        </p:nvCxnSpPr>
        <p:spPr>
          <a:xfrm>
            <a:off x="12430796" y="56080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A00A621-AA28-45A0-8966-B2973EB87914}"/>
              </a:ext>
            </a:extLst>
          </p:cNvPr>
          <p:cNvCxnSpPr>
            <a:cxnSpLocks/>
          </p:cNvCxnSpPr>
          <p:nvPr/>
        </p:nvCxnSpPr>
        <p:spPr>
          <a:xfrm flipH="1">
            <a:off x="12418315" y="60075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52">
            <a:extLst>
              <a:ext uri="{FF2B5EF4-FFF2-40B4-BE49-F238E27FC236}">
                <a16:creationId xmlns:a16="http://schemas.microsoft.com/office/drawing/2014/main" id="{26D81F77-B96F-4E52-8B5F-DABFC68D8CF5}"/>
              </a:ext>
            </a:extLst>
          </p:cNvPr>
          <p:cNvSpPr txBox="1"/>
          <p:nvPr/>
        </p:nvSpPr>
        <p:spPr>
          <a:xfrm>
            <a:off x="11568477" y="5405437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478EBE-1125-45DB-B3F2-D36F02F3AD0E}"/>
              </a:ext>
            </a:extLst>
          </p:cNvPr>
          <p:cNvCxnSpPr>
            <a:cxnSpLocks/>
          </p:cNvCxnSpPr>
          <p:nvPr/>
        </p:nvCxnSpPr>
        <p:spPr>
          <a:xfrm flipH="1">
            <a:off x="2283715" y="6485981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52">
            <a:extLst>
              <a:ext uri="{FF2B5EF4-FFF2-40B4-BE49-F238E27FC236}">
                <a16:creationId xmlns:a16="http://schemas.microsoft.com/office/drawing/2014/main" id="{1DC2283B-20C9-48C1-8005-68931CA6AF2D}"/>
              </a:ext>
            </a:extLst>
          </p:cNvPr>
          <p:cNvSpPr txBox="1"/>
          <p:nvPr/>
        </p:nvSpPr>
        <p:spPr>
          <a:xfrm>
            <a:off x="2175669" y="58542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52">
            <a:extLst>
              <a:ext uri="{FF2B5EF4-FFF2-40B4-BE49-F238E27FC236}">
                <a16:creationId xmlns:a16="http://schemas.microsoft.com/office/drawing/2014/main" id="{479D794A-78E8-4B02-B673-322CC4FA4162}"/>
              </a:ext>
            </a:extLst>
          </p:cNvPr>
          <p:cNvSpPr txBox="1"/>
          <p:nvPr/>
        </p:nvSpPr>
        <p:spPr>
          <a:xfrm>
            <a:off x="2175669" y="656218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</a:t>
            </a:r>
          </a:p>
        </p:txBody>
      </p:sp>
      <p:sp>
        <p:nvSpPr>
          <p:cNvPr id="68" name="TextBox 52">
            <a:extLst>
              <a:ext uri="{FF2B5EF4-FFF2-40B4-BE49-F238E27FC236}">
                <a16:creationId xmlns:a16="http://schemas.microsoft.com/office/drawing/2014/main" id="{662DA6A4-D32C-4B57-AF0C-E7259BFB8345}"/>
              </a:ext>
            </a:extLst>
          </p:cNvPr>
          <p:cNvSpPr txBox="1"/>
          <p:nvPr/>
        </p:nvSpPr>
        <p:spPr>
          <a:xfrm>
            <a:off x="2785269" y="587638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</a:t>
            </a:r>
          </a:p>
        </p:txBody>
      </p:sp>
      <p:sp>
        <p:nvSpPr>
          <p:cNvPr id="69" name="TextBox 52">
            <a:extLst>
              <a:ext uri="{FF2B5EF4-FFF2-40B4-BE49-F238E27FC236}">
                <a16:creationId xmlns:a16="http://schemas.microsoft.com/office/drawing/2014/main" id="{77D226E4-24F8-4901-A5C1-FF506664AF58}"/>
              </a:ext>
            </a:extLst>
          </p:cNvPr>
          <p:cNvSpPr txBox="1"/>
          <p:nvPr/>
        </p:nvSpPr>
        <p:spPr>
          <a:xfrm>
            <a:off x="5299869" y="5952581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52">
            <a:extLst>
              <a:ext uri="{FF2B5EF4-FFF2-40B4-BE49-F238E27FC236}">
                <a16:creationId xmlns:a16="http://schemas.microsoft.com/office/drawing/2014/main" id="{AA7414B5-0D94-4F83-B748-DD2BC34DA29A}"/>
              </a:ext>
            </a:extLst>
          </p:cNvPr>
          <p:cNvSpPr txBox="1"/>
          <p:nvPr/>
        </p:nvSpPr>
        <p:spPr>
          <a:xfrm>
            <a:off x="5604669" y="66162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F4CAC09-A414-4928-947A-7DF49DA3FCBF}"/>
              </a:ext>
            </a:extLst>
          </p:cNvPr>
          <p:cNvCxnSpPr>
            <a:cxnSpLocks/>
          </p:cNvCxnSpPr>
          <p:nvPr/>
        </p:nvCxnSpPr>
        <p:spPr>
          <a:xfrm flipH="1">
            <a:off x="5376069" y="6638381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52">
            <a:extLst>
              <a:ext uri="{FF2B5EF4-FFF2-40B4-BE49-F238E27FC236}">
                <a16:creationId xmlns:a16="http://schemas.microsoft.com/office/drawing/2014/main" id="{C5CB9828-82CF-44B0-99BC-AB233A5350CC}"/>
              </a:ext>
            </a:extLst>
          </p:cNvPr>
          <p:cNvSpPr txBox="1"/>
          <p:nvPr/>
        </p:nvSpPr>
        <p:spPr>
          <a:xfrm>
            <a:off x="8500269" y="60066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Box 52">
            <a:extLst>
              <a:ext uri="{FF2B5EF4-FFF2-40B4-BE49-F238E27FC236}">
                <a16:creationId xmlns:a16="http://schemas.microsoft.com/office/drawing/2014/main" id="{15F462AE-5C33-4285-8C36-D41CB3BE12A5}"/>
              </a:ext>
            </a:extLst>
          </p:cNvPr>
          <p:cNvSpPr txBox="1"/>
          <p:nvPr/>
        </p:nvSpPr>
        <p:spPr>
          <a:xfrm>
            <a:off x="6214269" y="5854295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0B95F80-A15B-4A2D-ABDE-0CA6B1933C89}"/>
              </a:ext>
            </a:extLst>
          </p:cNvPr>
          <p:cNvCxnSpPr>
            <a:cxnSpLocks/>
          </p:cNvCxnSpPr>
          <p:nvPr/>
        </p:nvCxnSpPr>
        <p:spPr>
          <a:xfrm flipH="1">
            <a:off x="8652669" y="6714581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52">
            <a:extLst>
              <a:ext uri="{FF2B5EF4-FFF2-40B4-BE49-F238E27FC236}">
                <a16:creationId xmlns:a16="http://schemas.microsoft.com/office/drawing/2014/main" id="{FCFE074E-0BD7-484C-9B15-637999BFDEF2}"/>
              </a:ext>
            </a:extLst>
          </p:cNvPr>
          <p:cNvSpPr txBox="1"/>
          <p:nvPr/>
        </p:nvSpPr>
        <p:spPr>
          <a:xfrm>
            <a:off x="8805069" y="66924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TextBox 52">
            <a:extLst>
              <a:ext uri="{FF2B5EF4-FFF2-40B4-BE49-F238E27FC236}">
                <a16:creationId xmlns:a16="http://schemas.microsoft.com/office/drawing/2014/main" id="{EB51992E-E1FA-4B44-9C92-724D7DF57403}"/>
              </a:ext>
            </a:extLst>
          </p:cNvPr>
          <p:cNvSpPr txBox="1"/>
          <p:nvPr/>
        </p:nvSpPr>
        <p:spPr>
          <a:xfrm>
            <a:off x="9376580" y="6028781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Box 52">
            <a:extLst>
              <a:ext uri="{FF2B5EF4-FFF2-40B4-BE49-F238E27FC236}">
                <a16:creationId xmlns:a16="http://schemas.microsoft.com/office/drawing/2014/main" id="{BB8438C1-09CC-43B8-BF11-A41469A8AC85}"/>
              </a:ext>
            </a:extLst>
          </p:cNvPr>
          <p:cNvSpPr txBox="1"/>
          <p:nvPr/>
        </p:nvSpPr>
        <p:spPr>
          <a:xfrm>
            <a:off x="11594112" y="6006695"/>
            <a:ext cx="94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8" name="TextBox 52">
            <a:extLst>
              <a:ext uri="{FF2B5EF4-FFF2-40B4-BE49-F238E27FC236}">
                <a16:creationId xmlns:a16="http://schemas.microsoft.com/office/drawing/2014/main" id="{83B06CE0-2866-4D94-99E2-4B752BFA1D0B}"/>
              </a:ext>
            </a:extLst>
          </p:cNvPr>
          <p:cNvSpPr txBox="1"/>
          <p:nvPr/>
        </p:nvSpPr>
        <p:spPr>
          <a:xfrm>
            <a:off x="12462669" y="6006695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9E3106-DE63-46F9-9401-0610397C1201}"/>
              </a:ext>
            </a:extLst>
          </p:cNvPr>
          <p:cNvCxnSpPr>
            <a:cxnSpLocks/>
          </p:cNvCxnSpPr>
          <p:nvPr/>
        </p:nvCxnSpPr>
        <p:spPr>
          <a:xfrm flipH="1">
            <a:off x="11656315" y="6714581"/>
            <a:ext cx="5777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52">
            <a:extLst>
              <a:ext uri="{FF2B5EF4-FFF2-40B4-BE49-F238E27FC236}">
                <a16:creationId xmlns:a16="http://schemas.microsoft.com/office/drawing/2014/main" id="{084E15DF-2DC6-4686-9863-353917118E0D}"/>
              </a:ext>
            </a:extLst>
          </p:cNvPr>
          <p:cNvSpPr txBox="1"/>
          <p:nvPr/>
        </p:nvSpPr>
        <p:spPr>
          <a:xfrm>
            <a:off x="11929269" y="6714581"/>
            <a:ext cx="41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TextBox 52">
            <a:extLst>
              <a:ext uri="{FF2B5EF4-FFF2-40B4-BE49-F238E27FC236}">
                <a16:creationId xmlns:a16="http://schemas.microsoft.com/office/drawing/2014/main" id="{6F707DA5-380C-4F97-9E81-F91CB2BFCE02}"/>
              </a:ext>
            </a:extLst>
          </p:cNvPr>
          <p:cNvSpPr txBox="1"/>
          <p:nvPr/>
        </p:nvSpPr>
        <p:spPr>
          <a:xfrm>
            <a:off x="972104" y="2586037"/>
            <a:ext cx="68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TextBox 52">
            <a:extLst>
              <a:ext uri="{FF2B5EF4-FFF2-40B4-BE49-F238E27FC236}">
                <a16:creationId xmlns:a16="http://schemas.microsoft.com/office/drawing/2014/main" id="{A54CBD0F-2B32-48C6-BDB6-EE5143866957}"/>
              </a:ext>
            </a:extLst>
          </p:cNvPr>
          <p:cNvSpPr txBox="1"/>
          <p:nvPr/>
        </p:nvSpPr>
        <p:spPr>
          <a:xfrm>
            <a:off x="991456" y="5383351"/>
            <a:ext cx="68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 Box 5">
            <a:extLst>
              <a:ext uri="{FF2B5EF4-FFF2-40B4-BE49-F238E27FC236}">
                <a16:creationId xmlns:a16="http://schemas.microsoft.com/office/drawing/2014/main" id="{BD6A71C9-01DD-4C9E-8969-29A57AB5D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" y="757237"/>
            <a:ext cx="5600701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 tính rồi tính: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1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5" descr="图片包含 镜子, 汽车, 室内, 反射&#10;&#10;已生成高可信度的说明">
            <a:extLst>
              <a:ext uri="{FF2B5EF4-FFF2-40B4-BE49-F238E27FC236}">
                <a16:creationId xmlns:a16="http://schemas.microsoft.com/office/drawing/2014/main" id="{BF2BC9C3-F9B0-49AE-B445-8B8836111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9" y="-2062163"/>
            <a:ext cx="155448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1D244-6378-4E7E-BA16-4A3FE373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69" y="1148277"/>
            <a:ext cx="929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54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endParaRPr kumimoji="0" lang="en-US" sz="5400" b="1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ộp_Văn_Bản 3">
            <a:extLst>
              <a:ext uri="{FF2B5EF4-FFF2-40B4-BE49-F238E27FC236}">
                <a16:creationId xmlns:a16="http://schemas.microsoft.com/office/drawing/2014/main" id="{97CE7A8A-371C-4153-ADB3-C4637357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69" y="2509837"/>
            <a:ext cx="130301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400" dirty="0">
                <a:cs typeface="Times New Roman" panose="02020603050405020304" pitchFamily="18" charset="0"/>
              </a:rPr>
              <a:t>1. </a:t>
            </a:r>
            <a:r>
              <a:rPr lang="en-US" altLang="en-US" sz="4400" dirty="0" err="1">
                <a:cs typeface="Times New Roman" panose="02020603050405020304" pitchFamily="18" charset="0"/>
              </a:rPr>
              <a:t>Hoàn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thành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vào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vở</a:t>
            </a:r>
            <a:r>
              <a:rPr lang="en-US" altLang="en-US" sz="4400" dirty="0">
                <a:cs typeface="Times New Roman" panose="02020603050405020304" pitchFamily="18" charset="0"/>
              </a:rPr>
              <a:t> (</a:t>
            </a:r>
            <a:r>
              <a:rPr lang="en-US" altLang="en-US" sz="4400" i="1" dirty="0" err="1">
                <a:cs typeface="Times New Roman" panose="02020603050405020304" pitchFamily="18" charset="0"/>
              </a:rPr>
              <a:t>nếu</a:t>
            </a:r>
            <a:r>
              <a:rPr lang="en-US" altLang="en-US" sz="4400" i="1" dirty="0"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cs typeface="Times New Roman" panose="02020603050405020304" pitchFamily="18" charset="0"/>
              </a:rPr>
              <a:t>chưa</a:t>
            </a:r>
            <a:r>
              <a:rPr lang="en-US" altLang="en-US" sz="4400" i="1" dirty="0"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cs typeface="Times New Roman" panose="02020603050405020304" pitchFamily="18" charset="0"/>
              </a:rPr>
              <a:t>xong</a:t>
            </a:r>
            <a:r>
              <a:rPr lang="en-US" altLang="en-US" sz="4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cs typeface="Times New Roman" panose="02020603050405020304" pitchFamily="18" charset="0"/>
              </a:rPr>
              <a:t>2. </a:t>
            </a:r>
            <a:r>
              <a:rPr lang="en-US" altLang="en-US" sz="4400" dirty="0" err="1">
                <a:cs typeface="Times New Roman" panose="02020603050405020304" pitchFamily="18" charset="0"/>
              </a:rPr>
              <a:t>Chuẩn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bị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cs typeface="Times New Roman" panose="02020603050405020304" pitchFamily="18" charset="0"/>
              </a:rPr>
              <a:t>sau</a:t>
            </a:r>
            <a:r>
              <a:rPr lang="en-US" altLang="en-US" sz="4400" dirty="0">
                <a:cs typeface="Times New Roman" panose="02020603050405020304" pitchFamily="18" charset="0"/>
              </a:rPr>
              <a:t>: </a:t>
            </a:r>
            <a:r>
              <a:rPr lang="en-US" altLang="en-US" sz="4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Bảng</a:t>
            </a:r>
            <a:r>
              <a:rPr lang="en-US" altLang="en-US" sz="4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4400" i="1">
                <a:solidFill>
                  <a:srgbClr val="FF0000"/>
                </a:solidFill>
                <a:cs typeface="Times New Roman" panose="02020603050405020304" pitchFamily="18" charset="0"/>
              </a:rPr>
              <a:t> 7</a:t>
            </a:r>
            <a:endParaRPr lang="en-US" altLang="en-US" sz="4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083187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283</Words>
  <Application>Microsoft Office PowerPoint</Application>
  <PresentationFormat>Custom</PresentationFormat>
  <Paragraphs>107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等线</vt:lpstr>
      <vt:lpstr>HP001 5 hàng 1 ô ly</vt:lpstr>
      <vt:lpstr>Times New Roman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123</cp:revision>
  <dcterms:created xsi:type="dcterms:W3CDTF">2017-12-12T22:18:35Z</dcterms:created>
  <dcterms:modified xsi:type="dcterms:W3CDTF">2021-10-28T14:52:13Z</dcterms:modified>
</cp:coreProperties>
</file>