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2" r:id="rId3"/>
    <p:sldMasterId id="2147483727" r:id="rId4"/>
    <p:sldMasterId id="2147483813" r:id="rId5"/>
  </p:sldMasterIdLst>
  <p:notesMasterIdLst>
    <p:notesMasterId r:id="rId24"/>
  </p:notesMasterIdLst>
  <p:sldIdLst>
    <p:sldId id="309" r:id="rId6"/>
    <p:sldId id="271" r:id="rId7"/>
    <p:sldId id="262" r:id="rId8"/>
    <p:sldId id="336" r:id="rId9"/>
    <p:sldId id="315" r:id="rId10"/>
    <p:sldId id="316" r:id="rId11"/>
    <p:sldId id="317" r:id="rId12"/>
    <p:sldId id="318" r:id="rId13"/>
    <p:sldId id="319" r:id="rId14"/>
    <p:sldId id="322" r:id="rId15"/>
    <p:sldId id="321" r:id="rId16"/>
    <p:sldId id="331" r:id="rId17"/>
    <p:sldId id="273" r:id="rId18"/>
    <p:sldId id="312" r:id="rId19"/>
    <p:sldId id="275" r:id="rId20"/>
    <p:sldId id="313" r:id="rId21"/>
    <p:sldId id="278" r:id="rId22"/>
    <p:sldId id="27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/>
      <dgm:spPr/>
      <dgm:t>
        <a:bodyPr/>
        <a:lstStyle/>
        <a:p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Biết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thực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hiện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gấp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một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số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lên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nhiều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b="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r>
            <a:rPr lang="en-US" altLang="zh-CN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.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Rèn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CEE9739-7C42-410B-9FCB-1DB16A6332FE}" type="pres">
      <dgm:prSet presAssocID="{D1AF9327-966F-42B7-B5D8-41AA7C24CE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279268" y="282518"/>
          <a:ext cx="1861789" cy="13032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1</a:t>
          </a:r>
        </a:p>
      </dsp:txBody>
      <dsp:txXfrm rot="-5400000">
        <a:off x="1" y="654875"/>
        <a:ext cx="1303252" cy="558537"/>
      </dsp:txXfrm>
    </dsp:sp>
    <dsp:sp modelId="{9CEE9739-7C42-410B-9FCB-1DB16A6332FE}">
      <dsp:nvSpPr>
        <dsp:cNvPr id="0" name=""/>
        <dsp:cNvSpPr/>
      </dsp:nvSpPr>
      <dsp:spPr>
        <a:xfrm rot="5400000">
          <a:off x="4126759" y="-2820257"/>
          <a:ext cx="1210163" cy="685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Biết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thực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hiện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gấp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một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số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lên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nhiều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 </a:t>
          </a:r>
          <a:r>
            <a:rPr lang="en-US" altLang="zh-CN" sz="2800" b="0" kern="1200" dirty="0" err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lần</a:t>
          </a:r>
          <a:r>
            <a:rPr lang="en-US" altLang="zh-CN" sz="2800" b="0" kern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rPr>
            <a:t>.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Củng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cố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lên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3253" y="62324"/>
        <a:ext cx="6798102" cy="1092013"/>
      </dsp:txXfrm>
    </dsp:sp>
    <dsp:sp modelId="{1D00AE61-E7A9-4FA3-8E3B-4F428EDA355B}">
      <dsp:nvSpPr>
        <dsp:cNvPr id="0" name=""/>
        <dsp:cNvSpPr/>
      </dsp:nvSpPr>
      <dsp:spPr>
        <a:xfrm rot="5400000">
          <a:off x="-279268" y="1952844"/>
          <a:ext cx="1861789" cy="130325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</a:t>
          </a:r>
        </a:p>
      </dsp:txBody>
      <dsp:txXfrm rot="-5400000">
        <a:off x="1" y="2325201"/>
        <a:ext cx="1303252" cy="558537"/>
      </dsp:txXfrm>
    </dsp:sp>
    <dsp:sp modelId="{BF086112-9BF2-4A3F-A4A5-FB0000AFC1EE}">
      <dsp:nvSpPr>
        <dsp:cNvPr id="0" name=""/>
        <dsp:cNvSpPr/>
      </dsp:nvSpPr>
      <dsp:spPr>
        <a:xfrm rot="5400000">
          <a:off x="4126759" y="-1149931"/>
          <a:ext cx="1210163" cy="685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lên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3253" y="1732650"/>
        <a:ext cx="6798102" cy="1092013"/>
      </dsp:txXfrm>
    </dsp:sp>
    <dsp:sp modelId="{666888F2-7875-4966-9CEB-D83946E2B003}">
      <dsp:nvSpPr>
        <dsp:cNvPr id="0" name=""/>
        <dsp:cNvSpPr/>
      </dsp:nvSpPr>
      <dsp:spPr>
        <a:xfrm rot="5400000">
          <a:off x="-279268" y="3623169"/>
          <a:ext cx="1861789" cy="130325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3</a:t>
          </a:r>
        </a:p>
      </dsp:txBody>
      <dsp:txXfrm rot="-5400000">
        <a:off x="1" y="3995526"/>
        <a:ext cx="1303252" cy="558537"/>
      </dsp:txXfrm>
    </dsp:sp>
    <dsp:sp modelId="{D266E3C1-ED2F-4418-82BC-649648E5E0B5}">
      <dsp:nvSpPr>
        <dsp:cNvPr id="0" name=""/>
        <dsp:cNvSpPr/>
      </dsp:nvSpPr>
      <dsp:spPr>
        <a:xfrm rot="5400000">
          <a:off x="4126759" y="520394"/>
          <a:ext cx="1210163" cy="685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Rèn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303253" y="3402976"/>
        <a:ext cx="6798102" cy="1092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4204-ECB9-4429-87C0-3DB83CFFD8E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E1EC-42BB-47BF-B820-D69191FE6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79873">
            <a:extLst>
              <a:ext uri="{FF2B5EF4-FFF2-40B4-BE49-F238E27FC236}">
                <a16:creationId xmlns:a16="http://schemas.microsoft.com/office/drawing/2014/main" id="{27D21BA9-16AD-4DC6-A698-339A4CA92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文本占位符 79874">
            <a:extLst>
              <a:ext uri="{FF2B5EF4-FFF2-40B4-BE49-F238E27FC236}">
                <a16:creationId xmlns:a16="http://schemas.microsoft.com/office/drawing/2014/main" id="{C7C47CB1-C0AF-4D44-B660-FD25CF368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C41143-CF91-404B-86D7-EEEDC63F8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A30DE-11B5-449D-BF17-0DC0BD304D9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2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79873">
            <a:extLst>
              <a:ext uri="{FF2B5EF4-FFF2-40B4-BE49-F238E27FC236}">
                <a16:creationId xmlns:a16="http://schemas.microsoft.com/office/drawing/2014/main" id="{27D21BA9-16AD-4DC6-A698-339A4CA92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文本占位符 79874">
            <a:extLst>
              <a:ext uri="{FF2B5EF4-FFF2-40B4-BE49-F238E27FC236}">
                <a16:creationId xmlns:a16="http://schemas.microsoft.com/office/drawing/2014/main" id="{C7C47CB1-C0AF-4D44-B660-FD25CF368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C41143-CF91-404B-86D7-EEEDC63F8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A30DE-11B5-449D-BF17-0DC0BD304D9F}" type="slidenum">
              <a:rPr lang="en-US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08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79873">
            <a:extLst>
              <a:ext uri="{FF2B5EF4-FFF2-40B4-BE49-F238E27FC236}">
                <a16:creationId xmlns:a16="http://schemas.microsoft.com/office/drawing/2014/main" id="{27D21BA9-16AD-4DC6-A698-339A4CA92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文本占位符 79874">
            <a:extLst>
              <a:ext uri="{FF2B5EF4-FFF2-40B4-BE49-F238E27FC236}">
                <a16:creationId xmlns:a16="http://schemas.microsoft.com/office/drawing/2014/main" id="{C7C47CB1-C0AF-4D44-B660-FD25CF368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C41143-CF91-404B-86D7-EEEDC63F8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A30DE-11B5-449D-BF17-0DC0BD304D9F}" type="slidenum">
              <a:rPr lang="en-US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305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22104-CA4D-4A7A-A5CC-1AEE8CCAA1C7}" type="slidenum">
              <a:rPr lang="zh-CN" altLang="en-US" smtClean="0">
                <a:cs typeface="Arial" panose="020B0604020202020204" pitchFamily="34" charset="0"/>
              </a:rPr>
              <a:pPr/>
              <a:t>18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3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9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0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ABAB7-EC7F-4C93-BDF2-9DF5D4DE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A62A-A66F-43AE-BDA4-60EC0E2045F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8ABB-367E-42E9-A102-A0D9B59A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70E13-7A39-43C1-85C6-B341B100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655CB-78B6-485D-A142-79B7A0493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251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62B93F-77EB-4E22-8246-3F913FB3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1147-C062-4CED-A47E-19829D0F637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44B641-604B-4D18-B498-F31D6E6D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A58456-6C14-45AD-9D61-540B364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9D733-23D0-4BD9-8A21-1CF6F3064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8668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6F392F-CAEB-47DA-B3BE-F6AF837A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828D-B772-4792-A291-B342992EF7A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F5C23F-B084-4756-9BF3-2A23AC61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CC5ECD-B6DD-484A-B882-BD68D77C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9789-56DC-4C35-89B9-661DA7EE1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16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730888-B831-461A-B0E7-EC2A2F7E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BC10-9085-4C83-81B9-BA81CFB0652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188E6E-BB91-4B23-961E-148A2081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02CB2E-3BCB-444B-8401-35BB1E25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6F4B-ED73-40DB-9566-2819FF84F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62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909D9C-B4B2-4C8C-9C4C-97942CC7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45D3-5235-4513-B247-DB5CA38C4CB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413E7B-58F3-47EA-B3BD-002D5146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30F6E8-EB41-495A-8997-120F9485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0F25A-6F88-44CE-8184-A5681B605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74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53AFE-4C50-4374-83B0-B3395358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8CEE-FC70-48D5-A3F7-373577F7D9A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324299-A33A-4F23-9096-71D994D3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DD5CE2-2383-4D71-846A-BB0F1A57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814E-83B2-4DE5-8C80-BC876E36D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320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B2409F-AE51-479A-A509-DB21D40C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3D53-4EBF-4BD8-A93D-4A2CB9EFCE4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2C64EB-5B10-47F6-A173-14EAC51B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73F75B-CFC3-47C5-88E6-CA558917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66021-DD8B-496E-851A-5C6D0810D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406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D189-58FE-4548-9FD3-92DBA139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13EA-16A8-49CE-BBC2-06E50C67706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6066-0CE5-4CAC-B842-AEB544E7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E046-5F55-4E23-999D-997F9265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7650-9B03-4898-ABD8-4A7718B74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11F6-9479-4A23-AABE-7F4C0D7D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2C3F-F10E-431E-8B67-45AA5D052B7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B2AE-E759-4D70-BFAC-9BD7CF89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0501-45B5-4C25-B5CD-6A36775C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D53E-209C-4095-B51A-0F06EC8B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55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>
              <a:ext uri="{FF2B5EF4-FFF2-40B4-BE49-F238E27FC236}">
                <a16:creationId xmlns:a16="http://schemas.microsoft.com/office/drawing/2014/main" id="{8CE3A8C1-1BAF-4B38-9B8F-D84F3F50B383}"/>
              </a:ext>
            </a:extLst>
          </p:cNvPr>
          <p:cNvSpPr/>
          <p:nvPr userDrawn="1"/>
        </p:nvSpPr>
        <p:spPr>
          <a:xfrm>
            <a:off x="-325966" y="115888"/>
            <a:ext cx="12858751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5F4AC0C2-6B15-48DA-AFF1-4040E1E5F7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7" y="277813"/>
            <a:ext cx="324696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6626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203072"/>
      </p:ext>
    </p:extLst>
  </p:cSld>
  <p:clrMapOvr>
    <a:masterClrMapping/>
  </p:clrMapOvr>
  <p:transition spd="slow" advClick="0" advTm="4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61212"/>
      </p:ext>
    </p:extLst>
  </p:cSld>
  <p:clrMapOvr>
    <a:masterClrMapping/>
  </p:clrMapOvr>
  <p:transition spd="slow" advTm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3DD5-6A95-4EC3-9E90-80793B68C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887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0C59-E6ED-47A6-B960-FBC72C04D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11063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D774-9CC2-4F20-A69B-75206C48D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70967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3E61-C38B-46C8-B19A-4C52C0934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9343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7FE0-5FD2-4C60-A1CA-92BFEE1A3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625607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5D27-1649-4C7B-B116-D9A04BF6B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04090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B3A8-9F2A-40C3-A5E5-0EDEBFBB7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6300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9F6E-25A1-41CD-B049-69E5F2D1A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317994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4074-6655-4E25-A390-855023248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6521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59F3-7D80-4441-BB9B-31F89764F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79397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6C75-0B22-4F99-A126-77EAB380E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36427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4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74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9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60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36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5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610B9-C811-40D4-9047-DFC76B0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20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1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0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87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2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751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2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7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4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3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6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8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9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9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5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2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7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1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9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2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1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6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6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1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9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4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9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6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9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4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0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5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1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892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276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777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707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947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600">
                <a:solidFill>
                  <a:prstClr val="white"/>
                </a:solidFill>
              </a:rPr>
              <a:t>Contents_N</a:t>
            </a:r>
            <a:endParaRPr lang="zh-CN" altLang="en-US" sz="2600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66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79583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3928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671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0036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581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82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4442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7861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557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7452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88697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14507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0880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71432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5027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2953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92960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7982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0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1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8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2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9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8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2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01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5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3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63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3127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550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016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642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683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62583"/>
      </p:ext>
    </p:extLst>
  </p:cSld>
  <p:clrMapOvr>
    <a:masterClrMapping/>
  </p:clrMapOvr>
  <p:transition spd="slow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7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8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1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2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6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9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7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34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7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260352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4" y="190503"/>
            <a:ext cx="49831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1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6" y="4965701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3889373" y="7845426"/>
            <a:ext cx="1947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600">
                <a:solidFill>
                  <a:schemeClr val="bg1"/>
                </a:solidFill>
              </a:rPr>
              <a:t>Contents_N</a:t>
            </a:r>
            <a:endParaRPr lang="zh-CN" altLang="en-US" sz="2600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2"/>
            <a:ext cx="5808664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/>
            </a:p>
          </p:txBody>
        </p:sp>
      </p:grpSp>
    </p:spTree>
    <p:extLst>
      <p:ext uri="{BB962C8B-B14F-4D97-AF65-F5344CB8AC3E}">
        <p14:creationId xmlns:p14="http://schemas.microsoft.com/office/powerpoint/2010/main" val="207380417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549457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0717-BA52-4708-8A71-EE2E5815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C043-33CD-4FC6-8615-2ED50FD07FC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7CAD-80EE-42C0-B033-15CCC69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FC68F-CCC1-4004-9420-C5708657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28AE-8884-4993-9A19-1BA4E41F7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6369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82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4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9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0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05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89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5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7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96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65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0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2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9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D9E1-D53B-418E-B0E3-4EEB719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8C24-F35C-462A-8E0D-D80790586C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D5C-CF0C-4CE4-BA30-B550115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2F92-1B49-48D8-A41A-6CA2827D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4487-54DD-4084-B474-E46E91C14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4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72.xml"/><Relationship Id="rId47" Type="http://schemas.openxmlformats.org/officeDocument/2006/relationships/slideLayout" Target="../slideLayouts/slideLayout177.xml"/><Relationship Id="rId63" Type="http://schemas.openxmlformats.org/officeDocument/2006/relationships/slideLayout" Target="../slideLayouts/slideLayout193.xml"/><Relationship Id="rId68" Type="http://schemas.openxmlformats.org/officeDocument/2006/relationships/slideLayout" Target="../slideLayouts/slideLayout198.xml"/><Relationship Id="rId84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67.xml"/><Relationship Id="rId53" Type="http://schemas.openxmlformats.org/officeDocument/2006/relationships/slideLayout" Target="../slideLayouts/slideLayout183.xml"/><Relationship Id="rId58" Type="http://schemas.openxmlformats.org/officeDocument/2006/relationships/slideLayout" Target="../slideLayouts/slideLayout188.xml"/><Relationship Id="rId74" Type="http://schemas.openxmlformats.org/officeDocument/2006/relationships/slideLayout" Target="../slideLayouts/slideLayout204.xml"/><Relationship Id="rId79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Relationship Id="rId35" Type="http://schemas.openxmlformats.org/officeDocument/2006/relationships/slideLayout" Target="../slideLayouts/slideLayout165.xml"/><Relationship Id="rId43" Type="http://schemas.openxmlformats.org/officeDocument/2006/relationships/slideLayout" Target="../slideLayouts/slideLayout173.xml"/><Relationship Id="rId48" Type="http://schemas.openxmlformats.org/officeDocument/2006/relationships/slideLayout" Target="../slideLayouts/slideLayout178.xml"/><Relationship Id="rId56" Type="http://schemas.openxmlformats.org/officeDocument/2006/relationships/slideLayout" Target="../slideLayouts/slideLayout186.xml"/><Relationship Id="rId64" Type="http://schemas.openxmlformats.org/officeDocument/2006/relationships/slideLayout" Target="../slideLayouts/slideLayout194.xml"/><Relationship Id="rId69" Type="http://schemas.openxmlformats.org/officeDocument/2006/relationships/slideLayout" Target="../slideLayouts/slideLayout199.xml"/><Relationship Id="rId77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138.xml"/><Relationship Id="rId51" Type="http://schemas.openxmlformats.org/officeDocument/2006/relationships/slideLayout" Target="../slideLayouts/slideLayout181.xml"/><Relationship Id="rId72" Type="http://schemas.openxmlformats.org/officeDocument/2006/relationships/slideLayout" Target="../slideLayouts/slideLayout202.xml"/><Relationship Id="rId80" Type="http://schemas.openxmlformats.org/officeDocument/2006/relationships/slideLayout" Target="../slideLayouts/slideLayout210.xml"/><Relationship Id="rId85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63.xml"/><Relationship Id="rId38" Type="http://schemas.openxmlformats.org/officeDocument/2006/relationships/slideLayout" Target="../slideLayouts/slideLayout168.xml"/><Relationship Id="rId46" Type="http://schemas.openxmlformats.org/officeDocument/2006/relationships/slideLayout" Target="../slideLayouts/slideLayout176.xml"/><Relationship Id="rId59" Type="http://schemas.openxmlformats.org/officeDocument/2006/relationships/slideLayout" Target="../slideLayouts/slideLayout189.xml"/><Relationship Id="rId67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150.xml"/><Relationship Id="rId41" Type="http://schemas.openxmlformats.org/officeDocument/2006/relationships/slideLayout" Target="../slideLayouts/slideLayout171.xml"/><Relationship Id="rId54" Type="http://schemas.openxmlformats.org/officeDocument/2006/relationships/slideLayout" Target="../slideLayouts/slideLayout184.xml"/><Relationship Id="rId62" Type="http://schemas.openxmlformats.org/officeDocument/2006/relationships/slideLayout" Target="../slideLayouts/slideLayout192.xml"/><Relationship Id="rId70" Type="http://schemas.openxmlformats.org/officeDocument/2006/relationships/slideLayout" Target="../slideLayouts/slideLayout200.xml"/><Relationship Id="rId75" Type="http://schemas.openxmlformats.org/officeDocument/2006/relationships/slideLayout" Target="../slideLayouts/slideLayout205.xml"/><Relationship Id="rId83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66.xml"/><Relationship Id="rId49" Type="http://schemas.openxmlformats.org/officeDocument/2006/relationships/slideLayout" Target="../slideLayouts/slideLayout179.xml"/><Relationship Id="rId57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61.xml"/><Relationship Id="rId44" Type="http://schemas.openxmlformats.org/officeDocument/2006/relationships/slideLayout" Target="../slideLayouts/slideLayout174.xml"/><Relationship Id="rId52" Type="http://schemas.openxmlformats.org/officeDocument/2006/relationships/slideLayout" Target="../slideLayouts/slideLayout182.xml"/><Relationship Id="rId60" Type="http://schemas.openxmlformats.org/officeDocument/2006/relationships/slideLayout" Target="../slideLayouts/slideLayout190.xml"/><Relationship Id="rId65" Type="http://schemas.openxmlformats.org/officeDocument/2006/relationships/slideLayout" Target="../slideLayouts/slideLayout195.xml"/><Relationship Id="rId73" Type="http://schemas.openxmlformats.org/officeDocument/2006/relationships/slideLayout" Target="../slideLayouts/slideLayout203.xml"/><Relationship Id="rId78" Type="http://schemas.openxmlformats.org/officeDocument/2006/relationships/slideLayout" Target="../slideLayouts/slideLayout208.xml"/><Relationship Id="rId81" Type="http://schemas.openxmlformats.org/officeDocument/2006/relationships/slideLayout" Target="../slideLayouts/slideLayout211.xml"/><Relationship Id="rId86" Type="http://schemas.openxmlformats.org/officeDocument/2006/relationships/theme" Target="../theme/theme5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9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80.xml"/><Relationship Id="rId55" Type="http://schemas.openxmlformats.org/officeDocument/2006/relationships/slideLayout" Target="../slideLayouts/slideLayout185.xml"/><Relationship Id="rId76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37.xml"/><Relationship Id="rId71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70.xml"/><Relationship Id="rId45" Type="http://schemas.openxmlformats.org/officeDocument/2006/relationships/slideLayout" Target="../slideLayouts/slideLayout175.xml"/><Relationship Id="rId66" Type="http://schemas.openxmlformats.org/officeDocument/2006/relationships/slideLayout" Target="../slideLayouts/slideLayout196.xml"/><Relationship Id="rId61" Type="http://schemas.openxmlformats.org/officeDocument/2006/relationships/slideLayout" Target="../slideLayouts/slideLayout191.xml"/><Relationship Id="rId82" Type="http://schemas.openxmlformats.org/officeDocument/2006/relationships/slideLayout" Target="../slideLayouts/slideLayout2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920" r:id="rId3"/>
    <p:sldLayoutId id="2147483903" r:id="rId4"/>
    <p:sldLayoutId id="2147483810" r:id="rId5"/>
    <p:sldLayoutId id="2147483787" r:id="rId6"/>
    <p:sldLayoutId id="2147483780" r:id="rId7"/>
    <p:sldLayoutId id="2147483763" r:id="rId8"/>
    <p:sldLayoutId id="2147483753" r:id="rId9"/>
    <p:sldLayoutId id="214748367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921" r:id="rId16"/>
    <p:sldLayoutId id="2147483917" r:id="rId17"/>
    <p:sldLayoutId id="2147483916" r:id="rId18"/>
    <p:sldLayoutId id="2147483912" r:id="rId19"/>
    <p:sldLayoutId id="2147483904" r:id="rId20"/>
    <p:sldLayoutId id="2147483900" r:id="rId21"/>
    <p:sldLayoutId id="2147483899" r:id="rId22"/>
    <p:sldLayoutId id="2147483811" r:id="rId23"/>
    <p:sldLayoutId id="2147483807" r:id="rId24"/>
    <p:sldLayoutId id="2147483806" r:id="rId25"/>
    <p:sldLayoutId id="2147483803" r:id="rId26"/>
    <p:sldLayoutId id="2147483800" r:id="rId27"/>
    <p:sldLayoutId id="2147483788" r:id="rId28"/>
    <p:sldLayoutId id="2147483783" r:id="rId29"/>
    <p:sldLayoutId id="2147483782" r:id="rId30"/>
    <p:sldLayoutId id="2147483781" r:id="rId31"/>
    <p:sldLayoutId id="2147483778" r:id="rId32"/>
    <p:sldLayoutId id="2147483777" r:id="rId33"/>
    <p:sldLayoutId id="2147483776" r:id="rId34"/>
    <p:sldLayoutId id="2147483774" r:id="rId35"/>
    <p:sldLayoutId id="2147483773" r:id="rId36"/>
    <p:sldLayoutId id="2147483771" r:id="rId37"/>
    <p:sldLayoutId id="2147483764" r:id="rId38"/>
    <p:sldLayoutId id="2147483761" r:id="rId39"/>
    <p:sldLayoutId id="2147483760" r:id="rId40"/>
    <p:sldLayoutId id="2147483758" r:id="rId41"/>
    <p:sldLayoutId id="2147483757" r:id="rId42"/>
    <p:sldLayoutId id="2147483756" r:id="rId43"/>
    <p:sldLayoutId id="2147483755" r:id="rId44"/>
    <p:sldLayoutId id="2147483741" r:id="rId45"/>
    <p:sldLayoutId id="2147483673" r:id="rId46"/>
    <p:sldLayoutId id="2147483672" r:id="rId47"/>
    <p:sldLayoutId id="2147483669" r:id="rId48"/>
    <p:sldLayoutId id="2147483668" r:id="rId49"/>
    <p:sldLayoutId id="2147483667" r:id="rId50"/>
    <p:sldLayoutId id="2147483666" r:id="rId51"/>
    <p:sldLayoutId id="2147483665" r:id="rId52"/>
    <p:sldLayoutId id="2147483664" r:id="rId53"/>
    <p:sldLayoutId id="2147483663" r:id="rId54"/>
    <p:sldLayoutId id="2147483662" r:id="rId55"/>
    <p:sldLayoutId id="2147483656" r:id="rId56"/>
    <p:sldLayoutId id="2147483657" r:id="rId57"/>
    <p:sldLayoutId id="2147483658" r:id="rId58"/>
    <p:sldLayoutId id="2147483659" r:id="rId59"/>
    <p:sldLayoutId id="2147483661" r:id="rId60"/>
    <p:sldLayoutId id="2147483922" r:id="rId61"/>
    <p:sldLayoutId id="2147483905" r:id="rId62"/>
    <p:sldLayoutId id="2147483789" r:id="rId63"/>
    <p:sldLayoutId id="2147483742" r:id="rId64"/>
    <p:sldLayoutId id="2147483740" r:id="rId65"/>
    <p:sldLayoutId id="2147483671" r:id="rId6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22BE2FD-2C4C-4D60-9381-E7B2CB3D9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657DADB-A4D8-43C5-ADF7-F2E887594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BD9ED-6C0B-4CCC-BD55-8DA0ADF08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DE818-A2D1-46E4-915C-444CBC01337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1DD63-CB28-4BD6-BA3B-673C067C1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55EF-7F17-4D1B-B095-70DD3CA0C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A2F82D-CA4E-4067-9DE0-22EEAEAFB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33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919" r:id="rId3"/>
    <p:sldLayoutId id="2147483915" r:id="rId4"/>
    <p:sldLayoutId id="2147483913" r:id="rId5"/>
    <p:sldLayoutId id="2147483906" r:id="rId6"/>
    <p:sldLayoutId id="2147483902" r:id="rId7"/>
    <p:sldLayoutId id="2147483898" r:id="rId8"/>
    <p:sldLayoutId id="2147483812" r:id="rId9"/>
    <p:sldLayoutId id="2147483809" r:id="rId10"/>
    <p:sldLayoutId id="2147483805" r:id="rId11"/>
    <p:sldLayoutId id="2147483804" r:id="rId12"/>
    <p:sldLayoutId id="2147483802" r:id="rId13"/>
    <p:sldLayoutId id="2147483801" r:id="rId14"/>
    <p:sldLayoutId id="2147483786" r:id="rId15"/>
    <p:sldLayoutId id="2147483785" r:id="rId16"/>
    <p:sldLayoutId id="2147483775" r:id="rId17"/>
    <p:sldLayoutId id="2147483772" r:id="rId18"/>
    <p:sldLayoutId id="2147483765" r:id="rId19"/>
    <p:sldLayoutId id="2147483759" r:id="rId20"/>
    <p:sldLayoutId id="2147483743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74D8-71FA-4D31-80AA-C11DB2713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FCCF0-35B8-49A4-8755-FD7936EFC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DC93-B1F2-4AE9-BA2A-13F379CE5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0A5D6-201D-4DB1-ADA7-286D9D42F3B9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918" r:id="rId13"/>
    <p:sldLayoutId id="2147483901" r:id="rId14"/>
    <p:sldLayoutId id="2147483808" r:id="rId15"/>
    <p:sldLayoutId id="2147483784" r:id="rId16"/>
    <p:sldLayoutId id="2147483779" r:id="rId17"/>
    <p:sldLayoutId id="2147483762" r:id="rId1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A882-BD8A-42AC-9FE4-7185B49C1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64A3-BCA0-4108-ADA9-BEE230FB9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4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846" r:id="rId33"/>
    <p:sldLayoutId id="2147483847" r:id="rId34"/>
    <p:sldLayoutId id="2147483848" r:id="rId35"/>
    <p:sldLayoutId id="2147483849" r:id="rId36"/>
    <p:sldLayoutId id="2147483850" r:id="rId37"/>
    <p:sldLayoutId id="2147483851" r:id="rId38"/>
    <p:sldLayoutId id="2147483852" r:id="rId39"/>
    <p:sldLayoutId id="2147483853" r:id="rId40"/>
    <p:sldLayoutId id="2147483854" r:id="rId41"/>
    <p:sldLayoutId id="2147483855" r:id="rId42"/>
    <p:sldLayoutId id="2147483856" r:id="rId43"/>
    <p:sldLayoutId id="2147483857" r:id="rId44"/>
    <p:sldLayoutId id="2147483858" r:id="rId45"/>
    <p:sldLayoutId id="2147483859" r:id="rId46"/>
    <p:sldLayoutId id="2147483860" r:id="rId47"/>
    <p:sldLayoutId id="2147483861" r:id="rId48"/>
    <p:sldLayoutId id="2147483862" r:id="rId49"/>
    <p:sldLayoutId id="2147483863" r:id="rId50"/>
    <p:sldLayoutId id="2147483864" r:id="rId51"/>
    <p:sldLayoutId id="2147483865" r:id="rId52"/>
    <p:sldLayoutId id="2147483866" r:id="rId53"/>
    <p:sldLayoutId id="2147483867" r:id="rId54"/>
    <p:sldLayoutId id="2147483868" r:id="rId55"/>
    <p:sldLayoutId id="2147483869" r:id="rId56"/>
    <p:sldLayoutId id="2147483870" r:id="rId57"/>
    <p:sldLayoutId id="2147483871" r:id="rId58"/>
    <p:sldLayoutId id="2147483872" r:id="rId59"/>
    <p:sldLayoutId id="2147483873" r:id="rId60"/>
    <p:sldLayoutId id="2147483874" r:id="rId61"/>
    <p:sldLayoutId id="2147483875" r:id="rId62"/>
    <p:sldLayoutId id="2147483876" r:id="rId63"/>
    <p:sldLayoutId id="2147483877" r:id="rId64"/>
    <p:sldLayoutId id="2147483878" r:id="rId65"/>
    <p:sldLayoutId id="2147483879" r:id="rId66"/>
    <p:sldLayoutId id="2147483880" r:id="rId67"/>
    <p:sldLayoutId id="2147483881" r:id="rId68"/>
    <p:sldLayoutId id="2147483882" r:id="rId69"/>
    <p:sldLayoutId id="2147483883" r:id="rId70"/>
    <p:sldLayoutId id="2147483884" r:id="rId71"/>
    <p:sldLayoutId id="2147483885" r:id="rId72"/>
    <p:sldLayoutId id="2147483886" r:id="rId73"/>
    <p:sldLayoutId id="2147483887" r:id="rId74"/>
    <p:sldLayoutId id="2147483888" r:id="rId75"/>
    <p:sldLayoutId id="2147483914" r:id="rId76"/>
    <p:sldLayoutId id="2147483897" r:id="rId77"/>
    <p:sldLayoutId id="2147483896" r:id="rId78"/>
    <p:sldLayoutId id="2147483889" r:id="rId79"/>
    <p:sldLayoutId id="2147483890" r:id="rId80"/>
    <p:sldLayoutId id="2147483891" r:id="rId81"/>
    <p:sldLayoutId id="2147483892" r:id="rId82"/>
    <p:sldLayoutId id="2147483893" r:id="rId83"/>
    <p:sldLayoutId id="2147483894" r:id="rId84"/>
    <p:sldLayoutId id="2147483895" r:id="rId8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4.xml"/><Relationship Id="rId1" Type="http://schemas.openxmlformats.org/officeDocument/2006/relationships/tags" Target="../tags/tag7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1210933" y="126250"/>
            <a:ext cx="10046505" cy="6586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-76200" y="336944"/>
            <a:ext cx="11887200" cy="2886228"/>
            <a:chOff x="-113336" y="448654"/>
            <a:chExt cx="15932037" cy="3844424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579989" y="448654"/>
              <a:ext cx="10276981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 1 ô ly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133483" y="1378805"/>
              <a:ext cx="7983946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-113336" y="2251648"/>
              <a:ext cx="15932037" cy="107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500" b="1" noProof="0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noProof="0" dirty="0" err="1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6" y="3268191"/>
              <a:ext cx="7983946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 1 ô ly" panose="020B06030503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97" name="Group 105">
            <a:extLst>
              <a:ext uri="{FF2B5EF4-FFF2-40B4-BE49-F238E27FC236}">
                <a16:creationId xmlns:a16="http://schemas.microsoft.com/office/drawing/2014/main" id="{F83D7155-23F3-4884-803A-96A527CBA36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51006827"/>
              </p:ext>
            </p:extLst>
          </p:nvPr>
        </p:nvGraphicFramePr>
        <p:xfrm>
          <a:off x="1371600" y="2133598"/>
          <a:ext cx="9296399" cy="4191002"/>
        </p:xfrm>
        <a:graphic>
          <a:graphicData uri="http://schemas.openxmlformats.org/drawingml/2006/table">
            <a:tbl>
              <a:tblPr/>
              <a:tblGrid>
                <a:gridCol w="297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228600" y="238780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4644158" y="3819524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28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15"/>
          <p:cNvSpPr txBox="1">
            <a:spLocks noChangeArrowheads="1"/>
          </p:cNvSpPr>
          <p:nvPr/>
        </p:nvSpPr>
        <p:spPr bwMode="auto">
          <a:xfrm>
            <a:off x="4644158" y="5267979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966341" y="220023"/>
            <a:ext cx="5225659" cy="1774536"/>
          </a:xfrm>
          <a:prstGeom prst="cloudCallout">
            <a:avLst>
              <a:gd name="adj1" fmla="val -25292"/>
              <a:gd name="adj2" fmla="val 87529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83711">
              <a:defRPr/>
            </a:pPr>
            <a:r>
              <a:rPr lang="en-US" sz="2800" kern="0" dirty="0">
                <a:solidFill>
                  <a:srgbClr val="FF0000"/>
                </a:solidFill>
              </a:rPr>
              <a:t>Các con </a:t>
            </a:r>
            <a:r>
              <a:rPr lang="en-US" sz="2800" kern="0" dirty="0" err="1">
                <a:solidFill>
                  <a:srgbClr val="FF0000"/>
                </a:solidFill>
              </a:rPr>
              <a:t>làm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bài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</a:rPr>
              <a:t>SGK</a:t>
            </a:r>
            <a:r>
              <a:rPr 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trong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thời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gian</a:t>
            </a:r>
            <a:r>
              <a:rPr lang="en-US" sz="2800" kern="0" dirty="0">
                <a:solidFill>
                  <a:srgbClr val="FF0000"/>
                </a:solidFill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</a:rPr>
              <a:t>phút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5966723"/>
            <a:ext cx="1537855" cy="3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70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85" name="Rectangle 93"/>
          <p:cNvSpPr>
            <a:spLocks noChangeArrowheads="1"/>
          </p:cNvSpPr>
          <p:nvPr/>
        </p:nvSpPr>
        <p:spPr bwMode="auto">
          <a:xfrm>
            <a:off x="4541838" y="2905125"/>
            <a:ext cx="863600" cy="869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5097" name="Group 105">
            <a:extLst>
              <a:ext uri="{FF2B5EF4-FFF2-40B4-BE49-F238E27FC236}">
                <a16:creationId xmlns:a16="http://schemas.microsoft.com/office/drawing/2014/main" id="{F83D7155-23F3-4884-803A-96A527CBA36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51479908"/>
              </p:ext>
            </p:extLst>
          </p:nvPr>
        </p:nvGraphicFramePr>
        <p:xfrm>
          <a:off x="1371600" y="1219199"/>
          <a:ext cx="9296399" cy="4191002"/>
        </p:xfrm>
        <a:graphic>
          <a:graphicData uri="http://schemas.openxmlformats.org/drawingml/2006/table">
            <a:tbl>
              <a:tblPr/>
              <a:tblGrid>
                <a:gridCol w="297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098" name="Text Box 106"/>
          <p:cNvSpPr txBox="1">
            <a:spLocks noChangeArrowheads="1"/>
          </p:cNvSpPr>
          <p:nvPr/>
        </p:nvSpPr>
        <p:spPr bwMode="auto">
          <a:xfrm>
            <a:off x="5665085" y="2906880"/>
            <a:ext cx="565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5099" name="Text Box 107"/>
          <p:cNvSpPr txBox="1">
            <a:spLocks noChangeArrowheads="1"/>
          </p:cNvSpPr>
          <p:nvPr/>
        </p:nvSpPr>
        <p:spPr bwMode="auto">
          <a:xfrm>
            <a:off x="5586783" y="4353580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5100" name="Text Box 108"/>
          <p:cNvSpPr txBox="1">
            <a:spLocks noChangeArrowheads="1"/>
          </p:cNvSpPr>
          <p:nvPr/>
        </p:nvSpPr>
        <p:spPr bwMode="auto">
          <a:xfrm>
            <a:off x="6849142" y="2905125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5101" name="Text Box 109"/>
          <p:cNvSpPr txBox="1">
            <a:spLocks noChangeArrowheads="1"/>
          </p:cNvSpPr>
          <p:nvPr/>
        </p:nvSpPr>
        <p:spPr bwMode="auto">
          <a:xfrm>
            <a:off x="6737351" y="4339293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5102" name="Text Box 110"/>
          <p:cNvSpPr txBox="1">
            <a:spLocks noChangeArrowheads="1"/>
          </p:cNvSpPr>
          <p:nvPr/>
        </p:nvSpPr>
        <p:spPr bwMode="auto">
          <a:xfrm>
            <a:off x="7717975" y="2905125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5103" name="Text Box 111"/>
          <p:cNvSpPr txBox="1">
            <a:spLocks noChangeArrowheads="1"/>
          </p:cNvSpPr>
          <p:nvPr/>
        </p:nvSpPr>
        <p:spPr bwMode="auto">
          <a:xfrm>
            <a:off x="7753238" y="43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85104" name="Text Box 112"/>
          <p:cNvSpPr txBox="1">
            <a:spLocks noChangeArrowheads="1"/>
          </p:cNvSpPr>
          <p:nvPr/>
        </p:nvSpPr>
        <p:spPr bwMode="auto">
          <a:xfrm>
            <a:off x="8787183" y="2906880"/>
            <a:ext cx="6616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5105" name="Text Box 113"/>
          <p:cNvSpPr txBox="1">
            <a:spLocks noChangeArrowheads="1"/>
          </p:cNvSpPr>
          <p:nvPr/>
        </p:nvSpPr>
        <p:spPr bwMode="auto">
          <a:xfrm>
            <a:off x="8816055" y="4339293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85106" name="Text Box 114"/>
          <p:cNvSpPr txBox="1">
            <a:spLocks noChangeArrowheads="1"/>
          </p:cNvSpPr>
          <p:nvPr/>
        </p:nvSpPr>
        <p:spPr bwMode="auto">
          <a:xfrm>
            <a:off x="9905256" y="2905125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5107" name="Text Box 115"/>
          <p:cNvSpPr txBox="1">
            <a:spLocks noChangeArrowheads="1"/>
          </p:cNvSpPr>
          <p:nvPr/>
        </p:nvSpPr>
        <p:spPr bwMode="auto">
          <a:xfrm>
            <a:off x="9914634" y="435358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228600" y="238780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6"/>
          <p:cNvSpPr txBox="1">
            <a:spLocks noChangeArrowheads="1"/>
          </p:cNvSpPr>
          <p:nvPr/>
        </p:nvSpPr>
        <p:spPr bwMode="auto">
          <a:xfrm>
            <a:off x="4724400" y="289560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 Box 107"/>
          <p:cNvSpPr txBox="1">
            <a:spLocks noChangeArrowheads="1"/>
          </p:cNvSpPr>
          <p:nvPr/>
        </p:nvSpPr>
        <p:spPr bwMode="auto">
          <a:xfrm>
            <a:off x="4572000" y="4353580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02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71696" descr="21">
            <a:extLst>
              <a:ext uri="{FF2B5EF4-FFF2-40B4-BE49-F238E27FC236}">
                <a16:creationId xmlns:a16="http://schemas.microsoft.com/office/drawing/2014/main" id="{11458FFD-4690-46E8-854C-A60526FC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11887201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71683" descr="PPT素材-06">
            <a:extLst>
              <a:ext uri="{FF2B5EF4-FFF2-40B4-BE49-F238E27FC236}">
                <a16:creationId xmlns:a16="http://schemas.microsoft.com/office/drawing/2014/main" id="{89225F2D-BFFC-4FA5-B82E-B1F57157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3476625"/>
            <a:ext cx="38814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71687" descr="8">
            <a:extLst>
              <a:ext uri="{FF2B5EF4-FFF2-40B4-BE49-F238E27FC236}">
                <a16:creationId xmlns:a16="http://schemas.microsoft.com/office/drawing/2014/main" id="{364AF599-8302-4DB3-B5B1-5FC889A6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2" y="1258095"/>
            <a:ext cx="6755568" cy="26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:a16="http://schemas.microsoft.com/office/drawing/2014/main" id="{47F1A28E-1F2D-4741-960E-6AFF5D5E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76847"/>
            <a:ext cx="6409910" cy="6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3" tIns="27866" rIns="55733" bIns="278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Tiết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Luyện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tập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370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7191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12484"/>
            <a:ext cx="1947527" cy="285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296">
            <a:off x="4479323" y="3431272"/>
            <a:ext cx="2226543" cy="24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52400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8715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082327"/>
      </p:ext>
    </p:extLst>
  </p:cSld>
  <p:clrMapOvr>
    <a:masterClrMapping/>
  </p:clrMapOvr>
  <p:transition spd="slow" advTm="108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1995735" y="186181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gấp</a:t>
            </a:r>
            <a:r>
              <a:rPr lang="en-US" altLang="en-US" sz="2800" b="0" dirty="0">
                <a:solidFill>
                  <a:srgbClr val="FFFF00"/>
                </a:solidFill>
                <a:latin typeface="Arial" panose="020B0604020202020204" pitchFamily="34" charset="0"/>
              </a:rPr>
              <a:t> 6 </a:t>
            </a: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lần</a:t>
            </a:r>
            <a:endParaRPr lang="en-US" altLang="en-US" sz="2800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158"/>
          <p:cNvSpPr>
            <a:spLocks noChangeShapeType="1"/>
          </p:cNvSpPr>
          <p:nvPr/>
        </p:nvSpPr>
        <p:spPr bwMode="auto">
          <a:xfrm>
            <a:off x="-548253" y="3334031"/>
            <a:ext cx="39766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65"/>
          <p:cNvSpPr>
            <a:spLocks noChangeShapeType="1"/>
          </p:cNvSpPr>
          <p:nvPr/>
        </p:nvSpPr>
        <p:spPr bwMode="auto">
          <a:xfrm>
            <a:off x="944147" y="5609264"/>
            <a:ext cx="39766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928" y="499854"/>
            <a:ext cx="403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8646D6-3DFB-4009-BF0C-C82A44C70156}"/>
              </a:ext>
            </a:extLst>
          </p:cNvPr>
          <p:cNvGrpSpPr/>
          <p:nvPr/>
        </p:nvGrpSpPr>
        <p:grpSpPr>
          <a:xfrm>
            <a:off x="931032" y="2004032"/>
            <a:ext cx="3869568" cy="914399"/>
            <a:chOff x="152400" y="1600200"/>
            <a:chExt cx="3869568" cy="9143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EBAE96-B493-4E2E-99CD-DD83176AAA4A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906ED89-6D60-4E44-9FF7-340BD21EC2AE}"/>
                </a:ext>
              </a:extLst>
            </p:cNvPr>
            <p:cNvCxnSpPr>
              <a:stCxn id="3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3005F8-105F-4D42-B0C1-04480D3CCD5C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C25D9B-3C51-4698-AC70-C78E31216CD5}"/>
              </a:ext>
            </a:extLst>
          </p:cNvPr>
          <p:cNvSpPr txBox="1"/>
          <p:nvPr/>
        </p:nvSpPr>
        <p:spPr>
          <a:xfrm>
            <a:off x="3924069" y="2125919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2CCAC935-2B97-49C9-80DE-52CF42D55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7219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gấp</a:t>
            </a:r>
            <a:r>
              <a:rPr lang="en-US" altLang="en-US" sz="2800" b="0" dirty="0">
                <a:solidFill>
                  <a:srgbClr val="FFFF00"/>
                </a:solidFill>
                <a:latin typeface="Arial" panose="020B0604020202020204" pitchFamily="34" charset="0"/>
              </a:rPr>
              <a:t> 5 </a:t>
            </a: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lần</a:t>
            </a:r>
            <a:endParaRPr lang="en-US" altLang="en-US" sz="2800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D3ECF1-EAB0-46E7-860E-140E4468DF7E}"/>
              </a:ext>
            </a:extLst>
          </p:cNvPr>
          <p:cNvGrpSpPr/>
          <p:nvPr/>
        </p:nvGrpSpPr>
        <p:grpSpPr>
          <a:xfrm>
            <a:off x="929983" y="3582278"/>
            <a:ext cx="3869568" cy="914399"/>
            <a:chOff x="152400" y="1600200"/>
            <a:chExt cx="3869568" cy="9143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6F63A3-7981-457B-9BDA-BD9C9C3AA606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369944-B53B-42BF-B29A-46AE75030B6F}"/>
                </a:ext>
              </a:extLst>
            </p:cNvPr>
            <p:cNvCxnSpPr>
              <a:stCxn id="24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85E13-63A7-4956-BF89-A23FF32654DD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 Box 63">
            <a:extLst>
              <a:ext uri="{FF2B5EF4-FFF2-40B4-BE49-F238E27FC236}">
                <a16:creationId xmlns:a16="http://schemas.microsoft.com/office/drawing/2014/main" id="{05942E4B-A75C-4B2E-82BB-CCEAAD99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735" y="506221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gấp</a:t>
            </a:r>
            <a:r>
              <a:rPr lang="en-US" altLang="en-US" sz="2800" b="0" dirty="0">
                <a:solidFill>
                  <a:srgbClr val="FFFF00"/>
                </a:solidFill>
                <a:latin typeface="Arial" panose="020B0604020202020204" pitchFamily="34" charset="0"/>
              </a:rPr>
              <a:t> 8 </a:t>
            </a: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lần</a:t>
            </a:r>
            <a:endParaRPr lang="en-US" altLang="en-US" sz="2800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3E76BB-AAC8-4A06-8E8A-4AA0377CBC38}"/>
              </a:ext>
            </a:extLst>
          </p:cNvPr>
          <p:cNvGrpSpPr/>
          <p:nvPr/>
        </p:nvGrpSpPr>
        <p:grpSpPr>
          <a:xfrm>
            <a:off x="992340" y="5181601"/>
            <a:ext cx="3869568" cy="914399"/>
            <a:chOff x="152400" y="1600200"/>
            <a:chExt cx="3869568" cy="91439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FBE320-454C-42F7-BE23-DEEA675FA1F1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F852CB-D256-491C-A2C3-C1757735A880}"/>
                </a:ext>
              </a:extLst>
            </p:cNvPr>
            <p:cNvCxnSpPr>
              <a:stCxn id="30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6073BC-2253-43DE-BFC4-4669D2E048EA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 Box 63">
            <a:extLst>
              <a:ext uri="{FF2B5EF4-FFF2-40B4-BE49-F238E27FC236}">
                <a16:creationId xmlns:a16="http://schemas.microsoft.com/office/drawing/2014/main" id="{E613FA97-2C18-43C2-B9AD-24F24594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103" y="187199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gấp</a:t>
            </a:r>
            <a:r>
              <a:rPr lang="en-US" altLang="en-US" sz="2800" b="0" dirty="0">
                <a:solidFill>
                  <a:srgbClr val="FFFF00"/>
                </a:solidFill>
                <a:latin typeface="Arial" panose="020B0604020202020204" pitchFamily="34" charset="0"/>
              </a:rPr>
              <a:t> 7 </a:t>
            </a: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lần</a:t>
            </a:r>
            <a:endParaRPr lang="en-US" altLang="en-US" sz="2800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0A2064-C522-462E-8716-DE37D821928C}"/>
              </a:ext>
            </a:extLst>
          </p:cNvPr>
          <p:cNvGrpSpPr/>
          <p:nvPr/>
        </p:nvGrpSpPr>
        <p:grpSpPr>
          <a:xfrm>
            <a:off x="6248400" y="2014212"/>
            <a:ext cx="3869568" cy="914399"/>
            <a:chOff x="152400" y="1600200"/>
            <a:chExt cx="3869568" cy="91439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6D0392-D1A1-40E7-BF2C-531540DAB840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F6AFDA-DFB8-4F6F-A81D-8D71B4E15F08}"/>
                </a:ext>
              </a:extLst>
            </p:cNvPr>
            <p:cNvCxnSpPr>
              <a:stCxn id="37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E693E9-1B20-4C07-8036-B20C64B9E0F6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 Box 63">
            <a:extLst>
              <a:ext uri="{FF2B5EF4-FFF2-40B4-BE49-F238E27FC236}">
                <a16:creationId xmlns:a16="http://schemas.microsoft.com/office/drawing/2014/main" id="{38F9017E-8B90-47D7-B63C-03A52066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735" y="346201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gấp</a:t>
            </a:r>
            <a:r>
              <a:rPr lang="en-US" altLang="en-US" sz="2800" b="0" dirty="0">
                <a:solidFill>
                  <a:srgbClr val="FFFF00"/>
                </a:solidFill>
                <a:latin typeface="Arial" panose="020B0604020202020204" pitchFamily="34" charset="0"/>
              </a:rPr>
              <a:t> 9 </a:t>
            </a: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lần</a:t>
            </a:r>
            <a:endParaRPr lang="en-US" altLang="en-US" sz="2800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4289FE-2A51-4510-9B19-7E525EE023BD}"/>
              </a:ext>
            </a:extLst>
          </p:cNvPr>
          <p:cNvGrpSpPr/>
          <p:nvPr/>
        </p:nvGrpSpPr>
        <p:grpSpPr>
          <a:xfrm>
            <a:off x="6265032" y="3604232"/>
            <a:ext cx="3869568" cy="914399"/>
            <a:chOff x="152400" y="1600200"/>
            <a:chExt cx="3869568" cy="91439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382242-2C08-4D8F-A623-3B3447E45CBF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D3DA654-1A77-4538-9901-46391699D990}"/>
                </a:ext>
              </a:extLst>
            </p:cNvPr>
            <p:cNvCxnSpPr>
              <a:stCxn id="45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228865-AE3A-4880-A901-C7C879145DFF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Text Box 63">
            <a:extLst>
              <a:ext uri="{FF2B5EF4-FFF2-40B4-BE49-F238E27FC236}">
                <a16:creationId xmlns:a16="http://schemas.microsoft.com/office/drawing/2014/main" id="{16CEA840-0EBB-4271-A49A-BA571233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9619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gấp</a:t>
            </a:r>
            <a:r>
              <a:rPr lang="en-US" altLang="en-US" sz="2800" b="0" dirty="0">
                <a:solidFill>
                  <a:srgbClr val="FFFF00"/>
                </a:solidFill>
                <a:latin typeface="Arial" panose="020B0604020202020204" pitchFamily="34" charset="0"/>
              </a:rPr>
              <a:t> 10 </a:t>
            </a:r>
            <a:r>
              <a:rPr lang="en-US" altLang="en-US" sz="2800" b="0" dirty="0" err="1">
                <a:solidFill>
                  <a:srgbClr val="FFFF00"/>
                </a:solidFill>
                <a:latin typeface="Arial" panose="020B0604020202020204" pitchFamily="34" charset="0"/>
              </a:rPr>
              <a:t>lần</a:t>
            </a:r>
            <a:endParaRPr lang="en-US" altLang="en-US" sz="2800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802D7E-CF07-401E-8C8A-5F8E3B236E74}"/>
              </a:ext>
            </a:extLst>
          </p:cNvPr>
          <p:cNvGrpSpPr/>
          <p:nvPr/>
        </p:nvGrpSpPr>
        <p:grpSpPr>
          <a:xfrm>
            <a:off x="6324600" y="5062212"/>
            <a:ext cx="3869568" cy="914399"/>
            <a:chOff x="152400" y="1600200"/>
            <a:chExt cx="3869568" cy="91439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25D546-255D-4B69-8950-BA1F0130EAFD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14A7218-CAD8-4B68-AF3F-0875208F1A1C}"/>
                </a:ext>
              </a:extLst>
            </p:cNvPr>
            <p:cNvCxnSpPr>
              <a:stCxn id="50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1693E-70FA-42A2-A2E1-376D36D46350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Cloud Callout 38"/>
          <p:cNvSpPr/>
          <p:nvPr/>
        </p:nvSpPr>
        <p:spPr>
          <a:xfrm>
            <a:off x="4670538" y="335336"/>
            <a:ext cx="5044092" cy="1341064"/>
          </a:xfrm>
          <a:prstGeom prst="cloudCallout">
            <a:avLst>
              <a:gd name="adj1" fmla="val -25292"/>
              <a:gd name="adj2" fmla="val 87529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83711">
              <a:defRPr/>
            </a:pPr>
            <a:r>
              <a:rPr lang="en-US" sz="2400" kern="0" dirty="0">
                <a:solidFill>
                  <a:srgbClr val="FF0000"/>
                </a:solidFill>
              </a:rPr>
              <a:t>Các con </a:t>
            </a:r>
            <a:r>
              <a:rPr lang="en-US" sz="2400" kern="0" dirty="0" err="1">
                <a:solidFill>
                  <a:srgbClr val="FF0000"/>
                </a:solidFill>
              </a:rPr>
              <a:t>làm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bài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vào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</a:rPr>
              <a:t>SGK</a:t>
            </a:r>
            <a:r>
              <a:rPr lang="en-US" sz="2400" kern="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trong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thời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</a:rPr>
              <a:t>gian</a:t>
            </a:r>
            <a:r>
              <a:rPr lang="en-US" sz="2400" kern="0" dirty="0">
                <a:solidFill>
                  <a:srgbClr val="FF0000"/>
                </a:solidFill>
              </a:rPr>
              <a:t> 3 </a:t>
            </a:r>
            <a:r>
              <a:rPr lang="en-US" sz="2400" kern="0" dirty="0" err="1">
                <a:solidFill>
                  <a:srgbClr val="FF0000"/>
                </a:solidFill>
              </a:rPr>
              <a:t>phút</a:t>
            </a:r>
            <a:endParaRPr lang="en-US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1995735" y="155701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6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Line 158"/>
          <p:cNvSpPr>
            <a:spLocks noChangeShapeType="1"/>
          </p:cNvSpPr>
          <p:nvPr/>
        </p:nvSpPr>
        <p:spPr bwMode="auto">
          <a:xfrm>
            <a:off x="-548253" y="3334031"/>
            <a:ext cx="39766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Line 165"/>
          <p:cNvSpPr>
            <a:spLocks noChangeShapeType="1"/>
          </p:cNvSpPr>
          <p:nvPr/>
        </p:nvSpPr>
        <p:spPr bwMode="auto">
          <a:xfrm>
            <a:off x="944147" y="5304464"/>
            <a:ext cx="39766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928" y="499854"/>
            <a:ext cx="403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8646D6-3DFB-4009-BF0C-C82A44C70156}"/>
              </a:ext>
            </a:extLst>
          </p:cNvPr>
          <p:cNvGrpSpPr/>
          <p:nvPr/>
        </p:nvGrpSpPr>
        <p:grpSpPr>
          <a:xfrm>
            <a:off x="931032" y="1699232"/>
            <a:ext cx="3869568" cy="914399"/>
            <a:chOff x="152400" y="1600200"/>
            <a:chExt cx="3869568" cy="9143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EBAE96-B493-4E2E-99CD-DD83176AAA4A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906ED89-6D60-4E44-9FF7-340BD21EC2AE}"/>
                </a:ext>
              </a:extLst>
            </p:cNvPr>
            <p:cNvCxnSpPr>
              <a:stCxn id="3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3005F8-105F-4D42-B0C1-04480D3CCD5C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C25D9B-3C51-4698-AC70-C78E31216CD5}"/>
              </a:ext>
            </a:extLst>
          </p:cNvPr>
          <p:cNvSpPr txBox="1"/>
          <p:nvPr/>
        </p:nvSpPr>
        <p:spPr>
          <a:xfrm>
            <a:off x="3924069" y="1821119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2CCAC935-2B97-49C9-80DE-52CF42D55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6739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5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D3ECF1-EAB0-46E7-860E-140E4468DF7E}"/>
              </a:ext>
            </a:extLst>
          </p:cNvPr>
          <p:cNvGrpSpPr/>
          <p:nvPr/>
        </p:nvGrpSpPr>
        <p:grpSpPr>
          <a:xfrm>
            <a:off x="929983" y="3277478"/>
            <a:ext cx="3869568" cy="914399"/>
            <a:chOff x="152400" y="1600200"/>
            <a:chExt cx="3869568" cy="9143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6F63A3-7981-457B-9BDA-BD9C9C3AA606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369944-B53B-42BF-B29A-46AE75030B6F}"/>
                </a:ext>
              </a:extLst>
            </p:cNvPr>
            <p:cNvCxnSpPr>
              <a:stCxn id="24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85E13-63A7-4956-BF89-A23FF32654DD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 Box 63">
            <a:extLst>
              <a:ext uri="{FF2B5EF4-FFF2-40B4-BE49-F238E27FC236}">
                <a16:creationId xmlns:a16="http://schemas.microsoft.com/office/drawing/2014/main" id="{05942E4B-A75C-4B2E-82BB-CCEAAD99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735" y="475741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8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3E76BB-AAC8-4A06-8E8A-4AA0377CBC38}"/>
              </a:ext>
            </a:extLst>
          </p:cNvPr>
          <p:cNvGrpSpPr/>
          <p:nvPr/>
        </p:nvGrpSpPr>
        <p:grpSpPr>
          <a:xfrm>
            <a:off x="992340" y="4876801"/>
            <a:ext cx="3869568" cy="914399"/>
            <a:chOff x="152400" y="1600200"/>
            <a:chExt cx="3869568" cy="91439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FBE320-454C-42F7-BE23-DEEA675FA1F1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F852CB-D256-491C-A2C3-C1757735A880}"/>
                </a:ext>
              </a:extLst>
            </p:cNvPr>
            <p:cNvCxnSpPr>
              <a:stCxn id="30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6073BC-2253-43DE-BFC4-4669D2E048EA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 Box 63">
            <a:extLst>
              <a:ext uri="{FF2B5EF4-FFF2-40B4-BE49-F238E27FC236}">
                <a16:creationId xmlns:a16="http://schemas.microsoft.com/office/drawing/2014/main" id="{E613FA97-2C18-43C2-B9AD-24F24594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103" y="156719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7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0A2064-C522-462E-8716-DE37D821928C}"/>
              </a:ext>
            </a:extLst>
          </p:cNvPr>
          <p:cNvGrpSpPr/>
          <p:nvPr/>
        </p:nvGrpSpPr>
        <p:grpSpPr>
          <a:xfrm>
            <a:off x="6248400" y="1709412"/>
            <a:ext cx="3869568" cy="914399"/>
            <a:chOff x="152400" y="1600200"/>
            <a:chExt cx="3869568" cy="91439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6D0392-D1A1-40E7-BF2C-531540DAB840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F6AFDA-DFB8-4F6F-A81D-8D71B4E15F08}"/>
                </a:ext>
              </a:extLst>
            </p:cNvPr>
            <p:cNvCxnSpPr>
              <a:stCxn id="37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E693E9-1B20-4C07-8036-B20C64B9E0F6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Text Box 63">
            <a:extLst>
              <a:ext uri="{FF2B5EF4-FFF2-40B4-BE49-F238E27FC236}">
                <a16:creationId xmlns:a16="http://schemas.microsoft.com/office/drawing/2014/main" id="{38F9017E-8B90-47D7-B63C-03A52066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735" y="3157211"/>
            <a:ext cx="1738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9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4289FE-2A51-4510-9B19-7E525EE023BD}"/>
              </a:ext>
            </a:extLst>
          </p:cNvPr>
          <p:cNvGrpSpPr/>
          <p:nvPr/>
        </p:nvGrpSpPr>
        <p:grpSpPr>
          <a:xfrm>
            <a:off x="6265032" y="3299432"/>
            <a:ext cx="3869568" cy="914399"/>
            <a:chOff x="152400" y="1600200"/>
            <a:chExt cx="3869568" cy="91439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382242-2C08-4D8F-A623-3B3447E45CBF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D3DA654-1A77-4538-9901-46391699D990}"/>
                </a:ext>
              </a:extLst>
            </p:cNvPr>
            <p:cNvCxnSpPr>
              <a:stCxn id="45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228865-AE3A-4880-A901-C7C879145DFF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 Box 63">
            <a:extLst>
              <a:ext uri="{FF2B5EF4-FFF2-40B4-BE49-F238E27FC236}">
                <a16:creationId xmlns:a16="http://schemas.microsoft.com/office/drawing/2014/main" id="{16CEA840-0EBB-4271-A49A-BA571233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69139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10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802D7E-CF07-401E-8C8A-5F8E3B236E74}"/>
              </a:ext>
            </a:extLst>
          </p:cNvPr>
          <p:cNvGrpSpPr/>
          <p:nvPr/>
        </p:nvGrpSpPr>
        <p:grpSpPr>
          <a:xfrm>
            <a:off x="6324600" y="4757412"/>
            <a:ext cx="3869568" cy="914399"/>
            <a:chOff x="152400" y="1600200"/>
            <a:chExt cx="3869568" cy="91439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25D546-255D-4B69-8950-BA1F0130EAFD}"/>
                </a:ext>
              </a:extLst>
            </p:cNvPr>
            <p:cNvSpPr/>
            <p:nvPr/>
          </p:nvSpPr>
          <p:spPr>
            <a:xfrm>
              <a:off x="152400" y="1600200"/>
              <a:ext cx="944184" cy="91439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14A7218-CAD8-4B68-AF3F-0875208F1A1C}"/>
                </a:ext>
              </a:extLst>
            </p:cNvPr>
            <p:cNvCxnSpPr>
              <a:stCxn id="50" idx="6"/>
            </p:cNvCxnSpPr>
            <p:nvPr/>
          </p:nvCxnSpPr>
          <p:spPr>
            <a:xfrm>
              <a:off x="1096584" y="2057400"/>
              <a:ext cx="1981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1693E-70FA-42A2-A2E1-376D36D46350}"/>
                </a:ext>
              </a:extLst>
            </p:cNvPr>
            <p:cNvSpPr/>
            <p:nvPr/>
          </p:nvSpPr>
          <p:spPr>
            <a:xfrm>
              <a:off x="3077784" y="1600200"/>
              <a:ext cx="944184" cy="9143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2BF1F6A-4A8F-4960-AE7B-98CCE4C0BF27}"/>
              </a:ext>
            </a:extLst>
          </p:cNvPr>
          <p:cNvSpPr txBox="1"/>
          <p:nvPr/>
        </p:nvSpPr>
        <p:spPr>
          <a:xfrm>
            <a:off x="3962400" y="3363725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87CED1-E252-4D6C-B713-56272968018D}"/>
              </a:ext>
            </a:extLst>
          </p:cNvPr>
          <p:cNvSpPr txBox="1"/>
          <p:nvPr/>
        </p:nvSpPr>
        <p:spPr>
          <a:xfrm>
            <a:off x="4038600" y="4986011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5D6AC6-2F2A-47AB-BFE0-115E1B3EB040}"/>
              </a:ext>
            </a:extLst>
          </p:cNvPr>
          <p:cNvSpPr txBox="1"/>
          <p:nvPr/>
        </p:nvSpPr>
        <p:spPr>
          <a:xfrm>
            <a:off x="9317636" y="4887725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803B7B-ADCC-4E48-A0CB-207642453FEF}"/>
              </a:ext>
            </a:extLst>
          </p:cNvPr>
          <p:cNvSpPr txBox="1"/>
          <p:nvPr/>
        </p:nvSpPr>
        <p:spPr>
          <a:xfrm>
            <a:off x="9296400" y="3439925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531208-B4DD-4E0F-A9CF-A53285AC351F}"/>
              </a:ext>
            </a:extLst>
          </p:cNvPr>
          <p:cNvSpPr txBox="1"/>
          <p:nvPr/>
        </p:nvSpPr>
        <p:spPr>
          <a:xfrm>
            <a:off x="9241436" y="1785611"/>
            <a:ext cx="89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Box 33"/>
          <p:cNvSpPr txBox="1">
            <a:spLocks noChangeArrowheads="1"/>
          </p:cNvSpPr>
          <p:nvPr/>
        </p:nvSpPr>
        <p:spPr bwMode="auto">
          <a:xfrm>
            <a:off x="685800" y="685800"/>
            <a:ext cx="1150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09600" y="2008188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85800" y="2600980"/>
            <a:ext cx="1944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85800" y="4017194"/>
            <a:ext cx="541056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08012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426320" y="40171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28"/>
          <p:cNvSpPr>
            <a:spLocks/>
          </p:cNvSpPr>
          <p:nvPr/>
        </p:nvSpPr>
        <p:spPr bwMode="auto">
          <a:xfrm rot="5400000">
            <a:off x="2931138" y="1370626"/>
            <a:ext cx="954087" cy="5375637"/>
          </a:xfrm>
          <a:prstGeom prst="arc">
            <a:avLst>
              <a:gd name="adj1" fmla="val 16200000"/>
              <a:gd name="adj2" fmla="val 5426251"/>
            </a:avLst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204740" y="4495800"/>
            <a:ext cx="221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672064" y="2039529"/>
            <a:ext cx="5403850" cy="2036762"/>
          </a:xfrm>
          <a:prstGeom prst="cloudCallout">
            <a:avLst>
              <a:gd name="adj1" fmla="val -25292"/>
              <a:gd name="adj2" fmla="val 87529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837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0000"/>
                </a:solidFill>
              </a:rPr>
              <a:t>Các con </a:t>
            </a:r>
            <a:r>
              <a:rPr lang="en-US" sz="2800" kern="0" dirty="0" err="1">
                <a:solidFill>
                  <a:srgbClr val="FF0000"/>
                </a:solidFill>
              </a:rPr>
              <a:t>làm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bài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vở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trong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thời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gian</a:t>
            </a:r>
            <a:r>
              <a:rPr lang="en-US" sz="2800" kern="0" dirty="0">
                <a:solidFill>
                  <a:srgbClr val="FF0000"/>
                </a:solidFill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</a:rPr>
              <a:t>phút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4800600" y="1143000"/>
            <a:ext cx="205740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4495800" y="1524000"/>
            <a:ext cx="3352800" cy="24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7162800" y="1143000"/>
            <a:ext cx="41672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685800" y="1661969"/>
            <a:ext cx="822270" cy="144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6010637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179763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D2EAD-C9DE-4071-99EA-38465964D51E}"/>
              </a:ext>
            </a:extLst>
          </p:cNvPr>
          <p:cNvCxnSpPr>
            <a:cxnSpLocks/>
          </p:cNvCxnSpPr>
          <p:nvPr/>
        </p:nvCxnSpPr>
        <p:spPr>
          <a:xfrm>
            <a:off x="685438" y="3178994"/>
            <a:ext cx="182624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30205-6D70-4F5F-AF14-E75964CE36D6}"/>
              </a:ext>
            </a:extLst>
          </p:cNvPr>
          <p:cNvCxnSpPr/>
          <p:nvPr/>
        </p:nvCxnSpPr>
        <p:spPr>
          <a:xfrm rot="5400000" flipH="1" flipV="1">
            <a:off x="607650" y="31853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B7C918-BCA7-4928-BD80-B996E2E60AB5}"/>
              </a:ext>
            </a:extLst>
          </p:cNvPr>
          <p:cNvCxnSpPr/>
          <p:nvPr/>
        </p:nvCxnSpPr>
        <p:spPr>
          <a:xfrm rot="5400000" flipH="1" flipV="1">
            <a:off x="2425958" y="31789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85BF2-61EC-44CA-8563-3100AB110A8A}"/>
              </a:ext>
            </a:extLst>
          </p:cNvPr>
          <p:cNvCxnSpPr/>
          <p:nvPr/>
        </p:nvCxnSpPr>
        <p:spPr>
          <a:xfrm flipH="1">
            <a:off x="685438" y="3178994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0EEB5-243C-4030-8650-E7C9D4B1234D}"/>
              </a:ext>
            </a:extLst>
          </p:cNvPr>
          <p:cNvCxnSpPr/>
          <p:nvPr/>
        </p:nvCxnSpPr>
        <p:spPr>
          <a:xfrm flipH="1">
            <a:off x="2514600" y="3124200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68" y="60198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9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73" grpId="0" animBg="1"/>
      <p:bldP spid="75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Box 33"/>
          <p:cNvSpPr txBox="1">
            <a:spLocks noChangeArrowheads="1"/>
          </p:cNvSpPr>
          <p:nvPr/>
        </p:nvSpPr>
        <p:spPr bwMode="auto">
          <a:xfrm>
            <a:off x="685800" y="685800"/>
            <a:ext cx="1150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09600" y="2008188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 tắt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85800" y="2600980"/>
            <a:ext cx="1944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85800" y="4017194"/>
            <a:ext cx="541056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08012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426320" y="40171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28"/>
          <p:cNvSpPr>
            <a:spLocks/>
          </p:cNvSpPr>
          <p:nvPr/>
        </p:nvSpPr>
        <p:spPr bwMode="auto">
          <a:xfrm rot="5400000">
            <a:off x="2931138" y="1370626"/>
            <a:ext cx="954087" cy="5375637"/>
          </a:xfrm>
          <a:prstGeom prst="arc">
            <a:avLst>
              <a:gd name="adj1" fmla="val 16200000"/>
              <a:gd name="adj2" fmla="val 5426251"/>
            </a:avLst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204740" y="4495800"/>
            <a:ext cx="221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4800600" y="1143000"/>
            <a:ext cx="205740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4495800" y="1524000"/>
            <a:ext cx="3352800" cy="24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7162800" y="1143000"/>
            <a:ext cx="41672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685800" y="1585769"/>
            <a:ext cx="822270" cy="144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6010637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179763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D2EAD-C9DE-4071-99EA-38465964D51E}"/>
              </a:ext>
            </a:extLst>
          </p:cNvPr>
          <p:cNvCxnSpPr>
            <a:cxnSpLocks/>
          </p:cNvCxnSpPr>
          <p:nvPr/>
        </p:nvCxnSpPr>
        <p:spPr>
          <a:xfrm>
            <a:off x="685438" y="3178994"/>
            <a:ext cx="182624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30205-6D70-4F5F-AF14-E75964CE36D6}"/>
              </a:ext>
            </a:extLst>
          </p:cNvPr>
          <p:cNvCxnSpPr/>
          <p:nvPr/>
        </p:nvCxnSpPr>
        <p:spPr>
          <a:xfrm rot="5400000" flipH="1" flipV="1">
            <a:off x="607650" y="31853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B7C918-BCA7-4928-BD80-B996E2E60AB5}"/>
              </a:ext>
            </a:extLst>
          </p:cNvPr>
          <p:cNvCxnSpPr/>
          <p:nvPr/>
        </p:nvCxnSpPr>
        <p:spPr>
          <a:xfrm rot="5400000" flipH="1" flipV="1">
            <a:off x="2425958" y="31789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85BF2-61EC-44CA-8563-3100AB110A8A}"/>
              </a:ext>
            </a:extLst>
          </p:cNvPr>
          <p:cNvCxnSpPr/>
          <p:nvPr/>
        </p:nvCxnSpPr>
        <p:spPr>
          <a:xfrm flipH="1">
            <a:off x="685438" y="3178994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0EEB5-243C-4030-8650-E7C9D4B1234D}"/>
              </a:ext>
            </a:extLst>
          </p:cNvPr>
          <p:cNvCxnSpPr/>
          <p:nvPr/>
        </p:nvCxnSpPr>
        <p:spPr>
          <a:xfrm flipH="1">
            <a:off x="2514600" y="3124200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A686ED47-4D25-4C77-A76A-616934F3C691}"/>
              </a:ext>
            </a:extLst>
          </p:cNvPr>
          <p:cNvSpPr/>
          <p:nvPr/>
        </p:nvSpPr>
        <p:spPr>
          <a:xfrm>
            <a:off x="6401808" y="2743200"/>
            <a:ext cx="5469518" cy="24384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Buổi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18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18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1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0"/>
            <a:ext cx="12192000" cy="689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4250" y="1981200"/>
            <a:ext cx="47434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76" name="TextBox 5"/>
          <p:cNvSpPr txBox="1">
            <a:spLocks noChangeArrowheads="1"/>
          </p:cNvSpPr>
          <p:nvPr/>
        </p:nvSpPr>
        <p:spPr bwMode="auto">
          <a:xfrm>
            <a:off x="2286000" y="2678113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2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7</a:t>
            </a: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69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684588"/>
            <a:ext cx="1289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296">
            <a:off x="3875088" y="3714750"/>
            <a:ext cx="15192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1219200"/>
            <a:ext cx="78819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sau!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n-US" sz="5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93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" y="0"/>
            <a:ext cx="1216628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93" y="1176675"/>
            <a:ext cx="7033160" cy="124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3675999" y="1422379"/>
            <a:ext cx="4862594" cy="3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53928">
              <a:defRPr/>
            </a:pP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85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85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5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5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185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58703"/>
              </p:ext>
            </p:extLst>
          </p:nvPr>
        </p:nvGraphicFramePr>
        <p:xfrm>
          <a:off x="1408369" y="914534"/>
          <a:ext cx="8160430" cy="520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2821" y="3194793"/>
            <a:ext cx="0" cy="5220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42D0AF-A53D-45B1-A310-1073C5D43CC8}"/>
              </a:ext>
            </a:extLst>
          </p:cNvPr>
          <p:cNvSpPr txBox="1"/>
          <p:nvPr/>
        </p:nvSpPr>
        <p:spPr>
          <a:xfrm>
            <a:off x="4191000" y="228600"/>
            <a:ext cx="2590800" cy="57888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71696" descr="21">
            <a:extLst>
              <a:ext uri="{FF2B5EF4-FFF2-40B4-BE49-F238E27FC236}">
                <a16:creationId xmlns:a16="http://schemas.microsoft.com/office/drawing/2014/main" id="{11458FFD-4690-46E8-854C-A60526FC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11887201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71683" descr="PPT素材-06">
            <a:extLst>
              <a:ext uri="{FF2B5EF4-FFF2-40B4-BE49-F238E27FC236}">
                <a16:creationId xmlns:a16="http://schemas.microsoft.com/office/drawing/2014/main" id="{89225F2D-BFFC-4FA5-B82E-B1F57157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3476625"/>
            <a:ext cx="38814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71687" descr="8">
            <a:extLst>
              <a:ext uri="{FF2B5EF4-FFF2-40B4-BE49-F238E27FC236}">
                <a16:creationId xmlns:a16="http://schemas.microsoft.com/office/drawing/2014/main" id="{364AF599-8302-4DB3-B5B1-5FC889A6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2" y="1258095"/>
            <a:ext cx="675556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:a16="http://schemas.microsoft.com/office/drawing/2014/main" id="{47F1A28E-1F2D-4741-960E-6AFF5D5E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76847"/>
            <a:ext cx="6409910" cy="6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3" tIns="27866" rIns="55733" bIns="278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thành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kiến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thức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mới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370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7191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054475"/>
            <a:ext cx="1289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296">
            <a:off x="5530850" y="4084637"/>
            <a:ext cx="15192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8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329232"/>
            <a:ext cx="11947197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2cm,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14854" y="2718398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221366" y="2728676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1032398" y="2812276"/>
            <a:ext cx="1143000" cy="241300"/>
            <a:chOff x="576" y="1888"/>
            <a:chExt cx="720" cy="152"/>
          </a:xfrm>
        </p:grpSpPr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576" y="1968"/>
              <a:ext cx="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576" y="1896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296" y="1888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225480" y="223406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694475" y="34208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472818" y="3423022"/>
            <a:ext cx="434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714920" y="1545438"/>
            <a:ext cx="2559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271329" y="415914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cm </a:t>
            </a:r>
          </a:p>
        </p:txBody>
      </p: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1049070" y="3476537"/>
            <a:ext cx="1143000" cy="241300"/>
            <a:chOff x="576" y="1888"/>
            <a:chExt cx="720" cy="152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576" y="1968"/>
              <a:ext cx="72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576" y="1896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1296" y="1888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538420" y="3027572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2192070" y="3610614"/>
            <a:ext cx="1143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3335070" y="3496314"/>
            <a:ext cx="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2375882" y="3014872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74" name="Line 8"/>
          <p:cNvSpPr>
            <a:spLocks noChangeShapeType="1"/>
          </p:cNvSpPr>
          <p:nvPr/>
        </p:nvSpPr>
        <p:spPr bwMode="auto">
          <a:xfrm>
            <a:off x="3329818" y="3613678"/>
            <a:ext cx="1143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>
            <a:off x="4472818" y="3482552"/>
            <a:ext cx="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225480" y="296574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7494792" y="2999338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6 ( cm)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7001022" y="2493679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8091600" y="3481219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6 cm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7926387" y="180704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355" y="759365"/>
            <a:ext cx="1825329" cy="263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67139" y="762000"/>
            <a:ext cx="641865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96376" y="1206203"/>
            <a:ext cx="4994824" cy="1558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6576" y="3045454"/>
            <a:ext cx="4846" cy="5183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166400" y="3085008"/>
            <a:ext cx="5374" cy="4970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02391" y="1673925"/>
            <a:ext cx="8626" cy="39953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>
            <a:extLst>
              <a:ext uri="{FF2B5EF4-FFF2-40B4-BE49-F238E27FC236}">
                <a16:creationId xmlns:a16="http://schemas.microsoft.com/office/drawing/2014/main" id="{65DB73BB-9058-488A-AC05-3AD0A2FB178C}"/>
              </a:ext>
            </a:extLst>
          </p:cNvPr>
          <p:cNvSpPr/>
          <p:nvPr/>
        </p:nvSpPr>
        <p:spPr>
          <a:xfrm>
            <a:off x="1037479" y="2678485"/>
            <a:ext cx="1107890" cy="511856"/>
          </a:xfrm>
          <a:prstGeom prst="arc">
            <a:avLst>
              <a:gd name="adj1" fmla="val 10928773"/>
              <a:gd name="adj2" fmla="val 85299"/>
            </a:avLst>
          </a:prstGeom>
          <a:ln w="190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1161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65DB73BB-9058-488A-AC05-3AD0A2FB178C}"/>
              </a:ext>
            </a:extLst>
          </p:cNvPr>
          <p:cNvSpPr/>
          <p:nvPr/>
        </p:nvSpPr>
        <p:spPr>
          <a:xfrm>
            <a:off x="2210982" y="3427406"/>
            <a:ext cx="1129112" cy="455108"/>
          </a:xfrm>
          <a:prstGeom prst="arc">
            <a:avLst>
              <a:gd name="adj1" fmla="val 10928773"/>
              <a:gd name="adj2" fmla="val 21469540"/>
            </a:avLst>
          </a:prstGeom>
          <a:ln w="190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1161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65DB73BB-9058-488A-AC05-3AD0A2FB178C}"/>
              </a:ext>
            </a:extLst>
          </p:cNvPr>
          <p:cNvSpPr/>
          <p:nvPr/>
        </p:nvSpPr>
        <p:spPr>
          <a:xfrm>
            <a:off x="1073905" y="3333521"/>
            <a:ext cx="1107890" cy="511856"/>
          </a:xfrm>
          <a:prstGeom prst="arc">
            <a:avLst>
              <a:gd name="adj1" fmla="val 10928773"/>
              <a:gd name="adj2" fmla="val 85299"/>
            </a:avLst>
          </a:prstGeom>
          <a:ln w="190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1161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E008C289-C95D-48B9-9CC2-BE00E10A1BC4}"/>
              </a:ext>
            </a:extLst>
          </p:cNvPr>
          <p:cNvSpPr/>
          <p:nvPr/>
        </p:nvSpPr>
        <p:spPr>
          <a:xfrm rot="10800000">
            <a:off x="1006516" y="2824976"/>
            <a:ext cx="3538043" cy="1217158"/>
          </a:xfrm>
          <a:prstGeom prst="arc">
            <a:avLst>
              <a:gd name="adj1" fmla="val 11259461"/>
              <a:gd name="adj2" fmla="val 21180693"/>
            </a:avLst>
          </a:prstGeom>
          <a:ln w="190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1161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Arc 97">
            <a:extLst>
              <a:ext uri="{FF2B5EF4-FFF2-40B4-BE49-F238E27FC236}">
                <a16:creationId xmlns:a16="http://schemas.microsoft.com/office/drawing/2014/main" id="{65DB73BB-9058-488A-AC05-3AD0A2FB178C}"/>
              </a:ext>
            </a:extLst>
          </p:cNvPr>
          <p:cNvSpPr/>
          <p:nvPr/>
        </p:nvSpPr>
        <p:spPr>
          <a:xfrm>
            <a:off x="3361605" y="3416879"/>
            <a:ext cx="1129112" cy="455108"/>
          </a:xfrm>
          <a:prstGeom prst="arc">
            <a:avLst>
              <a:gd name="adj1" fmla="val 10928773"/>
              <a:gd name="adj2" fmla="val 21469540"/>
            </a:avLst>
          </a:prstGeom>
          <a:ln w="190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1161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02700" y="5220646"/>
            <a:ext cx="10478883" cy="141327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682180"/>
      </p:ext>
    </p:extLst>
  </p:cSld>
  <p:clrMapOvr>
    <a:masterClrMapping/>
  </p:clrMapOvr>
  <p:transition spd="slow" advTm="1324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52" grpId="0"/>
      <p:bldP spid="53" grpId="0"/>
      <p:bldP spid="54" grpId="0"/>
      <p:bldP spid="55" grpId="0"/>
      <p:bldP spid="59" grpId="0"/>
      <p:bldP spid="67" grpId="0" animBg="1"/>
      <p:bldP spid="69" grpId="0" animBg="1"/>
      <p:bldP spid="66" grpId="0"/>
      <p:bldP spid="74" grpId="0" animBg="1"/>
      <p:bldP spid="76" grpId="0" animBg="1"/>
      <p:bldP spid="73" grpId="0"/>
      <p:bldP spid="78" grpId="0"/>
      <p:bldP spid="79" grpId="0"/>
      <p:bldP spid="80" grpId="0"/>
      <p:bldP spid="82" grpId="0"/>
      <p:bldP spid="88" grpId="0" animBg="1"/>
      <p:bldP spid="95" grpId="0" animBg="1"/>
      <p:bldP spid="96" grpId="0" animBg="1"/>
      <p:bldP spid="97" grpId="0" animBg="1"/>
      <p:bldP spid="98" grpId="0" animBg="1"/>
      <p:bldP spid="3" grpId="0" animBg="1"/>
    </p:bldLst>
  </p:timing>
  <p:extLst mod="1"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71696" descr="21">
            <a:extLst>
              <a:ext uri="{FF2B5EF4-FFF2-40B4-BE49-F238E27FC236}">
                <a16:creationId xmlns:a16="http://schemas.microsoft.com/office/drawing/2014/main" id="{11458FFD-4690-46E8-854C-A60526FC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11887201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71683" descr="PPT素材-06">
            <a:extLst>
              <a:ext uri="{FF2B5EF4-FFF2-40B4-BE49-F238E27FC236}">
                <a16:creationId xmlns:a16="http://schemas.microsoft.com/office/drawing/2014/main" id="{89225F2D-BFFC-4FA5-B82E-B1F57157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3476625"/>
            <a:ext cx="38814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71687" descr="8">
            <a:extLst>
              <a:ext uri="{FF2B5EF4-FFF2-40B4-BE49-F238E27FC236}">
                <a16:creationId xmlns:a16="http://schemas.microsoft.com/office/drawing/2014/main" id="{364AF599-8302-4DB3-B5B1-5FC889A6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2" y="1258095"/>
            <a:ext cx="6755568" cy="26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:a16="http://schemas.microsoft.com/office/drawing/2014/main" id="{47F1A28E-1F2D-4741-960E-6AFF5D5E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76847"/>
            <a:ext cx="6409910" cy="6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3" tIns="27866" rIns="55733" bIns="278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Hoạt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động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luyện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tập</a:t>
            </a:r>
            <a:r>
              <a:rPr lang="en-US" altLang="zh-CN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370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7191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12484"/>
            <a:ext cx="1947527" cy="285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296">
            <a:off x="4479323" y="3431272"/>
            <a:ext cx="2226543" cy="24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52400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71695" descr="2">
            <a:extLst>
              <a:ext uri="{FF2B5EF4-FFF2-40B4-BE49-F238E27FC236}">
                <a16:creationId xmlns:a16="http://schemas.microsoft.com/office/drawing/2014/main" id="{AFAF1AFB-6EFC-4B0E-AA78-A553D0B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8715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038294"/>
      </p:ext>
    </p:extLst>
  </p:cSld>
  <p:clrMapOvr>
    <a:masterClrMapping/>
  </p:clrMapOvr>
  <p:transition spd="slow" advTm="108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Box 33"/>
          <p:cNvSpPr txBox="1">
            <a:spLocks noChangeArrowheads="1"/>
          </p:cNvSpPr>
          <p:nvPr/>
        </p:nvSpPr>
        <p:spPr bwMode="auto">
          <a:xfrm>
            <a:off x="0" y="81858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628106" y="2008188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059112" y="2600980"/>
            <a:ext cx="1944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59112" y="4017194"/>
            <a:ext cx="357968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1981324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3799632" y="40171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28"/>
          <p:cNvSpPr>
            <a:spLocks/>
          </p:cNvSpPr>
          <p:nvPr/>
        </p:nvSpPr>
        <p:spPr bwMode="auto">
          <a:xfrm rot="5400000">
            <a:off x="3424575" y="2268114"/>
            <a:ext cx="791107" cy="3499142"/>
          </a:xfrm>
          <a:prstGeom prst="arc">
            <a:avLst>
              <a:gd name="adj1" fmla="val 16240711"/>
              <a:gd name="adj2" fmla="val 5426251"/>
            </a:avLst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605498" y="4418110"/>
            <a:ext cx="221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9144000" y="558911"/>
            <a:ext cx="259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4419600" y="564407"/>
            <a:ext cx="38879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2667000" y="512491"/>
            <a:ext cx="1519953" cy="12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553075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D2EAD-C9DE-4071-99EA-38465964D51E}"/>
              </a:ext>
            </a:extLst>
          </p:cNvPr>
          <p:cNvCxnSpPr>
            <a:cxnSpLocks/>
          </p:cNvCxnSpPr>
          <p:nvPr/>
        </p:nvCxnSpPr>
        <p:spPr>
          <a:xfrm>
            <a:off x="2058750" y="3178994"/>
            <a:ext cx="182624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30205-6D70-4F5F-AF14-E75964CE36D6}"/>
              </a:ext>
            </a:extLst>
          </p:cNvPr>
          <p:cNvCxnSpPr/>
          <p:nvPr/>
        </p:nvCxnSpPr>
        <p:spPr>
          <a:xfrm rot="5400000" flipH="1" flipV="1">
            <a:off x="1980962" y="31853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B7C918-BCA7-4928-BD80-B996E2E60AB5}"/>
              </a:ext>
            </a:extLst>
          </p:cNvPr>
          <p:cNvCxnSpPr/>
          <p:nvPr/>
        </p:nvCxnSpPr>
        <p:spPr>
          <a:xfrm rot="5400000" flipH="1" flipV="1">
            <a:off x="3799270" y="31789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85BF2-61EC-44CA-8563-3100AB110A8A}"/>
              </a:ext>
            </a:extLst>
          </p:cNvPr>
          <p:cNvCxnSpPr/>
          <p:nvPr/>
        </p:nvCxnSpPr>
        <p:spPr>
          <a:xfrm flipH="1">
            <a:off x="2058750" y="3178994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0EEB5-243C-4030-8650-E7C9D4B1234D}"/>
              </a:ext>
            </a:extLst>
          </p:cNvPr>
          <p:cNvCxnSpPr/>
          <p:nvPr/>
        </p:nvCxnSpPr>
        <p:spPr>
          <a:xfrm flipH="1">
            <a:off x="3887912" y="3124200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81" y="2936557"/>
            <a:ext cx="1021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46" y="3657600"/>
            <a:ext cx="8810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0" y="972433"/>
            <a:ext cx="1676400" cy="18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loud Callout 45"/>
          <p:cNvSpPr/>
          <p:nvPr/>
        </p:nvSpPr>
        <p:spPr>
          <a:xfrm>
            <a:off x="6672064" y="2039529"/>
            <a:ext cx="5403850" cy="2036762"/>
          </a:xfrm>
          <a:prstGeom prst="cloudCallout">
            <a:avLst>
              <a:gd name="adj1" fmla="val -25292"/>
              <a:gd name="adj2" fmla="val 87529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837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0000"/>
                </a:solidFill>
              </a:rPr>
              <a:t>Các con </a:t>
            </a:r>
            <a:r>
              <a:rPr lang="en-US" sz="2800" kern="0" dirty="0" err="1">
                <a:solidFill>
                  <a:srgbClr val="FF0000"/>
                </a:solidFill>
              </a:rPr>
              <a:t>làm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bài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vở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trong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thời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gian</a:t>
            </a:r>
            <a:r>
              <a:rPr lang="en-US" sz="2800" kern="0" dirty="0">
                <a:solidFill>
                  <a:srgbClr val="FF0000"/>
                </a:solidFill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</a:rPr>
              <a:t>phút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2" y="60960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5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73" grpId="0" animBg="1"/>
      <p:bldP spid="75" grpId="0"/>
      <p:bldP spid="22" grpId="0"/>
      <p:bldP spid="41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Box 33"/>
          <p:cNvSpPr txBox="1">
            <a:spLocks noChangeArrowheads="1"/>
          </p:cNvSpPr>
          <p:nvPr/>
        </p:nvSpPr>
        <p:spPr bwMode="auto">
          <a:xfrm>
            <a:off x="0" y="81858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09600" y="2008188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040606" y="2600980"/>
            <a:ext cx="1944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40606" y="4017194"/>
            <a:ext cx="357968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962818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781126" y="40171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28"/>
          <p:cNvSpPr>
            <a:spLocks/>
          </p:cNvSpPr>
          <p:nvPr/>
        </p:nvSpPr>
        <p:spPr bwMode="auto">
          <a:xfrm rot="5400000">
            <a:off x="2406069" y="2268114"/>
            <a:ext cx="791107" cy="3499142"/>
          </a:xfrm>
          <a:prstGeom prst="arc">
            <a:avLst>
              <a:gd name="adj1" fmla="val 16240711"/>
              <a:gd name="adj2" fmla="val 5426251"/>
            </a:avLst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1586992" y="4418110"/>
            <a:ext cx="221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9144000" y="558911"/>
            <a:ext cx="259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4419600" y="564407"/>
            <a:ext cx="38879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2667000" y="512491"/>
            <a:ext cx="1519953" cy="12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534569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D2EAD-C9DE-4071-99EA-38465964D51E}"/>
              </a:ext>
            </a:extLst>
          </p:cNvPr>
          <p:cNvCxnSpPr>
            <a:cxnSpLocks/>
          </p:cNvCxnSpPr>
          <p:nvPr/>
        </p:nvCxnSpPr>
        <p:spPr>
          <a:xfrm>
            <a:off x="1040244" y="3178994"/>
            <a:ext cx="182624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30205-6D70-4F5F-AF14-E75964CE36D6}"/>
              </a:ext>
            </a:extLst>
          </p:cNvPr>
          <p:cNvCxnSpPr/>
          <p:nvPr/>
        </p:nvCxnSpPr>
        <p:spPr>
          <a:xfrm rot="5400000" flipH="1" flipV="1">
            <a:off x="962456" y="31853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B7C918-BCA7-4928-BD80-B996E2E60AB5}"/>
              </a:ext>
            </a:extLst>
          </p:cNvPr>
          <p:cNvCxnSpPr/>
          <p:nvPr/>
        </p:nvCxnSpPr>
        <p:spPr>
          <a:xfrm rot="5400000" flipH="1" flipV="1">
            <a:off x="2780764" y="31789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85BF2-61EC-44CA-8563-3100AB110A8A}"/>
              </a:ext>
            </a:extLst>
          </p:cNvPr>
          <p:cNvCxnSpPr/>
          <p:nvPr/>
        </p:nvCxnSpPr>
        <p:spPr>
          <a:xfrm flipH="1">
            <a:off x="1040244" y="3178994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0EEB5-243C-4030-8650-E7C9D4B1234D}"/>
              </a:ext>
            </a:extLst>
          </p:cNvPr>
          <p:cNvCxnSpPr/>
          <p:nvPr/>
        </p:nvCxnSpPr>
        <p:spPr>
          <a:xfrm flipH="1">
            <a:off x="2869406" y="3124200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A686ED47-4D25-4C77-A76A-616934F3C691}"/>
              </a:ext>
            </a:extLst>
          </p:cNvPr>
          <p:cNvSpPr/>
          <p:nvPr/>
        </p:nvSpPr>
        <p:spPr>
          <a:xfrm>
            <a:off x="5666311" y="2777836"/>
            <a:ext cx="5469518" cy="24384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" y="2936557"/>
            <a:ext cx="1021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C81BC-9B31-44DA-9DDE-DD548417494F}"/>
              </a:ext>
            </a:extLst>
          </p:cNvPr>
          <p:cNvSpPr txBox="1"/>
          <p:nvPr/>
        </p:nvSpPr>
        <p:spPr>
          <a:xfrm>
            <a:off x="5638800" y="3367261"/>
            <a:ext cx="506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3FEB44-DB78-4836-A953-9CFF76727CB8}"/>
              </a:ext>
            </a:extLst>
          </p:cNvPr>
          <p:cNvSpPr txBox="1"/>
          <p:nvPr/>
        </p:nvSpPr>
        <p:spPr>
          <a:xfrm>
            <a:off x="6859726" y="3900236"/>
            <a:ext cx="304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984E0B-52A2-4CC5-A787-2C9CD776A638}"/>
              </a:ext>
            </a:extLst>
          </p:cNvPr>
          <p:cNvSpPr txBox="1"/>
          <p:nvPr/>
        </p:nvSpPr>
        <p:spPr>
          <a:xfrm>
            <a:off x="7485200" y="4429780"/>
            <a:ext cx="35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40" y="3657600"/>
            <a:ext cx="8810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0" y="972433"/>
            <a:ext cx="1676400" cy="18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30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Box 33"/>
          <p:cNvSpPr txBox="1">
            <a:spLocks noChangeArrowheads="1"/>
          </p:cNvSpPr>
          <p:nvPr/>
        </p:nvSpPr>
        <p:spPr bwMode="auto">
          <a:xfrm>
            <a:off x="0" y="81858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cam,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628106" y="2008188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676400" y="2524780"/>
            <a:ext cx="1944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59112" y="4017194"/>
            <a:ext cx="335108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1981324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581275" y="40171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28"/>
          <p:cNvSpPr>
            <a:spLocks/>
          </p:cNvSpPr>
          <p:nvPr/>
        </p:nvSpPr>
        <p:spPr bwMode="auto">
          <a:xfrm rot="5400000">
            <a:off x="3357627" y="2370531"/>
            <a:ext cx="741253" cy="3315392"/>
          </a:xfrm>
          <a:prstGeom prst="arc">
            <a:avLst>
              <a:gd name="adj1" fmla="val 16246843"/>
              <a:gd name="adj2" fmla="val 5426251"/>
            </a:avLst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605498" y="4343400"/>
            <a:ext cx="221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84137" y="972433"/>
            <a:ext cx="5171937" cy="182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5256074" y="494574"/>
            <a:ext cx="5945326" cy="407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1170710" y="494574"/>
            <a:ext cx="3934690" cy="138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324475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D2EAD-C9DE-4071-99EA-38465964D51E}"/>
              </a:ext>
            </a:extLst>
          </p:cNvPr>
          <p:cNvCxnSpPr>
            <a:cxnSpLocks/>
          </p:cNvCxnSpPr>
          <p:nvPr/>
        </p:nvCxnSpPr>
        <p:spPr>
          <a:xfrm>
            <a:off x="2058750" y="3178994"/>
            <a:ext cx="616187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30205-6D70-4F5F-AF14-E75964CE36D6}"/>
              </a:ext>
            </a:extLst>
          </p:cNvPr>
          <p:cNvCxnSpPr/>
          <p:nvPr/>
        </p:nvCxnSpPr>
        <p:spPr>
          <a:xfrm rot="5400000" flipH="1" flipV="1">
            <a:off x="1980962" y="31853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B7C918-BCA7-4928-BD80-B996E2E60AB5}"/>
              </a:ext>
            </a:extLst>
          </p:cNvPr>
          <p:cNvCxnSpPr/>
          <p:nvPr/>
        </p:nvCxnSpPr>
        <p:spPr>
          <a:xfrm rot="5400000" flipH="1" flipV="1">
            <a:off x="2581275" y="31789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85BF2-61EC-44CA-8563-3100AB110A8A}"/>
              </a:ext>
            </a:extLst>
          </p:cNvPr>
          <p:cNvCxnSpPr/>
          <p:nvPr/>
        </p:nvCxnSpPr>
        <p:spPr>
          <a:xfrm flipH="1">
            <a:off x="2058750" y="3178994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0EEB5-243C-4030-8650-E7C9D4B1234D}"/>
              </a:ext>
            </a:extLst>
          </p:cNvPr>
          <p:cNvCxnSpPr/>
          <p:nvPr/>
        </p:nvCxnSpPr>
        <p:spPr>
          <a:xfrm flipH="1">
            <a:off x="2667000" y="3200400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81" y="2936557"/>
            <a:ext cx="1021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46" y="3657600"/>
            <a:ext cx="8810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6672064" y="2039529"/>
            <a:ext cx="5403850" cy="2036762"/>
          </a:xfrm>
          <a:prstGeom prst="cloudCallout">
            <a:avLst>
              <a:gd name="adj1" fmla="val -25292"/>
              <a:gd name="adj2" fmla="val 87529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83711">
              <a:defRPr/>
            </a:pPr>
            <a:r>
              <a:rPr lang="en-US" sz="2800" kern="0" dirty="0">
                <a:solidFill>
                  <a:srgbClr val="FF0000"/>
                </a:solidFill>
              </a:rPr>
              <a:t>Các con </a:t>
            </a:r>
            <a:r>
              <a:rPr lang="en-US" sz="2800" kern="0" dirty="0" err="1">
                <a:solidFill>
                  <a:srgbClr val="FF0000"/>
                </a:solidFill>
              </a:rPr>
              <a:t>làm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bài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vở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trong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thời</a:t>
            </a:r>
            <a:r>
              <a:rPr lang="en-US" sz="2800" kern="0" dirty="0">
                <a:solidFill>
                  <a:srgbClr val="FF0000"/>
                </a:solidFill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</a:rPr>
              <a:t>gian</a:t>
            </a:r>
            <a:r>
              <a:rPr lang="en-US" sz="2800" kern="0" dirty="0">
                <a:solidFill>
                  <a:srgbClr val="FF0000"/>
                </a:solidFill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</a:rPr>
              <a:t>phút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3267075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952875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638675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0198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1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73" grpId="0" animBg="1"/>
      <p:bldP spid="75" grpId="0"/>
      <p:bldP spid="22" grpId="0"/>
      <p:bldP spid="41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Box 33"/>
          <p:cNvSpPr txBox="1">
            <a:spLocks noChangeArrowheads="1"/>
          </p:cNvSpPr>
          <p:nvPr/>
        </p:nvSpPr>
        <p:spPr bwMode="auto">
          <a:xfrm>
            <a:off x="0" y="81858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cam,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628106" y="2008188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407842" y="2533828"/>
            <a:ext cx="1944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59112" y="4017194"/>
            <a:ext cx="335108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1981324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581275" y="40171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28"/>
          <p:cNvSpPr>
            <a:spLocks/>
          </p:cNvSpPr>
          <p:nvPr/>
        </p:nvSpPr>
        <p:spPr bwMode="auto">
          <a:xfrm rot="5400000">
            <a:off x="3357627" y="2370531"/>
            <a:ext cx="741253" cy="3315392"/>
          </a:xfrm>
          <a:prstGeom prst="arc">
            <a:avLst>
              <a:gd name="adj1" fmla="val 16246843"/>
              <a:gd name="adj2" fmla="val 5426251"/>
            </a:avLst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605498" y="4343400"/>
            <a:ext cx="2214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84137" y="972433"/>
            <a:ext cx="5171937" cy="182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 flipV="1">
            <a:off x="5256074" y="494574"/>
            <a:ext cx="5945326" cy="407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7DDB8B-C8BC-4852-B116-A26DC930E1BE}"/>
              </a:ext>
            </a:extLst>
          </p:cNvPr>
          <p:cNvCxnSpPr>
            <a:cxnSpLocks/>
          </p:cNvCxnSpPr>
          <p:nvPr/>
        </p:nvCxnSpPr>
        <p:spPr>
          <a:xfrm>
            <a:off x="1170710" y="494574"/>
            <a:ext cx="3934690" cy="138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324475" y="40235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8D2EAD-C9DE-4071-99EA-38465964D51E}"/>
              </a:ext>
            </a:extLst>
          </p:cNvPr>
          <p:cNvCxnSpPr>
            <a:cxnSpLocks/>
          </p:cNvCxnSpPr>
          <p:nvPr/>
        </p:nvCxnSpPr>
        <p:spPr>
          <a:xfrm>
            <a:off x="2058750" y="3178994"/>
            <a:ext cx="616187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30205-6D70-4F5F-AF14-E75964CE36D6}"/>
              </a:ext>
            </a:extLst>
          </p:cNvPr>
          <p:cNvCxnSpPr/>
          <p:nvPr/>
        </p:nvCxnSpPr>
        <p:spPr>
          <a:xfrm rot="5400000" flipH="1" flipV="1">
            <a:off x="1980962" y="318534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B7C918-BCA7-4928-BD80-B996E2E60AB5}"/>
              </a:ext>
            </a:extLst>
          </p:cNvPr>
          <p:cNvCxnSpPr/>
          <p:nvPr/>
        </p:nvCxnSpPr>
        <p:spPr>
          <a:xfrm rot="5400000" flipH="1" flipV="1">
            <a:off x="2581275" y="3178994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C85BF2-61EC-44CA-8563-3100AB110A8A}"/>
              </a:ext>
            </a:extLst>
          </p:cNvPr>
          <p:cNvCxnSpPr/>
          <p:nvPr/>
        </p:nvCxnSpPr>
        <p:spPr>
          <a:xfrm flipH="1">
            <a:off x="2058750" y="3178994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0EEB5-243C-4030-8650-E7C9D4B1234D}"/>
              </a:ext>
            </a:extLst>
          </p:cNvPr>
          <p:cNvCxnSpPr/>
          <p:nvPr/>
        </p:nvCxnSpPr>
        <p:spPr>
          <a:xfrm flipH="1">
            <a:off x="2667000" y="3200400"/>
            <a:ext cx="7937" cy="838200"/>
          </a:xfrm>
          <a:prstGeom prst="line">
            <a:avLst/>
          </a:prstGeom>
          <a:ln w="95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81" y="2936557"/>
            <a:ext cx="1021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5B9E173-B011-417E-8827-7E4D5DD1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46" y="3657600"/>
            <a:ext cx="8810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3267075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952875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638675" y="4029075"/>
            <a:ext cx="17145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A686ED47-4D25-4C77-A76A-616934F3C691}"/>
              </a:ext>
            </a:extLst>
          </p:cNvPr>
          <p:cNvSpPr/>
          <p:nvPr/>
        </p:nvSpPr>
        <p:spPr>
          <a:xfrm>
            <a:off x="5666311" y="2777836"/>
            <a:ext cx="5469518" cy="24384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8C81BC-9B31-44DA-9DDE-DD548417494F}"/>
              </a:ext>
            </a:extLst>
          </p:cNvPr>
          <p:cNvSpPr txBox="1"/>
          <p:nvPr/>
        </p:nvSpPr>
        <p:spPr>
          <a:xfrm>
            <a:off x="5638800" y="3367261"/>
            <a:ext cx="506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3FEB44-DB78-4836-A953-9CFF76727CB8}"/>
              </a:ext>
            </a:extLst>
          </p:cNvPr>
          <p:cNvSpPr txBox="1"/>
          <p:nvPr/>
        </p:nvSpPr>
        <p:spPr>
          <a:xfrm>
            <a:off x="6859726" y="3900236"/>
            <a:ext cx="304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5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(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984E0B-52A2-4CC5-A787-2C9CD776A638}"/>
              </a:ext>
            </a:extLst>
          </p:cNvPr>
          <p:cNvSpPr txBox="1"/>
          <p:nvPr/>
        </p:nvSpPr>
        <p:spPr>
          <a:xfrm>
            <a:off x="7391400" y="4423456"/>
            <a:ext cx="35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52055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ima20211017102206972470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01710221119260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017101730176711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729</Words>
  <Application>Microsoft Office PowerPoint</Application>
  <PresentationFormat>Widescreen</PresentationFormat>
  <Paragraphs>159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等线</vt:lpstr>
      <vt:lpstr>HP001 5 hàng 1 ô ly</vt:lpstr>
      <vt:lpstr>黑体</vt:lpstr>
      <vt:lpstr>Times New Roman</vt:lpstr>
      <vt:lpstr>印品黑体</vt:lpstr>
      <vt:lpstr>Office Theme</vt:lpstr>
      <vt:lpstr>22_Office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71</cp:revision>
  <dcterms:created xsi:type="dcterms:W3CDTF">2006-08-16T00:00:00Z</dcterms:created>
  <dcterms:modified xsi:type="dcterms:W3CDTF">2021-10-28T14:17:30Z</dcterms:modified>
</cp:coreProperties>
</file>