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8"/>
  </p:notesMasterIdLst>
  <p:sldIdLst>
    <p:sldId id="256" r:id="rId2"/>
    <p:sldId id="258" r:id="rId3"/>
    <p:sldId id="309" r:id="rId4"/>
    <p:sldId id="310" r:id="rId5"/>
    <p:sldId id="279" r:id="rId6"/>
    <p:sldId id="267" r:id="rId7"/>
  </p:sldIdLst>
  <p:sldSz cx="9144000" cy="5143500" type="screen16x9"/>
  <p:notesSz cx="6858000" cy="9144000"/>
  <p:embeddedFontLst>
    <p:embeddedFont>
      <p:font typeface="Boogaloo" panose="020B0604020202020204" charset="0"/>
      <p:regular r:id="rId9"/>
    </p:embeddedFont>
    <p:embeddedFont>
      <p:font typeface="Chivo" panose="020B0604020202020204" charset="0"/>
      <p:regular r:id="rId10"/>
      <p:bold r:id="rId11"/>
      <p:italic r:id="rId12"/>
      <p:boldItalic r:id="rId13"/>
    </p:embeddedFont>
    <p:embeddedFont>
      <p:font typeface="iCiel Soup of Justice" pitchFamily="2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FF52B1-EF3A-4D87-9D49-F4B64D50EE60}">
  <a:tblStyle styleId="{D2FF52B1-EF3A-4D87-9D49-F4B64D50EE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Google Shape;2009;gbc4b6e552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0" name="Google Shape;2010;gbc4b6e552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Google Shape;2009;gbc4b6e552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0" name="Google Shape;2010;gbc4b6e552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914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Google Shape;2009;gbc4b6e552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0" name="Google Shape;2010;gbc4b6e552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91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9" name="Google Shape;2899;gbe150451c5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0" name="Google Shape;2900;gbe150451c5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3" name="Google Shape;2343;gbc728811e9_0_100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4" name="Google Shape;2344;gbc728811e9_0_100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53000" y="1036250"/>
            <a:ext cx="4638000" cy="1991400"/>
          </a:xfrm>
          <a:prstGeom prst="rect">
            <a:avLst/>
          </a:prstGeom>
          <a:effectLst>
            <a:outerShdw dist="19050" dir="4260000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60650" y="3190200"/>
            <a:ext cx="40227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hivo"/>
              <a:buNone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2" name="Google Shape;12;p2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" name="Google Shape;21;p2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22" name="Google Shape;22;p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49;p2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50" name="Google Shape;50;p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7" name="Google Shape;77;p2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-3051713" y="-1056270"/>
            <a:ext cx="15247426" cy="4094485"/>
            <a:chOff x="-3027090" y="-1056270"/>
            <a:chExt cx="15247426" cy="4094485"/>
          </a:xfrm>
        </p:grpSpPr>
        <p:grpSp>
          <p:nvGrpSpPr>
            <p:cNvPr id="82" name="Google Shape;82;p2"/>
            <p:cNvGrpSpPr/>
            <p:nvPr/>
          </p:nvGrpSpPr>
          <p:grpSpPr>
            <a:xfrm>
              <a:off x="-3027090" y="-1056270"/>
              <a:ext cx="6370126" cy="4094485"/>
              <a:chOff x="4932125" y="1519700"/>
              <a:chExt cx="1524975" cy="980175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2"/>
            <p:cNvGrpSpPr/>
            <p:nvPr/>
          </p:nvGrpSpPr>
          <p:grpSpPr>
            <a:xfrm flipH="1">
              <a:off x="5850210" y="-1056270"/>
              <a:ext cx="6370126" cy="4094485"/>
              <a:chOff x="4932125" y="1519700"/>
              <a:chExt cx="1524975" cy="980175"/>
            </a:xfrm>
          </p:grpSpPr>
          <p:sp>
            <p:nvSpPr>
              <p:cNvPr id="95" name="Google Shape;95;p2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6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331" name="Google Shape;331;p6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0" name="Google Shape;340;p6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341" name="Google Shape;341;p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8" name="Google Shape;368;p6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369" name="Google Shape;369;p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6" name="Google Shape;396;p6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6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6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6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8"/>
          <p:cNvSpPr txBox="1">
            <a:spLocks noGrp="1"/>
          </p:cNvSpPr>
          <p:nvPr>
            <p:ph type="title"/>
          </p:nvPr>
        </p:nvSpPr>
        <p:spPr>
          <a:xfrm>
            <a:off x="1388100" y="1201350"/>
            <a:ext cx="6367800" cy="27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476" name="Google Shape;476;p8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477" name="Google Shape;477;p8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8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8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8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8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8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8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8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8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86" name="Google Shape;486;p8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487" name="Google Shape;487;p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4" name="Google Shape;514;p8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515" name="Google Shape;515;p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2" name="Google Shape;542;p8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8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8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8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767" name="Google Shape;767;p13"/>
          <p:cNvSpPr txBox="1">
            <a:spLocks noGrp="1"/>
          </p:cNvSpPr>
          <p:nvPr>
            <p:ph type="title" idx="2" hasCustomPrompt="1"/>
          </p:nvPr>
        </p:nvSpPr>
        <p:spPr>
          <a:xfrm>
            <a:off x="763625" y="154720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8" name="Google Shape;768;p13"/>
          <p:cNvSpPr txBox="1">
            <a:spLocks noGrp="1"/>
          </p:cNvSpPr>
          <p:nvPr>
            <p:ph type="subTitle" idx="1"/>
          </p:nvPr>
        </p:nvSpPr>
        <p:spPr>
          <a:xfrm>
            <a:off x="2116275" y="15945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69" name="Google Shape;769;p13"/>
          <p:cNvSpPr txBox="1">
            <a:spLocks noGrp="1"/>
          </p:cNvSpPr>
          <p:nvPr>
            <p:ph type="subTitle" idx="3"/>
          </p:nvPr>
        </p:nvSpPr>
        <p:spPr>
          <a:xfrm>
            <a:off x="2105850" y="2104150"/>
            <a:ext cx="23715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0" name="Google Shape;770;p13"/>
          <p:cNvSpPr txBox="1">
            <a:spLocks noGrp="1"/>
          </p:cNvSpPr>
          <p:nvPr>
            <p:ph type="title" idx="4" hasCustomPrompt="1"/>
          </p:nvPr>
        </p:nvSpPr>
        <p:spPr>
          <a:xfrm>
            <a:off x="4666825" y="154720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71" name="Google Shape;771;p13"/>
          <p:cNvSpPr txBox="1">
            <a:spLocks noGrp="1"/>
          </p:cNvSpPr>
          <p:nvPr>
            <p:ph type="subTitle" idx="5"/>
          </p:nvPr>
        </p:nvSpPr>
        <p:spPr>
          <a:xfrm>
            <a:off x="6019375" y="15945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2" name="Google Shape;772;p13"/>
          <p:cNvSpPr txBox="1">
            <a:spLocks noGrp="1"/>
          </p:cNvSpPr>
          <p:nvPr>
            <p:ph type="subTitle" idx="6"/>
          </p:nvPr>
        </p:nvSpPr>
        <p:spPr>
          <a:xfrm>
            <a:off x="6009025" y="2104150"/>
            <a:ext cx="23682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3" name="Google Shape;773;p13"/>
          <p:cNvSpPr txBox="1">
            <a:spLocks noGrp="1"/>
          </p:cNvSpPr>
          <p:nvPr>
            <p:ph type="title" idx="7" hasCustomPrompt="1"/>
          </p:nvPr>
        </p:nvSpPr>
        <p:spPr>
          <a:xfrm>
            <a:off x="763625" y="322225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74" name="Google Shape;774;p13"/>
          <p:cNvSpPr txBox="1">
            <a:spLocks noGrp="1"/>
          </p:cNvSpPr>
          <p:nvPr>
            <p:ph type="subTitle" idx="8"/>
          </p:nvPr>
        </p:nvSpPr>
        <p:spPr>
          <a:xfrm>
            <a:off x="2116275" y="32809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5" name="Google Shape;775;p13"/>
          <p:cNvSpPr txBox="1">
            <a:spLocks noGrp="1"/>
          </p:cNvSpPr>
          <p:nvPr>
            <p:ph type="subTitle" idx="9"/>
          </p:nvPr>
        </p:nvSpPr>
        <p:spPr>
          <a:xfrm>
            <a:off x="2105850" y="3790525"/>
            <a:ext cx="23715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6" name="Google Shape;776;p13"/>
          <p:cNvSpPr txBox="1">
            <a:spLocks noGrp="1"/>
          </p:cNvSpPr>
          <p:nvPr>
            <p:ph type="title" idx="13" hasCustomPrompt="1"/>
          </p:nvPr>
        </p:nvSpPr>
        <p:spPr>
          <a:xfrm>
            <a:off x="4666825" y="322225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77" name="Google Shape;777;p13"/>
          <p:cNvSpPr txBox="1">
            <a:spLocks noGrp="1"/>
          </p:cNvSpPr>
          <p:nvPr>
            <p:ph type="subTitle" idx="14"/>
          </p:nvPr>
        </p:nvSpPr>
        <p:spPr>
          <a:xfrm>
            <a:off x="6019375" y="3280900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8" name="Google Shape;778;p13"/>
          <p:cNvSpPr txBox="1">
            <a:spLocks noGrp="1"/>
          </p:cNvSpPr>
          <p:nvPr>
            <p:ph type="subTitle" idx="15"/>
          </p:nvPr>
        </p:nvSpPr>
        <p:spPr>
          <a:xfrm>
            <a:off x="6009025" y="3790525"/>
            <a:ext cx="23682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779" name="Google Shape;779;p13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780" name="Google Shape;780;p13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3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3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3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3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3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3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3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9" name="Google Shape;789;p13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790" name="Google Shape;790;p1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1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1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1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1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1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1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1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1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1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1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1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1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1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1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1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1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1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1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1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1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7" name="Google Shape;817;p13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818" name="Google Shape;818;p1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0" name="Google Shape;820;p1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1" name="Google Shape;821;p1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1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1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1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1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1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1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1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1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1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1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1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1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1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1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1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1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1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45" name="Google Shape;845;p13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3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3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3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spTree>
      <p:nvGrpSpPr>
        <p:cNvPr id="1" name="Shape 1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8" name="Google Shape;1778;p26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779" name="Google Shape;1779;p26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26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26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26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26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26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26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26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26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88" name="Google Shape;1788;p26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789" name="Google Shape;1789;p2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2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2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2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2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2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2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2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2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2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2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2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2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2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2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2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2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2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2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2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2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2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2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2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2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2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2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16" name="Google Shape;1816;p26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817" name="Google Shape;1817;p2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2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2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2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2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2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2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2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2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2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2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2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2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2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2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2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2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2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2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2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2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2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2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2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2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2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2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44" name="Google Shape;1844;p26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26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26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26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"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9" name="Google Shape;1849;p27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850" name="Google Shape;1850;p27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27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27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27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27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27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27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27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27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59" name="Google Shape;1859;p27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860" name="Google Shape;1860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7" name="Google Shape;1887;p27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888" name="Google Shape;1888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5" name="Google Shape;1915;p27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27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27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27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  <a:effectLst>
            <a:outerShdw dist="9525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  <p:sldLayoutId id="2147483658" r:id="rId4"/>
    <p:sldLayoutId id="2147483659" r:id="rId5"/>
    <p:sldLayoutId id="2147483672" r:id="rId6"/>
    <p:sldLayoutId id="2147483673" r:id="rId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30"/>
          <p:cNvSpPr/>
          <p:nvPr/>
        </p:nvSpPr>
        <p:spPr>
          <a:xfrm>
            <a:off x="2515350" y="3163575"/>
            <a:ext cx="4113300" cy="3732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8" name="Google Shape;1928;p30"/>
          <p:cNvSpPr txBox="1">
            <a:spLocks noGrp="1"/>
          </p:cNvSpPr>
          <p:nvPr>
            <p:ph type="ctrTitle"/>
          </p:nvPr>
        </p:nvSpPr>
        <p:spPr>
          <a:xfrm>
            <a:off x="1195374" y="1032916"/>
            <a:ext cx="6753840" cy="199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0" dirty="0" smtClean="0">
                <a:latin typeface="iCiel Soup of Justice" pitchFamily="2" charset="0"/>
              </a:rPr>
              <a:t>Luyện tập</a:t>
            </a:r>
            <a:endParaRPr sz="11500" dirty="0">
              <a:latin typeface="iCiel Soup of Justice" pitchFamily="2" charset="0"/>
            </a:endParaRPr>
          </a:p>
        </p:txBody>
      </p:sp>
      <p:sp>
        <p:nvSpPr>
          <p:cNvPr id="1929" name="Google Shape;1929;p30"/>
          <p:cNvSpPr txBox="1">
            <a:spLocks noGrp="1"/>
          </p:cNvSpPr>
          <p:nvPr>
            <p:ph type="subTitle" idx="1"/>
          </p:nvPr>
        </p:nvSpPr>
        <p:spPr>
          <a:xfrm>
            <a:off x="2560650" y="3190200"/>
            <a:ext cx="40227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SGK – tr 81</a:t>
            </a:r>
            <a:endParaRPr dirty="0"/>
          </a:p>
        </p:txBody>
      </p:sp>
      <p:grpSp>
        <p:nvGrpSpPr>
          <p:cNvPr id="1930" name="Google Shape;1930;p30"/>
          <p:cNvGrpSpPr/>
          <p:nvPr/>
        </p:nvGrpSpPr>
        <p:grpSpPr>
          <a:xfrm>
            <a:off x="2756669" y="3628186"/>
            <a:ext cx="3630663" cy="1514840"/>
            <a:chOff x="3313275" y="4702225"/>
            <a:chExt cx="1854650" cy="773825"/>
          </a:xfrm>
        </p:grpSpPr>
        <p:sp>
          <p:nvSpPr>
            <p:cNvPr id="1931" name="Google Shape;1931;p30"/>
            <p:cNvSpPr/>
            <p:nvPr/>
          </p:nvSpPr>
          <p:spPr>
            <a:xfrm>
              <a:off x="3642725" y="5003325"/>
              <a:ext cx="94700" cy="41075"/>
            </a:xfrm>
            <a:custGeom>
              <a:avLst/>
              <a:gdLst/>
              <a:ahLst/>
              <a:cxnLst/>
              <a:rect l="l" t="t" r="r" b="b"/>
              <a:pathLst>
                <a:path w="3788" h="1643" extrusionOk="0">
                  <a:moveTo>
                    <a:pt x="642" y="0"/>
                  </a:moveTo>
                  <a:cubicBezTo>
                    <a:pt x="242" y="0"/>
                    <a:pt x="0" y="117"/>
                    <a:pt x="0" y="117"/>
                  </a:cubicBezTo>
                  <a:lnTo>
                    <a:pt x="0" y="1469"/>
                  </a:lnTo>
                  <a:cubicBezTo>
                    <a:pt x="0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7" y="1617"/>
                    <a:pt x="1975" y="1643"/>
                    <a:pt x="2117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1" y="577"/>
                    <a:pt x="3125" y="577"/>
                  </a:cubicBezTo>
                  <a:cubicBezTo>
                    <a:pt x="2737" y="577"/>
                    <a:pt x="2224" y="514"/>
                    <a:pt x="1716" y="266"/>
                  </a:cubicBezTo>
                  <a:cubicBezTo>
                    <a:pt x="1297" y="60"/>
                    <a:pt x="929" y="0"/>
                    <a:pt x="642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30"/>
            <p:cNvSpPr/>
            <p:nvPr/>
          </p:nvSpPr>
          <p:spPr>
            <a:xfrm>
              <a:off x="3641000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1" y="1"/>
                  </a:moveTo>
                  <a:lnTo>
                    <a:pt x="1" y="4134"/>
                  </a:lnTo>
                  <a:lnTo>
                    <a:pt x="148" y="4134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30"/>
            <p:cNvSpPr/>
            <p:nvPr/>
          </p:nvSpPr>
          <p:spPr>
            <a:xfrm>
              <a:off x="3329050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1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30"/>
            <p:cNvSpPr/>
            <p:nvPr/>
          </p:nvSpPr>
          <p:spPr>
            <a:xfrm>
              <a:off x="3421050" y="5299950"/>
              <a:ext cx="110725" cy="176100"/>
            </a:xfrm>
            <a:custGeom>
              <a:avLst/>
              <a:gdLst/>
              <a:ahLst/>
              <a:cxnLst/>
              <a:rect l="l" t="t" r="r" b="b"/>
              <a:pathLst>
                <a:path w="4429" h="7044" extrusionOk="0">
                  <a:moveTo>
                    <a:pt x="0" y="0"/>
                  </a:moveTo>
                  <a:cubicBezTo>
                    <a:pt x="0" y="0"/>
                    <a:pt x="1223" y="2989"/>
                    <a:pt x="1499" y="7043"/>
                  </a:cubicBezTo>
                  <a:lnTo>
                    <a:pt x="4428" y="7043"/>
                  </a:lnTo>
                  <a:cubicBezTo>
                    <a:pt x="4211" y="3423"/>
                    <a:pt x="3235" y="0"/>
                    <a:pt x="3235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30"/>
            <p:cNvSpPr/>
            <p:nvPr/>
          </p:nvSpPr>
          <p:spPr>
            <a:xfrm>
              <a:off x="3501925" y="5299950"/>
              <a:ext cx="101125" cy="176100"/>
            </a:xfrm>
            <a:custGeom>
              <a:avLst/>
              <a:gdLst/>
              <a:ahLst/>
              <a:cxnLst/>
              <a:rect l="l" t="t" r="r" b="b"/>
              <a:pathLst>
                <a:path w="4045" h="7044" extrusionOk="0">
                  <a:moveTo>
                    <a:pt x="0" y="0"/>
                  </a:moveTo>
                  <a:cubicBezTo>
                    <a:pt x="0" y="0"/>
                    <a:pt x="976" y="3423"/>
                    <a:pt x="1193" y="7043"/>
                  </a:cubicBezTo>
                  <a:lnTo>
                    <a:pt x="4044" y="7043"/>
                  </a:lnTo>
                  <a:lnTo>
                    <a:pt x="3749" y="49"/>
                  </a:lnTo>
                  <a:lnTo>
                    <a:pt x="3749" y="30"/>
                  </a:lnTo>
                  <a:cubicBezTo>
                    <a:pt x="3738" y="10"/>
                    <a:pt x="3738" y="0"/>
                    <a:pt x="373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30"/>
            <p:cNvSpPr/>
            <p:nvPr/>
          </p:nvSpPr>
          <p:spPr>
            <a:xfrm>
              <a:off x="3595375" y="5299950"/>
              <a:ext cx="94700" cy="176100"/>
            </a:xfrm>
            <a:custGeom>
              <a:avLst/>
              <a:gdLst/>
              <a:ahLst/>
              <a:cxnLst/>
              <a:rect l="l" t="t" r="r" b="b"/>
              <a:pathLst>
                <a:path w="3788" h="7044" extrusionOk="0">
                  <a:moveTo>
                    <a:pt x="0" y="0"/>
                  </a:moveTo>
                  <a:cubicBezTo>
                    <a:pt x="0" y="0"/>
                    <a:pt x="0" y="10"/>
                    <a:pt x="11" y="30"/>
                  </a:cubicBezTo>
                  <a:lnTo>
                    <a:pt x="11" y="49"/>
                  </a:lnTo>
                  <a:lnTo>
                    <a:pt x="11" y="69"/>
                  </a:lnTo>
                  <a:lnTo>
                    <a:pt x="306" y="7043"/>
                  </a:lnTo>
                  <a:lnTo>
                    <a:pt x="3492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30"/>
            <p:cNvSpPr/>
            <p:nvPr/>
          </p:nvSpPr>
          <p:spPr>
            <a:xfrm>
              <a:off x="38271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499" y="0"/>
                  </a:moveTo>
                  <a:cubicBezTo>
                    <a:pt x="1499" y="0"/>
                    <a:pt x="267" y="2989"/>
                    <a:pt x="0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30"/>
            <p:cNvSpPr/>
            <p:nvPr/>
          </p:nvSpPr>
          <p:spPr>
            <a:xfrm>
              <a:off x="3753675" y="5299950"/>
              <a:ext cx="111000" cy="176100"/>
            </a:xfrm>
            <a:custGeom>
              <a:avLst/>
              <a:gdLst/>
              <a:ahLst/>
              <a:cxnLst/>
              <a:rect l="l" t="t" r="r" b="b"/>
              <a:pathLst>
                <a:path w="4440" h="7044" extrusionOk="0">
                  <a:moveTo>
                    <a:pt x="1195" y="0"/>
                  </a:moveTo>
                  <a:cubicBezTo>
                    <a:pt x="1195" y="0"/>
                    <a:pt x="218" y="3423"/>
                    <a:pt x="1" y="7043"/>
                  </a:cubicBezTo>
                  <a:lnTo>
                    <a:pt x="2940" y="7043"/>
                  </a:lnTo>
                  <a:cubicBezTo>
                    <a:pt x="3207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30"/>
            <p:cNvSpPr/>
            <p:nvPr/>
          </p:nvSpPr>
          <p:spPr>
            <a:xfrm>
              <a:off x="3682675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0" y="7043"/>
                  </a:lnTo>
                  <a:lnTo>
                    <a:pt x="2841" y="7043"/>
                  </a:lnTo>
                  <a:cubicBezTo>
                    <a:pt x="3058" y="3423"/>
                    <a:pt x="4035" y="0"/>
                    <a:pt x="4035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30"/>
            <p:cNvSpPr/>
            <p:nvPr/>
          </p:nvSpPr>
          <p:spPr>
            <a:xfrm>
              <a:off x="36427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0" y="1"/>
                  </a:moveTo>
                  <a:cubicBezTo>
                    <a:pt x="306" y="4223"/>
                    <a:pt x="1874" y="8720"/>
                    <a:pt x="1874" y="8720"/>
                  </a:cubicBezTo>
                  <a:lnTo>
                    <a:pt x="5633" y="8720"/>
                  </a:lnTo>
                  <a:cubicBezTo>
                    <a:pt x="5633" y="8720"/>
                    <a:pt x="1085" y="4538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30"/>
            <p:cNvSpPr/>
            <p:nvPr/>
          </p:nvSpPr>
          <p:spPr>
            <a:xfrm>
              <a:off x="3642725" y="5081950"/>
              <a:ext cx="235025" cy="218025"/>
            </a:xfrm>
            <a:custGeom>
              <a:avLst/>
              <a:gdLst/>
              <a:ahLst/>
              <a:cxnLst/>
              <a:rect l="l" t="t" r="r" b="b"/>
              <a:pathLst>
                <a:path w="9401" h="8721" extrusionOk="0">
                  <a:moveTo>
                    <a:pt x="0" y="1"/>
                  </a:moveTo>
                  <a:cubicBezTo>
                    <a:pt x="1085" y="4538"/>
                    <a:pt x="5633" y="8720"/>
                    <a:pt x="5633" y="8720"/>
                  </a:cubicBezTo>
                  <a:lnTo>
                    <a:pt x="9401" y="8720"/>
                  </a:lnTo>
                  <a:cubicBezTo>
                    <a:pt x="9401" y="8720"/>
                    <a:pt x="2319" y="4567"/>
                    <a:pt x="0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30"/>
            <p:cNvSpPr/>
            <p:nvPr/>
          </p:nvSpPr>
          <p:spPr>
            <a:xfrm>
              <a:off x="364272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0" y="1"/>
                  </a:moveTo>
                  <a:cubicBezTo>
                    <a:pt x="2319" y="4567"/>
                    <a:pt x="9401" y="8720"/>
                    <a:pt x="9401" y="8720"/>
                  </a:cubicBezTo>
                  <a:lnTo>
                    <a:pt x="13178" y="8720"/>
                  </a:lnTo>
                  <a:cubicBezTo>
                    <a:pt x="13178" y="8720"/>
                    <a:pt x="3522" y="4725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30"/>
            <p:cNvSpPr/>
            <p:nvPr/>
          </p:nvSpPr>
          <p:spPr>
            <a:xfrm>
              <a:off x="3596125" y="5081950"/>
              <a:ext cx="93475" cy="218025"/>
            </a:xfrm>
            <a:custGeom>
              <a:avLst/>
              <a:gdLst/>
              <a:ahLst/>
              <a:cxnLst/>
              <a:rect l="l" t="t" r="r" b="b"/>
              <a:pathLst>
                <a:path w="3739" h="8721" extrusionOk="0">
                  <a:moveTo>
                    <a:pt x="1864" y="1"/>
                  </a:moveTo>
                  <a:cubicBezTo>
                    <a:pt x="1559" y="4223"/>
                    <a:pt x="0" y="8720"/>
                    <a:pt x="0" y="8720"/>
                  </a:cubicBezTo>
                  <a:lnTo>
                    <a:pt x="3738" y="8720"/>
                  </a:lnTo>
                  <a:cubicBezTo>
                    <a:pt x="3738" y="8720"/>
                    <a:pt x="2170" y="4223"/>
                    <a:pt x="1864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30"/>
            <p:cNvSpPr/>
            <p:nvPr/>
          </p:nvSpPr>
          <p:spPr>
            <a:xfrm>
              <a:off x="35019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2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7" y="4223"/>
                    <a:pt x="5632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30"/>
            <p:cNvSpPr/>
            <p:nvPr/>
          </p:nvSpPr>
          <p:spPr>
            <a:xfrm>
              <a:off x="3407950" y="5081950"/>
              <a:ext cx="234800" cy="218025"/>
            </a:xfrm>
            <a:custGeom>
              <a:avLst/>
              <a:gdLst/>
              <a:ahLst/>
              <a:cxnLst/>
              <a:rect l="l" t="t" r="r" b="b"/>
              <a:pathLst>
                <a:path w="9392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4" y="4567"/>
                    <a:pt x="1" y="8720"/>
                    <a:pt x="1" y="8720"/>
                  </a:cubicBezTo>
                  <a:lnTo>
                    <a:pt x="3759" y="8720"/>
                  </a:lnTo>
                  <a:cubicBezTo>
                    <a:pt x="3759" y="8720"/>
                    <a:pt x="8316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30"/>
            <p:cNvSpPr/>
            <p:nvPr/>
          </p:nvSpPr>
          <p:spPr>
            <a:xfrm>
              <a:off x="331327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8" y="1"/>
                  </a:moveTo>
                  <a:cubicBezTo>
                    <a:pt x="9667" y="4725"/>
                    <a:pt x="0" y="8720"/>
                    <a:pt x="0" y="8720"/>
                  </a:cubicBezTo>
                  <a:lnTo>
                    <a:pt x="3788" y="8720"/>
                  </a:lnTo>
                  <a:cubicBezTo>
                    <a:pt x="3788" y="8720"/>
                    <a:pt x="10861" y="4567"/>
                    <a:pt x="13178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30"/>
            <p:cNvSpPr/>
            <p:nvPr/>
          </p:nvSpPr>
          <p:spPr>
            <a:xfrm>
              <a:off x="36895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30"/>
            <p:cNvSpPr/>
            <p:nvPr/>
          </p:nvSpPr>
          <p:spPr>
            <a:xfrm>
              <a:off x="37835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30"/>
            <p:cNvSpPr/>
            <p:nvPr/>
          </p:nvSpPr>
          <p:spPr>
            <a:xfrm>
              <a:off x="387747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30"/>
            <p:cNvSpPr/>
            <p:nvPr/>
          </p:nvSpPr>
          <p:spPr>
            <a:xfrm>
              <a:off x="35014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30"/>
            <p:cNvSpPr/>
            <p:nvPr/>
          </p:nvSpPr>
          <p:spPr>
            <a:xfrm>
              <a:off x="34074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8" y="1697"/>
                    <a:pt x="1885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30"/>
            <p:cNvSpPr/>
            <p:nvPr/>
          </p:nvSpPr>
          <p:spPr>
            <a:xfrm>
              <a:off x="33132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30"/>
            <p:cNvSpPr/>
            <p:nvPr/>
          </p:nvSpPr>
          <p:spPr>
            <a:xfrm>
              <a:off x="35953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30"/>
            <p:cNvSpPr/>
            <p:nvPr/>
          </p:nvSpPr>
          <p:spPr>
            <a:xfrm>
              <a:off x="4838450" y="5003325"/>
              <a:ext cx="94725" cy="41075"/>
            </a:xfrm>
            <a:custGeom>
              <a:avLst/>
              <a:gdLst/>
              <a:ahLst/>
              <a:cxnLst/>
              <a:rect l="l" t="t" r="r" b="b"/>
              <a:pathLst>
                <a:path w="3789" h="1643" extrusionOk="0">
                  <a:moveTo>
                    <a:pt x="643" y="0"/>
                  </a:moveTo>
                  <a:cubicBezTo>
                    <a:pt x="242" y="0"/>
                    <a:pt x="1" y="117"/>
                    <a:pt x="1" y="117"/>
                  </a:cubicBezTo>
                  <a:lnTo>
                    <a:pt x="1" y="1469"/>
                  </a:lnTo>
                  <a:cubicBezTo>
                    <a:pt x="1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8" y="1617"/>
                    <a:pt x="1975" y="1643"/>
                    <a:pt x="2118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2" y="577"/>
                    <a:pt x="3125" y="577"/>
                  </a:cubicBezTo>
                  <a:cubicBezTo>
                    <a:pt x="2737" y="577"/>
                    <a:pt x="2225" y="514"/>
                    <a:pt x="1717" y="266"/>
                  </a:cubicBezTo>
                  <a:cubicBezTo>
                    <a:pt x="1297" y="60"/>
                    <a:pt x="929" y="0"/>
                    <a:pt x="643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30"/>
            <p:cNvSpPr/>
            <p:nvPr/>
          </p:nvSpPr>
          <p:spPr>
            <a:xfrm>
              <a:off x="4836725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0" y="1"/>
                  </a:moveTo>
                  <a:lnTo>
                    <a:pt x="0" y="4134"/>
                  </a:lnTo>
                  <a:lnTo>
                    <a:pt x="149" y="4134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30"/>
            <p:cNvSpPr/>
            <p:nvPr/>
          </p:nvSpPr>
          <p:spPr>
            <a:xfrm>
              <a:off x="45247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2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30"/>
            <p:cNvSpPr/>
            <p:nvPr/>
          </p:nvSpPr>
          <p:spPr>
            <a:xfrm>
              <a:off x="4616750" y="5299950"/>
              <a:ext cx="110750" cy="176100"/>
            </a:xfrm>
            <a:custGeom>
              <a:avLst/>
              <a:gdLst/>
              <a:ahLst/>
              <a:cxnLst/>
              <a:rect l="l" t="t" r="r" b="b"/>
              <a:pathLst>
                <a:path w="4430" h="7044" extrusionOk="0">
                  <a:moveTo>
                    <a:pt x="1" y="0"/>
                  </a:moveTo>
                  <a:cubicBezTo>
                    <a:pt x="1" y="0"/>
                    <a:pt x="1224" y="2989"/>
                    <a:pt x="1500" y="7043"/>
                  </a:cubicBezTo>
                  <a:lnTo>
                    <a:pt x="4430" y="7043"/>
                  </a:lnTo>
                  <a:cubicBezTo>
                    <a:pt x="4213" y="3423"/>
                    <a:pt x="3236" y="0"/>
                    <a:pt x="3236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30"/>
            <p:cNvSpPr/>
            <p:nvPr/>
          </p:nvSpPr>
          <p:spPr>
            <a:xfrm>
              <a:off x="469765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0" y="0"/>
                  </a:moveTo>
                  <a:cubicBezTo>
                    <a:pt x="0" y="0"/>
                    <a:pt x="977" y="3423"/>
                    <a:pt x="1194" y="7043"/>
                  </a:cubicBezTo>
                  <a:lnTo>
                    <a:pt x="4035" y="7043"/>
                  </a:lnTo>
                  <a:lnTo>
                    <a:pt x="3748" y="49"/>
                  </a:lnTo>
                  <a:lnTo>
                    <a:pt x="3748" y="30"/>
                  </a:lnTo>
                  <a:cubicBezTo>
                    <a:pt x="3739" y="10"/>
                    <a:pt x="3739" y="0"/>
                    <a:pt x="373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30"/>
            <p:cNvSpPr/>
            <p:nvPr/>
          </p:nvSpPr>
          <p:spPr>
            <a:xfrm>
              <a:off x="4791100" y="5299950"/>
              <a:ext cx="94725" cy="176100"/>
            </a:xfrm>
            <a:custGeom>
              <a:avLst/>
              <a:gdLst/>
              <a:ahLst/>
              <a:cxnLst/>
              <a:rect l="l" t="t" r="r" b="b"/>
              <a:pathLst>
                <a:path w="3789" h="7044" extrusionOk="0">
                  <a:moveTo>
                    <a:pt x="1" y="0"/>
                  </a:moveTo>
                  <a:cubicBezTo>
                    <a:pt x="1" y="0"/>
                    <a:pt x="1" y="10"/>
                    <a:pt x="10" y="30"/>
                  </a:cubicBezTo>
                  <a:lnTo>
                    <a:pt x="10" y="49"/>
                  </a:lnTo>
                  <a:lnTo>
                    <a:pt x="10" y="69"/>
                  </a:lnTo>
                  <a:lnTo>
                    <a:pt x="297" y="7043"/>
                  </a:lnTo>
                  <a:lnTo>
                    <a:pt x="3493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30"/>
            <p:cNvSpPr/>
            <p:nvPr/>
          </p:nvSpPr>
          <p:spPr>
            <a:xfrm>
              <a:off x="5022900" y="5299950"/>
              <a:ext cx="129475" cy="176100"/>
            </a:xfrm>
            <a:custGeom>
              <a:avLst/>
              <a:gdLst/>
              <a:ahLst/>
              <a:cxnLst/>
              <a:rect l="l" t="t" r="r" b="b"/>
              <a:pathLst>
                <a:path w="5179" h="7044" extrusionOk="0">
                  <a:moveTo>
                    <a:pt x="1500" y="0"/>
                  </a:moveTo>
                  <a:cubicBezTo>
                    <a:pt x="1500" y="0"/>
                    <a:pt x="267" y="2989"/>
                    <a:pt x="1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30"/>
            <p:cNvSpPr/>
            <p:nvPr/>
          </p:nvSpPr>
          <p:spPr>
            <a:xfrm>
              <a:off x="4949425" y="5299950"/>
              <a:ext cx="110975" cy="176100"/>
            </a:xfrm>
            <a:custGeom>
              <a:avLst/>
              <a:gdLst/>
              <a:ahLst/>
              <a:cxnLst/>
              <a:rect l="l" t="t" r="r" b="b"/>
              <a:pathLst>
                <a:path w="4439" h="7044" extrusionOk="0">
                  <a:moveTo>
                    <a:pt x="1193" y="0"/>
                  </a:moveTo>
                  <a:cubicBezTo>
                    <a:pt x="1193" y="0"/>
                    <a:pt x="217" y="3423"/>
                    <a:pt x="0" y="7043"/>
                  </a:cubicBezTo>
                  <a:lnTo>
                    <a:pt x="2940" y="7043"/>
                  </a:lnTo>
                  <a:cubicBezTo>
                    <a:pt x="3206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30"/>
            <p:cNvSpPr/>
            <p:nvPr/>
          </p:nvSpPr>
          <p:spPr>
            <a:xfrm>
              <a:off x="487840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1" y="7043"/>
                  </a:lnTo>
                  <a:lnTo>
                    <a:pt x="2841" y="7043"/>
                  </a:lnTo>
                  <a:cubicBezTo>
                    <a:pt x="3058" y="3423"/>
                    <a:pt x="4034" y="0"/>
                    <a:pt x="4034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30"/>
            <p:cNvSpPr/>
            <p:nvPr/>
          </p:nvSpPr>
          <p:spPr>
            <a:xfrm>
              <a:off x="48384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1" y="1"/>
                  </a:moveTo>
                  <a:cubicBezTo>
                    <a:pt x="306" y="4223"/>
                    <a:pt x="1875" y="8720"/>
                    <a:pt x="1875" y="8720"/>
                  </a:cubicBezTo>
                  <a:lnTo>
                    <a:pt x="5632" y="8720"/>
                  </a:lnTo>
                  <a:cubicBezTo>
                    <a:pt x="5632" y="8720"/>
                    <a:pt x="1086" y="4538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30"/>
            <p:cNvSpPr/>
            <p:nvPr/>
          </p:nvSpPr>
          <p:spPr>
            <a:xfrm>
              <a:off x="483845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1" y="1"/>
                  </a:moveTo>
                  <a:lnTo>
                    <a:pt x="1" y="1"/>
                  </a:lnTo>
                  <a:cubicBezTo>
                    <a:pt x="1086" y="4538"/>
                    <a:pt x="5632" y="8720"/>
                    <a:pt x="5632" y="8720"/>
                  </a:cubicBezTo>
                  <a:lnTo>
                    <a:pt x="9391" y="8720"/>
                  </a:lnTo>
                  <a:cubicBezTo>
                    <a:pt x="9391" y="8720"/>
                    <a:pt x="2318" y="4567"/>
                    <a:pt x="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30"/>
            <p:cNvSpPr/>
            <p:nvPr/>
          </p:nvSpPr>
          <p:spPr>
            <a:xfrm>
              <a:off x="483845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" y="1"/>
                  </a:moveTo>
                  <a:cubicBezTo>
                    <a:pt x="2318" y="4567"/>
                    <a:pt x="9391" y="8720"/>
                    <a:pt x="9391" y="8720"/>
                  </a:cubicBezTo>
                  <a:lnTo>
                    <a:pt x="13179" y="8720"/>
                  </a:lnTo>
                  <a:cubicBezTo>
                    <a:pt x="13179" y="8720"/>
                    <a:pt x="3522" y="4725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30"/>
            <p:cNvSpPr/>
            <p:nvPr/>
          </p:nvSpPr>
          <p:spPr>
            <a:xfrm>
              <a:off x="4791825" y="5081950"/>
              <a:ext cx="93500" cy="218025"/>
            </a:xfrm>
            <a:custGeom>
              <a:avLst/>
              <a:gdLst/>
              <a:ahLst/>
              <a:cxnLst/>
              <a:rect l="l" t="t" r="r" b="b"/>
              <a:pathLst>
                <a:path w="3740" h="8721" extrusionOk="0">
                  <a:moveTo>
                    <a:pt x="1866" y="1"/>
                  </a:moveTo>
                  <a:cubicBezTo>
                    <a:pt x="1559" y="4223"/>
                    <a:pt x="1" y="8720"/>
                    <a:pt x="1" y="8720"/>
                  </a:cubicBezTo>
                  <a:lnTo>
                    <a:pt x="3740" y="8720"/>
                  </a:lnTo>
                  <a:cubicBezTo>
                    <a:pt x="3740" y="8720"/>
                    <a:pt x="2171" y="4223"/>
                    <a:pt x="1866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30"/>
            <p:cNvSpPr/>
            <p:nvPr/>
          </p:nvSpPr>
          <p:spPr>
            <a:xfrm>
              <a:off x="46976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3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6" y="4223"/>
                    <a:pt x="5633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30"/>
            <p:cNvSpPr/>
            <p:nvPr/>
          </p:nvSpPr>
          <p:spPr>
            <a:xfrm>
              <a:off x="460370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2" y="4567"/>
                    <a:pt x="0" y="8720"/>
                    <a:pt x="0" y="8720"/>
                  </a:cubicBezTo>
                  <a:lnTo>
                    <a:pt x="3758" y="8720"/>
                  </a:lnTo>
                  <a:cubicBezTo>
                    <a:pt x="3758" y="8720"/>
                    <a:pt x="8315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30"/>
            <p:cNvSpPr/>
            <p:nvPr/>
          </p:nvSpPr>
          <p:spPr>
            <a:xfrm>
              <a:off x="450900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9" y="1"/>
                  </a:moveTo>
                  <a:lnTo>
                    <a:pt x="13179" y="1"/>
                  </a:lnTo>
                  <a:cubicBezTo>
                    <a:pt x="9657" y="4725"/>
                    <a:pt x="1" y="8720"/>
                    <a:pt x="1" y="8720"/>
                  </a:cubicBezTo>
                  <a:lnTo>
                    <a:pt x="3788" y="8720"/>
                  </a:lnTo>
                  <a:cubicBezTo>
                    <a:pt x="3788" y="8720"/>
                    <a:pt x="10860" y="4567"/>
                    <a:pt x="13179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30"/>
            <p:cNvSpPr/>
            <p:nvPr/>
          </p:nvSpPr>
          <p:spPr>
            <a:xfrm>
              <a:off x="48853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30"/>
            <p:cNvSpPr/>
            <p:nvPr/>
          </p:nvSpPr>
          <p:spPr>
            <a:xfrm>
              <a:off x="497925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30"/>
            <p:cNvSpPr/>
            <p:nvPr/>
          </p:nvSpPr>
          <p:spPr>
            <a:xfrm>
              <a:off x="50732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9" y="937"/>
                    <a:pt x="378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30"/>
            <p:cNvSpPr/>
            <p:nvPr/>
          </p:nvSpPr>
          <p:spPr>
            <a:xfrm>
              <a:off x="4697150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30"/>
            <p:cNvSpPr/>
            <p:nvPr/>
          </p:nvSpPr>
          <p:spPr>
            <a:xfrm>
              <a:off x="46032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39" y="1697"/>
                    <a:pt x="1884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30"/>
            <p:cNvSpPr/>
            <p:nvPr/>
          </p:nvSpPr>
          <p:spPr>
            <a:xfrm>
              <a:off x="45090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30"/>
            <p:cNvSpPr/>
            <p:nvPr/>
          </p:nvSpPr>
          <p:spPr>
            <a:xfrm>
              <a:off x="47911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30"/>
            <p:cNvSpPr/>
            <p:nvPr/>
          </p:nvSpPr>
          <p:spPr>
            <a:xfrm>
              <a:off x="4240725" y="4702225"/>
              <a:ext cx="154875" cy="67100"/>
            </a:xfrm>
            <a:custGeom>
              <a:avLst/>
              <a:gdLst/>
              <a:ahLst/>
              <a:cxnLst/>
              <a:rect l="l" t="t" r="r" b="b"/>
              <a:pathLst>
                <a:path w="6195" h="2684" extrusionOk="0">
                  <a:moveTo>
                    <a:pt x="1055" y="1"/>
                  </a:moveTo>
                  <a:cubicBezTo>
                    <a:pt x="396" y="1"/>
                    <a:pt x="0" y="197"/>
                    <a:pt x="0" y="197"/>
                  </a:cubicBezTo>
                  <a:lnTo>
                    <a:pt x="0" y="2406"/>
                  </a:lnTo>
                  <a:cubicBezTo>
                    <a:pt x="0" y="2406"/>
                    <a:pt x="297" y="2163"/>
                    <a:pt x="995" y="2163"/>
                  </a:cubicBezTo>
                  <a:cubicBezTo>
                    <a:pt x="1421" y="2163"/>
                    <a:pt x="1995" y="2253"/>
                    <a:pt x="2742" y="2545"/>
                  </a:cubicBezTo>
                  <a:cubicBezTo>
                    <a:pt x="2988" y="2642"/>
                    <a:pt x="3229" y="2684"/>
                    <a:pt x="3462" y="2684"/>
                  </a:cubicBezTo>
                  <a:cubicBezTo>
                    <a:pt x="5003" y="2684"/>
                    <a:pt x="6194" y="838"/>
                    <a:pt x="6194" y="838"/>
                  </a:cubicBezTo>
                  <a:lnTo>
                    <a:pt x="6194" y="838"/>
                  </a:lnTo>
                  <a:cubicBezTo>
                    <a:pt x="6194" y="838"/>
                    <a:pt x="5757" y="946"/>
                    <a:pt x="5107" y="946"/>
                  </a:cubicBezTo>
                  <a:cubicBezTo>
                    <a:pt x="4472" y="946"/>
                    <a:pt x="3634" y="843"/>
                    <a:pt x="2801" y="434"/>
                  </a:cubicBezTo>
                  <a:cubicBezTo>
                    <a:pt x="2119" y="99"/>
                    <a:pt x="1521" y="1"/>
                    <a:pt x="1055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30"/>
            <p:cNvSpPr/>
            <p:nvPr/>
          </p:nvSpPr>
          <p:spPr>
            <a:xfrm>
              <a:off x="4237500" y="4706150"/>
              <a:ext cx="6200" cy="169175"/>
            </a:xfrm>
            <a:custGeom>
              <a:avLst/>
              <a:gdLst/>
              <a:ahLst/>
              <a:cxnLst/>
              <a:rect l="l" t="t" r="r" b="b"/>
              <a:pathLst>
                <a:path w="248" h="6767" extrusionOk="0">
                  <a:moveTo>
                    <a:pt x="0" y="0"/>
                  </a:moveTo>
                  <a:lnTo>
                    <a:pt x="0" y="6767"/>
                  </a:lnTo>
                  <a:lnTo>
                    <a:pt x="247" y="676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30"/>
            <p:cNvSpPr/>
            <p:nvPr/>
          </p:nvSpPr>
          <p:spPr>
            <a:xfrm>
              <a:off x="3727050" y="5188000"/>
              <a:ext cx="211850" cy="288050"/>
            </a:xfrm>
            <a:custGeom>
              <a:avLst/>
              <a:gdLst/>
              <a:ahLst/>
              <a:cxnLst/>
              <a:rect l="l" t="t" r="r" b="b"/>
              <a:pathLst>
                <a:path w="8474" h="11522" extrusionOk="0">
                  <a:moveTo>
                    <a:pt x="1" y="0"/>
                  </a:moveTo>
                  <a:cubicBezTo>
                    <a:pt x="3483" y="5454"/>
                    <a:pt x="3670" y="11521"/>
                    <a:pt x="3670" y="11521"/>
                  </a:cubicBezTo>
                  <a:lnTo>
                    <a:pt x="8474" y="11521"/>
                  </a:lnTo>
                  <a:cubicBezTo>
                    <a:pt x="8030" y="4882"/>
                    <a:pt x="6017" y="0"/>
                    <a:pt x="6017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30"/>
            <p:cNvSpPr/>
            <p:nvPr/>
          </p:nvSpPr>
          <p:spPr>
            <a:xfrm>
              <a:off x="3877475" y="5188000"/>
              <a:ext cx="181525" cy="288050"/>
            </a:xfrm>
            <a:custGeom>
              <a:avLst/>
              <a:gdLst/>
              <a:ahLst/>
              <a:cxnLst/>
              <a:rect l="l" t="t" r="r" b="b"/>
              <a:pathLst>
                <a:path w="7261" h="11522" extrusionOk="0">
                  <a:moveTo>
                    <a:pt x="0" y="0"/>
                  </a:moveTo>
                  <a:cubicBezTo>
                    <a:pt x="0" y="0"/>
                    <a:pt x="2013" y="4882"/>
                    <a:pt x="2457" y="11521"/>
                  </a:cubicBezTo>
                  <a:lnTo>
                    <a:pt x="7260" y="11521"/>
                  </a:lnTo>
                  <a:cubicBezTo>
                    <a:pt x="6905" y="5593"/>
                    <a:pt x="5307" y="0"/>
                    <a:pt x="5307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30"/>
            <p:cNvSpPr/>
            <p:nvPr/>
          </p:nvSpPr>
          <p:spPr>
            <a:xfrm>
              <a:off x="4010150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0" y="0"/>
                  </a:moveTo>
                  <a:cubicBezTo>
                    <a:pt x="0" y="0"/>
                    <a:pt x="1598" y="5593"/>
                    <a:pt x="1953" y="11521"/>
                  </a:cubicBezTo>
                  <a:lnTo>
                    <a:pt x="6609" y="11521"/>
                  </a:lnTo>
                  <a:lnTo>
                    <a:pt x="6126" y="69"/>
                  </a:lnTo>
                  <a:lnTo>
                    <a:pt x="6126" y="40"/>
                  </a:lnTo>
                  <a:lnTo>
                    <a:pt x="6126" y="0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30"/>
            <p:cNvSpPr/>
            <p:nvPr/>
          </p:nvSpPr>
          <p:spPr>
            <a:xfrm>
              <a:off x="4163275" y="5188000"/>
              <a:ext cx="154900" cy="288050"/>
            </a:xfrm>
            <a:custGeom>
              <a:avLst/>
              <a:gdLst/>
              <a:ahLst/>
              <a:cxnLst/>
              <a:rect l="l" t="t" r="r" b="b"/>
              <a:pathLst>
                <a:path w="6196" h="11522" extrusionOk="0">
                  <a:moveTo>
                    <a:pt x="1" y="0"/>
                  </a:moveTo>
                  <a:lnTo>
                    <a:pt x="1" y="40"/>
                  </a:lnTo>
                  <a:lnTo>
                    <a:pt x="1" y="69"/>
                  </a:lnTo>
                  <a:lnTo>
                    <a:pt x="1" y="108"/>
                  </a:lnTo>
                  <a:lnTo>
                    <a:pt x="484" y="11521"/>
                  </a:lnTo>
                  <a:lnTo>
                    <a:pt x="5702" y="11521"/>
                  </a:lnTo>
                  <a:lnTo>
                    <a:pt x="6185" y="108"/>
                  </a:lnTo>
                  <a:lnTo>
                    <a:pt x="6185" y="69"/>
                  </a:lnTo>
                  <a:lnTo>
                    <a:pt x="6185" y="40"/>
                  </a:lnTo>
                  <a:cubicBezTo>
                    <a:pt x="6195" y="10"/>
                    <a:pt x="6195" y="0"/>
                    <a:pt x="619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30"/>
            <p:cNvSpPr/>
            <p:nvPr/>
          </p:nvSpPr>
          <p:spPr>
            <a:xfrm>
              <a:off x="4542550" y="5188000"/>
              <a:ext cx="211825" cy="288050"/>
            </a:xfrm>
            <a:custGeom>
              <a:avLst/>
              <a:gdLst/>
              <a:ahLst/>
              <a:cxnLst/>
              <a:rect l="l" t="t" r="r" b="b"/>
              <a:pathLst>
                <a:path w="8473" h="11522" extrusionOk="0">
                  <a:moveTo>
                    <a:pt x="2446" y="0"/>
                  </a:moveTo>
                  <a:cubicBezTo>
                    <a:pt x="2446" y="0"/>
                    <a:pt x="434" y="4882"/>
                    <a:pt x="0" y="11521"/>
                  </a:cubicBezTo>
                  <a:lnTo>
                    <a:pt x="4794" y="11521"/>
                  </a:lnTo>
                  <a:cubicBezTo>
                    <a:pt x="4794" y="11521"/>
                    <a:pt x="4981" y="5454"/>
                    <a:pt x="84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30"/>
            <p:cNvSpPr/>
            <p:nvPr/>
          </p:nvSpPr>
          <p:spPr>
            <a:xfrm>
              <a:off x="4422450" y="5188000"/>
              <a:ext cx="181275" cy="288050"/>
            </a:xfrm>
            <a:custGeom>
              <a:avLst/>
              <a:gdLst/>
              <a:ahLst/>
              <a:cxnLst/>
              <a:rect l="l" t="t" r="r" b="b"/>
              <a:pathLst>
                <a:path w="7251" h="11522" extrusionOk="0">
                  <a:moveTo>
                    <a:pt x="1944" y="0"/>
                  </a:moveTo>
                  <a:cubicBezTo>
                    <a:pt x="1944" y="0"/>
                    <a:pt x="346" y="5593"/>
                    <a:pt x="0" y="11521"/>
                  </a:cubicBezTo>
                  <a:lnTo>
                    <a:pt x="4804" y="11521"/>
                  </a:lnTo>
                  <a:cubicBezTo>
                    <a:pt x="5238" y="4882"/>
                    <a:pt x="7250" y="0"/>
                    <a:pt x="725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30"/>
            <p:cNvSpPr/>
            <p:nvPr/>
          </p:nvSpPr>
          <p:spPr>
            <a:xfrm>
              <a:off x="4305825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493" y="0"/>
                  </a:moveTo>
                  <a:cubicBezTo>
                    <a:pt x="493" y="0"/>
                    <a:pt x="493" y="10"/>
                    <a:pt x="483" y="40"/>
                  </a:cubicBezTo>
                  <a:lnTo>
                    <a:pt x="483" y="69"/>
                  </a:lnTo>
                  <a:lnTo>
                    <a:pt x="0" y="11521"/>
                  </a:lnTo>
                  <a:lnTo>
                    <a:pt x="4665" y="11521"/>
                  </a:lnTo>
                  <a:cubicBezTo>
                    <a:pt x="5011" y="5593"/>
                    <a:pt x="6609" y="0"/>
                    <a:pt x="6609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30"/>
            <p:cNvSpPr/>
            <p:nvPr/>
          </p:nvSpPr>
          <p:spPr>
            <a:xfrm>
              <a:off x="4240725" y="4831175"/>
              <a:ext cx="230325" cy="356850"/>
            </a:xfrm>
            <a:custGeom>
              <a:avLst/>
              <a:gdLst/>
              <a:ahLst/>
              <a:cxnLst/>
              <a:rect l="l" t="t" r="r" b="b"/>
              <a:pathLst>
                <a:path w="9213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493" y="6905"/>
                    <a:pt x="3058" y="14273"/>
                    <a:pt x="3058" y="14273"/>
                  </a:cubicBezTo>
                  <a:lnTo>
                    <a:pt x="9213" y="14273"/>
                  </a:lnTo>
                  <a:cubicBezTo>
                    <a:pt x="9213" y="14273"/>
                    <a:pt x="1765" y="7418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30"/>
            <p:cNvSpPr/>
            <p:nvPr/>
          </p:nvSpPr>
          <p:spPr>
            <a:xfrm>
              <a:off x="4240725" y="4831175"/>
              <a:ext cx="384450" cy="356850"/>
            </a:xfrm>
            <a:custGeom>
              <a:avLst/>
              <a:gdLst/>
              <a:ahLst/>
              <a:cxnLst/>
              <a:rect l="l" t="t" r="r" b="b"/>
              <a:pathLst>
                <a:path w="15378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1765" y="7418"/>
                    <a:pt x="9213" y="14273"/>
                    <a:pt x="9213" y="14273"/>
                  </a:cubicBezTo>
                  <a:lnTo>
                    <a:pt x="15377" y="14273"/>
                  </a:lnTo>
                  <a:cubicBezTo>
                    <a:pt x="15377" y="14273"/>
                    <a:pt x="3788" y="7477"/>
                    <a:pt x="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30"/>
            <p:cNvSpPr/>
            <p:nvPr/>
          </p:nvSpPr>
          <p:spPr>
            <a:xfrm>
              <a:off x="4240725" y="4831175"/>
              <a:ext cx="539300" cy="356850"/>
            </a:xfrm>
            <a:custGeom>
              <a:avLst/>
              <a:gdLst/>
              <a:ahLst/>
              <a:cxnLst/>
              <a:rect l="l" t="t" r="r" b="b"/>
              <a:pathLst>
                <a:path w="21572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3788" y="7477"/>
                    <a:pt x="15377" y="14273"/>
                    <a:pt x="15377" y="14273"/>
                  </a:cubicBezTo>
                  <a:lnTo>
                    <a:pt x="21572" y="14273"/>
                  </a:lnTo>
                  <a:cubicBezTo>
                    <a:pt x="21572" y="14273"/>
                    <a:pt x="5760" y="7724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30"/>
            <p:cNvSpPr/>
            <p:nvPr/>
          </p:nvSpPr>
          <p:spPr>
            <a:xfrm>
              <a:off x="4164025" y="4831175"/>
              <a:ext cx="153150" cy="356850"/>
            </a:xfrm>
            <a:custGeom>
              <a:avLst/>
              <a:gdLst/>
              <a:ahLst/>
              <a:cxnLst/>
              <a:rect l="l" t="t" r="r" b="b"/>
              <a:pathLst>
                <a:path w="6126" h="14274" extrusionOk="0">
                  <a:moveTo>
                    <a:pt x="3068" y="0"/>
                  </a:moveTo>
                  <a:cubicBezTo>
                    <a:pt x="2565" y="6905"/>
                    <a:pt x="0" y="14273"/>
                    <a:pt x="0" y="14273"/>
                  </a:cubicBezTo>
                  <a:lnTo>
                    <a:pt x="6126" y="14273"/>
                  </a:lnTo>
                  <a:cubicBezTo>
                    <a:pt x="6126" y="14273"/>
                    <a:pt x="3561" y="6905"/>
                    <a:pt x="306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30"/>
            <p:cNvSpPr/>
            <p:nvPr/>
          </p:nvSpPr>
          <p:spPr>
            <a:xfrm>
              <a:off x="4010150" y="4831175"/>
              <a:ext cx="230600" cy="356850"/>
            </a:xfrm>
            <a:custGeom>
              <a:avLst/>
              <a:gdLst/>
              <a:ahLst/>
              <a:cxnLst/>
              <a:rect l="l" t="t" r="r" b="b"/>
              <a:pathLst>
                <a:path w="9224" h="14274" extrusionOk="0">
                  <a:moveTo>
                    <a:pt x="9223" y="0"/>
                  </a:moveTo>
                  <a:lnTo>
                    <a:pt x="9223" y="0"/>
                  </a:lnTo>
                  <a:cubicBezTo>
                    <a:pt x="7457" y="7418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8720" y="6905"/>
                    <a:pt x="922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30"/>
            <p:cNvSpPr/>
            <p:nvPr/>
          </p:nvSpPr>
          <p:spPr>
            <a:xfrm>
              <a:off x="3856275" y="4831175"/>
              <a:ext cx="384475" cy="356850"/>
            </a:xfrm>
            <a:custGeom>
              <a:avLst/>
              <a:gdLst/>
              <a:ahLst/>
              <a:cxnLst/>
              <a:rect l="l" t="t" r="r" b="b"/>
              <a:pathLst>
                <a:path w="15379" h="14274" extrusionOk="0">
                  <a:moveTo>
                    <a:pt x="15378" y="0"/>
                  </a:moveTo>
                  <a:lnTo>
                    <a:pt x="15378" y="0"/>
                  </a:lnTo>
                  <a:cubicBezTo>
                    <a:pt x="11580" y="7477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13612" y="7418"/>
                    <a:pt x="1537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30"/>
            <p:cNvSpPr/>
            <p:nvPr/>
          </p:nvSpPr>
          <p:spPr>
            <a:xfrm>
              <a:off x="3701400" y="4831175"/>
              <a:ext cx="539350" cy="356850"/>
            </a:xfrm>
            <a:custGeom>
              <a:avLst/>
              <a:gdLst/>
              <a:ahLst/>
              <a:cxnLst/>
              <a:rect l="l" t="t" r="r" b="b"/>
              <a:pathLst>
                <a:path w="21574" h="14274" extrusionOk="0">
                  <a:moveTo>
                    <a:pt x="21573" y="0"/>
                  </a:moveTo>
                  <a:lnTo>
                    <a:pt x="21573" y="0"/>
                  </a:lnTo>
                  <a:cubicBezTo>
                    <a:pt x="15813" y="7724"/>
                    <a:pt x="1" y="14273"/>
                    <a:pt x="1" y="14273"/>
                  </a:cubicBezTo>
                  <a:lnTo>
                    <a:pt x="6195" y="14273"/>
                  </a:lnTo>
                  <a:cubicBezTo>
                    <a:pt x="6195" y="14273"/>
                    <a:pt x="17775" y="7477"/>
                    <a:pt x="215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30"/>
            <p:cNvSpPr/>
            <p:nvPr/>
          </p:nvSpPr>
          <p:spPr>
            <a:xfrm>
              <a:off x="431715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30"/>
            <p:cNvSpPr/>
            <p:nvPr/>
          </p:nvSpPr>
          <p:spPr>
            <a:xfrm>
              <a:off x="447102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30"/>
            <p:cNvSpPr/>
            <p:nvPr/>
          </p:nvSpPr>
          <p:spPr>
            <a:xfrm>
              <a:off x="4625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0" y="1"/>
                  </a:moveTo>
                  <a:cubicBezTo>
                    <a:pt x="0" y="1540"/>
                    <a:pt x="1381" y="2783"/>
                    <a:pt x="3097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30"/>
            <p:cNvSpPr/>
            <p:nvPr/>
          </p:nvSpPr>
          <p:spPr>
            <a:xfrm>
              <a:off x="4009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30"/>
            <p:cNvSpPr/>
            <p:nvPr/>
          </p:nvSpPr>
          <p:spPr>
            <a:xfrm>
              <a:off x="3855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30"/>
            <p:cNvSpPr/>
            <p:nvPr/>
          </p:nvSpPr>
          <p:spPr>
            <a:xfrm>
              <a:off x="370140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5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30"/>
            <p:cNvSpPr/>
            <p:nvPr/>
          </p:nvSpPr>
          <p:spPr>
            <a:xfrm>
              <a:off x="4163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Google Shape;2012;p32"/>
          <p:cNvSpPr/>
          <p:nvPr/>
        </p:nvSpPr>
        <p:spPr>
          <a:xfrm>
            <a:off x="1230720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6" name="Google Shape;2016;p32"/>
          <p:cNvSpPr txBox="1">
            <a:spLocks noGrp="1"/>
          </p:cNvSpPr>
          <p:nvPr>
            <p:ph type="title"/>
          </p:nvPr>
        </p:nvSpPr>
        <p:spPr>
          <a:xfrm>
            <a:off x="720000" y="29078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iCiel Soup of Justice" pitchFamily="2" charset="0"/>
              </a:rPr>
              <a:t>Bài 1: Tính giá trị biểu thức:</a:t>
            </a:r>
            <a:endParaRPr dirty="0">
              <a:latin typeface="iCiel Soup of Justice" pitchFamily="2" charset="0"/>
            </a:endParaRPr>
          </a:p>
        </p:txBody>
      </p:sp>
      <p:sp>
        <p:nvSpPr>
          <p:cNvPr id="2017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hivo" panose="020B0604020202020204" charset="0"/>
              </a:rPr>
              <a:t>a) 125 – 85 + 80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2019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40 + 80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120</a:t>
            </a:r>
            <a:endParaRPr sz="2500" dirty="0"/>
          </a:p>
        </p:txBody>
      </p:sp>
      <p:sp>
        <p:nvSpPr>
          <p:cNvPr id="2029" name="Google Shape;2029;p32"/>
          <p:cNvSpPr/>
          <p:nvPr/>
        </p:nvSpPr>
        <p:spPr>
          <a:xfrm>
            <a:off x="801048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0" name="Google Shape;2030;p32"/>
          <p:cNvSpPr/>
          <p:nvPr/>
        </p:nvSpPr>
        <p:spPr>
          <a:xfrm>
            <a:off x="7958300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012;p32"/>
          <p:cNvSpPr/>
          <p:nvPr/>
        </p:nvSpPr>
        <p:spPr>
          <a:xfrm>
            <a:off x="5134809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hivo" panose="020B0604020202020204" charset="0"/>
              </a:rPr>
              <a:t> </a:t>
            </a:r>
            <a:r>
              <a:rPr lang="en" dirty="0" smtClean="0">
                <a:latin typeface="Chivo" panose="020B0604020202020204" charset="0"/>
              </a:rPr>
              <a:t>   21 x 2 x 4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33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42 x 4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168</a:t>
            </a:r>
            <a:endParaRPr sz="2500" dirty="0"/>
          </a:p>
        </p:txBody>
      </p:sp>
      <p:sp>
        <p:nvSpPr>
          <p:cNvPr id="34" name="Google Shape;2012;p32"/>
          <p:cNvSpPr/>
          <p:nvPr/>
        </p:nvSpPr>
        <p:spPr>
          <a:xfrm>
            <a:off x="1230720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hivo" panose="020B0604020202020204" charset="0"/>
              </a:rPr>
              <a:t>b) 68 + 32 - 10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36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100 - 10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90</a:t>
            </a:r>
            <a:endParaRPr sz="2500" dirty="0"/>
          </a:p>
        </p:txBody>
      </p:sp>
      <p:sp>
        <p:nvSpPr>
          <p:cNvPr id="40" name="Google Shape;2012;p32"/>
          <p:cNvSpPr/>
          <p:nvPr/>
        </p:nvSpPr>
        <p:spPr>
          <a:xfrm>
            <a:off x="5134809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hivo" panose="020B0604020202020204" charset="0"/>
              </a:rPr>
              <a:t> </a:t>
            </a:r>
            <a:r>
              <a:rPr lang="en" dirty="0" smtClean="0">
                <a:latin typeface="Chivo" panose="020B0604020202020204" charset="0"/>
              </a:rPr>
              <a:t>   147 : 7 x 6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42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21 x 6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126</a:t>
            </a:r>
            <a:endParaRPr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Google Shape;2012;p32"/>
          <p:cNvSpPr/>
          <p:nvPr/>
        </p:nvSpPr>
        <p:spPr>
          <a:xfrm>
            <a:off x="1230720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6" name="Google Shape;2016;p32"/>
          <p:cNvSpPr txBox="1">
            <a:spLocks noGrp="1"/>
          </p:cNvSpPr>
          <p:nvPr>
            <p:ph type="title"/>
          </p:nvPr>
        </p:nvSpPr>
        <p:spPr>
          <a:xfrm>
            <a:off x="720000" y="29078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iCiel Soup of Justice" pitchFamily="2" charset="0"/>
              </a:rPr>
              <a:t>Bài 2: Tính giá trị biểu thức:</a:t>
            </a:r>
            <a:endParaRPr dirty="0">
              <a:latin typeface="iCiel Soup of Justice" pitchFamily="2" charset="0"/>
            </a:endParaRPr>
          </a:p>
        </p:txBody>
      </p:sp>
      <p:sp>
        <p:nvSpPr>
          <p:cNvPr id="2017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a) 375 – 10 x 3</a:t>
            </a:r>
            <a:endParaRPr dirty="0">
              <a:solidFill>
                <a:schemeClr val="bg1"/>
              </a:solidFill>
              <a:latin typeface="Chivo" panose="020B0604020202020204" charset="0"/>
            </a:endParaRPr>
          </a:p>
        </p:txBody>
      </p:sp>
      <p:sp>
        <p:nvSpPr>
          <p:cNvPr id="2019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375</a:t>
            </a:r>
            <a:r>
              <a:rPr lang="en" sz="2500" dirty="0" smtClean="0"/>
              <a:t> – 30</a:t>
            </a:r>
            <a:endParaRPr lang="en" sz="2500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/>
              <a:t>3</a:t>
            </a:r>
            <a:r>
              <a:rPr lang="en" sz="2500" dirty="0" smtClean="0"/>
              <a:t>45</a:t>
            </a:r>
            <a:endParaRPr sz="2500" dirty="0"/>
          </a:p>
        </p:txBody>
      </p:sp>
      <p:sp>
        <p:nvSpPr>
          <p:cNvPr id="2029" name="Google Shape;2029;p32"/>
          <p:cNvSpPr/>
          <p:nvPr/>
        </p:nvSpPr>
        <p:spPr>
          <a:xfrm>
            <a:off x="801048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0" name="Google Shape;2030;p32"/>
          <p:cNvSpPr/>
          <p:nvPr/>
        </p:nvSpPr>
        <p:spPr>
          <a:xfrm>
            <a:off x="7958300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012;p32"/>
          <p:cNvSpPr/>
          <p:nvPr/>
        </p:nvSpPr>
        <p:spPr>
          <a:xfrm>
            <a:off x="5134809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hivo" panose="020B0604020202020204" charset="0"/>
              </a:rPr>
              <a:t> </a:t>
            </a: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   64 : 8 + 30</a:t>
            </a:r>
            <a:endParaRPr dirty="0">
              <a:solidFill>
                <a:schemeClr val="bg1"/>
              </a:solidFill>
              <a:latin typeface="Chivo" panose="020B0604020202020204" charset="0"/>
            </a:endParaRPr>
          </a:p>
        </p:txBody>
      </p:sp>
      <p:sp>
        <p:nvSpPr>
          <p:cNvPr id="33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/>
              <a:t>8</a:t>
            </a:r>
            <a:r>
              <a:rPr lang="en" sz="2500" dirty="0" smtClean="0"/>
              <a:t> + 30</a:t>
            </a:r>
            <a:endParaRPr lang="en" sz="2500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38</a:t>
            </a:r>
            <a:endParaRPr sz="2500" dirty="0"/>
          </a:p>
        </p:txBody>
      </p:sp>
      <p:sp>
        <p:nvSpPr>
          <p:cNvPr id="34" name="Google Shape;2012;p32"/>
          <p:cNvSpPr/>
          <p:nvPr/>
        </p:nvSpPr>
        <p:spPr>
          <a:xfrm>
            <a:off x="1230720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b) 306 + 93 : 3</a:t>
            </a:r>
            <a:endParaRPr dirty="0">
              <a:solidFill>
                <a:schemeClr val="bg1"/>
              </a:solidFill>
              <a:latin typeface="Chivo" panose="020B0604020202020204" charset="0"/>
            </a:endParaRPr>
          </a:p>
        </p:txBody>
      </p:sp>
      <p:sp>
        <p:nvSpPr>
          <p:cNvPr id="36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306</a:t>
            </a:r>
            <a:r>
              <a:rPr lang="en" sz="2500" dirty="0" smtClean="0"/>
              <a:t> </a:t>
            </a:r>
            <a:r>
              <a:rPr lang="en" sz="2500" dirty="0"/>
              <a:t>+</a:t>
            </a:r>
            <a:r>
              <a:rPr lang="en" sz="2500" dirty="0" smtClean="0"/>
              <a:t> 31</a:t>
            </a:r>
            <a:endParaRPr lang="en" sz="2500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337</a:t>
            </a:r>
            <a:endParaRPr sz="2500" dirty="0"/>
          </a:p>
        </p:txBody>
      </p:sp>
      <p:sp>
        <p:nvSpPr>
          <p:cNvPr id="40" name="Google Shape;2012;p32"/>
          <p:cNvSpPr/>
          <p:nvPr/>
        </p:nvSpPr>
        <p:spPr>
          <a:xfrm>
            <a:off x="5134809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hivo" panose="020B0604020202020204" charset="0"/>
              </a:rPr>
              <a:t> </a:t>
            </a: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   5 x 11 </a:t>
            </a: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– 2</a:t>
            </a:r>
            <a:r>
              <a:rPr lang="en" dirty="0" smtClean="0">
                <a:solidFill>
                  <a:schemeClr val="bg1"/>
                </a:solidFill>
                <a:latin typeface="Chivo" panose="020B0604020202020204" charset="0"/>
              </a:rPr>
              <a:t>0</a:t>
            </a:r>
            <a:endParaRPr dirty="0">
              <a:solidFill>
                <a:schemeClr val="bg1"/>
              </a:solidFill>
              <a:latin typeface="Chivo" panose="020B0604020202020204" charset="0"/>
            </a:endParaRPr>
          </a:p>
        </p:txBody>
      </p:sp>
      <p:sp>
        <p:nvSpPr>
          <p:cNvPr id="42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55</a:t>
            </a:r>
            <a:r>
              <a:rPr lang="en" sz="2500" dirty="0" smtClean="0"/>
              <a:t> – 20 </a:t>
            </a:r>
            <a:endParaRPr lang="en" sz="2500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</a:t>
            </a:r>
            <a:r>
              <a:rPr lang="en" sz="2500" dirty="0" smtClean="0"/>
              <a:t>35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416467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Google Shape;2012;p32"/>
          <p:cNvSpPr/>
          <p:nvPr/>
        </p:nvSpPr>
        <p:spPr>
          <a:xfrm>
            <a:off x="1230720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6" name="Google Shape;2016;p32"/>
          <p:cNvSpPr txBox="1">
            <a:spLocks noGrp="1"/>
          </p:cNvSpPr>
          <p:nvPr>
            <p:ph type="title"/>
          </p:nvPr>
        </p:nvSpPr>
        <p:spPr>
          <a:xfrm>
            <a:off x="720000" y="29078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iCiel Soup of Justice" pitchFamily="2" charset="0"/>
              </a:rPr>
              <a:t>Bài 3: Tính giá trị biểu thức:</a:t>
            </a:r>
            <a:endParaRPr dirty="0">
              <a:latin typeface="iCiel Soup of Justice" pitchFamily="2" charset="0"/>
            </a:endParaRPr>
          </a:p>
        </p:txBody>
      </p:sp>
      <p:sp>
        <p:nvSpPr>
          <p:cNvPr id="2017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hivo" panose="020B0604020202020204" charset="0"/>
              </a:rPr>
              <a:t>a) 81 : 9 + 10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2019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9 + 10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19</a:t>
            </a:r>
            <a:endParaRPr sz="2500" dirty="0"/>
          </a:p>
        </p:txBody>
      </p:sp>
      <p:sp>
        <p:nvSpPr>
          <p:cNvPr id="2029" name="Google Shape;2029;p32"/>
          <p:cNvSpPr/>
          <p:nvPr/>
        </p:nvSpPr>
        <p:spPr>
          <a:xfrm>
            <a:off x="801048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0" name="Google Shape;2030;p32"/>
          <p:cNvSpPr/>
          <p:nvPr/>
        </p:nvSpPr>
        <p:spPr>
          <a:xfrm>
            <a:off x="7958300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012;p32"/>
          <p:cNvSpPr/>
          <p:nvPr/>
        </p:nvSpPr>
        <p:spPr>
          <a:xfrm>
            <a:off x="5134809" y="1188618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1267156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hivo" panose="020B0604020202020204" charset="0"/>
              </a:rPr>
              <a:t> </a:t>
            </a:r>
            <a:r>
              <a:rPr lang="en" dirty="0" smtClean="0">
                <a:latin typeface="Chivo" panose="020B0604020202020204" charset="0"/>
              </a:rPr>
              <a:t>   20 x 9 : 2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33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1765481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180 : 2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90</a:t>
            </a:r>
            <a:endParaRPr sz="2500" dirty="0"/>
          </a:p>
        </p:txBody>
      </p:sp>
      <p:sp>
        <p:nvSpPr>
          <p:cNvPr id="34" name="Google Shape;2012;p32"/>
          <p:cNvSpPr/>
          <p:nvPr/>
        </p:nvSpPr>
        <p:spPr>
          <a:xfrm>
            <a:off x="1230720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1230720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hivo" panose="020B0604020202020204" charset="0"/>
              </a:rPr>
              <a:t>b) 11 x 8 : 2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36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1329860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88 : 2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44</a:t>
            </a:r>
            <a:endParaRPr sz="2500" dirty="0"/>
          </a:p>
        </p:txBody>
      </p:sp>
      <p:sp>
        <p:nvSpPr>
          <p:cNvPr id="40" name="Google Shape;2012;p32"/>
          <p:cNvSpPr/>
          <p:nvPr/>
        </p:nvSpPr>
        <p:spPr>
          <a:xfrm>
            <a:off x="5134809" y="3072502"/>
            <a:ext cx="2757388" cy="498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017;p32"/>
          <p:cNvSpPr txBox="1">
            <a:spLocks noGrp="1"/>
          </p:cNvSpPr>
          <p:nvPr>
            <p:ph type="subTitle" idx="1"/>
          </p:nvPr>
        </p:nvSpPr>
        <p:spPr>
          <a:xfrm>
            <a:off x="5134809" y="3151040"/>
            <a:ext cx="2867705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hivo" panose="020B0604020202020204" charset="0"/>
              </a:rPr>
              <a:t> </a:t>
            </a:r>
            <a:r>
              <a:rPr lang="en" dirty="0" smtClean="0">
                <a:latin typeface="Chivo" panose="020B0604020202020204" charset="0"/>
              </a:rPr>
              <a:t>   12 + 7 x 9</a:t>
            </a:r>
            <a:endParaRPr dirty="0">
              <a:latin typeface="Chivo" panose="020B0604020202020204" charset="0"/>
            </a:endParaRPr>
          </a:p>
        </p:txBody>
      </p:sp>
      <p:sp>
        <p:nvSpPr>
          <p:cNvPr id="42" name="Google Shape;2019;p32"/>
          <p:cNvSpPr txBox="1">
            <a:spLocks noGrp="1"/>
          </p:cNvSpPr>
          <p:nvPr>
            <p:ph type="subTitle" idx="3"/>
          </p:nvPr>
        </p:nvSpPr>
        <p:spPr>
          <a:xfrm>
            <a:off x="5233949" y="3649365"/>
            <a:ext cx="2371810" cy="9887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12 + 63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dirty="0" smtClean="0"/>
              <a:t>= 75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357664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2" name="Google Shape;2912;p5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 smtClean="0">
                <a:latin typeface="iCiel Soup of Justice" pitchFamily="2" charset="0"/>
              </a:rPr>
              <a:t>Bài</a:t>
            </a:r>
            <a:r>
              <a:rPr lang="en-US" sz="3200" dirty="0" smtClean="0">
                <a:latin typeface="iCiel Soup of Justice" pitchFamily="2" charset="0"/>
              </a:rPr>
              <a:t> 4: </a:t>
            </a:r>
            <a:r>
              <a:rPr lang="en-US" sz="3200" dirty="0" err="1" smtClean="0">
                <a:latin typeface="iCiel Soup of Justice" pitchFamily="2" charset="0"/>
              </a:rPr>
              <a:t>Mỗi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số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trong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hình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tròn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là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giá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trị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của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biểu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thức</a:t>
            </a:r>
            <a:r>
              <a:rPr lang="en-US" sz="3200" dirty="0" smtClean="0">
                <a:latin typeface="iCiel Soup of Justice" pitchFamily="2" charset="0"/>
              </a:rPr>
              <a:t> </a:t>
            </a:r>
            <a:r>
              <a:rPr lang="en-US" sz="3200" dirty="0" err="1" smtClean="0">
                <a:latin typeface="iCiel Soup of Justice" pitchFamily="2" charset="0"/>
              </a:rPr>
              <a:t>nào</a:t>
            </a:r>
            <a:r>
              <a:rPr lang="en-US" sz="3200" dirty="0" smtClean="0">
                <a:latin typeface="iCiel Soup of Justice" pitchFamily="2" charset="0"/>
              </a:rPr>
              <a:t>?</a:t>
            </a:r>
            <a:endParaRPr sz="3200" dirty="0">
              <a:latin typeface="iCiel Soup of Justice" pitchFamily="2" charset="0"/>
            </a:endParaRPr>
          </a:p>
        </p:txBody>
      </p:sp>
      <p:sp>
        <p:nvSpPr>
          <p:cNvPr id="2913" name="Google Shape;2913;p53"/>
          <p:cNvSpPr/>
          <p:nvPr/>
        </p:nvSpPr>
        <p:spPr>
          <a:xfrm>
            <a:off x="591727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4" name="Google Shape;2914;p53"/>
          <p:cNvSpPr/>
          <p:nvPr/>
        </p:nvSpPr>
        <p:spPr>
          <a:xfrm>
            <a:off x="8277787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15" name="Google Shape;2915;p53"/>
          <p:cNvGrpSpPr/>
          <p:nvPr/>
        </p:nvGrpSpPr>
        <p:grpSpPr>
          <a:xfrm>
            <a:off x="4835644" y="2091721"/>
            <a:ext cx="374960" cy="367998"/>
            <a:chOff x="5376868" y="2091197"/>
            <a:chExt cx="473255" cy="464410"/>
          </a:xfrm>
        </p:grpSpPr>
        <p:sp>
          <p:nvSpPr>
            <p:cNvPr id="2916" name="Google Shape;2916;p53"/>
            <p:cNvSpPr/>
            <p:nvPr/>
          </p:nvSpPr>
          <p:spPr>
            <a:xfrm>
              <a:off x="5482629" y="2091197"/>
              <a:ext cx="367494" cy="181449"/>
            </a:xfrm>
            <a:custGeom>
              <a:avLst/>
              <a:gdLst/>
              <a:ahLst/>
              <a:cxnLst/>
              <a:rect l="l" t="t" r="r" b="b"/>
              <a:pathLst>
                <a:path w="5278" h="2606" extrusionOk="0">
                  <a:moveTo>
                    <a:pt x="4725" y="260"/>
                  </a:moveTo>
                  <a:cubicBezTo>
                    <a:pt x="4817" y="260"/>
                    <a:pt x="4903" y="314"/>
                    <a:pt x="4933" y="396"/>
                  </a:cubicBezTo>
                  <a:cubicBezTo>
                    <a:pt x="4982" y="514"/>
                    <a:pt x="4922" y="642"/>
                    <a:pt x="4804" y="692"/>
                  </a:cubicBezTo>
                  <a:lnTo>
                    <a:pt x="957" y="2132"/>
                  </a:lnTo>
                  <a:cubicBezTo>
                    <a:pt x="938" y="2141"/>
                    <a:pt x="918" y="2152"/>
                    <a:pt x="908" y="2171"/>
                  </a:cubicBezTo>
                  <a:cubicBezTo>
                    <a:pt x="859" y="2220"/>
                    <a:pt x="790" y="2270"/>
                    <a:pt x="721" y="2299"/>
                  </a:cubicBezTo>
                  <a:cubicBezTo>
                    <a:pt x="654" y="2326"/>
                    <a:pt x="588" y="2339"/>
                    <a:pt x="528" y="2339"/>
                  </a:cubicBezTo>
                  <a:cubicBezTo>
                    <a:pt x="499" y="2339"/>
                    <a:pt x="470" y="2336"/>
                    <a:pt x="444" y="2329"/>
                  </a:cubicBezTo>
                  <a:cubicBezTo>
                    <a:pt x="425" y="2329"/>
                    <a:pt x="356" y="2309"/>
                    <a:pt x="336" y="2260"/>
                  </a:cubicBezTo>
                  <a:cubicBezTo>
                    <a:pt x="306" y="2191"/>
                    <a:pt x="385" y="2043"/>
                    <a:pt x="582" y="1964"/>
                  </a:cubicBezTo>
                  <a:cubicBezTo>
                    <a:pt x="652" y="1935"/>
                    <a:pt x="721" y="1924"/>
                    <a:pt x="780" y="1924"/>
                  </a:cubicBezTo>
                  <a:lnTo>
                    <a:pt x="810" y="1924"/>
                  </a:lnTo>
                  <a:cubicBezTo>
                    <a:pt x="829" y="1924"/>
                    <a:pt x="849" y="1924"/>
                    <a:pt x="869" y="1915"/>
                  </a:cubicBezTo>
                  <a:lnTo>
                    <a:pt x="4637" y="278"/>
                  </a:lnTo>
                  <a:cubicBezTo>
                    <a:pt x="4666" y="265"/>
                    <a:pt x="4696" y="260"/>
                    <a:pt x="4725" y="260"/>
                  </a:cubicBezTo>
                  <a:close/>
                  <a:moveTo>
                    <a:pt x="4731" y="0"/>
                  </a:moveTo>
                  <a:cubicBezTo>
                    <a:pt x="4666" y="0"/>
                    <a:pt x="4601" y="13"/>
                    <a:pt x="4538" y="41"/>
                  </a:cubicBezTo>
                  <a:lnTo>
                    <a:pt x="790" y="1658"/>
                  </a:lnTo>
                  <a:cubicBezTo>
                    <a:pt x="691" y="1658"/>
                    <a:pt x="582" y="1678"/>
                    <a:pt x="484" y="1718"/>
                  </a:cubicBezTo>
                  <a:cubicBezTo>
                    <a:pt x="168" y="1845"/>
                    <a:pt x="1" y="2132"/>
                    <a:pt x="89" y="2358"/>
                  </a:cubicBezTo>
                  <a:cubicBezTo>
                    <a:pt x="139" y="2477"/>
                    <a:pt x="247" y="2566"/>
                    <a:pt x="395" y="2595"/>
                  </a:cubicBezTo>
                  <a:cubicBezTo>
                    <a:pt x="435" y="2595"/>
                    <a:pt x="474" y="2605"/>
                    <a:pt x="523" y="2605"/>
                  </a:cubicBezTo>
                  <a:cubicBezTo>
                    <a:pt x="612" y="2605"/>
                    <a:pt x="721" y="2586"/>
                    <a:pt x="819" y="2546"/>
                  </a:cubicBezTo>
                  <a:cubicBezTo>
                    <a:pt x="918" y="2496"/>
                    <a:pt x="1007" y="2437"/>
                    <a:pt x="1076" y="2369"/>
                  </a:cubicBezTo>
                  <a:lnTo>
                    <a:pt x="4903" y="938"/>
                  </a:lnTo>
                  <a:cubicBezTo>
                    <a:pt x="5150" y="839"/>
                    <a:pt x="5278" y="543"/>
                    <a:pt x="5179" y="297"/>
                  </a:cubicBezTo>
                  <a:cubicBezTo>
                    <a:pt x="5105" y="113"/>
                    <a:pt x="4922" y="0"/>
                    <a:pt x="4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53"/>
            <p:cNvSpPr/>
            <p:nvPr/>
          </p:nvSpPr>
          <p:spPr>
            <a:xfrm>
              <a:off x="5449000" y="2174260"/>
              <a:ext cx="73527" cy="61133"/>
            </a:xfrm>
            <a:custGeom>
              <a:avLst/>
              <a:gdLst/>
              <a:ahLst/>
              <a:cxnLst/>
              <a:rect l="l" t="t" r="r" b="b"/>
              <a:pathLst>
                <a:path w="1056" h="878" extrusionOk="0">
                  <a:moveTo>
                    <a:pt x="899" y="0"/>
                  </a:moveTo>
                  <a:cubicBezTo>
                    <a:pt x="892" y="0"/>
                    <a:pt x="885" y="1"/>
                    <a:pt x="878" y="1"/>
                  </a:cubicBezTo>
                  <a:cubicBezTo>
                    <a:pt x="326" y="150"/>
                    <a:pt x="50" y="663"/>
                    <a:pt x="30" y="682"/>
                  </a:cubicBezTo>
                  <a:cubicBezTo>
                    <a:pt x="0" y="751"/>
                    <a:pt x="20" y="830"/>
                    <a:pt x="89" y="860"/>
                  </a:cubicBezTo>
                  <a:cubicBezTo>
                    <a:pt x="108" y="872"/>
                    <a:pt x="129" y="878"/>
                    <a:pt x="151" y="878"/>
                  </a:cubicBezTo>
                  <a:cubicBezTo>
                    <a:pt x="198" y="878"/>
                    <a:pt x="246" y="851"/>
                    <a:pt x="267" y="810"/>
                  </a:cubicBezTo>
                  <a:cubicBezTo>
                    <a:pt x="267" y="810"/>
                    <a:pt x="504" y="367"/>
                    <a:pt x="938" y="258"/>
                  </a:cubicBezTo>
                  <a:cubicBezTo>
                    <a:pt x="1016" y="238"/>
                    <a:pt x="1056" y="170"/>
                    <a:pt x="1036" y="100"/>
                  </a:cubicBezTo>
                  <a:cubicBezTo>
                    <a:pt x="1018" y="38"/>
                    <a:pt x="960" y="0"/>
                    <a:pt x="8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53"/>
            <p:cNvSpPr/>
            <p:nvPr/>
          </p:nvSpPr>
          <p:spPr>
            <a:xfrm>
              <a:off x="5416693" y="2133042"/>
              <a:ext cx="112727" cy="82857"/>
            </a:xfrm>
            <a:custGeom>
              <a:avLst/>
              <a:gdLst/>
              <a:ahLst/>
              <a:cxnLst/>
              <a:rect l="l" t="t" r="r" b="b"/>
              <a:pathLst>
                <a:path w="1619" h="1190" extrusionOk="0">
                  <a:moveTo>
                    <a:pt x="1464" y="0"/>
                  </a:moveTo>
                  <a:cubicBezTo>
                    <a:pt x="1456" y="0"/>
                    <a:pt x="1449" y="1"/>
                    <a:pt x="1441" y="2"/>
                  </a:cubicBezTo>
                  <a:cubicBezTo>
                    <a:pt x="484" y="199"/>
                    <a:pt x="50" y="959"/>
                    <a:pt x="30" y="998"/>
                  </a:cubicBezTo>
                  <a:cubicBezTo>
                    <a:pt x="1" y="1057"/>
                    <a:pt x="21" y="1136"/>
                    <a:pt x="89" y="1176"/>
                  </a:cubicBezTo>
                  <a:cubicBezTo>
                    <a:pt x="108" y="1185"/>
                    <a:pt x="128" y="1189"/>
                    <a:pt x="148" y="1189"/>
                  </a:cubicBezTo>
                  <a:cubicBezTo>
                    <a:pt x="193" y="1189"/>
                    <a:pt x="240" y="1167"/>
                    <a:pt x="267" y="1126"/>
                  </a:cubicBezTo>
                  <a:cubicBezTo>
                    <a:pt x="267" y="1117"/>
                    <a:pt x="652" y="436"/>
                    <a:pt x="1500" y="258"/>
                  </a:cubicBezTo>
                  <a:cubicBezTo>
                    <a:pt x="1569" y="249"/>
                    <a:pt x="1619" y="179"/>
                    <a:pt x="1599" y="111"/>
                  </a:cubicBezTo>
                  <a:cubicBezTo>
                    <a:pt x="1590" y="39"/>
                    <a:pt x="1533" y="0"/>
                    <a:pt x="1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53"/>
            <p:cNvSpPr/>
            <p:nvPr/>
          </p:nvSpPr>
          <p:spPr>
            <a:xfrm>
              <a:off x="5679739" y="2537078"/>
              <a:ext cx="19983" cy="18382"/>
            </a:xfrm>
            <a:custGeom>
              <a:avLst/>
              <a:gdLst/>
              <a:ahLst/>
              <a:cxnLst/>
              <a:rect l="l" t="t" r="r" b="b"/>
              <a:pathLst>
                <a:path w="287" h="264" extrusionOk="0">
                  <a:moveTo>
                    <a:pt x="147" y="1"/>
                  </a:moveTo>
                  <a:cubicBezTo>
                    <a:pt x="94" y="1"/>
                    <a:pt x="41" y="31"/>
                    <a:pt x="20" y="88"/>
                  </a:cubicBezTo>
                  <a:cubicBezTo>
                    <a:pt x="0" y="137"/>
                    <a:pt x="20" y="196"/>
                    <a:pt x="60" y="235"/>
                  </a:cubicBezTo>
                  <a:cubicBezTo>
                    <a:pt x="88" y="253"/>
                    <a:pt x="121" y="263"/>
                    <a:pt x="150" y="263"/>
                  </a:cubicBezTo>
                  <a:cubicBezTo>
                    <a:pt x="171" y="263"/>
                    <a:pt x="191" y="258"/>
                    <a:pt x="208" y="245"/>
                  </a:cubicBezTo>
                  <a:cubicBezTo>
                    <a:pt x="267" y="206"/>
                    <a:pt x="287" y="137"/>
                    <a:pt x="267" y="77"/>
                  </a:cubicBezTo>
                  <a:cubicBezTo>
                    <a:pt x="243" y="26"/>
                    <a:pt x="195" y="1"/>
                    <a:pt x="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53"/>
            <p:cNvSpPr/>
            <p:nvPr/>
          </p:nvSpPr>
          <p:spPr>
            <a:xfrm>
              <a:off x="5376868" y="2291788"/>
              <a:ext cx="469150" cy="263819"/>
            </a:xfrm>
            <a:custGeom>
              <a:avLst/>
              <a:gdLst/>
              <a:ahLst/>
              <a:cxnLst/>
              <a:rect l="l" t="t" r="r" b="b"/>
              <a:pathLst>
                <a:path w="6738" h="3789" extrusionOk="0">
                  <a:moveTo>
                    <a:pt x="5406" y="266"/>
                  </a:moveTo>
                  <a:cubicBezTo>
                    <a:pt x="5613" y="266"/>
                    <a:pt x="5781" y="405"/>
                    <a:pt x="5840" y="582"/>
                  </a:cubicBezTo>
                  <a:lnTo>
                    <a:pt x="898" y="582"/>
                  </a:lnTo>
                  <a:cubicBezTo>
                    <a:pt x="957" y="405"/>
                    <a:pt x="1125" y="266"/>
                    <a:pt x="1332" y="266"/>
                  </a:cubicBezTo>
                  <a:close/>
                  <a:moveTo>
                    <a:pt x="612" y="849"/>
                  </a:moveTo>
                  <a:lnTo>
                    <a:pt x="612" y="2743"/>
                  </a:lnTo>
                  <a:lnTo>
                    <a:pt x="612" y="2960"/>
                  </a:lnTo>
                  <a:lnTo>
                    <a:pt x="385" y="2960"/>
                  </a:lnTo>
                  <a:cubicBezTo>
                    <a:pt x="326" y="2960"/>
                    <a:pt x="267" y="2900"/>
                    <a:pt x="267" y="2831"/>
                  </a:cubicBezTo>
                  <a:lnTo>
                    <a:pt x="267" y="967"/>
                  </a:lnTo>
                  <a:cubicBezTo>
                    <a:pt x="267" y="898"/>
                    <a:pt x="326" y="849"/>
                    <a:pt x="385" y="849"/>
                  </a:cubicBezTo>
                  <a:close/>
                  <a:moveTo>
                    <a:pt x="1944" y="849"/>
                  </a:moveTo>
                  <a:lnTo>
                    <a:pt x="1944" y="2960"/>
                  </a:lnTo>
                  <a:lnTo>
                    <a:pt x="908" y="2960"/>
                  </a:lnTo>
                  <a:cubicBezTo>
                    <a:pt x="889" y="2890"/>
                    <a:pt x="878" y="2811"/>
                    <a:pt x="878" y="2743"/>
                  </a:cubicBezTo>
                  <a:lnTo>
                    <a:pt x="878" y="849"/>
                  </a:lnTo>
                  <a:close/>
                  <a:moveTo>
                    <a:pt x="2555" y="849"/>
                  </a:moveTo>
                  <a:lnTo>
                    <a:pt x="2555" y="2960"/>
                  </a:lnTo>
                  <a:lnTo>
                    <a:pt x="2210" y="2960"/>
                  </a:lnTo>
                  <a:lnTo>
                    <a:pt x="2210" y="849"/>
                  </a:lnTo>
                  <a:close/>
                  <a:moveTo>
                    <a:pt x="3916" y="849"/>
                  </a:moveTo>
                  <a:lnTo>
                    <a:pt x="3916" y="2960"/>
                  </a:lnTo>
                  <a:lnTo>
                    <a:pt x="2822" y="2960"/>
                  </a:lnTo>
                  <a:lnTo>
                    <a:pt x="2822" y="849"/>
                  </a:lnTo>
                  <a:close/>
                  <a:moveTo>
                    <a:pt x="4528" y="849"/>
                  </a:moveTo>
                  <a:lnTo>
                    <a:pt x="4528" y="2960"/>
                  </a:lnTo>
                  <a:lnTo>
                    <a:pt x="4183" y="2960"/>
                  </a:lnTo>
                  <a:lnTo>
                    <a:pt x="4183" y="849"/>
                  </a:lnTo>
                  <a:close/>
                  <a:moveTo>
                    <a:pt x="5860" y="849"/>
                  </a:moveTo>
                  <a:lnTo>
                    <a:pt x="5860" y="2743"/>
                  </a:lnTo>
                  <a:cubicBezTo>
                    <a:pt x="5860" y="2811"/>
                    <a:pt x="5850" y="2890"/>
                    <a:pt x="5830" y="2960"/>
                  </a:cubicBezTo>
                  <a:lnTo>
                    <a:pt x="4795" y="2960"/>
                  </a:lnTo>
                  <a:lnTo>
                    <a:pt x="4795" y="849"/>
                  </a:lnTo>
                  <a:close/>
                  <a:moveTo>
                    <a:pt x="6353" y="849"/>
                  </a:moveTo>
                  <a:cubicBezTo>
                    <a:pt x="6422" y="849"/>
                    <a:pt x="6471" y="898"/>
                    <a:pt x="6471" y="967"/>
                  </a:cubicBezTo>
                  <a:lnTo>
                    <a:pt x="6471" y="2831"/>
                  </a:lnTo>
                  <a:cubicBezTo>
                    <a:pt x="6471" y="2900"/>
                    <a:pt x="6422" y="2960"/>
                    <a:pt x="6353" y="2960"/>
                  </a:cubicBezTo>
                  <a:lnTo>
                    <a:pt x="6126" y="2960"/>
                  </a:lnTo>
                  <a:lnTo>
                    <a:pt x="6126" y="2743"/>
                  </a:lnTo>
                  <a:lnTo>
                    <a:pt x="6126" y="849"/>
                  </a:lnTo>
                  <a:close/>
                  <a:moveTo>
                    <a:pt x="1332" y="1"/>
                  </a:moveTo>
                  <a:cubicBezTo>
                    <a:pt x="987" y="1"/>
                    <a:pt x="691" y="257"/>
                    <a:pt x="632" y="582"/>
                  </a:cubicBezTo>
                  <a:lnTo>
                    <a:pt x="385" y="582"/>
                  </a:lnTo>
                  <a:cubicBezTo>
                    <a:pt x="178" y="582"/>
                    <a:pt x="1" y="760"/>
                    <a:pt x="1" y="967"/>
                  </a:cubicBezTo>
                  <a:lnTo>
                    <a:pt x="1" y="2831"/>
                  </a:lnTo>
                  <a:cubicBezTo>
                    <a:pt x="1" y="3048"/>
                    <a:pt x="178" y="3226"/>
                    <a:pt x="385" y="3226"/>
                  </a:cubicBezTo>
                  <a:lnTo>
                    <a:pt x="731" y="3226"/>
                  </a:lnTo>
                  <a:cubicBezTo>
                    <a:pt x="908" y="3561"/>
                    <a:pt x="1263" y="3788"/>
                    <a:pt x="1658" y="3788"/>
                  </a:cubicBezTo>
                  <a:lnTo>
                    <a:pt x="3916" y="3788"/>
                  </a:lnTo>
                  <a:cubicBezTo>
                    <a:pt x="3995" y="3788"/>
                    <a:pt x="4054" y="3729"/>
                    <a:pt x="4054" y="3650"/>
                  </a:cubicBezTo>
                  <a:cubicBezTo>
                    <a:pt x="4054" y="3581"/>
                    <a:pt x="3995" y="3521"/>
                    <a:pt x="3916" y="3521"/>
                  </a:cubicBezTo>
                  <a:lnTo>
                    <a:pt x="1658" y="3521"/>
                  </a:lnTo>
                  <a:cubicBezTo>
                    <a:pt x="1411" y="3521"/>
                    <a:pt x="1184" y="3403"/>
                    <a:pt x="1046" y="3226"/>
                  </a:cubicBezTo>
                  <a:lnTo>
                    <a:pt x="5692" y="3226"/>
                  </a:lnTo>
                  <a:cubicBezTo>
                    <a:pt x="5554" y="3403"/>
                    <a:pt x="5327" y="3521"/>
                    <a:pt x="5080" y="3521"/>
                  </a:cubicBezTo>
                  <a:cubicBezTo>
                    <a:pt x="5001" y="3521"/>
                    <a:pt x="4942" y="3581"/>
                    <a:pt x="4942" y="3650"/>
                  </a:cubicBezTo>
                  <a:cubicBezTo>
                    <a:pt x="4942" y="3729"/>
                    <a:pt x="5001" y="3788"/>
                    <a:pt x="5080" y="3788"/>
                  </a:cubicBezTo>
                  <a:cubicBezTo>
                    <a:pt x="5485" y="3788"/>
                    <a:pt x="5830" y="3561"/>
                    <a:pt x="6007" y="3226"/>
                  </a:cubicBezTo>
                  <a:lnTo>
                    <a:pt x="6353" y="3226"/>
                  </a:lnTo>
                  <a:cubicBezTo>
                    <a:pt x="6560" y="3226"/>
                    <a:pt x="6737" y="3048"/>
                    <a:pt x="6737" y="2831"/>
                  </a:cubicBezTo>
                  <a:lnTo>
                    <a:pt x="6737" y="967"/>
                  </a:lnTo>
                  <a:cubicBezTo>
                    <a:pt x="6737" y="760"/>
                    <a:pt x="6560" y="582"/>
                    <a:pt x="6353" y="582"/>
                  </a:cubicBezTo>
                  <a:lnTo>
                    <a:pt x="6106" y="582"/>
                  </a:lnTo>
                  <a:cubicBezTo>
                    <a:pt x="6047" y="257"/>
                    <a:pt x="5751" y="1"/>
                    <a:pt x="5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1" name="Google Shape;2921;p53"/>
          <p:cNvGrpSpPr/>
          <p:nvPr/>
        </p:nvGrpSpPr>
        <p:grpSpPr>
          <a:xfrm>
            <a:off x="4836469" y="3041411"/>
            <a:ext cx="373307" cy="352499"/>
            <a:chOff x="6761441" y="2100875"/>
            <a:chExt cx="471169" cy="444850"/>
          </a:xfrm>
        </p:grpSpPr>
        <p:sp>
          <p:nvSpPr>
            <p:cNvPr id="2922" name="Google Shape;2922;p53"/>
            <p:cNvSpPr/>
            <p:nvPr/>
          </p:nvSpPr>
          <p:spPr>
            <a:xfrm>
              <a:off x="6761441" y="2100875"/>
              <a:ext cx="471169" cy="444850"/>
            </a:xfrm>
            <a:custGeom>
              <a:avLst/>
              <a:gdLst/>
              <a:ahLst/>
              <a:cxnLst/>
              <a:rect l="l" t="t" r="r" b="b"/>
              <a:pathLst>
                <a:path w="6767" h="6389" extrusionOk="0">
                  <a:moveTo>
                    <a:pt x="3709" y="257"/>
                  </a:moveTo>
                  <a:cubicBezTo>
                    <a:pt x="3689" y="464"/>
                    <a:pt x="3630" y="849"/>
                    <a:pt x="3482" y="1145"/>
                  </a:cubicBezTo>
                  <a:lnTo>
                    <a:pt x="2239" y="977"/>
                  </a:lnTo>
                  <a:cubicBezTo>
                    <a:pt x="2229" y="809"/>
                    <a:pt x="2210" y="483"/>
                    <a:pt x="2199" y="257"/>
                  </a:cubicBezTo>
                  <a:close/>
                  <a:moveTo>
                    <a:pt x="2239" y="1243"/>
                  </a:moveTo>
                  <a:lnTo>
                    <a:pt x="3422" y="1401"/>
                  </a:lnTo>
                  <a:lnTo>
                    <a:pt x="3413" y="1608"/>
                  </a:lnTo>
                  <a:cubicBezTo>
                    <a:pt x="3403" y="1796"/>
                    <a:pt x="3452" y="1983"/>
                    <a:pt x="3560" y="2131"/>
                  </a:cubicBezTo>
                  <a:lnTo>
                    <a:pt x="4163" y="3019"/>
                  </a:lnTo>
                  <a:cubicBezTo>
                    <a:pt x="4222" y="3107"/>
                    <a:pt x="4261" y="3225"/>
                    <a:pt x="4261" y="3344"/>
                  </a:cubicBezTo>
                  <a:lnTo>
                    <a:pt x="4281" y="5465"/>
                  </a:lnTo>
                  <a:lnTo>
                    <a:pt x="3788" y="5564"/>
                  </a:lnTo>
                  <a:lnTo>
                    <a:pt x="3541" y="3828"/>
                  </a:lnTo>
                  <a:cubicBezTo>
                    <a:pt x="3521" y="3679"/>
                    <a:pt x="3462" y="3541"/>
                    <a:pt x="3363" y="3423"/>
                  </a:cubicBezTo>
                  <a:lnTo>
                    <a:pt x="2348" y="2121"/>
                  </a:lnTo>
                  <a:cubicBezTo>
                    <a:pt x="2258" y="2002"/>
                    <a:pt x="2219" y="1864"/>
                    <a:pt x="2219" y="1726"/>
                  </a:cubicBezTo>
                  <a:lnTo>
                    <a:pt x="2239" y="1243"/>
                  </a:lnTo>
                  <a:close/>
                  <a:moveTo>
                    <a:pt x="4409" y="5711"/>
                  </a:moveTo>
                  <a:lnTo>
                    <a:pt x="4961" y="5869"/>
                  </a:lnTo>
                  <a:cubicBezTo>
                    <a:pt x="4991" y="5879"/>
                    <a:pt x="5020" y="5908"/>
                    <a:pt x="5031" y="5938"/>
                  </a:cubicBezTo>
                  <a:cubicBezTo>
                    <a:pt x="5040" y="5948"/>
                    <a:pt x="5040" y="5958"/>
                    <a:pt x="5040" y="5968"/>
                  </a:cubicBezTo>
                  <a:cubicBezTo>
                    <a:pt x="4724" y="6027"/>
                    <a:pt x="3965" y="6116"/>
                    <a:pt x="3946" y="6116"/>
                  </a:cubicBezTo>
                  <a:cubicBezTo>
                    <a:pt x="3896" y="6116"/>
                    <a:pt x="3847" y="6076"/>
                    <a:pt x="3847" y="6017"/>
                  </a:cubicBezTo>
                  <a:lnTo>
                    <a:pt x="3827" y="5829"/>
                  </a:lnTo>
                  <a:lnTo>
                    <a:pt x="3994" y="5790"/>
                  </a:lnTo>
                  <a:lnTo>
                    <a:pt x="4409" y="5711"/>
                  </a:lnTo>
                  <a:close/>
                  <a:moveTo>
                    <a:pt x="1914" y="5504"/>
                  </a:moveTo>
                  <a:lnTo>
                    <a:pt x="2505" y="5731"/>
                  </a:lnTo>
                  <a:lnTo>
                    <a:pt x="2880" y="5978"/>
                  </a:lnTo>
                  <a:cubicBezTo>
                    <a:pt x="2929" y="6017"/>
                    <a:pt x="2969" y="6066"/>
                    <a:pt x="2969" y="6125"/>
                  </a:cubicBezTo>
                  <a:cubicBezTo>
                    <a:pt x="2900" y="6116"/>
                    <a:pt x="2831" y="6116"/>
                    <a:pt x="2762" y="6106"/>
                  </a:cubicBezTo>
                  <a:cubicBezTo>
                    <a:pt x="2475" y="6086"/>
                    <a:pt x="2190" y="6046"/>
                    <a:pt x="1933" y="6007"/>
                  </a:cubicBezTo>
                  <a:cubicBezTo>
                    <a:pt x="1884" y="5987"/>
                    <a:pt x="1844" y="5968"/>
                    <a:pt x="1824" y="5919"/>
                  </a:cubicBezTo>
                  <a:cubicBezTo>
                    <a:pt x="1795" y="5879"/>
                    <a:pt x="1795" y="5820"/>
                    <a:pt x="1815" y="5781"/>
                  </a:cubicBezTo>
                  <a:lnTo>
                    <a:pt x="1914" y="5504"/>
                  </a:lnTo>
                  <a:close/>
                  <a:moveTo>
                    <a:pt x="3324" y="4153"/>
                  </a:moveTo>
                  <a:lnTo>
                    <a:pt x="3580" y="6046"/>
                  </a:lnTo>
                  <a:cubicBezTo>
                    <a:pt x="3580" y="6076"/>
                    <a:pt x="3590" y="6106"/>
                    <a:pt x="3600" y="6136"/>
                  </a:cubicBezTo>
                  <a:lnTo>
                    <a:pt x="3235" y="6136"/>
                  </a:lnTo>
                  <a:cubicBezTo>
                    <a:pt x="3235" y="5987"/>
                    <a:pt x="3156" y="5849"/>
                    <a:pt x="3028" y="5761"/>
                  </a:cubicBezTo>
                  <a:lnTo>
                    <a:pt x="2732" y="5564"/>
                  </a:lnTo>
                  <a:lnTo>
                    <a:pt x="3324" y="4153"/>
                  </a:lnTo>
                  <a:close/>
                  <a:moveTo>
                    <a:pt x="2071" y="0"/>
                  </a:moveTo>
                  <a:cubicBezTo>
                    <a:pt x="2002" y="0"/>
                    <a:pt x="1943" y="49"/>
                    <a:pt x="1943" y="119"/>
                  </a:cubicBezTo>
                  <a:cubicBezTo>
                    <a:pt x="1933" y="404"/>
                    <a:pt x="1982" y="1016"/>
                    <a:pt x="1982" y="1095"/>
                  </a:cubicBezTo>
                  <a:lnTo>
                    <a:pt x="1963" y="1717"/>
                  </a:lnTo>
                  <a:cubicBezTo>
                    <a:pt x="1953" y="1914"/>
                    <a:pt x="2012" y="2121"/>
                    <a:pt x="2140" y="2279"/>
                  </a:cubicBezTo>
                  <a:lnTo>
                    <a:pt x="2456" y="2683"/>
                  </a:lnTo>
                  <a:lnTo>
                    <a:pt x="2249" y="3433"/>
                  </a:lnTo>
                  <a:cubicBezTo>
                    <a:pt x="2229" y="3502"/>
                    <a:pt x="2269" y="3571"/>
                    <a:pt x="2337" y="3591"/>
                  </a:cubicBezTo>
                  <a:cubicBezTo>
                    <a:pt x="2349" y="3594"/>
                    <a:pt x="2362" y="3596"/>
                    <a:pt x="2373" y="3596"/>
                  </a:cubicBezTo>
                  <a:cubicBezTo>
                    <a:pt x="2429" y="3596"/>
                    <a:pt x="2479" y="3559"/>
                    <a:pt x="2495" y="3502"/>
                  </a:cubicBezTo>
                  <a:lnTo>
                    <a:pt x="2653" y="2940"/>
                  </a:lnTo>
                  <a:lnTo>
                    <a:pt x="3156" y="3591"/>
                  </a:lnTo>
                  <a:cubicBezTo>
                    <a:pt x="3186" y="3620"/>
                    <a:pt x="3205" y="3659"/>
                    <a:pt x="3225" y="3689"/>
                  </a:cubicBezTo>
                  <a:lnTo>
                    <a:pt x="2495" y="5445"/>
                  </a:lnTo>
                  <a:lnTo>
                    <a:pt x="1993" y="5257"/>
                  </a:lnTo>
                  <a:lnTo>
                    <a:pt x="2180" y="4617"/>
                  </a:lnTo>
                  <a:cubicBezTo>
                    <a:pt x="2199" y="4547"/>
                    <a:pt x="2160" y="4468"/>
                    <a:pt x="2091" y="4449"/>
                  </a:cubicBezTo>
                  <a:cubicBezTo>
                    <a:pt x="2079" y="4445"/>
                    <a:pt x="2067" y="4443"/>
                    <a:pt x="2054" y="4443"/>
                  </a:cubicBezTo>
                  <a:cubicBezTo>
                    <a:pt x="1996" y="4443"/>
                    <a:pt x="1939" y="4480"/>
                    <a:pt x="1923" y="4538"/>
                  </a:cubicBezTo>
                  <a:lnTo>
                    <a:pt x="1706" y="5297"/>
                  </a:lnTo>
                  <a:lnTo>
                    <a:pt x="1568" y="5682"/>
                  </a:lnTo>
                  <a:cubicBezTo>
                    <a:pt x="1539" y="5761"/>
                    <a:pt x="1529" y="5849"/>
                    <a:pt x="1548" y="5928"/>
                  </a:cubicBezTo>
                  <a:cubicBezTo>
                    <a:pt x="858" y="5781"/>
                    <a:pt x="365" y="5603"/>
                    <a:pt x="227" y="5553"/>
                  </a:cubicBezTo>
                  <a:cubicBezTo>
                    <a:pt x="199" y="5543"/>
                    <a:pt x="170" y="5536"/>
                    <a:pt x="142" y="5536"/>
                  </a:cubicBezTo>
                  <a:cubicBezTo>
                    <a:pt x="91" y="5536"/>
                    <a:pt x="45" y="5559"/>
                    <a:pt x="20" y="5623"/>
                  </a:cubicBezTo>
                  <a:cubicBezTo>
                    <a:pt x="0" y="5682"/>
                    <a:pt x="29" y="5761"/>
                    <a:pt x="99" y="5790"/>
                  </a:cubicBezTo>
                  <a:cubicBezTo>
                    <a:pt x="1127" y="6195"/>
                    <a:pt x="2221" y="6388"/>
                    <a:pt x="3316" y="6388"/>
                  </a:cubicBezTo>
                  <a:cubicBezTo>
                    <a:pt x="4142" y="6388"/>
                    <a:pt x="4969" y="6278"/>
                    <a:pt x="5770" y="6066"/>
                  </a:cubicBezTo>
                  <a:cubicBezTo>
                    <a:pt x="6076" y="5987"/>
                    <a:pt x="6372" y="5899"/>
                    <a:pt x="6668" y="5790"/>
                  </a:cubicBezTo>
                  <a:cubicBezTo>
                    <a:pt x="6727" y="5761"/>
                    <a:pt x="6767" y="5682"/>
                    <a:pt x="6737" y="5623"/>
                  </a:cubicBezTo>
                  <a:cubicBezTo>
                    <a:pt x="6717" y="5562"/>
                    <a:pt x="6669" y="5539"/>
                    <a:pt x="6620" y="5539"/>
                  </a:cubicBezTo>
                  <a:cubicBezTo>
                    <a:pt x="6596" y="5539"/>
                    <a:pt x="6572" y="5544"/>
                    <a:pt x="6550" y="5553"/>
                  </a:cubicBezTo>
                  <a:cubicBezTo>
                    <a:pt x="6451" y="5593"/>
                    <a:pt x="5967" y="5761"/>
                    <a:pt x="5296" y="5908"/>
                  </a:cubicBezTo>
                  <a:cubicBezTo>
                    <a:pt x="5267" y="5770"/>
                    <a:pt x="5169" y="5662"/>
                    <a:pt x="5031" y="5623"/>
                  </a:cubicBezTo>
                  <a:lnTo>
                    <a:pt x="4547" y="5474"/>
                  </a:lnTo>
                  <a:lnTo>
                    <a:pt x="4527" y="3344"/>
                  </a:lnTo>
                  <a:cubicBezTo>
                    <a:pt x="4527" y="3166"/>
                    <a:pt x="4468" y="3008"/>
                    <a:pt x="4380" y="2870"/>
                  </a:cubicBezTo>
                  <a:lnTo>
                    <a:pt x="3777" y="1983"/>
                  </a:lnTo>
                  <a:cubicBezTo>
                    <a:pt x="3699" y="1884"/>
                    <a:pt x="3669" y="1756"/>
                    <a:pt x="3669" y="1628"/>
                  </a:cubicBezTo>
                  <a:lnTo>
                    <a:pt x="3689" y="1322"/>
                  </a:lnTo>
                  <a:cubicBezTo>
                    <a:pt x="3955" y="849"/>
                    <a:pt x="3985" y="168"/>
                    <a:pt x="3985" y="139"/>
                  </a:cubicBezTo>
                  <a:cubicBezTo>
                    <a:pt x="3985" y="99"/>
                    <a:pt x="3975" y="60"/>
                    <a:pt x="3946" y="40"/>
                  </a:cubicBezTo>
                  <a:cubicBezTo>
                    <a:pt x="3926" y="10"/>
                    <a:pt x="3886" y="0"/>
                    <a:pt x="38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53"/>
            <p:cNvSpPr/>
            <p:nvPr/>
          </p:nvSpPr>
          <p:spPr>
            <a:xfrm>
              <a:off x="7084852" y="2284686"/>
              <a:ext cx="30288" cy="60715"/>
            </a:xfrm>
            <a:custGeom>
              <a:avLst/>
              <a:gdLst/>
              <a:ahLst/>
              <a:cxnLst/>
              <a:rect l="l" t="t" r="r" b="b"/>
              <a:pathLst>
                <a:path w="435" h="872" extrusionOk="0">
                  <a:moveTo>
                    <a:pt x="150" y="0"/>
                  </a:moveTo>
                  <a:cubicBezTo>
                    <a:pt x="129" y="0"/>
                    <a:pt x="108" y="4"/>
                    <a:pt x="90" y="13"/>
                  </a:cubicBezTo>
                  <a:cubicBezTo>
                    <a:pt x="30" y="53"/>
                    <a:pt x="0" y="132"/>
                    <a:pt x="40" y="201"/>
                  </a:cubicBezTo>
                  <a:cubicBezTo>
                    <a:pt x="40" y="201"/>
                    <a:pt x="169" y="428"/>
                    <a:pt x="149" y="734"/>
                  </a:cubicBezTo>
                  <a:cubicBezTo>
                    <a:pt x="149" y="813"/>
                    <a:pt x="208" y="872"/>
                    <a:pt x="277" y="872"/>
                  </a:cubicBezTo>
                  <a:lnTo>
                    <a:pt x="287" y="872"/>
                  </a:lnTo>
                  <a:cubicBezTo>
                    <a:pt x="356" y="872"/>
                    <a:pt x="415" y="822"/>
                    <a:pt x="415" y="743"/>
                  </a:cubicBezTo>
                  <a:cubicBezTo>
                    <a:pt x="434" y="359"/>
                    <a:pt x="277" y="83"/>
                    <a:pt x="267" y="63"/>
                  </a:cubicBezTo>
                  <a:cubicBezTo>
                    <a:pt x="246" y="22"/>
                    <a:pt x="198" y="0"/>
                    <a:pt x="1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53"/>
            <p:cNvSpPr/>
            <p:nvPr/>
          </p:nvSpPr>
          <p:spPr>
            <a:xfrm>
              <a:off x="6858221" y="2209282"/>
              <a:ext cx="36485" cy="68096"/>
            </a:xfrm>
            <a:custGeom>
              <a:avLst/>
              <a:gdLst/>
              <a:ahLst/>
              <a:cxnLst/>
              <a:rect l="l" t="t" r="r" b="b"/>
              <a:pathLst>
                <a:path w="524" h="978" extrusionOk="0">
                  <a:moveTo>
                    <a:pt x="197" y="1"/>
                  </a:moveTo>
                  <a:cubicBezTo>
                    <a:pt x="128" y="1"/>
                    <a:pt x="79" y="47"/>
                    <a:pt x="70" y="110"/>
                  </a:cubicBezTo>
                  <a:cubicBezTo>
                    <a:pt x="60" y="130"/>
                    <a:pt x="0" y="574"/>
                    <a:pt x="267" y="929"/>
                  </a:cubicBezTo>
                  <a:cubicBezTo>
                    <a:pt x="296" y="958"/>
                    <a:pt x="336" y="978"/>
                    <a:pt x="375" y="978"/>
                  </a:cubicBezTo>
                  <a:cubicBezTo>
                    <a:pt x="405" y="978"/>
                    <a:pt x="434" y="969"/>
                    <a:pt x="454" y="958"/>
                  </a:cubicBezTo>
                  <a:cubicBezTo>
                    <a:pt x="513" y="909"/>
                    <a:pt x="524" y="830"/>
                    <a:pt x="484" y="771"/>
                  </a:cubicBezTo>
                  <a:cubicBezTo>
                    <a:pt x="287" y="505"/>
                    <a:pt x="326" y="149"/>
                    <a:pt x="326" y="149"/>
                  </a:cubicBezTo>
                  <a:cubicBezTo>
                    <a:pt x="336" y="81"/>
                    <a:pt x="287" y="11"/>
                    <a:pt x="217" y="2"/>
                  </a:cubicBezTo>
                  <a:cubicBezTo>
                    <a:pt x="210" y="1"/>
                    <a:pt x="204" y="1"/>
                    <a:pt x="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53"/>
            <p:cNvSpPr/>
            <p:nvPr/>
          </p:nvSpPr>
          <p:spPr>
            <a:xfrm>
              <a:off x="6905636" y="2370047"/>
              <a:ext cx="20679" cy="18660"/>
            </a:xfrm>
            <a:custGeom>
              <a:avLst/>
              <a:gdLst/>
              <a:ahLst/>
              <a:cxnLst/>
              <a:rect l="l" t="t" r="r" b="b"/>
              <a:pathLst>
                <a:path w="297" h="268" extrusionOk="0">
                  <a:moveTo>
                    <a:pt x="143" y="1"/>
                  </a:moveTo>
                  <a:cubicBezTo>
                    <a:pt x="128" y="1"/>
                    <a:pt x="113" y="4"/>
                    <a:pt x="99" y="10"/>
                  </a:cubicBezTo>
                  <a:cubicBezTo>
                    <a:pt x="30" y="40"/>
                    <a:pt x="0" y="119"/>
                    <a:pt x="20" y="188"/>
                  </a:cubicBezTo>
                  <a:cubicBezTo>
                    <a:pt x="43" y="233"/>
                    <a:pt x="94" y="267"/>
                    <a:pt x="149" y="267"/>
                  </a:cubicBezTo>
                  <a:cubicBezTo>
                    <a:pt x="165" y="267"/>
                    <a:pt x="182" y="264"/>
                    <a:pt x="198" y="257"/>
                  </a:cubicBezTo>
                  <a:cubicBezTo>
                    <a:pt x="266" y="227"/>
                    <a:pt x="296" y="149"/>
                    <a:pt x="266" y="80"/>
                  </a:cubicBezTo>
                  <a:cubicBezTo>
                    <a:pt x="244" y="34"/>
                    <a:pt x="192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2" name="Google Shape;2952;p53"/>
          <p:cNvSpPr/>
          <p:nvPr/>
        </p:nvSpPr>
        <p:spPr>
          <a:xfrm>
            <a:off x="6449298" y="1620550"/>
            <a:ext cx="877200" cy="877200"/>
          </a:xfrm>
          <a:prstGeom prst="arc">
            <a:avLst>
              <a:gd name="adj1" fmla="val 16200000"/>
              <a:gd name="adj2" fmla="val 8023745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/>
          <p:cNvGrpSpPr/>
          <p:nvPr/>
        </p:nvGrpSpPr>
        <p:grpSpPr>
          <a:xfrm>
            <a:off x="377107" y="1734686"/>
            <a:ext cx="1972780" cy="699180"/>
            <a:chOff x="4835644" y="1533219"/>
            <a:chExt cx="1972780" cy="699180"/>
          </a:xfrm>
        </p:grpSpPr>
        <p:sp>
          <p:nvSpPr>
            <p:cNvPr id="2944" name="Google Shape;2944;p53"/>
            <p:cNvSpPr/>
            <p:nvPr/>
          </p:nvSpPr>
          <p:spPr>
            <a:xfrm>
              <a:off x="4835644" y="1533219"/>
              <a:ext cx="1972780" cy="699180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accent2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53"/>
            <p:cNvSpPr/>
            <p:nvPr/>
          </p:nvSpPr>
          <p:spPr>
            <a:xfrm>
              <a:off x="4946573" y="1612786"/>
              <a:ext cx="1773716" cy="53373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017;p32"/>
            <p:cNvSpPr txBox="1">
              <a:spLocks/>
            </p:cNvSpPr>
            <p:nvPr/>
          </p:nvSpPr>
          <p:spPr>
            <a:xfrm>
              <a:off x="5083653" y="1722344"/>
              <a:ext cx="1466846" cy="299400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80 : 2 x 3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118481" y="1707956"/>
            <a:ext cx="862498" cy="862498"/>
            <a:chOff x="2639863" y="1910925"/>
            <a:chExt cx="1241700" cy="1241700"/>
          </a:xfrm>
        </p:grpSpPr>
        <p:sp>
          <p:nvSpPr>
            <p:cNvPr id="2903" name="Google Shape;2903;p53"/>
            <p:cNvSpPr/>
            <p:nvPr/>
          </p:nvSpPr>
          <p:spPr>
            <a:xfrm>
              <a:off x="2639863" y="1910925"/>
              <a:ext cx="1241700" cy="1241700"/>
            </a:xfrm>
            <a:prstGeom prst="ellipse">
              <a:avLst/>
            </a:prstGeom>
            <a:noFill/>
            <a:ln w="19050" cap="flat" cmpd="sng">
              <a:solidFill>
                <a:schemeClr val="accent3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53"/>
            <p:cNvSpPr/>
            <p:nvPr/>
          </p:nvSpPr>
          <p:spPr>
            <a:xfrm>
              <a:off x="2724897" y="1995960"/>
              <a:ext cx="1071600" cy="1071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53"/>
            <p:cNvSpPr/>
            <p:nvPr/>
          </p:nvSpPr>
          <p:spPr>
            <a:xfrm>
              <a:off x="2822113" y="2091725"/>
              <a:ext cx="877200" cy="877200"/>
            </a:xfrm>
            <a:prstGeom prst="arc">
              <a:avLst>
                <a:gd name="adj1" fmla="val 16200000"/>
                <a:gd name="adj2" fmla="val 3381773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017;p32"/>
            <p:cNvSpPr txBox="1">
              <a:spLocks/>
            </p:cNvSpPr>
            <p:nvPr/>
          </p:nvSpPr>
          <p:spPr>
            <a:xfrm>
              <a:off x="2795835" y="2108380"/>
              <a:ext cx="929724" cy="771971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800" dirty="0" smtClean="0">
                  <a:solidFill>
                    <a:schemeClr val="tx1"/>
                  </a:solidFill>
                  <a:latin typeface="Chivo" panose="020B0604020202020204" charset="0"/>
                </a:rPr>
                <a:t>90</a:t>
              </a:r>
              <a:endParaRPr lang="en-US" sz="28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136769" y="1683451"/>
            <a:ext cx="859536" cy="859536"/>
            <a:chOff x="2639863" y="1910925"/>
            <a:chExt cx="1237436" cy="1237436"/>
          </a:xfrm>
        </p:grpSpPr>
        <p:sp>
          <p:nvSpPr>
            <p:cNvPr id="75" name="Google Shape;2903;p53"/>
            <p:cNvSpPr/>
            <p:nvPr/>
          </p:nvSpPr>
          <p:spPr>
            <a:xfrm>
              <a:off x="2639863" y="1910925"/>
              <a:ext cx="1237436" cy="1237436"/>
            </a:xfrm>
            <a:prstGeom prst="ellipse">
              <a:avLst/>
            </a:prstGeom>
            <a:noFill/>
            <a:ln w="19050" cap="flat" cmpd="sng">
              <a:solidFill>
                <a:schemeClr val="accent4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905;p53"/>
            <p:cNvSpPr/>
            <p:nvPr/>
          </p:nvSpPr>
          <p:spPr>
            <a:xfrm>
              <a:off x="2724898" y="1980099"/>
              <a:ext cx="1071601" cy="107160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953;p53"/>
            <p:cNvSpPr/>
            <p:nvPr/>
          </p:nvSpPr>
          <p:spPr>
            <a:xfrm>
              <a:off x="2822113" y="2091725"/>
              <a:ext cx="877200" cy="877200"/>
            </a:xfrm>
            <a:prstGeom prst="arc">
              <a:avLst>
                <a:gd name="adj1" fmla="val 16200000"/>
                <a:gd name="adj2" fmla="val 3381773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017;p32"/>
            <p:cNvSpPr txBox="1">
              <a:spLocks/>
            </p:cNvSpPr>
            <p:nvPr/>
          </p:nvSpPr>
          <p:spPr>
            <a:xfrm>
              <a:off x="2795835" y="2108380"/>
              <a:ext cx="929724" cy="771971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800" dirty="0" smtClean="0">
                  <a:solidFill>
                    <a:schemeClr val="tx1"/>
                  </a:solidFill>
                  <a:latin typeface="Chivo" panose="020B0604020202020204" charset="0"/>
                </a:rPr>
                <a:t>39</a:t>
              </a:r>
              <a:endParaRPr lang="en-US" sz="28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129143" y="2909280"/>
            <a:ext cx="862498" cy="862498"/>
            <a:chOff x="2639863" y="1910925"/>
            <a:chExt cx="1241700" cy="1241700"/>
          </a:xfrm>
        </p:grpSpPr>
        <p:sp>
          <p:nvSpPr>
            <p:cNvPr id="80" name="Google Shape;2903;p53"/>
            <p:cNvSpPr/>
            <p:nvPr/>
          </p:nvSpPr>
          <p:spPr>
            <a:xfrm>
              <a:off x="2639863" y="1910925"/>
              <a:ext cx="1241700" cy="1241700"/>
            </a:xfrm>
            <a:prstGeom prst="ellipse">
              <a:avLst/>
            </a:prstGeom>
            <a:noFill/>
            <a:ln w="19050" cap="flat" cmpd="sng">
              <a:solidFill>
                <a:schemeClr val="accent3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905;p53"/>
            <p:cNvSpPr/>
            <p:nvPr/>
          </p:nvSpPr>
          <p:spPr>
            <a:xfrm>
              <a:off x="2724897" y="1995960"/>
              <a:ext cx="1071600" cy="1071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953;p53"/>
            <p:cNvSpPr/>
            <p:nvPr/>
          </p:nvSpPr>
          <p:spPr>
            <a:xfrm>
              <a:off x="2822113" y="2091725"/>
              <a:ext cx="877200" cy="877200"/>
            </a:xfrm>
            <a:prstGeom prst="arc">
              <a:avLst>
                <a:gd name="adj1" fmla="val 16200000"/>
                <a:gd name="adj2" fmla="val 3381773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017;p32"/>
            <p:cNvSpPr txBox="1">
              <a:spLocks/>
            </p:cNvSpPr>
            <p:nvPr/>
          </p:nvSpPr>
          <p:spPr>
            <a:xfrm>
              <a:off x="2684810" y="2108380"/>
              <a:ext cx="1156665" cy="771971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120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5147432" y="2884775"/>
            <a:ext cx="859536" cy="859536"/>
            <a:chOff x="2639863" y="1910925"/>
            <a:chExt cx="1237436" cy="1237436"/>
          </a:xfrm>
        </p:grpSpPr>
        <p:sp>
          <p:nvSpPr>
            <p:cNvPr id="85" name="Google Shape;2903;p53"/>
            <p:cNvSpPr/>
            <p:nvPr/>
          </p:nvSpPr>
          <p:spPr>
            <a:xfrm>
              <a:off x="2639863" y="1910925"/>
              <a:ext cx="1237436" cy="1237436"/>
            </a:xfrm>
            <a:prstGeom prst="ellipse">
              <a:avLst/>
            </a:prstGeom>
            <a:noFill/>
            <a:ln w="19050" cap="flat" cmpd="sng">
              <a:solidFill>
                <a:schemeClr val="accent4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905;p53"/>
            <p:cNvSpPr/>
            <p:nvPr/>
          </p:nvSpPr>
          <p:spPr>
            <a:xfrm>
              <a:off x="2724898" y="1980099"/>
              <a:ext cx="1071601" cy="107160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953;p53"/>
            <p:cNvSpPr/>
            <p:nvPr/>
          </p:nvSpPr>
          <p:spPr>
            <a:xfrm>
              <a:off x="2822113" y="2091725"/>
              <a:ext cx="877200" cy="877200"/>
            </a:xfrm>
            <a:prstGeom prst="arc">
              <a:avLst>
                <a:gd name="adj1" fmla="val 16200000"/>
                <a:gd name="adj2" fmla="val 3381773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017;p32"/>
            <p:cNvSpPr txBox="1">
              <a:spLocks/>
            </p:cNvSpPr>
            <p:nvPr/>
          </p:nvSpPr>
          <p:spPr>
            <a:xfrm>
              <a:off x="2795835" y="2108380"/>
              <a:ext cx="929724" cy="771971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800" dirty="0" smtClean="0">
                  <a:solidFill>
                    <a:schemeClr val="tx1"/>
                  </a:solidFill>
                  <a:latin typeface="Chivo" panose="020B0604020202020204" charset="0"/>
                </a:rPr>
                <a:t>68</a:t>
              </a:r>
              <a:endParaRPr lang="en-US" sz="28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109083" y="2380645"/>
            <a:ext cx="916219" cy="862498"/>
            <a:chOff x="2639863" y="1910925"/>
            <a:chExt cx="1319039" cy="1241700"/>
          </a:xfrm>
        </p:grpSpPr>
        <p:sp>
          <p:nvSpPr>
            <p:cNvPr id="90" name="Google Shape;2903;p53"/>
            <p:cNvSpPr/>
            <p:nvPr/>
          </p:nvSpPr>
          <p:spPr>
            <a:xfrm>
              <a:off x="2639863" y="1910925"/>
              <a:ext cx="1241700" cy="1241700"/>
            </a:xfrm>
            <a:prstGeom prst="ellipse">
              <a:avLst/>
            </a:prstGeom>
            <a:noFill/>
            <a:ln w="19050" cap="flat" cmpd="sng">
              <a:solidFill>
                <a:schemeClr val="accent3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905;p53"/>
            <p:cNvSpPr/>
            <p:nvPr/>
          </p:nvSpPr>
          <p:spPr>
            <a:xfrm>
              <a:off x="2724897" y="1995960"/>
              <a:ext cx="1071600" cy="1071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953;p53"/>
            <p:cNvSpPr/>
            <p:nvPr/>
          </p:nvSpPr>
          <p:spPr>
            <a:xfrm>
              <a:off x="2822113" y="2091725"/>
              <a:ext cx="877200" cy="877200"/>
            </a:xfrm>
            <a:prstGeom prst="arc">
              <a:avLst>
                <a:gd name="adj1" fmla="val 16200000"/>
                <a:gd name="adj2" fmla="val 3381773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017;p32"/>
            <p:cNvSpPr txBox="1">
              <a:spLocks/>
            </p:cNvSpPr>
            <p:nvPr/>
          </p:nvSpPr>
          <p:spPr>
            <a:xfrm>
              <a:off x="2684810" y="2108380"/>
              <a:ext cx="1274092" cy="771971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130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771640" y="1754082"/>
            <a:ext cx="1972780" cy="699180"/>
            <a:chOff x="4835644" y="1533219"/>
            <a:chExt cx="1972780" cy="699180"/>
          </a:xfrm>
        </p:grpSpPr>
        <p:sp>
          <p:nvSpPr>
            <p:cNvPr id="95" name="Google Shape;2944;p53"/>
            <p:cNvSpPr/>
            <p:nvPr/>
          </p:nvSpPr>
          <p:spPr>
            <a:xfrm>
              <a:off x="4835644" y="1533219"/>
              <a:ext cx="1972780" cy="699180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accent2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947;p53"/>
            <p:cNvSpPr/>
            <p:nvPr/>
          </p:nvSpPr>
          <p:spPr>
            <a:xfrm>
              <a:off x="4946573" y="1612786"/>
              <a:ext cx="1773716" cy="53373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017;p32"/>
            <p:cNvSpPr txBox="1">
              <a:spLocks/>
            </p:cNvSpPr>
            <p:nvPr/>
          </p:nvSpPr>
          <p:spPr>
            <a:xfrm>
              <a:off x="4962465" y="1722344"/>
              <a:ext cx="1802649" cy="299400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50 + 20 x 4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77107" y="2767921"/>
            <a:ext cx="1972780" cy="699180"/>
            <a:chOff x="4835644" y="1533219"/>
            <a:chExt cx="1972780" cy="699180"/>
          </a:xfrm>
        </p:grpSpPr>
        <p:sp>
          <p:nvSpPr>
            <p:cNvPr id="99" name="Google Shape;2944;p53"/>
            <p:cNvSpPr/>
            <p:nvPr/>
          </p:nvSpPr>
          <p:spPr>
            <a:xfrm>
              <a:off x="4835644" y="1533219"/>
              <a:ext cx="1972780" cy="699180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accent2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947;p53"/>
            <p:cNvSpPr/>
            <p:nvPr/>
          </p:nvSpPr>
          <p:spPr>
            <a:xfrm>
              <a:off x="4946573" y="1612786"/>
              <a:ext cx="1773716" cy="53373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017;p32"/>
            <p:cNvSpPr txBox="1">
              <a:spLocks/>
            </p:cNvSpPr>
            <p:nvPr/>
          </p:nvSpPr>
          <p:spPr>
            <a:xfrm>
              <a:off x="4973483" y="1722344"/>
              <a:ext cx="1713754" cy="299400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70 + 60 : 3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771640" y="2787317"/>
            <a:ext cx="1972780" cy="699180"/>
            <a:chOff x="4835644" y="1533219"/>
            <a:chExt cx="1972780" cy="699180"/>
          </a:xfrm>
        </p:grpSpPr>
        <p:sp>
          <p:nvSpPr>
            <p:cNvPr id="103" name="Google Shape;2944;p53"/>
            <p:cNvSpPr/>
            <p:nvPr/>
          </p:nvSpPr>
          <p:spPr>
            <a:xfrm>
              <a:off x="4835644" y="1533219"/>
              <a:ext cx="1972780" cy="699180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accent2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947;p53"/>
            <p:cNvSpPr/>
            <p:nvPr/>
          </p:nvSpPr>
          <p:spPr>
            <a:xfrm>
              <a:off x="4946573" y="1612786"/>
              <a:ext cx="1773716" cy="53373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017;p32"/>
            <p:cNvSpPr txBox="1">
              <a:spLocks/>
            </p:cNvSpPr>
            <p:nvPr/>
          </p:nvSpPr>
          <p:spPr>
            <a:xfrm>
              <a:off x="5061619" y="1722344"/>
              <a:ext cx="1648410" cy="299400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11 x 3 + 6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549719" y="4060447"/>
            <a:ext cx="1972780" cy="699180"/>
            <a:chOff x="4835644" y="1533219"/>
            <a:chExt cx="1972780" cy="699180"/>
          </a:xfrm>
        </p:grpSpPr>
        <p:sp>
          <p:nvSpPr>
            <p:cNvPr id="107" name="Google Shape;2944;p53"/>
            <p:cNvSpPr/>
            <p:nvPr/>
          </p:nvSpPr>
          <p:spPr>
            <a:xfrm>
              <a:off x="4835644" y="1533219"/>
              <a:ext cx="1972780" cy="699180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accent2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947;p53"/>
            <p:cNvSpPr/>
            <p:nvPr/>
          </p:nvSpPr>
          <p:spPr>
            <a:xfrm>
              <a:off x="4946573" y="1612786"/>
              <a:ext cx="1773716" cy="53373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017;p32"/>
            <p:cNvSpPr txBox="1">
              <a:spLocks/>
            </p:cNvSpPr>
            <p:nvPr/>
          </p:nvSpPr>
          <p:spPr>
            <a:xfrm>
              <a:off x="4918397" y="1722344"/>
              <a:ext cx="1802649" cy="299400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tx1"/>
                  </a:solidFill>
                  <a:latin typeface="Chivo" panose="020B0604020202020204" charset="0"/>
                </a:rPr>
                <a:t>81 – 20 + 7</a:t>
              </a:r>
              <a:endParaRPr lang="en-US" sz="2400" dirty="0">
                <a:solidFill>
                  <a:schemeClr val="tx1"/>
                </a:solidFill>
                <a:latin typeface="Chivo" panose="020B0604020202020204" charset="0"/>
              </a:endParaRPr>
            </a:p>
          </p:txBody>
        </p:sp>
      </p:grpSp>
      <p:cxnSp>
        <p:nvCxnSpPr>
          <p:cNvPr id="5" name="Straight Connector 4"/>
          <p:cNvCxnSpPr>
            <a:stCxn id="2944" idx="3"/>
            <a:endCxn id="80" idx="2"/>
          </p:cNvCxnSpPr>
          <p:nvPr/>
        </p:nvCxnSpPr>
        <p:spPr>
          <a:xfrm>
            <a:off x="2349887" y="2084276"/>
            <a:ext cx="779256" cy="1256253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9" idx="3"/>
            <a:endCxn id="2903" idx="2"/>
          </p:cNvCxnSpPr>
          <p:nvPr/>
        </p:nvCxnSpPr>
        <p:spPr>
          <a:xfrm flipV="1">
            <a:off x="2349887" y="2139205"/>
            <a:ext cx="768594" cy="978306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7" idx="0"/>
            <a:endCxn id="85" idx="3"/>
          </p:cNvCxnSpPr>
          <p:nvPr/>
        </p:nvCxnSpPr>
        <p:spPr>
          <a:xfrm flipV="1">
            <a:off x="4536109" y="3618435"/>
            <a:ext cx="737199" cy="442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75" idx="6"/>
            <a:endCxn id="103" idx="1"/>
          </p:cNvCxnSpPr>
          <p:nvPr/>
        </p:nvCxnSpPr>
        <p:spPr>
          <a:xfrm>
            <a:off x="5996305" y="2113219"/>
            <a:ext cx="775335" cy="102368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3" idx="3"/>
            <a:endCxn id="95" idx="2"/>
          </p:cNvCxnSpPr>
          <p:nvPr/>
        </p:nvCxnSpPr>
        <p:spPr>
          <a:xfrm flipV="1">
            <a:off x="5025302" y="2453262"/>
            <a:ext cx="2732728" cy="332647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6" name="Google Shape;2346;p41"/>
          <p:cNvSpPr txBox="1">
            <a:spLocks noGrp="1"/>
          </p:cNvSpPr>
          <p:nvPr>
            <p:ph type="title"/>
          </p:nvPr>
        </p:nvSpPr>
        <p:spPr>
          <a:xfrm>
            <a:off x="1058671" y="606054"/>
            <a:ext cx="7039804" cy="27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800" dirty="0" smtClean="0"/>
              <a:t>Thank you!</a:t>
            </a:r>
            <a:endParaRPr sz="13800" dirty="0"/>
          </a:p>
        </p:txBody>
      </p:sp>
      <p:grpSp>
        <p:nvGrpSpPr>
          <p:cNvPr id="2347" name="Google Shape;2347;p41"/>
          <p:cNvGrpSpPr/>
          <p:nvPr/>
        </p:nvGrpSpPr>
        <p:grpSpPr>
          <a:xfrm>
            <a:off x="6888470" y="2826417"/>
            <a:ext cx="1305174" cy="1996988"/>
            <a:chOff x="11630158" y="434800"/>
            <a:chExt cx="1144889" cy="1751744"/>
          </a:xfrm>
        </p:grpSpPr>
        <p:sp>
          <p:nvSpPr>
            <p:cNvPr id="2348" name="Google Shape;2348;p41"/>
            <p:cNvSpPr/>
            <p:nvPr/>
          </p:nvSpPr>
          <p:spPr>
            <a:xfrm>
              <a:off x="12121994" y="682104"/>
              <a:ext cx="106831" cy="1036093"/>
            </a:xfrm>
            <a:custGeom>
              <a:avLst/>
              <a:gdLst/>
              <a:ahLst/>
              <a:cxnLst/>
              <a:rect l="l" t="t" r="r" b="b"/>
              <a:pathLst>
                <a:path w="5086" h="49326" extrusionOk="0">
                  <a:moveTo>
                    <a:pt x="3952" y="0"/>
                  </a:moveTo>
                  <a:lnTo>
                    <a:pt x="1" y="266"/>
                  </a:lnTo>
                  <a:lnTo>
                    <a:pt x="1676" y="49325"/>
                  </a:lnTo>
                  <a:lnTo>
                    <a:pt x="5085" y="49059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1"/>
            <p:cNvSpPr/>
            <p:nvPr/>
          </p:nvSpPr>
          <p:spPr>
            <a:xfrm>
              <a:off x="12095927" y="1385768"/>
              <a:ext cx="200367" cy="736603"/>
            </a:xfrm>
            <a:custGeom>
              <a:avLst/>
              <a:gdLst/>
              <a:ahLst/>
              <a:cxnLst/>
              <a:rect l="l" t="t" r="r" b="b"/>
              <a:pathLst>
                <a:path w="9539" h="35068" extrusionOk="0">
                  <a:moveTo>
                    <a:pt x="1783" y="0"/>
                  </a:moveTo>
                  <a:lnTo>
                    <a:pt x="0" y="325"/>
                  </a:lnTo>
                  <a:lnTo>
                    <a:pt x="8021" y="35067"/>
                  </a:lnTo>
                  <a:lnTo>
                    <a:pt x="9538" y="34752"/>
                  </a:lnTo>
                  <a:lnTo>
                    <a:pt x="178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1"/>
            <p:cNvSpPr/>
            <p:nvPr/>
          </p:nvSpPr>
          <p:spPr>
            <a:xfrm>
              <a:off x="11983765" y="1427356"/>
              <a:ext cx="428208" cy="653213"/>
            </a:xfrm>
            <a:custGeom>
              <a:avLst/>
              <a:gdLst/>
              <a:ahLst/>
              <a:cxnLst/>
              <a:rect l="l" t="t" r="r" b="b"/>
              <a:pathLst>
                <a:path w="20386" h="31098" extrusionOk="0">
                  <a:moveTo>
                    <a:pt x="18888" y="0"/>
                  </a:moveTo>
                  <a:lnTo>
                    <a:pt x="0" y="30230"/>
                  </a:lnTo>
                  <a:lnTo>
                    <a:pt x="1290" y="31097"/>
                  </a:lnTo>
                  <a:lnTo>
                    <a:pt x="20386" y="1025"/>
                  </a:lnTo>
                  <a:lnTo>
                    <a:pt x="18888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1"/>
            <p:cNvSpPr/>
            <p:nvPr/>
          </p:nvSpPr>
          <p:spPr>
            <a:xfrm>
              <a:off x="11777398" y="1659978"/>
              <a:ext cx="825412" cy="216730"/>
            </a:xfrm>
            <a:custGeom>
              <a:avLst/>
              <a:gdLst/>
              <a:ahLst/>
              <a:cxnLst/>
              <a:rect l="l" t="t" r="r" b="b"/>
              <a:pathLst>
                <a:path w="39296" h="10318" extrusionOk="0">
                  <a:moveTo>
                    <a:pt x="38912" y="0"/>
                  </a:moveTo>
                  <a:lnTo>
                    <a:pt x="1" y="8651"/>
                  </a:lnTo>
                  <a:lnTo>
                    <a:pt x="346" y="10317"/>
                  </a:lnTo>
                  <a:lnTo>
                    <a:pt x="39296" y="1961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1"/>
            <p:cNvSpPr/>
            <p:nvPr/>
          </p:nvSpPr>
          <p:spPr>
            <a:xfrm>
              <a:off x="11839486" y="1528555"/>
              <a:ext cx="720282" cy="454527"/>
            </a:xfrm>
            <a:custGeom>
              <a:avLst/>
              <a:gdLst/>
              <a:ahLst/>
              <a:cxnLst/>
              <a:rect l="l" t="t" r="r" b="b"/>
              <a:pathLst>
                <a:path w="34291" h="21639" extrusionOk="0">
                  <a:moveTo>
                    <a:pt x="997" y="1"/>
                  </a:moveTo>
                  <a:lnTo>
                    <a:pt x="1" y="1449"/>
                  </a:lnTo>
                  <a:lnTo>
                    <a:pt x="33098" y="21639"/>
                  </a:lnTo>
                  <a:lnTo>
                    <a:pt x="34290" y="19973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1"/>
            <p:cNvSpPr/>
            <p:nvPr/>
          </p:nvSpPr>
          <p:spPr>
            <a:xfrm>
              <a:off x="11707453" y="1477031"/>
              <a:ext cx="491769" cy="709486"/>
            </a:xfrm>
            <a:custGeom>
              <a:avLst/>
              <a:gdLst/>
              <a:ahLst/>
              <a:cxnLst/>
              <a:rect l="l" t="t" r="r" b="b"/>
              <a:pathLst>
                <a:path w="23412" h="33777" extrusionOk="0">
                  <a:moveTo>
                    <a:pt x="6464" y="0"/>
                  </a:moveTo>
                  <a:lnTo>
                    <a:pt x="6464" y="0"/>
                  </a:lnTo>
                  <a:cubicBezTo>
                    <a:pt x="4178" y="2651"/>
                    <a:pt x="2562" y="5903"/>
                    <a:pt x="1932" y="9558"/>
                  </a:cubicBezTo>
                  <a:cubicBezTo>
                    <a:pt x="1" y="20731"/>
                    <a:pt x="7942" y="31432"/>
                    <a:pt x="19658" y="33452"/>
                  </a:cubicBezTo>
                  <a:cubicBezTo>
                    <a:pt x="20919" y="33669"/>
                    <a:pt x="22170" y="33777"/>
                    <a:pt x="23412" y="33777"/>
                  </a:cubicBezTo>
                  <a:cubicBezTo>
                    <a:pt x="22358" y="33432"/>
                    <a:pt x="21313" y="33067"/>
                    <a:pt x="20249" y="32654"/>
                  </a:cubicBezTo>
                  <a:cubicBezTo>
                    <a:pt x="15993" y="31166"/>
                    <a:pt x="12386" y="28515"/>
                    <a:pt x="9676" y="25185"/>
                  </a:cubicBezTo>
                  <a:cubicBezTo>
                    <a:pt x="9479" y="24978"/>
                    <a:pt x="9273" y="24781"/>
                    <a:pt x="9076" y="24565"/>
                  </a:cubicBezTo>
                  <a:lnTo>
                    <a:pt x="9144" y="24515"/>
                  </a:lnTo>
                  <a:cubicBezTo>
                    <a:pt x="8701" y="23934"/>
                    <a:pt x="8288" y="23332"/>
                    <a:pt x="7903" y="22712"/>
                  </a:cubicBezTo>
                  <a:lnTo>
                    <a:pt x="7726" y="22840"/>
                  </a:lnTo>
                  <a:cubicBezTo>
                    <a:pt x="6110" y="20505"/>
                    <a:pt x="5075" y="17815"/>
                    <a:pt x="4740" y="14977"/>
                  </a:cubicBezTo>
                  <a:cubicBezTo>
                    <a:pt x="3676" y="10120"/>
                    <a:pt x="4119" y="4887"/>
                    <a:pt x="646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1"/>
            <p:cNvSpPr/>
            <p:nvPr/>
          </p:nvSpPr>
          <p:spPr>
            <a:xfrm>
              <a:off x="11784665" y="1322692"/>
              <a:ext cx="895359" cy="863852"/>
            </a:xfrm>
            <a:custGeom>
              <a:avLst/>
              <a:gdLst/>
              <a:ahLst/>
              <a:cxnLst/>
              <a:rect l="l" t="t" r="r" b="b"/>
              <a:pathLst>
                <a:path w="42626" h="41126" extrusionOk="0">
                  <a:moveTo>
                    <a:pt x="21441" y="2964"/>
                  </a:moveTo>
                  <a:lnTo>
                    <a:pt x="21441" y="2964"/>
                  </a:lnTo>
                  <a:cubicBezTo>
                    <a:pt x="21785" y="3003"/>
                    <a:pt x="22140" y="3052"/>
                    <a:pt x="22485" y="3111"/>
                  </a:cubicBezTo>
                  <a:cubicBezTo>
                    <a:pt x="22840" y="3170"/>
                    <a:pt x="23184" y="3240"/>
                    <a:pt x="23530" y="3318"/>
                  </a:cubicBezTo>
                  <a:lnTo>
                    <a:pt x="21441" y="2964"/>
                  </a:lnTo>
                  <a:close/>
                  <a:moveTo>
                    <a:pt x="19169" y="2825"/>
                  </a:moveTo>
                  <a:cubicBezTo>
                    <a:pt x="19906" y="2825"/>
                    <a:pt x="20651" y="2867"/>
                    <a:pt x="21401" y="2953"/>
                  </a:cubicBezTo>
                  <a:lnTo>
                    <a:pt x="19234" y="15526"/>
                  </a:lnTo>
                  <a:cubicBezTo>
                    <a:pt x="18553" y="15546"/>
                    <a:pt x="17894" y="15694"/>
                    <a:pt x="17292" y="15950"/>
                  </a:cubicBezTo>
                  <a:lnTo>
                    <a:pt x="9804" y="5289"/>
                  </a:lnTo>
                  <a:cubicBezTo>
                    <a:pt x="12570" y="3711"/>
                    <a:pt x="15788" y="2825"/>
                    <a:pt x="19169" y="2825"/>
                  </a:cubicBezTo>
                  <a:close/>
                  <a:moveTo>
                    <a:pt x="23559" y="3328"/>
                  </a:moveTo>
                  <a:cubicBezTo>
                    <a:pt x="27648" y="4264"/>
                    <a:pt x="31136" y="6452"/>
                    <a:pt x="33668" y="9368"/>
                  </a:cubicBezTo>
                  <a:lnTo>
                    <a:pt x="22987" y="16877"/>
                  </a:lnTo>
                  <a:cubicBezTo>
                    <a:pt x="22534" y="16463"/>
                    <a:pt x="21993" y="16137"/>
                    <a:pt x="21391" y="15901"/>
                  </a:cubicBezTo>
                  <a:lnTo>
                    <a:pt x="23559" y="3328"/>
                  </a:lnTo>
                  <a:close/>
                  <a:moveTo>
                    <a:pt x="7962" y="6481"/>
                  </a:moveTo>
                  <a:lnTo>
                    <a:pt x="15499" y="17201"/>
                  </a:lnTo>
                  <a:cubicBezTo>
                    <a:pt x="15125" y="17615"/>
                    <a:pt x="14809" y="18088"/>
                    <a:pt x="14592" y="18611"/>
                  </a:cubicBezTo>
                  <a:lnTo>
                    <a:pt x="1389" y="16334"/>
                  </a:lnTo>
                  <a:cubicBezTo>
                    <a:pt x="2355" y="12285"/>
                    <a:pt x="4749" y="8865"/>
                    <a:pt x="7962" y="6481"/>
                  </a:cubicBezTo>
                  <a:close/>
                  <a:moveTo>
                    <a:pt x="35008" y="11103"/>
                  </a:moveTo>
                  <a:cubicBezTo>
                    <a:pt x="37265" y="14433"/>
                    <a:pt x="38378" y="18473"/>
                    <a:pt x="37935" y="22640"/>
                  </a:cubicBezTo>
                  <a:lnTo>
                    <a:pt x="24741" y="20365"/>
                  </a:lnTo>
                  <a:cubicBezTo>
                    <a:pt x="24702" y="19754"/>
                    <a:pt x="24554" y="19162"/>
                    <a:pt x="24308" y="18620"/>
                  </a:cubicBezTo>
                  <a:lnTo>
                    <a:pt x="35008" y="11103"/>
                  </a:lnTo>
                  <a:close/>
                  <a:moveTo>
                    <a:pt x="24367" y="22522"/>
                  </a:moveTo>
                  <a:lnTo>
                    <a:pt x="37561" y="24799"/>
                  </a:lnTo>
                  <a:cubicBezTo>
                    <a:pt x="36556" y="29005"/>
                    <a:pt x="34023" y="32523"/>
                    <a:pt x="30624" y="34917"/>
                  </a:cubicBezTo>
                  <a:lnTo>
                    <a:pt x="23125" y="24247"/>
                  </a:lnTo>
                  <a:cubicBezTo>
                    <a:pt x="23657" y="23774"/>
                    <a:pt x="24081" y="23192"/>
                    <a:pt x="24367" y="22522"/>
                  </a:cubicBezTo>
                  <a:close/>
                  <a:moveTo>
                    <a:pt x="21224" y="25350"/>
                  </a:moveTo>
                  <a:lnTo>
                    <a:pt x="28761" y="36071"/>
                  </a:lnTo>
                  <a:cubicBezTo>
                    <a:pt x="26084" y="37505"/>
                    <a:pt x="23009" y="38308"/>
                    <a:pt x="19785" y="38308"/>
                  </a:cubicBezTo>
                  <a:cubicBezTo>
                    <a:pt x="19046" y="38308"/>
                    <a:pt x="18300" y="38265"/>
                    <a:pt x="17548" y="38179"/>
                  </a:cubicBezTo>
                  <a:cubicBezTo>
                    <a:pt x="17184" y="38140"/>
                    <a:pt x="16830" y="38090"/>
                    <a:pt x="16465" y="38022"/>
                  </a:cubicBezTo>
                  <a:cubicBezTo>
                    <a:pt x="16100" y="37962"/>
                    <a:pt x="15746" y="37893"/>
                    <a:pt x="15391" y="37805"/>
                  </a:cubicBezTo>
                  <a:lnTo>
                    <a:pt x="15391" y="37805"/>
                  </a:lnTo>
                  <a:lnTo>
                    <a:pt x="17548" y="38179"/>
                  </a:lnTo>
                  <a:lnTo>
                    <a:pt x="19716" y="25606"/>
                  </a:lnTo>
                  <a:cubicBezTo>
                    <a:pt x="20239" y="25587"/>
                    <a:pt x="20751" y="25508"/>
                    <a:pt x="21224" y="25350"/>
                  </a:cubicBezTo>
                  <a:close/>
                  <a:moveTo>
                    <a:pt x="19114" y="1"/>
                  </a:moveTo>
                  <a:cubicBezTo>
                    <a:pt x="12667" y="1"/>
                    <a:pt x="6723" y="2787"/>
                    <a:pt x="2788" y="7348"/>
                  </a:cubicBezTo>
                  <a:cubicBezTo>
                    <a:pt x="443" y="12235"/>
                    <a:pt x="0" y="17468"/>
                    <a:pt x="1064" y="22325"/>
                  </a:cubicBezTo>
                  <a:cubicBezTo>
                    <a:pt x="907" y="21074"/>
                    <a:pt x="877" y="19793"/>
                    <a:pt x="1015" y="18492"/>
                  </a:cubicBezTo>
                  <a:lnTo>
                    <a:pt x="1015" y="18492"/>
                  </a:lnTo>
                  <a:lnTo>
                    <a:pt x="14218" y="20768"/>
                  </a:lnTo>
                  <a:cubicBezTo>
                    <a:pt x="14257" y="21438"/>
                    <a:pt x="14435" y="22088"/>
                    <a:pt x="14730" y="22680"/>
                  </a:cubicBezTo>
                  <a:lnTo>
                    <a:pt x="4227" y="30060"/>
                  </a:lnTo>
                  <a:cubicBezTo>
                    <a:pt x="4612" y="30680"/>
                    <a:pt x="5025" y="31282"/>
                    <a:pt x="5468" y="31863"/>
                  </a:cubicBezTo>
                  <a:lnTo>
                    <a:pt x="16110" y="24385"/>
                  </a:lnTo>
                  <a:cubicBezTo>
                    <a:pt x="16534" y="24739"/>
                    <a:pt x="17027" y="25025"/>
                    <a:pt x="17559" y="25232"/>
                  </a:cubicBezTo>
                  <a:lnTo>
                    <a:pt x="15391" y="37805"/>
                  </a:lnTo>
                  <a:cubicBezTo>
                    <a:pt x="11676" y="36947"/>
                    <a:pt x="8454" y="35066"/>
                    <a:pt x="6000" y="32533"/>
                  </a:cubicBezTo>
                  <a:lnTo>
                    <a:pt x="6000" y="32533"/>
                  </a:lnTo>
                  <a:cubicBezTo>
                    <a:pt x="8710" y="35863"/>
                    <a:pt x="12317" y="38514"/>
                    <a:pt x="16573" y="40002"/>
                  </a:cubicBezTo>
                  <a:cubicBezTo>
                    <a:pt x="17637" y="40415"/>
                    <a:pt x="18682" y="40780"/>
                    <a:pt x="19736" y="41125"/>
                  </a:cubicBezTo>
                  <a:cubicBezTo>
                    <a:pt x="19779" y="41125"/>
                    <a:pt x="19822" y="41125"/>
                    <a:pt x="19865" y="41125"/>
                  </a:cubicBezTo>
                  <a:cubicBezTo>
                    <a:pt x="30059" y="41125"/>
                    <a:pt x="38987" y="34166"/>
                    <a:pt x="40703" y="24227"/>
                  </a:cubicBezTo>
                  <a:cubicBezTo>
                    <a:pt x="42625" y="13053"/>
                    <a:pt x="34693" y="2353"/>
                    <a:pt x="22968" y="333"/>
                  </a:cubicBezTo>
                  <a:cubicBezTo>
                    <a:pt x="21671" y="109"/>
                    <a:pt x="20383" y="1"/>
                    <a:pt x="19114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1"/>
            <p:cNvSpPr/>
            <p:nvPr/>
          </p:nvSpPr>
          <p:spPr>
            <a:xfrm>
              <a:off x="12059506" y="1683986"/>
              <a:ext cx="201396" cy="173249"/>
            </a:xfrm>
            <a:custGeom>
              <a:avLst/>
              <a:gdLst/>
              <a:ahLst/>
              <a:cxnLst/>
              <a:rect l="l" t="t" r="r" b="b"/>
              <a:pathLst>
                <a:path w="9588" h="8248" extrusionOk="0">
                  <a:moveTo>
                    <a:pt x="2414" y="0"/>
                  </a:moveTo>
                  <a:cubicBezTo>
                    <a:pt x="2414" y="0"/>
                    <a:pt x="0" y="2897"/>
                    <a:pt x="1645" y="5479"/>
                  </a:cubicBezTo>
                  <a:cubicBezTo>
                    <a:pt x="2795" y="7281"/>
                    <a:pt x="4405" y="8248"/>
                    <a:pt x="6302" y="8248"/>
                  </a:cubicBezTo>
                  <a:cubicBezTo>
                    <a:pt x="7122" y="8248"/>
                    <a:pt x="7995" y="8068"/>
                    <a:pt x="8908" y="7696"/>
                  </a:cubicBezTo>
                  <a:cubicBezTo>
                    <a:pt x="8908" y="7696"/>
                    <a:pt x="9587" y="5962"/>
                    <a:pt x="7233" y="5459"/>
                  </a:cubicBezTo>
                  <a:cubicBezTo>
                    <a:pt x="4877" y="4957"/>
                    <a:pt x="5695" y="99"/>
                    <a:pt x="241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1"/>
            <p:cNvSpPr/>
            <p:nvPr/>
          </p:nvSpPr>
          <p:spPr>
            <a:xfrm>
              <a:off x="11886074" y="496657"/>
              <a:ext cx="565644" cy="216288"/>
            </a:xfrm>
            <a:custGeom>
              <a:avLst/>
              <a:gdLst/>
              <a:ahLst/>
              <a:cxnLst/>
              <a:rect l="l" t="t" r="r" b="b"/>
              <a:pathLst>
                <a:path w="26929" h="10297" extrusionOk="0">
                  <a:moveTo>
                    <a:pt x="26367" y="1"/>
                  </a:moveTo>
                  <a:cubicBezTo>
                    <a:pt x="18337" y="4483"/>
                    <a:pt x="8711" y="7301"/>
                    <a:pt x="0" y="9785"/>
                  </a:cubicBezTo>
                  <a:cubicBezTo>
                    <a:pt x="1124" y="10189"/>
                    <a:pt x="2267" y="10297"/>
                    <a:pt x="2267" y="10297"/>
                  </a:cubicBezTo>
                  <a:lnTo>
                    <a:pt x="22987" y="8829"/>
                  </a:lnTo>
                  <a:cubicBezTo>
                    <a:pt x="24938" y="8691"/>
                    <a:pt x="26604" y="8129"/>
                    <a:pt x="26840" y="3971"/>
                  </a:cubicBezTo>
                  <a:cubicBezTo>
                    <a:pt x="26929" y="2592"/>
                    <a:pt x="26781" y="1183"/>
                    <a:pt x="26367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1"/>
            <p:cNvSpPr/>
            <p:nvPr/>
          </p:nvSpPr>
          <p:spPr>
            <a:xfrm>
              <a:off x="11817978" y="434800"/>
              <a:ext cx="621958" cy="267394"/>
            </a:xfrm>
            <a:custGeom>
              <a:avLst/>
              <a:gdLst/>
              <a:ahLst/>
              <a:cxnLst/>
              <a:rect l="l" t="t" r="r" b="b"/>
              <a:pathLst>
                <a:path w="29610" h="12730" extrusionOk="0">
                  <a:moveTo>
                    <a:pt x="25869" y="1"/>
                  </a:moveTo>
                  <a:cubicBezTo>
                    <a:pt x="25078" y="1"/>
                    <a:pt x="24158" y="200"/>
                    <a:pt x="23096" y="649"/>
                  </a:cubicBezTo>
                  <a:cubicBezTo>
                    <a:pt x="17549" y="3005"/>
                    <a:pt x="5981" y="3714"/>
                    <a:pt x="2069" y="8424"/>
                  </a:cubicBezTo>
                  <a:cubicBezTo>
                    <a:pt x="0" y="10907"/>
                    <a:pt x="1596" y="12138"/>
                    <a:pt x="3242" y="12730"/>
                  </a:cubicBezTo>
                  <a:cubicBezTo>
                    <a:pt x="11953" y="10246"/>
                    <a:pt x="21579" y="7428"/>
                    <a:pt x="29609" y="2946"/>
                  </a:cubicBezTo>
                  <a:cubicBezTo>
                    <a:pt x="29012" y="1237"/>
                    <a:pt x="27838" y="1"/>
                    <a:pt x="2586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1"/>
            <p:cNvSpPr/>
            <p:nvPr/>
          </p:nvSpPr>
          <p:spPr>
            <a:xfrm>
              <a:off x="11872610" y="1492553"/>
              <a:ext cx="250254" cy="216709"/>
            </a:xfrm>
            <a:custGeom>
              <a:avLst/>
              <a:gdLst/>
              <a:ahLst/>
              <a:cxnLst/>
              <a:rect l="l" t="t" r="r" b="b"/>
              <a:pathLst>
                <a:path w="11914" h="10317" extrusionOk="0">
                  <a:moveTo>
                    <a:pt x="1351" y="0"/>
                  </a:moveTo>
                  <a:lnTo>
                    <a:pt x="0" y="1991"/>
                  </a:lnTo>
                  <a:lnTo>
                    <a:pt x="10662" y="10316"/>
                  </a:lnTo>
                  <a:lnTo>
                    <a:pt x="11913" y="9262"/>
                  </a:lnTo>
                  <a:lnTo>
                    <a:pt x="1351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1"/>
            <p:cNvSpPr/>
            <p:nvPr/>
          </p:nvSpPr>
          <p:spPr>
            <a:xfrm>
              <a:off x="12248670" y="1816229"/>
              <a:ext cx="278778" cy="204505"/>
            </a:xfrm>
            <a:custGeom>
              <a:avLst/>
              <a:gdLst/>
              <a:ahLst/>
              <a:cxnLst/>
              <a:rect l="l" t="t" r="r" b="b"/>
              <a:pathLst>
                <a:path w="13272" h="9736" extrusionOk="0">
                  <a:moveTo>
                    <a:pt x="1183" y="1"/>
                  </a:moveTo>
                  <a:lnTo>
                    <a:pt x="0" y="1252"/>
                  </a:lnTo>
                  <a:lnTo>
                    <a:pt x="12090" y="9736"/>
                  </a:lnTo>
                  <a:lnTo>
                    <a:pt x="13272" y="7499"/>
                  </a:lnTo>
                  <a:lnTo>
                    <a:pt x="1183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1"/>
            <p:cNvSpPr/>
            <p:nvPr/>
          </p:nvSpPr>
          <p:spPr>
            <a:xfrm>
              <a:off x="11630158" y="1465479"/>
              <a:ext cx="270838" cy="97988"/>
            </a:xfrm>
            <a:custGeom>
              <a:avLst/>
              <a:gdLst/>
              <a:ahLst/>
              <a:cxnLst/>
              <a:rect l="l" t="t" r="r" b="b"/>
              <a:pathLst>
                <a:path w="12894" h="4665" extrusionOk="0">
                  <a:moveTo>
                    <a:pt x="6953" y="0"/>
                  </a:moveTo>
                  <a:cubicBezTo>
                    <a:pt x="5993" y="0"/>
                    <a:pt x="4972" y="107"/>
                    <a:pt x="3937" y="383"/>
                  </a:cubicBezTo>
                  <a:cubicBezTo>
                    <a:pt x="0" y="1438"/>
                    <a:pt x="3069" y="4665"/>
                    <a:pt x="9313" y="4665"/>
                  </a:cubicBezTo>
                  <a:cubicBezTo>
                    <a:pt x="10415" y="4665"/>
                    <a:pt x="11615" y="4564"/>
                    <a:pt x="12894" y="4334"/>
                  </a:cubicBezTo>
                  <a:lnTo>
                    <a:pt x="12894" y="1289"/>
                  </a:lnTo>
                  <a:cubicBezTo>
                    <a:pt x="12894" y="1289"/>
                    <a:pt x="10286" y="0"/>
                    <a:pt x="6953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1"/>
            <p:cNvSpPr/>
            <p:nvPr/>
          </p:nvSpPr>
          <p:spPr>
            <a:xfrm>
              <a:off x="12495365" y="1936037"/>
              <a:ext cx="279682" cy="97967"/>
            </a:xfrm>
            <a:custGeom>
              <a:avLst/>
              <a:gdLst/>
              <a:ahLst/>
              <a:cxnLst/>
              <a:rect l="l" t="t" r="r" b="b"/>
              <a:pathLst>
                <a:path w="13315" h="4664" extrusionOk="0">
                  <a:moveTo>
                    <a:pt x="6047" y="1"/>
                  </a:moveTo>
                  <a:cubicBezTo>
                    <a:pt x="4311" y="1"/>
                    <a:pt x="2250" y="286"/>
                    <a:pt x="0" y="997"/>
                  </a:cubicBezTo>
                  <a:lnTo>
                    <a:pt x="414" y="4061"/>
                  </a:lnTo>
                  <a:cubicBezTo>
                    <a:pt x="414" y="4061"/>
                    <a:pt x="2267" y="4663"/>
                    <a:pt x="4789" y="4663"/>
                  </a:cubicBezTo>
                  <a:cubicBezTo>
                    <a:pt x="6322" y="4663"/>
                    <a:pt x="8101" y="4441"/>
                    <a:pt x="9863" y="3726"/>
                  </a:cubicBezTo>
                  <a:cubicBezTo>
                    <a:pt x="13314" y="2325"/>
                    <a:pt x="11001" y="1"/>
                    <a:pt x="604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2" name="Google Shape;2362;p41"/>
          <p:cNvGrpSpPr/>
          <p:nvPr/>
        </p:nvGrpSpPr>
        <p:grpSpPr>
          <a:xfrm flipH="1">
            <a:off x="950345" y="2826417"/>
            <a:ext cx="1305174" cy="1996988"/>
            <a:chOff x="11630158" y="434800"/>
            <a:chExt cx="1144889" cy="1751744"/>
          </a:xfrm>
        </p:grpSpPr>
        <p:sp>
          <p:nvSpPr>
            <p:cNvPr id="2363" name="Google Shape;2363;p41"/>
            <p:cNvSpPr/>
            <p:nvPr/>
          </p:nvSpPr>
          <p:spPr>
            <a:xfrm>
              <a:off x="12121994" y="682104"/>
              <a:ext cx="106831" cy="1036093"/>
            </a:xfrm>
            <a:custGeom>
              <a:avLst/>
              <a:gdLst/>
              <a:ahLst/>
              <a:cxnLst/>
              <a:rect l="l" t="t" r="r" b="b"/>
              <a:pathLst>
                <a:path w="5086" h="49326" extrusionOk="0">
                  <a:moveTo>
                    <a:pt x="3952" y="0"/>
                  </a:moveTo>
                  <a:lnTo>
                    <a:pt x="1" y="266"/>
                  </a:lnTo>
                  <a:lnTo>
                    <a:pt x="1676" y="49325"/>
                  </a:lnTo>
                  <a:lnTo>
                    <a:pt x="5085" y="49059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1"/>
            <p:cNvSpPr/>
            <p:nvPr/>
          </p:nvSpPr>
          <p:spPr>
            <a:xfrm>
              <a:off x="12095927" y="1385768"/>
              <a:ext cx="200367" cy="736603"/>
            </a:xfrm>
            <a:custGeom>
              <a:avLst/>
              <a:gdLst/>
              <a:ahLst/>
              <a:cxnLst/>
              <a:rect l="l" t="t" r="r" b="b"/>
              <a:pathLst>
                <a:path w="9539" h="35068" extrusionOk="0">
                  <a:moveTo>
                    <a:pt x="1783" y="0"/>
                  </a:moveTo>
                  <a:lnTo>
                    <a:pt x="0" y="325"/>
                  </a:lnTo>
                  <a:lnTo>
                    <a:pt x="8021" y="35067"/>
                  </a:lnTo>
                  <a:lnTo>
                    <a:pt x="9538" y="34752"/>
                  </a:lnTo>
                  <a:lnTo>
                    <a:pt x="178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1"/>
            <p:cNvSpPr/>
            <p:nvPr/>
          </p:nvSpPr>
          <p:spPr>
            <a:xfrm>
              <a:off x="11983765" y="1427356"/>
              <a:ext cx="428208" cy="653213"/>
            </a:xfrm>
            <a:custGeom>
              <a:avLst/>
              <a:gdLst/>
              <a:ahLst/>
              <a:cxnLst/>
              <a:rect l="l" t="t" r="r" b="b"/>
              <a:pathLst>
                <a:path w="20386" h="31098" extrusionOk="0">
                  <a:moveTo>
                    <a:pt x="18888" y="0"/>
                  </a:moveTo>
                  <a:lnTo>
                    <a:pt x="0" y="30230"/>
                  </a:lnTo>
                  <a:lnTo>
                    <a:pt x="1290" y="31097"/>
                  </a:lnTo>
                  <a:lnTo>
                    <a:pt x="20386" y="1025"/>
                  </a:lnTo>
                  <a:lnTo>
                    <a:pt x="18888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1"/>
            <p:cNvSpPr/>
            <p:nvPr/>
          </p:nvSpPr>
          <p:spPr>
            <a:xfrm>
              <a:off x="11777398" y="1659978"/>
              <a:ext cx="825412" cy="216730"/>
            </a:xfrm>
            <a:custGeom>
              <a:avLst/>
              <a:gdLst/>
              <a:ahLst/>
              <a:cxnLst/>
              <a:rect l="l" t="t" r="r" b="b"/>
              <a:pathLst>
                <a:path w="39296" h="10318" extrusionOk="0">
                  <a:moveTo>
                    <a:pt x="38912" y="0"/>
                  </a:moveTo>
                  <a:lnTo>
                    <a:pt x="1" y="8651"/>
                  </a:lnTo>
                  <a:lnTo>
                    <a:pt x="346" y="10317"/>
                  </a:lnTo>
                  <a:lnTo>
                    <a:pt x="39296" y="1961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1"/>
            <p:cNvSpPr/>
            <p:nvPr/>
          </p:nvSpPr>
          <p:spPr>
            <a:xfrm>
              <a:off x="11839486" y="1528555"/>
              <a:ext cx="720282" cy="454527"/>
            </a:xfrm>
            <a:custGeom>
              <a:avLst/>
              <a:gdLst/>
              <a:ahLst/>
              <a:cxnLst/>
              <a:rect l="l" t="t" r="r" b="b"/>
              <a:pathLst>
                <a:path w="34291" h="21639" extrusionOk="0">
                  <a:moveTo>
                    <a:pt x="997" y="1"/>
                  </a:moveTo>
                  <a:lnTo>
                    <a:pt x="1" y="1449"/>
                  </a:lnTo>
                  <a:lnTo>
                    <a:pt x="33098" y="21639"/>
                  </a:lnTo>
                  <a:lnTo>
                    <a:pt x="34290" y="19973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1"/>
            <p:cNvSpPr/>
            <p:nvPr/>
          </p:nvSpPr>
          <p:spPr>
            <a:xfrm>
              <a:off x="11707453" y="1477031"/>
              <a:ext cx="491769" cy="709486"/>
            </a:xfrm>
            <a:custGeom>
              <a:avLst/>
              <a:gdLst/>
              <a:ahLst/>
              <a:cxnLst/>
              <a:rect l="l" t="t" r="r" b="b"/>
              <a:pathLst>
                <a:path w="23412" h="33777" extrusionOk="0">
                  <a:moveTo>
                    <a:pt x="6464" y="0"/>
                  </a:moveTo>
                  <a:lnTo>
                    <a:pt x="6464" y="0"/>
                  </a:lnTo>
                  <a:cubicBezTo>
                    <a:pt x="4178" y="2651"/>
                    <a:pt x="2562" y="5903"/>
                    <a:pt x="1932" y="9558"/>
                  </a:cubicBezTo>
                  <a:cubicBezTo>
                    <a:pt x="1" y="20731"/>
                    <a:pt x="7942" y="31432"/>
                    <a:pt x="19658" y="33452"/>
                  </a:cubicBezTo>
                  <a:cubicBezTo>
                    <a:pt x="20919" y="33669"/>
                    <a:pt x="22170" y="33777"/>
                    <a:pt x="23412" y="33777"/>
                  </a:cubicBezTo>
                  <a:cubicBezTo>
                    <a:pt x="22358" y="33432"/>
                    <a:pt x="21313" y="33067"/>
                    <a:pt x="20249" y="32654"/>
                  </a:cubicBezTo>
                  <a:cubicBezTo>
                    <a:pt x="15993" y="31166"/>
                    <a:pt x="12386" y="28515"/>
                    <a:pt x="9676" y="25185"/>
                  </a:cubicBezTo>
                  <a:cubicBezTo>
                    <a:pt x="9479" y="24978"/>
                    <a:pt x="9273" y="24781"/>
                    <a:pt x="9076" y="24565"/>
                  </a:cubicBezTo>
                  <a:lnTo>
                    <a:pt x="9144" y="24515"/>
                  </a:lnTo>
                  <a:cubicBezTo>
                    <a:pt x="8701" y="23934"/>
                    <a:pt x="8288" y="23332"/>
                    <a:pt x="7903" y="22712"/>
                  </a:cubicBezTo>
                  <a:lnTo>
                    <a:pt x="7726" y="22840"/>
                  </a:lnTo>
                  <a:cubicBezTo>
                    <a:pt x="6110" y="20505"/>
                    <a:pt x="5075" y="17815"/>
                    <a:pt x="4740" y="14977"/>
                  </a:cubicBezTo>
                  <a:cubicBezTo>
                    <a:pt x="3676" y="10120"/>
                    <a:pt x="4119" y="4887"/>
                    <a:pt x="646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1"/>
            <p:cNvSpPr/>
            <p:nvPr/>
          </p:nvSpPr>
          <p:spPr>
            <a:xfrm>
              <a:off x="11784665" y="1322692"/>
              <a:ext cx="895359" cy="863852"/>
            </a:xfrm>
            <a:custGeom>
              <a:avLst/>
              <a:gdLst/>
              <a:ahLst/>
              <a:cxnLst/>
              <a:rect l="l" t="t" r="r" b="b"/>
              <a:pathLst>
                <a:path w="42626" h="41126" extrusionOk="0">
                  <a:moveTo>
                    <a:pt x="21441" y="2964"/>
                  </a:moveTo>
                  <a:lnTo>
                    <a:pt x="21441" y="2964"/>
                  </a:lnTo>
                  <a:cubicBezTo>
                    <a:pt x="21785" y="3003"/>
                    <a:pt x="22140" y="3052"/>
                    <a:pt x="22485" y="3111"/>
                  </a:cubicBezTo>
                  <a:cubicBezTo>
                    <a:pt x="22840" y="3170"/>
                    <a:pt x="23184" y="3240"/>
                    <a:pt x="23530" y="3318"/>
                  </a:cubicBezTo>
                  <a:lnTo>
                    <a:pt x="21441" y="2964"/>
                  </a:lnTo>
                  <a:close/>
                  <a:moveTo>
                    <a:pt x="19169" y="2825"/>
                  </a:moveTo>
                  <a:cubicBezTo>
                    <a:pt x="19906" y="2825"/>
                    <a:pt x="20651" y="2867"/>
                    <a:pt x="21401" y="2953"/>
                  </a:cubicBezTo>
                  <a:lnTo>
                    <a:pt x="19234" y="15526"/>
                  </a:lnTo>
                  <a:cubicBezTo>
                    <a:pt x="18553" y="15546"/>
                    <a:pt x="17894" y="15694"/>
                    <a:pt x="17292" y="15950"/>
                  </a:cubicBezTo>
                  <a:lnTo>
                    <a:pt x="9804" y="5289"/>
                  </a:lnTo>
                  <a:cubicBezTo>
                    <a:pt x="12570" y="3711"/>
                    <a:pt x="15788" y="2825"/>
                    <a:pt x="19169" y="2825"/>
                  </a:cubicBezTo>
                  <a:close/>
                  <a:moveTo>
                    <a:pt x="23559" y="3328"/>
                  </a:moveTo>
                  <a:cubicBezTo>
                    <a:pt x="27648" y="4264"/>
                    <a:pt x="31136" y="6452"/>
                    <a:pt x="33668" y="9368"/>
                  </a:cubicBezTo>
                  <a:lnTo>
                    <a:pt x="22987" y="16877"/>
                  </a:lnTo>
                  <a:cubicBezTo>
                    <a:pt x="22534" y="16463"/>
                    <a:pt x="21993" y="16137"/>
                    <a:pt x="21391" y="15901"/>
                  </a:cubicBezTo>
                  <a:lnTo>
                    <a:pt x="23559" y="3328"/>
                  </a:lnTo>
                  <a:close/>
                  <a:moveTo>
                    <a:pt x="7962" y="6481"/>
                  </a:moveTo>
                  <a:lnTo>
                    <a:pt x="15499" y="17201"/>
                  </a:lnTo>
                  <a:cubicBezTo>
                    <a:pt x="15125" y="17615"/>
                    <a:pt x="14809" y="18088"/>
                    <a:pt x="14592" y="18611"/>
                  </a:cubicBezTo>
                  <a:lnTo>
                    <a:pt x="1389" y="16334"/>
                  </a:lnTo>
                  <a:cubicBezTo>
                    <a:pt x="2355" y="12285"/>
                    <a:pt x="4749" y="8865"/>
                    <a:pt x="7962" y="6481"/>
                  </a:cubicBezTo>
                  <a:close/>
                  <a:moveTo>
                    <a:pt x="35008" y="11103"/>
                  </a:moveTo>
                  <a:cubicBezTo>
                    <a:pt x="37265" y="14433"/>
                    <a:pt x="38378" y="18473"/>
                    <a:pt x="37935" y="22640"/>
                  </a:cubicBezTo>
                  <a:lnTo>
                    <a:pt x="24741" y="20365"/>
                  </a:lnTo>
                  <a:cubicBezTo>
                    <a:pt x="24702" y="19754"/>
                    <a:pt x="24554" y="19162"/>
                    <a:pt x="24308" y="18620"/>
                  </a:cubicBezTo>
                  <a:lnTo>
                    <a:pt x="35008" y="11103"/>
                  </a:lnTo>
                  <a:close/>
                  <a:moveTo>
                    <a:pt x="24367" y="22522"/>
                  </a:moveTo>
                  <a:lnTo>
                    <a:pt x="37561" y="24799"/>
                  </a:lnTo>
                  <a:cubicBezTo>
                    <a:pt x="36556" y="29005"/>
                    <a:pt x="34023" y="32523"/>
                    <a:pt x="30624" y="34917"/>
                  </a:cubicBezTo>
                  <a:lnTo>
                    <a:pt x="23125" y="24247"/>
                  </a:lnTo>
                  <a:cubicBezTo>
                    <a:pt x="23657" y="23774"/>
                    <a:pt x="24081" y="23192"/>
                    <a:pt x="24367" y="22522"/>
                  </a:cubicBezTo>
                  <a:close/>
                  <a:moveTo>
                    <a:pt x="21224" y="25350"/>
                  </a:moveTo>
                  <a:lnTo>
                    <a:pt x="28761" y="36071"/>
                  </a:lnTo>
                  <a:cubicBezTo>
                    <a:pt x="26084" y="37505"/>
                    <a:pt x="23009" y="38308"/>
                    <a:pt x="19785" y="38308"/>
                  </a:cubicBezTo>
                  <a:cubicBezTo>
                    <a:pt x="19046" y="38308"/>
                    <a:pt x="18300" y="38265"/>
                    <a:pt x="17548" y="38179"/>
                  </a:cubicBezTo>
                  <a:cubicBezTo>
                    <a:pt x="17184" y="38140"/>
                    <a:pt x="16830" y="38090"/>
                    <a:pt x="16465" y="38022"/>
                  </a:cubicBezTo>
                  <a:cubicBezTo>
                    <a:pt x="16100" y="37962"/>
                    <a:pt x="15746" y="37893"/>
                    <a:pt x="15391" y="37805"/>
                  </a:cubicBezTo>
                  <a:lnTo>
                    <a:pt x="15391" y="37805"/>
                  </a:lnTo>
                  <a:lnTo>
                    <a:pt x="17548" y="38179"/>
                  </a:lnTo>
                  <a:lnTo>
                    <a:pt x="19716" y="25606"/>
                  </a:lnTo>
                  <a:cubicBezTo>
                    <a:pt x="20239" y="25587"/>
                    <a:pt x="20751" y="25508"/>
                    <a:pt x="21224" y="25350"/>
                  </a:cubicBezTo>
                  <a:close/>
                  <a:moveTo>
                    <a:pt x="19114" y="1"/>
                  </a:moveTo>
                  <a:cubicBezTo>
                    <a:pt x="12667" y="1"/>
                    <a:pt x="6723" y="2787"/>
                    <a:pt x="2788" y="7348"/>
                  </a:cubicBezTo>
                  <a:cubicBezTo>
                    <a:pt x="443" y="12235"/>
                    <a:pt x="0" y="17468"/>
                    <a:pt x="1064" y="22325"/>
                  </a:cubicBezTo>
                  <a:cubicBezTo>
                    <a:pt x="907" y="21074"/>
                    <a:pt x="877" y="19793"/>
                    <a:pt x="1015" y="18492"/>
                  </a:cubicBezTo>
                  <a:lnTo>
                    <a:pt x="1015" y="18492"/>
                  </a:lnTo>
                  <a:lnTo>
                    <a:pt x="14218" y="20768"/>
                  </a:lnTo>
                  <a:cubicBezTo>
                    <a:pt x="14257" y="21438"/>
                    <a:pt x="14435" y="22088"/>
                    <a:pt x="14730" y="22680"/>
                  </a:cubicBezTo>
                  <a:lnTo>
                    <a:pt x="4227" y="30060"/>
                  </a:lnTo>
                  <a:cubicBezTo>
                    <a:pt x="4612" y="30680"/>
                    <a:pt x="5025" y="31282"/>
                    <a:pt x="5468" y="31863"/>
                  </a:cubicBezTo>
                  <a:lnTo>
                    <a:pt x="16110" y="24385"/>
                  </a:lnTo>
                  <a:cubicBezTo>
                    <a:pt x="16534" y="24739"/>
                    <a:pt x="17027" y="25025"/>
                    <a:pt x="17559" y="25232"/>
                  </a:cubicBezTo>
                  <a:lnTo>
                    <a:pt x="15391" y="37805"/>
                  </a:lnTo>
                  <a:cubicBezTo>
                    <a:pt x="11676" y="36947"/>
                    <a:pt x="8454" y="35066"/>
                    <a:pt x="6000" y="32533"/>
                  </a:cubicBezTo>
                  <a:lnTo>
                    <a:pt x="6000" y="32533"/>
                  </a:lnTo>
                  <a:cubicBezTo>
                    <a:pt x="8710" y="35863"/>
                    <a:pt x="12317" y="38514"/>
                    <a:pt x="16573" y="40002"/>
                  </a:cubicBezTo>
                  <a:cubicBezTo>
                    <a:pt x="17637" y="40415"/>
                    <a:pt x="18682" y="40780"/>
                    <a:pt x="19736" y="41125"/>
                  </a:cubicBezTo>
                  <a:cubicBezTo>
                    <a:pt x="19779" y="41125"/>
                    <a:pt x="19822" y="41125"/>
                    <a:pt x="19865" y="41125"/>
                  </a:cubicBezTo>
                  <a:cubicBezTo>
                    <a:pt x="30059" y="41125"/>
                    <a:pt x="38987" y="34166"/>
                    <a:pt x="40703" y="24227"/>
                  </a:cubicBezTo>
                  <a:cubicBezTo>
                    <a:pt x="42625" y="13053"/>
                    <a:pt x="34693" y="2353"/>
                    <a:pt x="22968" y="333"/>
                  </a:cubicBezTo>
                  <a:cubicBezTo>
                    <a:pt x="21671" y="109"/>
                    <a:pt x="20383" y="1"/>
                    <a:pt x="19114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1"/>
            <p:cNvSpPr/>
            <p:nvPr/>
          </p:nvSpPr>
          <p:spPr>
            <a:xfrm>
              <a:off x="12059506" y="1683986"/>
              <a:ext cx="201396" cy="173249"/>
            </a:xfrm>
            <a:custGeom>
              <a:avLst/>
              <a:gdLst/>
              <a:ahLst/>
              <a:cxnLst/>
              <a:rect l="l" t="t" r="r" b="b"/>
              <a:pathLst>
                <a:path w="9588" h="8248" extrusionOk="0">
                  <a:moveTo>
                    <a:pt x="2414" y="0"/>
                  </a:moveTo>
                  <a:cubicBezTo>
                    <a:pt x="2414" y="0"/>
                    <a:pt x="0" y="2897"/>
                    <a:pt x="1645" y="5479"/>
                  </a:cubicBezTo>
                  <a:cubicBezTo>
                    <a:pt x="2795" y="7281"/>
                    <a:pt x="4405" y="8248"/>
                    <a:pt x="6302" y="8248"/>
                  </a:cubicBezTo>
                  <a:cubicBezTo>
                    <a:pt x="7122" y="8248"/>
                    <a:pt x="7995" y="8068"/>
                    <a:pt x="8908" y="7696"/>
                  </a:cubicBezTo>
                  <a:cubicBezTo>
                    <a:pt x="8908" y="7696"/>
                    <a:pt x="9587" y="5962"/>
                    <a:pt x="7233" y="5459"/>
                  </a:cubicBezTo>
                  <a:cubicBezTo>
                    <a:pt x="4877" y="4957"/>
                    <a:pt x="5695" y="99"/>
                    <a:pt x="241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1"/>
            <p:cNvSpPr/>
            <p:nvPr/>
          </p:nvSpPr>
          <p:spPr>
            <a:xfrm>
              <a:off x="11886074" y="496657"/>
              <a:ext cx="565644" cy="216288"/>
            </a:xfrm>
            <a:custGeom>
              <a:avLst/>
              <a:gdLst/>
              <a:ahLst/>
              <a:cxnLst/>
              <a:rect l="l" t="t" r="r" b="b"/>
              <a:pathLst>
                <a:path w="26929" h="10297" extrusionOk="0">
                  <a:moveTo>
                    <a:pt x="26367" y="1"/>
                  </a:moveTo>
                  <a:cubicBezTo>
                    <a:pt x="18337" y="4483"/>
                    <a:pt x="8711" y="7301"/>
                    <a:pt x="0" y="9785"/>
                  </a:cubicBezTo>
                  <a:cubicBezTo>
                    <a:pt x="1124" y="10189"/>
                    <a:pt x="2267" y="10297"/>
                    <a:pt x="2267" y="10297"/>
                  </a:cubicBezTo>
                  <a:lnTo>
                    <a:pt x="22987" y="8829"/>
                  </a:lnTo>
                  <a:cubicBezTo>
                    <a:pt x="24938" y="8691"/>
                    <a:pt x="26604" y="8129"/>
                    <a:pt x="26840" y="3971"/>
                  </a:cubicBezTo>
                  <a:cubicBezTo>
                    <a:pt x="26929" y="2592"/>
                    <a:pt x="26781" y="1183"/>
                    <a:pt x="26367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1"/>
            <p:cNvSpPr/>
            <p:nvPr/>
          </p:nvSpPr>
          <p:spPr>
            <a:xfrm>
              <a:off x="11817978" y="434800"/>
              <a:ext cx="621958" cy="267394"/>
            </a:xfrm>
            <a:custGeom>
              <a:avLst/>
              <a:gdLst/>
              <a:ahLst/>
              <a:cxnLst/>
              <a:rect l="l" t="t" r="r" b="b"/>
              <a:pathLst>
                <a:path w="29610" h="12730" extrusionOk="0">
                  <a:moveTo>
                    <a:pt x="25869" y="1"/>
                  </a:moveTo>
                  <a:cubicBezTo>
                    <a:pt x="25078" y="1"/>
                    <a:pt x="24158" y="200"/>
                    <a:pt x="23096" y="649"/>
                  </a:cubicBezTo>
                  <a:cubicBezTo>
                    <a:pt x="17549" y="3005"/>
                    <a:pt x="5981" y="3714"/>
                    <a:pt x="2069" y="8424"/>
                  </a:cubicBezTo>
                  <a:cubicBezTo>
                    <a:pt x="0" y="10907"/>
                    <a:pt x="1596" y="12138"/>
                    <a:pt x="3242" y="12730"/>
                  </a:cubicBezTo>
                  <a:cubicBezTo>
                    <a:pt x="11953" y="10246"/>
                    <a:pt x="21579" y="7428"/>
                    <a:pt x="29609" y="2946"/>
                  </a:cubicBezTo>
                  <a:cubicBezTo>
                    <a:pt x="29012" y="1237"/>
                    <a:pt x="27838" y="1"/>
                    <a:pt x="2586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1"/>
            <p:cNvSpPr/>
            <p:nvPr/>
          </p:nvSpPr>
          <p:spPr>
            <a:xfrm>
              <a:off x="11872610" y="1492553"/>
              <a:ext cx="250254" cy="216709"/>
            </a:xfrm>
            <a:custGeom>
              <a:avLst/>
              <a:gdLst/>
              <a:ahLst/>
              <a:cxnLst/>
              <a:rect l="l" t="t" r="r" b="b"/>
              <a:pathLst>
                <a:path w="11914" h="10317" extrusionOk="0">
                  <a:moveTo>
                    <a:pt x="1351" y="0"/>
                  </a:moveTo>
                  <a:lnTo>
                    <a:pt x="0" y="1991"/>
                  </a:lnTo>
                  <a:lnTo>
                    <a:pt x="10662" y="10316"/>
                  </a:lnTo>
                  <a:lnTo>
                    <a:pt x="11913" y="9262"/>
                  </a:lnTo>
                  <a:lnTo>
                    <a:pt x="1351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1"/>
            <p:cNvSpPr/>
            <p:nvPr/>
          </p:nvSpPr>
          <p:spPr>
            <a:xfrm>
              <a:off x="12248670" y="1816229"/>
              <a:ext cx="278778" cy="204505"/>
            </a:xfrm>
            <a:custGeom>
              <a:avLst/>
              <a:gdLst/>
              <a:ahLst/>
              <a:cxnLst/>
              <a:rect l="l" t="t" r="r" b="b"/>
              <a:pathLst>
                <a:path w="13272" h="9736" extrusionOk="0">
                  <a:moveTo>
                    <a:pt x="1183" y="1"/>
                  </a:moveTo>
                  <a:lnTo>
                    <a:pt x="0" y="1252"/>
                  </a:lnTo>
                  <a:lnTo>
                    <a:pt x="12090" y="9736"/>
                  </a:lnTo>
                  <a:lnTo>
                    <a:pt x="13272" y="7499"/>
                  </a:lnTo>
                  <a:lnTo>
                    <a:pt x="1183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1"/>
            <p:cNvSpPr/>
            <p:nvPr/>
          </p:nvSpPr>
          <p:spPr>
            <a:xfrm>
              <a:off x="11630158" y="1465479"/>
              <a:ext cx="270838" cy="97988"/>
            </a:xfrm>
            <a:custGeom>
              <a:avLst/>
              <a:gdLst/>
              <a:ahLst/>
              <a:cxnLst/>
              <a:rect l="l" t="t" r="r" b="b"/>
              <a:pathLst>
                <a:path w="12894" h="4665" extrusionOk="0">
                  <a:moveTo>
                    <a:pt x="6953" y="0"/>
                  </a:moveTo>
                  <a:cubicBezTo>
                    <a:pt x="5993" y="0"/>
                    <a:pt x="4972" y="107"/>
                    <a:pt x="3937" y="383"/>
                  </a:cubicBezTo>
                  <a:cubicBezTo>
                    <a:pt x="0" y="1438"/>
                    <a:pt x="3069" y="4665"/>
                    <a:pt x="9313" y="4665"/>
                  </a:cubicBezTo>
                  <a:cubicBezTo>
                    <a:pt x="10415" y="4665"/>
                    <a:pt x="11615" y="4564"/>
                    <a:pt x="12894" y="4334"/>
                  </a:cubicBezTo>
                  <a:lnTo>
                    <a:pt x="12894" y="1289"/>
                  </a:lnTo>
                  <a:cubicBezTo>
                    <a:pt x="12894" y="1289"/>
                    <a:pt x="10286" y="0"/>
                    <a:pt x="6953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1"/>
            <p:cNvSpPr/>
            <p:nvPr/>
          </p:nvSpPr>
          <p:spPr>
            <a:xfrm>
              <a:off x="12495365" y="1936037"/>
              <a:ext cx="279682" cy="97967"/>
            </a:xfrm>
            <a:custGeom>
              <a:avLst/>
              <a:gdLst/>
              <a:ahLst/>
              <a:cxnLst/>
              <a:rect l="l" t="t" r="r" b="b"/>
              <a:pathLst>
                <a:path w="13315" h="4664" extrusionOk="0">
                  <a:moveTo>
                    <a:pt x="6047" y="1"/>
                  </a:moveTo>
                  <a:cubicBezTo>
                    <a:pt x="4311" y="1"/>
                    <a:pt x="2250" y="286"/>
                    <a:pt x="0" y="997"/>
                  </a:cubicBezTo>
                  <a:lnTo>
                    <a:pt x="414" y="4061"/>
                  </a:lnTo>
                  <a:cubicBezTo>
                    <a:pt x="414" y="4061"/>
                    <a:pt x="2267" y="4663"/>
                    <a:pt x="4789" y="4663"/>
                  </a:cubicBezTo>
                  <a:cubicBezTo>
                    <a:pt x="6322" y="4663"/>
                    <a:pt x="8101" y="4441"/>
                    <a:pt x="9863" y="3726"/>
                  </a:cubicBezTo>
                  <a:cubicBezTo>
                    <a:pt x="13314" y="2325"/>
                    <a:pt x="11001" y="1"/>
                    <a:pt x="604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7" name="Google Shape;2377;p41"/>
          <p:cNvGrpSpPr/>
          <p:nvPr/>
        </p:nvGrpSpPr>
        <p:grpSpPr>
          <a:xfrm>
            <a:off x="4104620" y="648971"/>
            <a:ext cx="934911" cy="274016"/>
            <a:chOff x="5604032" y="1522183"/>
            <a:chExt cx="692886" cy="203095"/>
          </a:xfrm>
        </p:grpSpPr>
        <p:sp>
          <p:nvSpPr>
            <p:cNvPr id="2378" name="Google Shape;2378;p41"/>
            <p:cNvSpPr/>
            <p:nvPr/>
          </p:nvSpPr>
          <p:spPr>
            <a:xfrm>
              <a:off x="5843832" y="1522183"/>
              <a:ext cx="213260" cy="203095"/>
            </a:xfrm>
            <a:custGeom>
              <a:avLst/>
              <a:gdLst/>
              <a:ahLst/>
              <a:cxnLst/>
              <a:rect l="l" t="t" r="r" b="b"/>
              <a:pathLst>
                <a:path w="7839" h="7464" extrusionOk="0">
                  <a:moveTo>
                    <a:pt x="3925" y="1"/>
                  </a:moveTo>
                  <a:lnTo>
                    <a:pt x="2462" y="2126"/>
                  </a:lnTo>
                  <a:lnTo>
                    <a:pt x="1" y="2847"/>
                  </a:lnTo>
                  <a:lnTo>
                    <a:pt x="1573" y="4883"/>
                  </a:lnTo>
                  <a:lnTo>
                    <a:pt x="1494" y="7463"/>
                  </a:lnTo>
                  <a:lnTo>
                    <a:pt x="3925" y="6593"/>
                  </a:lnTo>
                  <a:lnTo>
                    <a:pt x="6346" y="7463"/>
                  </a:lnTo>
                  <a:lnTo>
                    <a:pt x="6277" y="4883"/>
                  </a:lnTo>
                  <a:lnTo>
                    <a:pt x="7839" y="2847"/>
                  </a:lnTo>
                  <a:lnTo>
                    <a:pt x="5377" y="2126"/>
                  </a:lnTo>
                  <a:lnTo>
                    <a:pt x="3925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1"/>
            <p:cNvSpPr/>
            <p:nvPr/>
          </p:nvSpPr>
          <p:spPr>
            <a:xfrm>
              <a:off x="5604032" y="1582723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58" y="0"/>
                  </a:moveTo>
                  <a:lnTo>
                    <a:pt x="1740" y="1492"/>
                  </a:lnTo>
                  <a:lnTo>
                    <a:pt x="0" y="1996"/>
                  </a:lnTo>
                  <a:lnTo>
                    <a:pt x="1107" y="3429"/>
                  </a:lnTo>
                  <a:lnTo>
                    <a:pt x="1058" y="5238"/>
                  </a:lnTo>
                  <a:lnTo>
                    <a:pt x="2758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6" y="1492"/>
                  </a:lnTo>
                  <a:lnTo>
                    <a:pt x="2758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1"/>
            <p:cNvSpPr/>
            <p:nvPr/>
          </p:nvSpPr>
          <p:spPr>
            <a:xfrm>
              <a:off x="6147127" y="1582723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47" y="0"/>
                  </a:moveTo>
                  <a:lnTo>
                    <a:pt x="1730" y="1492"/>
                  </a:lnTo>
                  <a:lnTo>
                    <a:pt x="0" y="1996"/>
                  </a:lnTo>
                  <a:lnTo>
                    <a:pt x="1097" y="3429"/>
                  </a:lnTo>
                  <a:lnTo>
                    <a:pt x="1048" y="5238"/>
                  </a:lnTo>
                  <a:lnTo>
                    <a:pt x="2747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5" y="1492"/>
                  </a:lnTo>
                  <a:lnTo>
                    <a:pt x="2747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1" name="Google Shape;2381;p41"/>
          <p:cNvGrpSpPr/>
          <p:nvPr/>
        </p:nvGrpSpPr>
        <p:grpSpPr>
          <a:xfrm>
            <a:off x="4104620" y="4220496"/>
            <a:ext cx="934911" cy="274016"/>
            <a:chOff x="5604032" y="1522183"/>
            <a:chExt cx="692886" cy="203095"/>
          </a:xfrm>
        </p:grpSpPr>
        <p:sp>
          <p:nvSpPr>
            <p:cNvPr id="2382" name="Google Shape;2382;p41"/>
            <p:cNvSpPr/>
            <p:nvPr/>
          </p:nvSpPr>
          <p:spPr>
            <a:xfrm>
              <a:off x="5843832" y="1522183"/>
              <a:ext cx="213260" cy="203095"/>
            </a:xfrm>
            <a:custGeom>
              <a:avLst/>
              <a:gdLst/>
              <a:ahLst/>
              <a:cxnLst/>
              <a:rect l="l" t="t" r="r" b="b"/>
              <a:pathLst>
                <a:path w="7839" h="7464" extrusionOk="0">
                  <a:moveTo>
                    <a:pt x="3925" y="1"/>
                  </a:moveTo>
                  <a:lnTo>
                    <a:pt x="2462" y="2126"/>
                  </a:lnTo>
                  <a:lnTo>
                    <a:pt x="1" y="2847"/>
                  </a:lnTo>
                  <a:lnTo>
                    <a:pt x="1573" y="4883"/>
                  </a:lnTo>
                  <a:lnTo>
                    <a:pt x="1494" y="7463"/>
                  </a:lnTo>
                  <a:lnTo>
                    <a:pt x="3925" y="6593"/>
                  </a:lnTo>
                  <a:lnTo>
                    <a:pt x="6346" y="7463"/>
                  </a:lnTo>
                  <a:lnTo>
                    <a:pt x="6277" y="4883"/>
                  </a:lnTo>
                  <a:lnTo>
                    <a:pt x="7839" y="2847"/>
                  </a:lnTo>
                  <a:lnTo>
                    <a:pt x="5377" y="2126"/>
                  </a:lnTo>
                  <a:lnTo>
                    <a:pt x="3925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1"/>
            <p:cNvSpPr/>
            <p:nvPr/>
          </p:nvSpPr>
          <p:spPr>
            <a:xfrm>
              <a:off x="5604032" y="1526246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58" y="0"/>
                  </a:moveTo>
                  <a:lnTo>
                    <a:pt x="1740" y="1492"/>
                  </a:lnTo>
                  <a:lnTo>
                    <a:pt x="0" y="1996"/>
                  </a:lnTo>
                  <a:lnTo>
                    <a:pt x="1107" y="3429"/>
                  </a:lnTo>
                  <a:lnTo>
                    <a:pt x="1058" y="5238"/>
                  </a:lnTo>
                  <a:lnTo>
                    <a:pt x="2758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6" y="1492"/>
                  </a:lnTo>
                  <a:lnTo>
                    <a:pt x="2758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1"/>
            <p:cNvSpPr/>
            <p:nvPr/>
          </p:nvSpPr>
          <p:spPr>
            <a:xfrm>
              <a:off x="6147127" y="1526246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47" y="0"/>
                  </a:moveTo>
                  <a:lnTo>
                    <a:pt x="1730" y="1492"/>
                  </a:lnTo>
                  <a:lnTo>
                    <a:pt x="0" y="1996"/>
                  </a:lnTo>
                  <a:lnTo>
                    <a:pt x="1097" y="3429"/>
                  </a:lnTo>
                  <a:lnTo>
                    <a:pt x="1048" y="5238"/>
                  </a:lnTo>
                  <a:lnTo>
                    <a:pt x="2747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5" y="1492"/>
                  </a:lnTo>
                  <a:lnTo>
                    <a:pt x="2747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Circus Day by Slidesgo">
  <a:themeElements>
    <a:clrScheme name="Simple Light">
      <a:dk1>
        <a:srgbClr val="3E4F6B"/>
      </a:dk1>
      <a:lt1>
        <a:srgbClr val="F2E4D0"/>
      </a:lt1>
      <a:dk2>
        <a:srgbClr val="302D2C"/>
      </a:dk2>
      <a:lt2>
        <a:srgbClr val="EACAA4"/>
      </a:lt2>
      <a:accent1>
        <a:srgbClr val="FFC033"/>
      </a:accent1>
      <a:accent2>
        <a:srgbClr val="FDD15B"/>
      </a:accent2>
      <a:accent3>
        <a:srgbClr val="9FC9C1"/>
      </a:accent3>
      <a:accent4>
        <a:srgbClr val="AFDDD4"/>
      </a:accent4>
      <a:accent5>
        <a:srgbClr val="E34F17"/>
      </a:accent5>
      <a:accent6>
        <a:srgbClr val="F35519"/>
      </a:accent6>
      <a:hlink>
        <a:srgbClr val="F2E4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77306D-934F-421C-AA3F-C7C4D39A8380}"/>
</file>

<file path=customXml/itemProps2.xml><?xml version="1.0" encoding="utf-8"?>
<ds:datastoreItem xmlns:ds="http://schemas.openxmlformats.org/officeDocument/2006/customXml" ds:itemID="{62A64B6B-1FDC-4C03-B95C-2F4924FB96B9}"/>
</file>

<file path=customXml/itemProps3.xml><?xml version="1.0" encoding="utf-8"?>
<ds:datastoreItem xmlns:ds="http://schemas.openxmlformats.org/officeDocument/2006/customXml" ds:itemID="{6F3DABE2-982D-4E85-95C1-B58A83735C34}"/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232</Words>
  <Application>Microsoft Office PowerPoint</Application>
  <PresentationFormat>On-screen Show (16:9)</PresentationFormat>
  <Paragraphs>53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Boogaloo</vt:lpstr>
      <vt:lpstr>Chivo</vt:lpstr>
      <vt:lpstr>iCiel Soup of Justice</vt:lpstr>
      <vt:lpstr>World Circus Day by Slidesgo</vt:lpstr>
      <vt:lpstr>Luyện tập</vt:lpstr>
      <vt:lpstr>Bài 1: Tính giá trị biểu thức:</vt:lpstr>
      <vt:lpstr>Bài 2: Tính giá trị biểu thức:</vt:lpstr>
      <vt:lpstr>Bài 3: Tính giá trị biểu thức:</vt:lpstr>
      <vt:lpstr>Bài 4: Mỗi số trong hình tròn là giá trị của biểu thức nào?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cp:lastModifiedBy>Phạm Thị Hạnh</cp:lastModifiedBy>
  <cp:revision>6</cp:revision>
  <dcterms:modified xsi:type="dcterms:W3CDTF">2021-12-01T12:41:05Z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