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4"/>
  </p:sldMasterIdLst>
  <p:notesMasterIdLst>
    <p:notesMasterId r:id="rId16"/>
  </p:notesMasterIdLst>
  <p:sldIdLst>
    <p:sldId id="310" r:id="rId5"/>
    <p:sldId id="256" r:id="rId6"/>
    <p:sldId id="260" r:id="rId7"/>
    <p:sldId id="305" r:id="rId8"/>
    <p:sldId id="312" r:id="rId9"/>
    <p:sldId id="259" r:id="rId10"/>
    <p:sldId id="306" r:id="rId11"/>
    <p:sldId id="307" r:id="rId12"/>
    <p:sldId id="313" r:id="rId13"/>
    <p:sldId id="308" r:id="rId14"/>
    <p:sldId id="284" r:id="rId1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Catamaran" panose="020B0604020202020204" charset="0"/>
      <p:regular r:id="rId18"/>
      <p:bold r:id="rId19"/>
    </p:embeddedFont>
    <p:embeddedFont>
      <p:font typeface="Fredoka One" panose="020B0604020202020204" charset="0"/>
      <p:regular r:id="rId20"/>
    </p:embeddedFont>
    <p:embeddedFont>
      <p:font typeface="HP001 4 hàng" panose="020B0603050302020204" pitchFamily="34" charset="0"/>
      <p:regular r:id="rId21"/>
      <p:bold r:id="rId22"/>
    </p:embeddedFont>
    <p:embeddedFont>
      <p:font typeface="LNTH-Typewriter_Condensed" panose="020B0604020202020204" charset="0"/>
      <p:regular r:id="rId23"/>
    </p:embeddedFont>
    <p:embeddedFont>
      <p:font typeface="LNTH-Yellowtail" panose="020B0604020202020204" charset="0"/>
      <p:regular r:id="rId24"/>
    </p:embeddedFont>
    <p:embeddedFont>
      <p:font typeface="Londrina Solid" panose="020B0604020202020204" charset="0"/>
      <p:regular r:id="rId25"/>
    </p:embeddedFont>
    <p:embeddedFont>
      <p:font typeface="Palanquin Dark" panose="020B0604020202020204" charset="0"/>
      <p:regular r:id="rId26"/>
      <p:bold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96D099-F8DD-4454-9622-81C9EA756CC0}">
  <a:tblStyle styleId="{D196D099-F8DD-4454-9622-81C9EA756C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86" autoAdjust="0"/>
  </p:normalViewPr>
  <p:slideViewPr>
    <p:cSldViewPr snapToGrid="0">
      <p:cViewPr varScale="1">
        <p:scale>
          <a:sx n="76" d="100"/>
          <a:sy n="76" d="100"/>
        </p:scale>
        <p:origin x="10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e461eef501_1_2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e461eef501_1_2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" name="Google Shape;1761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" name="Google Shape;1762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289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50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5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e34544eb2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e34544eb2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28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e641d86855_1_6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e641d86855_1_6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391650" y="-225250"/>
            <a:ext cx="9927300" cy="5346585"/>
            <a:chOff x="-391650" y="-225250"/>
            <a:chExt cx="9927300" cy="5346585"/>
          </a:xfrm>
        </p:grpSpPr>
        <p:sp>
          <p:nvSpPr>
            <p:cNvPr id="11" name="Google Shape;11;p2"/>
            <p:cNvSpPr/>
            <p:nvPr/>
          </p:nvSpPr>
          <p:spPr>
            <a:xfrm flipH="1">
              <a:off x="349132" y="145568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684590" y="498980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8143227" y="220666"/>
              <a:ext cx="784798" cy="592841"/>
              <a:chOff x="8083302" y="199947"/>
              <a:chExt cx="784798" cy="592841"/>
            </a:xfrm>
          </p:grpSpPr>
          <p:sp>
            <p:nvSpPr>
              <p:cNvPr id="17" name="Google Shape;17;p2"/>
              <p:cNvSpPr/>
              <p:nvPr/>
            </p:nvSpPr>
            <p:spPr>
              <a:xfrm rot="-5400000">
                <a:off x="8503172" y="210260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-5400000">
                <a:off x="8074543" y="341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-5400000">
                <a:off x="8710354" y="6350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20;p2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21" name="Google Shape;21;p2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22" name="Google Shape;22;p2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1444481" y="4463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" name="Google Shape;25;p2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5455791" y="121211"/>
              <a:ext cx="2233206" cy="455777"/>
              <a:chOff x="7419699" y="243032"/>
              <a:chExt cx="2079141" cy="424334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9343261" y="243032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8631317" y="370642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2506653" y="4577305"/>
              <a:ext cx="1119854" cy="263735"/>
              <a:chOff x="2597385" y="4338341"/>
              <a:chExt cx="1119854" cy="263735"/>
            </a:xfrm>
          </p:grpSpPr>
          <p:sp>
            <p:nvSpPr>
              <p:cNvPr id="32" name="Google Shape;32;p2"/>
              <p:cNvSpPr/>
              <p:nvPr/>
            </p:nvSpPr>
            <p:spPr>
              <a:xfrm rot="-6299960">
                <a:off x="2621846" y="4362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-6299960">
                <a:off x="3504986" y="43749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35" name="Google Shape;35;p2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38;p2"/>
            <p:cNvSpPr/>
            <p:nvPr/>
          </p:nvSpPr>
          <p:spPr>
            <a:xfrm>
              <a:off x="1200097" y="-2252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391650" y="3130686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" name="Google Shape;41;p2"/>
            <p:cNvGrpSpPr/>
            <p:nvPr/>
          </p:nvGrpSpPr>
          <p:grpSpPr>
            <a:xfrm>
              <a:off x="185843" y="2035621"/>
              <a:ext cx="251398" cy="688907"/>
              <a:chOff x="113835" y="2698525"/>
              <a:chExt cx="251398" cy="688907"/>
            </a:xfrm>
          </p:grpSpPr>
          <p:sp>
            <p:nvSpPr>
              <p:cNvPr id="42" name="Google Shape;42;p2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 rot="5400000">
              <a:off x="4443173" y="4212318"/>
              <a:ext cx="354615" cy="993707"/>
              <a:chOff x="-114765" y="2698525"/>
              <a:chExt cx="354615" cy="993707"/>
            </a:xfrm>
          </p:grpSpPr>
          <p:sp>
            <p:nvSpPr>
              <p:cNvPr id="45" name="Google Shape;45;p2"/>
              <p:cNvSpPr/>
              <p:nvPr/>
            </p:nvSpPr>
            <p:spPr>
              <a:xfrm rot="5400000">
                <a:off x="106721" y="3158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164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-126974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5614454" y="4515112"/>
              <a:ext cx="1699957" cy="403526"/>
              <a:chOff x="7703471" y="102965"/>
              <a:chExt cx="1582681" cy="375688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13155" y="102965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986033" y="148040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7703471" y="21205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2727853" y="121211"/>
              <a:ext cx="839892" cy="485982"/>
              <a:chOff x="2216385" y="4566941"/>
              <a:chExt cx="839892" cy="485982"/>
            </a:xfrm>
          </p:grpSpPr>
          <p:sp>
            <p:nvSpPr>
              <p:cNvPr id="53" name="Google Shape;53;p2"/>
              <p:cNvSpPr/>
              <p:nvPr/>
            </p:nvSpPr>
            <p:spPr>
              <a:xfrm rot="-6299960">
                <a:off x="224084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 flipH="1">
              <a:off x="4021976" y="121211"/>
              <a:ext cx="979584" cy="446538"/>
              <a:chOff x="7684590" y="642952"/>
              <a:chExt cx="979584" cy="446538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2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59" name="Google Shape;59;p2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60" name="Google Shape;60;p2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" name="Google Shape;64;p2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 flipH="1">
            <a:off x="3936299" y="1085089"/>
            <a:ext cx="4061700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 flipH="1">
            <a:off x="3936299" y="3268919"/>
            <a:ext cx="26151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6" name="Google Shape;416;p9"/>
          <p:cNvGrpSpPr/>
          <p:nvPr/>
        </p:nvGrpSpPr>
        <p:grpSpPr>
          <a:xfrm>
            <a:off x="118970" y="70898"/>
            <a:ext cx="9288843" cy="5001703"/>
            <a:chOff x="118970" y="71302"/>
            <a:chExt cx="9288843" cy="5001703"/>
          </a:xfrm>
        </p:grpSpPr>
        <p:sp>
          <p:nvSpPr>
            <p:cNvPr id="417" name="Google Shape;417;p9"/>
            <p:cNvSpPr/>
            <p:nvPr/>
          </p:nvSpPr>
          <p:spPr>
            <a:xfrm flipH="1">
              <a:off x="185857" y="2123204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9"/>
            <p:cNvGrpSpPr/>
            <p:nvPr/>
          </p:nvGrpSpPr>
          <p:grpSpPr>
            <a:xfrm>
              <a:off x="5314952" y="138224"/>
              <a:ext cx="1236948" cy="228145"/>
              <a:chOff x="1498302" y="101475"/>
              <a:chExt cx="1236948" cy="228145"/>
            </a:xfrm>
          </p:grpSpPr>
          <p:sp>
            <p:nvSpPr>
              <p:cNvPr id="419" name="Google Shape;419;p9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9"/>
            <p:cNvGrpSpPr/>
            <p:nvPr/>
          </p:nvGrpSpPr>
          <p:grpSpPr>
            <a:xfrm rot="-5400000">
              <a:off x="60497" y="4035449"/>
              <a:ext cx="1045293" cy="928331"/>
              <a:chOff x="465773" y="263164"/>
              <a:chExt cx="1045293" cy="928331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9"/>
            <p:cNvGrpSpPr/>
            <p:nvPr/>
          </p:nvGrpSpPr>
          <p:grpSpPr>
            <a:xfrm>
              <a:off x="2478348" y="74741"/>
              <a:ext cx="2385606" cy="355111"/>
              <a:chOff x="7419699" y="299699"/>
              <a:chExt cx="2221028" cy="330613"/>
            </a:xfrm>
          </p:grpSpPr>
          <p:sp>
            <p:nvSpPr>
              <p:cNvPr id="427" name="Google Shape;427;p9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" name="Google Shape;431;p9"/>
            <p:cNvGrpSpPr/>
            <p:nvPr/>
          </p:nvGrpSpPr>
          <p:grpSpPr>
            <a:xfrm>
              <a:off x="3046663" y="4760683"/>
              <a:ext cx="1094429" cy="263735"/>
              <a:chOff x="2323185" y="4544866"/>
              <a:chExt cx="1094429" cy="263735"/>
            </a:xfrm>
          </p:grpSpPr>
          <p:sp>
            <p:nvSpPr>
              <p:cNvPr id="432" name="Google Shape;432;p9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9"/>
            <p:cNvGrpSpPr/>
            <p:nvPr/>
          </p:nvGrpSpPr>
          <p:grpSpPr>
            <a:xfrm>
              <a:off x="6753053" y="4748497"/>
              <a:ext cx="1642914" cy="288107"/>
              <a:chOff x="2374837" y="4744366"/>
              <a:chExt cx="1642914" cy="288107"/>
            </a:xfrm>
          </p:grpSpPr>
          <p:sp>
            <p:nvSpPr>
              <p:cNvPr id="435" name="Google Shape;435;p9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38;p9"/>
            <p:cNvSpPr/>
            <p:nvPr/>
          </p:nvSpPr>
          <p:spPr>
            <a:xfrm>
              <a:off x="1489974" y="471523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8293788" y="749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0" name="Google Shape;440;p9"/>
            <p:cNvGrpSpPr/>
            <p:nvPr/>
          </p:nvGrpSpPr>
          <p:grpSpPr>
            <a:xfrm>
              <a:off x="185843" y="2792522"/>
              <a:ext cx="251398" cy="688907"/>
              <a:chOff x="113835" y="2698525"/>
              <a:chExt cx="251398" cy="688907"/>
            </a:xfrm>
          </p:grpSpPr>
          <p:sp>
            <p:nvSpPr>
              <p:cNvPr id="441" name="Google Shape;441;p9"/>
              <p:cNvSpPr/>
              <p:nvPr/>
            </p:nvSpPr>
            <p:spPr>
              <a:xfrm rot="5400000">
                <a:off x="245000" y="32671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 rot="5400000">
                <a:off x="101626" y="27107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9"/>
            <p:cNvGrpSpPr/>
            <p:nvPr/>
          </p:nvGrpSpPr>
          <p:grpSpPr>
            <a:xfrm>
              <a:off x="8838631" y="3821114"/>
              <a:ext cx="138491" cy="925309"/>
              <a:chOff x="101359" y="2766923"/>
              <a:chExt cx="138491" cy="925309"/>
            </a:xfrm>
          </p:grpSpPr>
          <p:sp>
            <p:nvSpPr>
              <p:cNvPr id="444" name="Google Shape;444;p9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6" name="Google Shape;446;p9"/>
            <p:cNvGrpSpPr/>
            <p:nvPr/>
          </p:nvGrpSpPr>
          <p:grpSpPr>
            <a:xfrm>
              <a:off x="7002898" y="85506"/>
              <a:ext cx="839892" cy="333582"/>
              <a:chOff x="2216385" y="4719341"/>
              <a:chExt cx="839892" cy="333582"/>
            </a:xfrm>
          </p:grpSpPr>
          <p:sp>
            <p:nvSpPr>
              <p:cNvPr id="447" name="Google Shape;447;p9"/>
              <p:cNvSpPr/>
              <p:nvPr/>
            </p:nvSpPr>
            <p:spPr>
              <a:xfrm rot="-6299960">
                <a:off x="224084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9"/>
            <p:cNvGrpSpPr/>
            <p:nvPr/>
          </p:nvGrpSpPr>
          <p:grpSpPr>
            <a:xfrm rot="5400000">
              <a:off x="294978" y="-104706"/>
              <a:ext cx="1556364" cy="1908380"/>
              <a:chOff x="35509" y="3264493"/>
              <a:chExt cx="1556364" cy="1908380"/>
            </a:xfrm>
          </p:grpSpPr>
          <p:grpSp>
            <p:nvGrpSpPr>
              <p:cNvPr id="450" name="Google Shape;450;p9"/>
              <p:cNvGrpSpPr/>
              <p:nvPr/>
            </p:nvGrpSpPr>
            <p:grpSpPr>
              <a:xfrm>
                <a:off x="35509" y="3264493"/>
                <a:ext cx="1556364" cy="1908380"/>
                <a:chOff x="81562" y="2967748"/>
                <a:chExt cx="1411540" cy="1730800"/>
              </a:xfrm>
            </p:grpSpPr>
            <p:sp>
              <p:nvSpPr>
                <p:cNvPr id="451" name="Google Shape;451;p9"/>
                <p:cNvSpPr/>
                <p:nvPr/>
              </p:nvSpPr>
              <p:spPr>
                <a:xfrm rot="-1799866">
                  <a:off x="159925" y="3586077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9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9"/>
                <p:cNvSpPr/>
                <p:nvPr/>
              </p:nvSpPr>
              <p:spPr>
                <a:xfrm rot="-1799866">
                  <a:off x="228326" y="2996477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5" name="Google Shape;455;p9"/>
              <p:cNvSpPr/>
              <p:nvPr/>
            </p:nvSpPr>
            <p:spPr>
              <a:xfrm rot="-1799788">
                <a:off x="159691" y="4896851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" name="Google Shape;456;p9"/>
            <p:cNvGrpSpPr/>
            <p:nvPr/>
          </p:nvGrpSpPr>
          <p:grpSpPr>
            <a:xfrm>
              <a:off x="4583757" y="4712095"/>
              <a:ext cx="1726631" cy="360910"/>
              <a:chOff x="5527929" y="4669674"/>
              <a:chExt cx="1726631" cy="360910"/>
            </a:xfrm>
          </p:grpSpPr>
          <p:grpSp>
            <p:nvGrpSpPr>
              <p:cNvPr id="457" name="Google Shape;457;p9"/>
              <p:cNvGrpSpPr/>
              <p:nvPr/>
            </p:nvGrpSpPr>
            <p:grpSpPr>
              <a:xfrm>
                <a:off x="5527929" y="4669674"/>
                <a:ext cx="1726631" cy="360198"/>
                <a:chOff x="9377640" y="155276"/>
                <a:chExt cx="1607514" cy="335349"/>
              </a:xfrm>
            </p:grpSpPr>
            <p:sp>
              <p:nvSpPr>
                <p:cNvPr id="458" name="Google Shape;458;p9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10649333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60" name="Google Shape;460;p9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9"/>
            <p:cNvGrpSpPr/>
            <p:nvPr/>
          </p:nvGrpSpPr>
          <p:grpSpPr>
            <a:xfrm rot="-5400000">
              <a:off x="7699268" y="1908086"/>
              <a:ext cx="2417216" cy="355111"/>
              <a:chOff x="7419699" y="299699"/>
              <a:chExt cx="2250457" cy="330613"/>
            </a:xfrm>
          </p:grpSpPr>
          <p:sp>
            <p:nvSpPr>
              <p:cNvPr id="462" name="Google Shape;462;p9"/>
              <p:cNvSpPr/>
              <p:nvPr/>
            </p:nvSpPr>
            <p:spPr>
              <a:xfrm rot="5400000"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 rot="5400000"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6" name="Google Shape;466;p9"/>
          <p:cNvSpPr txBox="1">
            <a:spLocks noGrp="1"/>
          </p:cNvSpPr>
          <p:nvPr>
            <p:ph type="subTitle" idx="1"/>
          </p:nvPr>
        </p:nvSpPr>
        <p:spPr>
          <a:xfrm>
            <a:off x="4560842" y="2015785"/>
            <a:ext cx="3657900" cy="19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467" name="Google Shape;467;p9"/>
          <p:cNvSpPr txBox="1">
            <a:spLocks noGrp="1"/>
          </p:cNvSpPr>
          <p:nvPr>
            <p:ph type="title"/>
          </p:nvPr>
        </p:nvSpPr>
        <p:spPr>
          <a:xfrm>
            <a:off x="4560950" y="1291693"/>
            <a:ext cx="36579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2" name="Google Shape;532;p13"/>
          <p:cNvGrpSpPr/>
          <p:nvPr/>
        </p:nvGrpSpPr>
        <p:grpSpPr>
          <a:xfrm>
            <a:off x="79065" y="49338"/>
            <a:ext cx="9793335" cy="5044824"/>
            <a:chOff x="79065" y="57973"/>
            <a:chExt cx="9793335" cy="5044824"/>
          </a:xfrm>
        </p:grpSpPr>
        <p:sp>
          <p:nvSpPr>
            <p:cNvPr id="533" name="Google Shape;533;p13"/>
            <p:cNvSpPr/>
            <p:nvPr/>
          </p:nvSpPr>
          <p:spPr>
            <a:xfrm rot="3055618">
              <a:off x="1431383" y="4637483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534;p13"/>
            <p:cNvGrpSpPr/>
            <p:nvPr/>
          </p:nvGrpSpPr>
          <p:grpSpPr>
            <a:xfrm>
              <a:off x="4068946" y="155816"/>
              <a:ext cx="1236948" cy="228145"/>
              <a:chOff x="1498302" y="101475"/>
              <a:chExt cx="1236948" cy="228145"/>
            </a:xfrm>
          </p:grpSpPr>
          <p:sp>
            <p:nvSpPr>
              <p:cNvPr id="535" name="Google Shape;535;p13"/>
              <p:cNvSpPr/>
              <p:nvPr/>
            </p:nvSpPr>
            <p:spPr>
              <a:xfrm rot="-5400000">
                <a:off x="2052772" y="196492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 rot="-5400000">
                <a:off x="1489543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 rot="-5400000">
                <a:off x="2577504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13"/>
            <p:cNvGrpSpPr/>
            <p:nvPr/>
          </p:nvGrpSpPr>
          <p:grpSpPr>
            <a:xfrm flipH="1">
              <a:off x="7988973" y="57973"/>
              <a:ext cx="1045293" cy="928331"/>
              <a:chOff x="465773" y="263164"/>
              <a:chExt cx="1045293" cy="928331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1311668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 rot="-7200043">
                <a:off x="6165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2" name="Google Shape;542;p13"/>
            <p:cNvGrpSpPr/>
            <p:nvPr/>
          </p:nvGrpSpPr>
          <p:grpSpPr>
            <a:xfrm>
              <a:off x="1163259" y="92333"/>
              <a:ext cx="2385606" cy="355111"/>
              <a:chOff x="7419699" y="299699"/>
              <a:chExt cx="2221028" cy="330613"/>
            </a:xfrm>
          </p:grpSpPr>
          <p:sp>
            <p:nvSpPr>
              <p:cNvPr id="543" name="Google Shape;543;p13"/>
              <p:cNvSpPr/>
              <p:nvPr/>
            </p:nvSpPr>
            <p:spPr>
              <a:xfrm>
                <a:off x="9485147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>
                <a:off x="8058439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>
                <a:off x="8702261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3"/>
              <p:cNvSpPr/>
              <p:nvPr/>
            </p:nvSpPr>
            <p:spPr>
              <a:xfrm>
                <a:off x="7419699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7" name="Google Shape;547;p13"/>
            <p:cNvGrpSpPr/>
            <p:nvPr/>
          </p:nvGrpSpPr>
          <p:grpSpPr>
            <a:xfrm>
              <a:off x="2073815" y="4737226"/>
              <a:ext cx="1094429" cy="263735"/>
              <a:chOff x="2323185" y="4544866"/>
              <a:chExt cx="1094429" cy="263735"/>
            </a:xfrm>
          </p:grpSpPr>
          <p:sp>
            <p:nvSpPr>
              <p:cNvPr id="548" name="Google Shape;548;p13"/>
              <p:cNvSpPr/>
              <p:nvPr/>
            </p:nvSpPr>
            <p:spPr>
              <a:xfrm rot="-6299960">
                <a:off x="2347646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3"/>
              <p:cNvSpPr/>
              <p:nvPr/>
            </p:nvSpPr>
            <p:spPr>
              <a:xfrm rot="-6299960">
                <a:off x="320536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13"/>
            <p:cNvSpPr/>
            <p:nvPr/>
          </p:nvSpPr>
          <p:spPr>
            <a:xfrm>
              <a:off x="8758375" y="12083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8134263" y="4691781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" name="Google Shape;552;p13"/>
            <p:cNvGrpSpPr/>
            <p:nvPr/>
          </p:nvGrpSpPr>
          <p:grpSpPr>
            <a:xfrm>
              <a:off x="8758380" y="1868911"/>
              <a:ext cx="251398" cy="2483743"/>
              <a:chOff x="8758380" y="1868911"/>
              <a:chExt cx="251398" cy="2483743"/>
            </a:xfrm>
          </p:grpSpPr>
          <p:sp>
            <p:nvSpPr>
              <p:cNvPr id="553" name="Google Shape;553;p13"/>
              <p:cNvSpPr/>
              <p:nvPr/>
            </p:nvSpPr>
            <p:spPr>
              <a:xfrm>
                <a:off x="8783076" y="186891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>
                <a:off x="8764555" y="2496868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5" name="Google Shape;555;p13"/>
              <p:cNvGrpSpPr/>
              <p:nvPr/>
            </p:nvGrpSpPr>
            <p:grpSpPr>
              <a:xfrm>
                <a:off x="8758380" y="3083809"/>
                <a:ext cx="251398" cy="1268845"/>
                <a:chOff x="185843" y="1455684"/>
                <a:chExt cx="251398" cy="1268845"/>
              </a:xfrm>
            </p:grpSpPr>
            <p:sp>
              <p:nvSpPr>
                <p:cNvPr id="556" name="Google Shape;556;p13"/>
                <p:cNvSpPr/>
                <p:nvPr/>
              </p:nvSpPr>
              <p:spPr>
                <a:xfrm flipH="1">
                  <a:off x="196732" y="1455684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57" name="Google Shape;557;p13"/>
                <p:cNvGrpSpPr/>
                <p:nvPr/>
              </p:nvGrpSpPr>
              <p:grpSpPr>
                <a:xfrm>
                  <a:off x="185843" y="2035621"/>
                  <a:ext cx="251398" cy="688907"/>
                  <a:chOff x="113835" y="2698525"/>
                  <a:chExt cx="251398" cy="688907"/>
                </a:xfrm>
              </p:grpSpPr>
              <p:sp>
                <p:nvSpPr>
                  <p:cNvPr id="558" name="Google Shape;558;p13"/>
                  <p:cNvSpPr/>
                  <p:nvPr/>
                </p:nvSpPr>
                <p:spPr>
                  <a:xfrm rot="5400000">
                    <a:off x="245000" y="3267198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9" name="Google Shape;559;p13"/>
                  <p:cNvSpPr/>
                  <p:nvPr/>
                </p:nvSpPr>
                <p:spPr>
                  <a:xfrm rot="5400000">
                    <a:off x="101626" y="2710734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560" name="Google Shape;560;p13"/>
            <p:cNvGrpSpPr/>
            <p:nvPr/>
          </p:nvGrpSpPr>
          <p:grpSpPr>
            <a:xfrm rot="5400000">
              <a:off x="4029402" y="4406439"/>
              <a:ext cx="138491" cy="925309"/>
              <a:chOff x="101359" y="2766923"/>
              <a:chExt cx="138491" cy="925309"/>
            </a:xfrm>
          </p:grpSpPr>
          <p:sp>
            <p:nvSpPr>
              <p:cNvPr id="561" name="Google Shape;561;p13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3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" name="Google Shape;563;p13"/>
            <p:cNvGrpSpPr/>
            <p:nvPr/>
          </p:nvGrpSpPr>
          <p:grpSpPr>
            <a:xfrm flipH="1">
              <a:off x="109734" y="138023"/>
              <a:ext cx="533442" cy="875719"/>
              <a:chOff x="2584160" y="4646991"/>
              <a:chExt cx="533442" cy="875719"/>
            </a:xfrm>
          </p:grpSpPr>
          <p:sp>
            <p:nvSpPr>
              <p:cNvPr id="564" name="Google Shape;564;p13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3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" name="Google Shape;566;p13"/>
            <p:cNvGrpSpPr/>
            <p:nvPr/>
          </p:nvGrpSpPr>
          <p:grpSpPr>
            <a:xfrm>
              <a:off x="79065" y="2534881"/>
              <a:ext cx="993002" cy="2567917"/>
              <a:chOff x="598871" y="2604956"/>
              <a:chExt cx="993002" cy="2567917"/>
            </a:xfrm>
          </p:grpSpPr>
          <p:grpSp>
            <p:nvGrpSpPr>
              <p:cNvPr id="567" name="Google Shape;567;p13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568" name="Google Shape;568;p13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13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13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13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2" name="Google Shape;572;p13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13"/>
            <p:cNvGrpSpPr/>
            <p:nvPr/>
          </p:nvGrpSpPr>
          <p:grpSpPr>
            <a:xfrm flipH="1">
              <a:off x="5029050" y="4688638"/>
              <a:ext cx="2637465" cy="360910"/>
              <a:chOff x="3769654" y="4669674"/>
              <a:chExt cx="2637465" cy="360910"/>
            </a:xfrm>
          </p:grpSpPr>
          <p:grpSp>
            <p:nvGrpSpPr>
              <p:cNvPr id="574" name="Google Shape;574;p13"/>
              <p:cNvGrpSpPr/>
              <p:nvPr/>
            </p:nvGrpSpPr>
            <p:grpSpPr>
              <a:xfrm>
                <a:off x="3769654" y="4669674"/>
                <a:ext cx="2080632" cy="360198"/>
                <a:chOff x="7740665" y="155276"/>
                <a:chExt cx="1937094" cy="335349"/>
              </a:xfrm>
            </p:grpSpPr>
            <p:sp>
              <p:nvSpPr>
                <p:cNvPr id="575" name="Google Shape;575;p13"/>
                <p:cNvSpPr/>
                <p:nvPr/>
              </p:nvSpPr>
              <p:spPr>
                <a:xfrm>
                  <a:off x="8610087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3"/>
                <p:cNvSpPr/>
                <p:nvPr/>
              </p:nvSpPr>
              <p:spPr>
                <a:xfrm>
                  <a:off x="9377640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13"/>
                <p:cNvSpPr/>
                <p:nvPr/>
              </p:nvSpPr>
              <p:spPr>
                <a:xfrm>
                  <a:off x="774066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8" name="Google Shape;578;p13"/>
              <p:cNvSpPr/>
              <p:nvPr/>
            </p:nvSpPr>
            <p:spPr>
              <a:xfrm>
                <a:off x="6234150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9" name="Google Shape;579;p13"/>
            <p:cNvGrpSpPr/>
            <p:nvPr/>
          </p:nvGrpSpPr>
          <p:grpSpPr>
            <a:xfrm rot="10800000">
              <a:off x="5825977" y="125835"/>
              <a:ext cx="1642914" cy="288107"/>
              <a:chOff x="2374837" y="4744366"/>
              <a:chExt cx="1642914" cy="288107"/>
            </a:xfrm>
          </p:grpSpPr>
          <p:sp>
            <p:nvSpPr>
              <p:cNvPr id="580" name="Google Shape;580;p13"/>
              <p:cNvSpPr/>
              <p:nvPr/>
            </p:nvSpPr>
            <p:spPr>
              <a:xfrm rot="-6299960">
                <a:off x="239929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 rot="-6300015">
                <a:off x="38515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13"/>
            <p:cNvGrpSpPr/>
            <p:nvPr/>
          </p:nvGrpSpPr>
          <p:grpSpPr>
            <a:xfrm rot="5400000">
              <a:off x="-80536" y="1672873"/>
              <a:ext cx="729459" cy="202877"/>
              <a:chOff x="3135892" y="4829596"/>
              <a:chExt cx="729459" cy="202877"/>
            </a:xfrm>
          </p:grpSpPr>
          <p:sp>
            <p:nvSpPr>
              <p:cNvPr id="584" name="Google Shape;584;p13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6" name="Google Shape;586;p13"/>
          <p:cNvSpPr txBox="1">
            <a:spLocks noGrp="1"/>
          </p:cNvSpPr>
          <p:nvPr>
            <p:ph type="title" hasCustomPrompt="1"/>
          </p:nvPr>
        </p:nvSpPr>
        <p:spPr>
          <a:xfrm flipH="1">
            <a:off x="3432949" y="182634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"/>
          </p:nvPr>
        </p:nvSpPr>
        <p:spPr>
          <a:xfrm flipH="1">
            <a:off x="1072069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2"/>
          </p:nvPr>
        </p:nvSpPr>
        <p:spPr>
          <a:xfrm flipH="1">
            <a:off x="1072069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3432949" y="335315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0" name="Google Shape;590;p13"/>
          <p:cNvSpPr txBox="1">
            <a:spLocks noGrp="1"/>
          </p:cNvSpPr>
          <p:nvPr>
            <p:ph type="subTitle" idx="4"/>
          </p:nvPr>
        </p:nvSpPr>
        <p:spPr>
          <a:xfrm flipH="1">
            <a:off x="1072069" y="3122021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1" name="Google Shape;591;p13"/>
          <p:cNvSpPr txBox="1">
            <a:spLocks noGrp="1"/>
          </p:cNvSpPr>
          <p:nvPr>
            <p:ph type="subTitle" idx="5"/>
          </p:nvPr>
        </p:nvSpPr>
        <p:spPr>
          <a:xfrm flipH="1">
            <a:off x="1072069" y="3476047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2" name="Google Shape;592;p13"/>
          <p:cNvSpPr txBox="1">
            <a:spLocks noGrp="1"/>
          </p:cNvSpPr>
          <p:nvPr>
            <p:ph type="title" idx="6" hasCustomPrompt="1"/>
          </p:nvPr>
        </p:nvSpPr>
        <p:spPr>
          <a:xfrm>
            <a:off x="4943051" y="1826334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3" name="Google Shape;593;p13"/>
          <p:cNvSpPr txBox="1">
            <a:spLocks noGrp="1"/>
          </p:cNvSpPr>
          <p:nvPr>
            <p:ph type="subTitle" idx="7"/>
          </p:nvPr>
        </p:nvSpPr>
        <p:spPr>
          <a:xfrm>
            <a:off x="5837831" y="1595200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4" name="Google Shape;594;p13"/>
          <p:cNvSpPr txBox="1">
            <a:spLocks noGrp="1"/>
          </p:cNvSpPr>
          <p:nvPr>
            <p:ph type="subTitle" idx="8"/>
          </p:nvPr>
        </p:nvSpPr>
        <p:spPr>
          <a:xfrm>
            <a:off x="5837831" y="1949225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5" name="Google Shape;595;p13"/>
          <p:cNvSpPr txBox="1">
            <a:spLocks noGrp="1"/>
          </p:cNvSpPr>
          <p:nvPr>
            <p:ph type="title" idx="9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96" name="Google Shape;5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43058" y="3353167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13"/>
          <p:cNvSpPr txBox="1">
            <a:spLocks noGrp="1"/>
          </p:cNvSpPr>
          <p:nvPr>
            <p:ph type="subTitle" idx="14"/>
          </p:nvPr>
        </p:nvSpPr>
        <p:spPr>
          <a:xfrm>
            <a:off x="5837831" y="3122035"/>
            <a:ext cx="2234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598" name="Google Shape;598;p13"/>
          <p:cNvSpPr txBox="1">
            <a:spLocks noGrp="1"/>
          </p:cNvSpPr>
          <p:nvPr>
            <p:ph type="subTitle" idx="15"/>
          </p:nvPr>
        </p:nvSpPr>
        <p:spPr>
          <a:xfrm>
            <a:off x="5837831" y="3476072"/>
            <a:ext cx="22341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3_1_1_1_1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p17"/>
          <p:cNvGrpSpPr/>
          <p:nvPr/>
        </p:nvGrpSpPr>
        <p:grpSpPr>
          <a:xfrm>
            <a:off x="79065" y="49338"/>
            <a:ext cx="9793335" cy="5044824"/>
            <a:chOff x="79065" y="49338"/>
            <a:chExt cx="9793335" cy="5044824"/>
          </a:xfrm>
        </p:grpSpPr>
        <p:sp>
          <p:nvSpPr>
            <p:cNvPr id="764" name="Google Shape;764;p17"/>
            <p:cNvSpPr/>
            <p:nvPr/>
          </p:nvSpPr>
          <p:spPr>
            <a:xfrm rot="-3055618" flipH="1">
              <a:off x="2216542" y="4628847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" name="Google Shape;765;p17"/>
            <p:cNvGrpSpPr/>
            <p:nvPr/>
          </p:nvGrpSpPr>
          <p:grpSpPr>
            <a:xfrm>
              <a:off x="5516746" y="147180"/>
              <a:ext cx="1389348" cy="228145"/>
              <a:chOff x="1345902" y="101476"/>
              <a:chExt cx="1389348" cy="228145"/>
            </a:xfrm>
          </p:grpSpPr>
          <p:sp>
            <p:nvSpPr>
              <p:cNvPr id="766" name="Google Shape;766;p17"/>
              <p:cNvSpPr/>
              <p:nvPr/>
            </p:nvSpPr>
            <p:spPr>
              <a:xfrm rot="5400000">
                <a:off x="1961138" y="11178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7"/>
              <p:cNvSpPr/>
              <p:nvPr/>
            </p:nvSpPr>
            <p:spPr>
              <a:xfrm rot="5400000">
                <a:off x="2615017" y="117463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7"/>
              <p:cNvSpPr/>
              <p:nvPr/>
            </p:nvSpPr>
            <p:spPr>
              <a:xfrm rot="5400000">
                <a:off x="1333693" y="17187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17"/>
            <p:cNvGrpSpPr/>
            <p:nvPr/>
          </p:nvGrpSpPr>
          <p:grpSpPr>
            <a:xfrm>
              <a:off x="7334309" y="83697"/>
              <a:ext cx="1699957" cy="917351"/>
              <a:chOff x="12377482" y="299699"/>
              <a:chExt cx="1582681" cy="854065"/>
            </a:xfrm>
          </p:grpSpPr>
          <p:sp>
            <p:nvSpPr>
              <p:cNvPr id="770" name="Google Shape;770;p17"/>
              <p:cNvSpPr/>
              <p:nvPr/>
            </p:nvSpPr>
            <p:spPr>
              <a:xfrm flipH="1">
                <a:off x="13778092" y="939326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 flipH="1">
                <a:off x="1316038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 flipH="1">
                <a:off x="1237748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 flipH="1">
                <a:off x="13624341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4" name="Google Shape;774;p17"/>
            <p:cNvGrpSpPr/>
            <p:nvPr/>
          </p:nvGrpSpPr>
          <p:grpSpPr>
            <a:xfrm>
              <a:off x="1449244" y="4728590"/>
              <a:ext cx="1719001" cy="263735"/>
              <a:chOff x="1698613" y="4544866"/>
              <a:chExt cx="1719001" cy="263735"/>
            </a:xfrm>
          </p:grpSpPr>
          <p:sp>
            <p:nvSpPr>
              <p:cNvPr id="775" name="Google Shape;775;p17"/>
              <p:cNvSpPr/>
              <p:nvPr/>
            </p:nvSpPr>
            <p:spPr>
              <a:xfrm rot="6299960" flipH="1">
                <a:off x="3177934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7"/>
              <p:cNvSpPr/>
              <p:nvPr/>
            </p:nvSpPr>
            <p:spPr>
              <a:xfrm rot="6299960" flipH="1">
                <a:off x="1719772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17"/>
            <p:cNvSpPr/>
            <p:nvPr/>
          </p:nvSpPr>
          <p:spPr>
            <a:xfrm>
              <a:off x="8758375" y="1199752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134263" y="4683145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17"/>
            <p:cNvGrpSpPr/>
            <p:nvPr/>
          </p:nvGrpSpPr>
          <p:grpSpPr>
            <a:xfrm>
              <a:off x="8758380" y="1860275"/>
              <a:ext cx="251398" cy="2483743"/>
              <a:chOff x="8758380" y="1868911"/>
              <a:chExt cx="251398" cy="2483743"/>
            </a:xfrm>
          </p:grpSpPr>
          <p:sp>
            <p:nvSpPr>
              <p:cNvPr id="780" name="Google Shape;780;p17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7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2" name="Google Shape;782;p17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783" name="Google Shape;783;p17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84" name="Google Shape;784;p17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785" name="Google Shape;785;p17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6" name="Google Shape;786;p17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787" name="Google Shape;787;p17"/>
            <p:cNvGrpSpPr/>
            <p:nvPr/>
          </p:nvGrpSpPr>
          <p:grpSpPr>
            <a:xfrm rot="5400000">
              <a:off x="4029402" y="4397803"/>
              <a:ext cx="138491" cy="925309"/>
              <a:chOff x="101359" y="2766923"/>
              <a:chExt cx="138491" cy="925309"/>
            </a:xfrm>
          </p:grpSpPr>
          <p:sp>
            <p:nvSpPr>
              <p:cNvPr id="788" name="Google Shape;788;p17"/>
              <p:cNvSpPr/>
              <p:nvPr/>
            </p:nvSpPr>
            <p:spPr>
              <a:xfrm rot="5400000">
                <a:off x="106721" y="27772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7"/>
              <p:cNvSpPr/>
              <p:nvPr/>
            </p:nvSpPr>
            <p:spPr>
              <a:xfrm rot="5400000">
                <a:off x="92600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17"/>
            <p:cNvGrpSpPr/>
            <p:nvPr/>
          </p:nvGrpSpPr>
          <p:grpSpPr>
            <a:xfrm flipH="1">
              <a:off x="109734" y="129388"/>
              <a:ext cx="533442" cy="875719"/>
              <a:chOff x="2584160" y="4646991"/>
              <a:chExt cx="533442" cy="875719"/>
            </a:xfrm>
          </p:grpSpPr>
          <p:sp>
            <p:nvSpPr>
              <p:cNvPr id="791" name="Google Shape;791;p17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7"/>
              <p:cNvSpPr/>
              <p:nvPr/>
            </p:nvSpPr>
            <p:spPr>
              <a:xfrm rot="-6299960">
                <a:off x="2933568" y="5338812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3" name="Google Shape;793;p17"/>
            <p:cNvGrpSpPr/>
            <p:nvPr/>
          </p:nvGrpSpPr>
          <p:grpSpPr>
            <a:xfrm>
              <a:off x="79065" y="2526245"/>
              <a:ext cx="993002" cy="2567917"/>
              <a:chOff x="598871" y="2604956"/>
              <a:chExt cx="993002" cy="2567917"/>
            </a:xfrm>
          </p:grpSpPr>
          <p:grpSp>
            <p:nvGrpSpPr>
              <p:cNvPr id="794" name="Google Shape;794;p17"/>
              <p:cNvGrpSpPr/>
              <p:nvPr/>
            </p:nvGrpSpPr>
            <p:grpSpPr>
              <a:xfrm>
                <a:off x="598871" y="2604956"/>
                <a:ext cx="993002" cy="2567917"/>
                <a:chOff x="592502" y="2369583"/>
                <a:chExt cx="900600" cy="2328965"/>
              </a:xfrm>
            </p:grpSpPr>
            <p:sp>
              <p:nvSpPr>
                <p:cNvPr id="795" name="Google Shape;795;p17"/>
                <p:cNvSpPr/>
                <p:nvPr/>
              </p:nvSpPr>
              <p:spPr>
                <a:xfrm rot="-1799866">
                  <a:off x="670864" y="2960738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7"/>
                <p:cNvSpPr/>
                <p:nvPr/>
              </p:nvSpPr>
              <p:spPr>
                <a:xfrm rot="-1799866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7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7"/>
                <p:cNvSpPr/>
                <p:nvPr/>
              </p:nvSpPr>
              <p:spPr>
                <a:xfrm rot="-1799866">
                  <a:off x="730207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99" name="Google Shape;799;p17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0" name="Google Shape;800;p17"/>
            <p:cNvGrpSpPr/>
            <p:nvPr/>
          </p:nvGrpSpPr>
          <p:grpSpPr>
            <a:xfrm flipH="1">
              <a:off x="5029050" y="4680002"/>
              <a:ext cx="2637465" cy="360910"/>
              <a:chOff x="3769654" y="4669674"/>
              <a:chExt cx="2637465" cy="360910"/>
            </a:xfrm>
          </p:grpSpPr>
          <p:grpSp>
            <p:nvGrpSpPr>
              <p:cNvPr id="801" name="Google Shape;801;p17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802" name="Google Shape;802;p17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17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7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5" name="Google Shape;805;p17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6" name="Google Shape;806;p17"/>
            <p:cNvGrpSpPr/>
            <p:nvPr/>
          </p:nvGrpSpPr>
          <p:grpSpPr>
            <a:xfrm rot="10800000">
              <a:off x="1882738" y="117200"/>
              <a:ext cx="1871514" cy="288107"/>
              <a:chOff x="6089475" y="4744366"/>
              <a:chExt cx="1871514" cy="288107"/>
            </a:xfrm>
          </p:grpSpPr>
          <p:sp>
            <p:nvSpPr>
              <p:cNvPr id="807" name="Google Shape;807;p17"/>
              <p:cNvSpPr/>
              <p:nvPr/>
            </p:nvSpPr>
            <p:spPr>
              <a:xfrm rot="6299960" flipH="1">
                <a:off x="7721309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7"/>
              <p:cNvSpPr/>
              <p:nvPr/>
            </p:nvSpPr>
            <p:spPr>
              <a:xfrm rot="6300015" flipH="1">
                <a:off x="6106040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7"/>
              <p:cNvSpPr/>
              <p:nvPr/>
            </p:nvSpPr>
            <p:spPr>
              <a:xfrm rot="6299960" flipH="1">
                <a:off x="701590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0" name="Google Shape;810;p17"/>
            <p:cNvGrpSpPr/>
            <p:nvPr/>
          </p:nvGrpSpPr>
          <p:grpSpPr>
            <a:xfrm rot="5400000">
              <a:off x="-80536" y="1664237"/>
              <a:ext cx="729459" cy="202877"/>
              <a:chOff x="3135892" y="4829596"/>
              <a:chExt cx="729459" cy="202877"/>
            </a:xfrm>
          </p:grpSpPr>
          <p:sp>
            <p:nvSpPr>
              <p:cNvPr id="811" name="Google Shape;811;p17"/>
              <p:cNvSpPr/>
              <p:nvPr/>
            </p:nvSpPr>
            <p:spPr>
              <a:xfrm rot="-6300015">
                <a:off x="3699199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 rot="-6299960">
                <a:off x="3154081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flipH="1">
              <a:off x="1163259" y="49338"/>
              <a:ext cx="3984807" cy="404034"/>
              <a:chOff x="4351973" y="263164"/>
              <a:chExt cx="3984807" cy="404034"/>
            </a:xfrm>
          </p:grpSpPr>
          <p:sp>
            <p:nvSpPr>
              <p:cNvPr id="814" name="Google Shape;814;p17"/>
              <p:cNvSpPr/>
              <p:nvPr/>
            </p:nvSpPr>
            <p:spPr>
              <a:xfrm>
                <a:off x="4351973" y="3885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 flipH="1">
                <a:off x="8137383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 rot="-7200043">
                <a:off x="5036188" y="233573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7" name="Google Shape;817;p17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7"/>
          <p:cNvSpPr txBox="1">
            <a:spLocks noGrp="1"/>
          </p:cNvSpPr>
          <p:nvPr>
            <p:ph type="subTitle" idx="1"/>
          </p:nvPr>
        </p:nvSpPr>
        <p:spPr>
          <a:xfrm>
            <a:off x="99888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19" name="Google Shape;819;p17"/>
          <p:cNvSpPr txBox="1">
            <a:spLocks noGrp="1"/>
          </p:cNvSpPr>
          <p:nvPr>
            <p:ph type="subTitle" idx="2"/>
          </p:nvPr>
        </p:nvSpPr>
        <p:spPr>
          <a:xfrm>
            <a:off x="99888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17"/>
          <p:cNvSpPr txBox="1">
            <a:spLocks noGrp="1"/>
          </p:cNvSpPr>
          <p:nvPr>
            <p:ph type="subTitle" idx="3"/>
          </p:nvPr>
        </p:nvSpPr>
        <p:spPr>
          <a:xfrm>
            <a:off x="6296820" y="2740264"/>
            <a:ext cx="1848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821" name="Google Shape;821;p17"/>
          <p:cNvSpPr txBox="1">
            <a:spLocks noGrp="1"/>
          </p:cNvSpPr>
          <p:nvPr>
            <p:ph type="subTitle" idx="4"/>
          </p:nvPr>
        </p:nvSpPr>
        <p:spPr>
          <a:xfrm>
            <a:off x="6296820" y="3111667"/>
            <a:ext cx="18483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17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823" name="Google Shape;823;p17"/>
          <p:cNvSpPr txBox="1">
            <a:spLocks noGrp="1"/>
          </p:cNvSpPr>
          <p:nvPr>
            <p:ph type="title" idx="5" hasCustomPrompt="1"/>
          </p:nvPr>
        </p:nvSpPr>
        <p:spPr>
          <a:xfrm>
            <a:off x="148008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4" name="Google Shape;824;p17"/>
          <p:cNvSpPr txBox="1">
            <a:spLocks noGrp="1"/>
          </p:cNvSpPr>
          <p:nvPr>
            <p:ph type="title" idx="6" hasCustomPrompt="1"/>
          </p:nvPr>
        </p:nvSpPr>
        <p:spPr>
          <a:xfrm>
            <a:off x="6778020" y="1966808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3"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p28"/>
          <p:cNvGrpSpPr/>
          <p:nvPr/>
        </p:nvGrpSpPr>
        <p:grpSpPr>
          <a:xfrm>
            <a:off x="-391644" y="155750"/>
            <a:ext cx="9927300" cy="5117985"/>
            <a:chOff x="-391644" y="155750"/>
            <a:chExt cx="9927300" cy="5117985"/>
          </a:xfrm>
        </p:grpSpPr>
        <p:sp>
          <p:nvSpPr>
            <p:cNvPr id="1442" name="Google Shape;1442;p28"/>
            <p:cNvSpPr/>
            <p:nvPr/>
          </p:nvSpPr>
          <p:spPr>
            <a:xfrm>
              <a:off x="8615051" y="1082585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3" name="Google Shape;1443;p28"/>
            <p:cNvGrpSpPr/>
            <p:nvPr/>
          </p:nvGrpSpPr>
          <p:grpSpPr>
            <a:xfrm rot="10800000">
              <a:off x="113840" y="155750"/>
              <a:ext cx="1218634" cy="1054356"/>
              <a:chOff x="7684590" y="-41066"/>
              <a:chExt cx="1218634" cy="1054356"/>
            </a:xfrm>
          </p:grpSpPr>
          <p:sp>
            <p:nvSpPr>
              <p:cNvPr id="1444" name="Google Shape;1444;p28"/>
              <p:cNvSpPr/>
              <p:nvPr/>
            </p:nvSpPr>
            <p:spPr>
              <a:xfrm flipH="1"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8"/>
              <p:cNvSpPr/>
              <p:nvPr/>
            </p:nvSpPr>
            <p:spPr>
              <a:xfrm rot="10800000" flipH="1">
                <a:off x="8664170" y="-41066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8"/>
              <p:cNvSpPr/>
              <p:nvPr/>
            </p:nvSpPr>
            <p:spPr>
              <a:xfrm rot="3055618">
                <a:off x="8454717" y="5584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28"/>
            <p:cNvGrpSpPr/>
            <p:nvPr/>
          </p:nvGrpSpPr>
          <p:grpSpPr>
            <a:xfrm rot="10800000">
              <a:off x="215980" y="4337692"/>
              <a:ext cx="784798" cy="586082"/>
              <a:chOff x="8083302" y="256391"/>
              <a:chExt cx="784798" cy="586082"/>
            </a:xfrm>
          </p:grpSpPr>
          <p:sp>
            <p:nvSpPr>
              <p:cNvPr id="1448" name="Google Shape;1448;p28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8"/>
              <p:cNvSpPr/>
              <p:nvPr/>
            </p:nvSpPr>
            <p:spPr>
              <a:xfrm rot="5400000" flipH="1">
                <a:off x="8747867" y="722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8"/>
              <p:cNvSpPr/>
              <p:nvPr/>
            </p:nvSpPr>
            <p:spPr>
              <a:xfrm rot="5400000" flipH="1">
                <a:off x="8071093" y="3302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8"/>
            <p:cNvGrpSpPr/>
            <p:nvPr/>
          </p:nvGrpSpPr>
          <p:grpSpPr>
            <a:xfrm rot="10800000">
              <a:off x="7813799" y="4152143"/>
              <a:ext cx="1178889" cy="853223"/>
              <a:chOff x="464989" y="337489"/>
              <a:chExt cx="1178889" cy="853223"/>
            </a:xfrm>
          </p:grpSpPr>
          <p:sp>
            <p:nvSpPr>
              <p:cNvPr id="1452" name="Google Shape;1452;p28"/>
              <p:cNvSpPr/>
              <p:nvPr/>
            </p:nvSpPr>
            <p:spPr>
              <a:xfrm rot="5400000"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8"/>
              <p:cNvSpPr/>
              <p:nvPr/>
            </p:nvSpPr>
            <p:spPr>
              <a:xfrm>
                <a:off x="1444481" y="59878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8"/>
              <p:cNvSpPr/>
              <p:nvPr/>
            </p:nvSpPr>
            <p:spPr>
              <a:xfrm rot="7200043" flipH="1">
                <a:off x="875263" y="307898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5" name="Google Shape;1455;p28"/>
            <p:cNvGrpSpPr/>
            <p:nvPr/>
          </p:nvGrpSpPr>
          <p:grpSpPr>
            <a:xfrm rot="10800000">
              <a:off x="2584276" y="4471497"/>
              <a:ext cx="2233206" cy="455777"/>
              <a:chOff x="6368337" y="384918"/>
              <a:chExt cx="2079141" cy="424334"/>
            </a:xfrm>
          </p:grpSpPr>
          <p:sp>
            <p:nvSpPr>
              <p:cNvPr id="1456" name="Google Shape;1456;p28"/>
              <p:cNvSpPr/>
              <p:nvPr/>
            </p:nvSpPr>
            <p:spPr>
              <a:xfrm>
                <a:off x="8291900" y="384918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8"/>
              <p:cNvSpPr/>
              <p:nvPr/>
            </p:nvSpPr>
            <p:spPr>
              <a:xfrm>
                <a:off x="7007078" y="467453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8"/>
              <p:cNvSpPr/>
              <p:nvPr/>
            </p:nvSpPr>
            <p:spPr>
              <a:xfrm>
                <a:off x="7579956" y="512528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8"/>
              <p:cNvSpPr/>
              <p:nvPr/>
            </p:nvSpPr>
            <p:spPr>
              <a:xfrm>
                <a:off x="6368337" y="505600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8"/>
            <p:cNvGrpSpPr/>
            <p:nvPr/>
          </p:nvGrpSpPr>
          <p:grpSpPr>
            <a:xfrm>
              <a:off x="3950471" y="283646"/>
              <a:ext cx="1119854" cy="263735"/>
              <a:chOff x="2597385" y="4414541"/>
              <a:chExt cx="1119854" cy="263735"/>
            </a:xfrm>
          </p:grpSpPr>
          <p:sp>
            <p:nvSpPr>
              <p:cNvPr id="1461" name="Google Shape;1461;p28"/>
              <p:cNvSpPr/>
              <p:nvPr/>
            </p:nvSpPr>
            <p:spPr>
              <a:xfrm rot="-6299960">
                <a:off x="2621846" y="44385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8"/>
              <p:cNvSpPr/>
              <p:nvPr/>
            </p:nvSpPr>
            <p:spPr>
              <a:xfrm rot="-6299960">
                <a:off x="3504986" y="44511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3" name="Google Shape;1463;p28"/>
            <p:cNvGrpSpPr/>
            <p:nvPr/>
          </p:nvGrpSpPr>
          <p:grpSpPr>
            <a:xfrm rot="5400000">
              <a:off x="-418751" y="2131527"/>
              <a:ext cx="1580889" cy="485982"/>
              <a:chOff x="1387244" y="4566941"/>
              <a:chExt cx="1580889" cy="485982"/>
            </a:xfrm>
          </p:grpSpPr>
          <p:sp>
            <p:nvSpPr>
              <p:cNvPr id="1464" name="Google Shape;1464;p28"/>
              <p:cNvSpPr/>
              <p:nvPr/>
            </p:nvSpPr>
            <p:spPr>
              <a:xfrm rot="-6299960">
                <a:off x="1411706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8"/>
              <p:cNvSpPr/>
              <p:nvPr/>
            </p:nvSpPr>
            <p:spPr>
              <a:xfrm rot="-6300015">
                <a:off x="2801981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8"/>
              <p:cNvSpPr/>
              <p:nvPr/>
            </p:nvSpPr>
            <p:spPr>
              <a:xfrm rot="-6299960">
                <a:off x="2144325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7" name="Google Shape;1467;p28"/>
            <p:cNvSpPr/>
            <p:nvPr/>
          </p:nvSpPr>
          <p:spPr>
            <a:xfrm flipH="1">
              <a:off x="4919444" y="4508985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8"/>
            <p:cNvSpPr/>
            <p:nvPr/>
          </p:nvSpPr>
          <p:spPr>
            <a:xfrm rot="10800000">
              <a:off x="-391644" y="3538255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8"/>
            <p:cNvSpPr/>
            <p:nvPr/>
          </p:nvSpPr>
          <p:spPr>
            <a:xfrm flipH="1">
              <a:off x="8421631" y="3390567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0" name="Google Shape;1470;p28"/>
            <p:cNvGrpSpPr/>
            <p:nvPr/>
          </p:nvGrpSpPr>
          <p:grpSpPr>
            <a:xfrm flipH="1">
              <a:off x="8706765" y="1662522"/>
              <a:ext cx="251398" cy="688907"/>
              <a:chOff x="113835" y="4092297"/>
              <a:chExt cx="251398" cy="688907"/>
            </a:xfrm>
          </p:grpSpPr>
          <p:sp>
            <p:nvSpPr>
              <p:cNvPr id="1471" name="Google Shape;1471;p28"/>
              <p:cNvSpPr/>
              <p:nvPr/>
            </p:nvSpPr>
            <p:spPr>
              <a:xfrm rot="5400000">
                <a:off x="245000" y="466097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28"/>
              <p:cNvSpPr/>
              <p:nvPr/>
            </p:nvSpPr>
            <p:spPr>
              <a:xfrm rot="5400000">
                <a:off x="101626" y="4104506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3" name="Google Shape;1473;p28"/>
            <p:cNvGrpSpPr/>
            <p:nvPr/>
          </p:nvGrpSpPr>
          <p:grpSpPr>
            <a:xfrm rot="5400000">
              <a:off x="5925091" y="-119440"/>
              <a:ext cx="354615" cy="1069907"/>
              <a:chOff x="-38565" y="2622325"/>
              <a:chExt cx="354615" cy="1069907"/>
            </a:xfrm>
          </p:grpSpPr>
          <p:sp>
            <p:nvSpPr>
              <p:cNvPr id="1474" name="Google Shape;1474;p28"/>
              <p:cNvSpPr/>
              <p:nvPr/>
            </p:nvSpPr>
            <p:spPr>
              <a:xfrm rot="-5400000" flipH="1">
                <a:off x="-48878" y="3082036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8"/>
              <p:cNvSpPr/>
              <p:nvPr/>
            </p:nvSpPr>
            <p:spPr>
              <a:xfrm rot="-5400000" flipH="1">
                <a:off x="55893" y="357199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8"/>
              <p:cNvSpPr/>
              <p:nvPr/>
            </p:nvSpPr>
            <p:spPr>
              <a:xfrm rot="-5400000" flipH="1">
                <a:off x="158304" y="2634534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7" name="Google Shape;1477;p28"/>
            <p:cNvGrpSpPr/>
            <p:nvPr/>
          </p:nvGrpSpPr>
          <p:grpSpPr>
            <a:xfrm flipH="1">
              <a:off x="1829594" y="198083"/>
              <a:ext cx="1699957" cy="367127"/>
              <a:chOff x="7703471" y="215211"/>
              <a:chExt cx="1582681" cy="341799"/>
            </a:xfrm>
          </p:grpSpPr>
          <p:sp>
            <p:nvSpPr>
              <p:cNvPr id="1478" name="Google Shape;1478;p28"/>
              <p:cNvSpPr/>
              <p:nvPr/>
            </p:nvSpPr>
            <p:spPr>
              <a:xfrm rot="10800000" flipH="1">
                <a:off x="8413155" y="343089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28"/>
              <p:cNvSpPr/>
              <p:nvPr/>
            </p:nvSpPr>
            <p:spPr>
              <a:xfrm rot="10800000" flipH="1">
                <a:off x="8986033" y="215211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28"/>
              <p:cNvSpPr/>
              <p:nvPr/>
            </p:nvSpPr>
            <p:spPr>
              <a:xfrm rot="10800000" flipH="1">
                <a:off x="7703471" y="25226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28"/>
            <p:cNvGrpSpPr/>
            <p:nvPr/>
          </p:nvGrpSpPr>
          <p:grpSpPr>
            <a:xfrm rot="10800000">
              <a:off x="1420633" y="4441293"/>
              <a:ext cx="839892" cy="485982"/>
              <a:chOff x="6372012" y="4719341"/>
              <a:chExt cx="839892" cy="485982"/>
            </a:xfrm>
          </p:grpSpPr>
          <p:sp>
            <p:nvSpPr>
              <p:cNvPr id="1482" name="Google Shape;1482;p28"/>
              <p:cNvSpPr/>
              <p:nvPr/>
            </p:nvSpPr>
            <p:spPr>
              <a:xfrm rot="-6299960">
                <a:off x="6396473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28"/>
              <p:cNvSpPr/>
              <p:nvPr/>
            </p:nvSpPr>
            <p:spPr>
              <a:xfrm rot="-6299960">
                <a:off x="7027870" y="50214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28"/>
            <p:cNvGrpSpPr/>
            <p:nvPr/>
          </p:nvGrpSpPr>
          <p:grpSpPr>
            <a:xfrm rot="10800000">
              <a:off x="7134472" y="155750"/>
              <a:ext cx="1823691" cy="2828659"/>
              <a:chOff x="185843" y="2216476"/>
              <a:chExt cx="1823691" cy="2828659"/>
            </a:xfrm>
          </p:grpSpPr>
          <p:grpSp>
            <p:nvGrpSpPr>
              <p:cNvPr id="1485" name="Google Shape;1485;p28"/>
              <p:cNvGrpSpPr/>
              <p:nvPr/>
            </p:nvGrpSpPr>
            <p:grpSpPr>
              <a:xfrm>
                <a:off x="185843" y="2216476"/>
                <a:ext cx="1823691" cy="2828659"/>
                <a:chOff x="217907" y="2017252"/>
                <a:chExt cx="1653992" cy="2565445"/>
              </a:xfrm>
            </p:grpSpPr>
            <p:sp>
              <p:nvSpPr>
                <p:cNvPr id="1486" name="Google Shape;1486;p28"/>
                <p:cNvSpPr/>
                <p:nvPr/>
              </p:nvSpPr>
              <p:spPr>
                <a:xfrm rot="8100000" flipH="1">
                  <a:off x="560272" y="3963205"/>
                  <a:ext cx="179365" cy="36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28"/>
                <p:cNvSpPr/>
                <p:nvPr/>
              </p:nvSpPr>
              <p:spPr>
                <a:xfrm rot="1799866" flipH="1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28"/>
                <p:cNvSpPr/>
                <p:nvPr/>
              </p:nvSpPr>
              <p:spPr>
                <a:xfrm rot="1799866" flipH="1">
                  <a:off x="235410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28"/>
                <p:cNvSpPr/>
                <p:nvPr/>
              </p:nvSpPr>
              <p:spPr>
                <a:xfrm rot="9000134">
                  <a:off x="298387" y="204598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0" name="Google Shape;1490;p28"/>
              <p:cNvSpPr/>
              <p:nvPr/>
            </p:nvSpPr>
            <p:spPr>
              <a:xfrm rot="1799788" flipH="1">
                <a:off x="1143598" y="48476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28"/>
            <p:cNvGrpSpPr/>
            <p:nvPr/>
          </p:nvGrpSpPr>
          <p:grpSpPr>
            <a:xfrm>
              <a:off x="6262987" y="4695917"/>
              <a:ext cx="1147521" cy="301645"/>
              <a:chOff x="6262987" y="4695917"/>
              <a:chExt cx="1147521" cy="301645"/>
            </a:xfrm>
          </p:grpSpPr>
          <p:sp>
            <p:nvSpPr>
              <p:cNvPr id="1492" name="Google Shape;1492;p28"/>
              <p:cNvSpPr/>
              <p:nvPr/>
            </p:nvSpPr>
            <p:spPr>
              <a:xfrm rot="10800000">
                <a:off x="7208487" y="469591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28"/>
              <p:cNvSpPr/>
              <p:nvPr/>
            </p:nvSpPr>
            <p:spPr>
              <a:xfrm rot="10800000">
                <a:off x="6735737" y="469591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8"/>
              <p:cNvSpPr/>
              <p:nvPr/>
            </p:nvSpPr>
            <p:spPr>
              <a:xfrm rot="10800000">
                <a:off x="6262987" y="4785130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5" name="Google Shape;1495;p28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28"/>
          <p:cNvSpPr txBox="1">
            <a:spLocks noGrp="1"/>
          </p:cNvSpPr>
          <p:nvPr>
            <p:ph type="title"/>
          </p:nvPr>
        </p:nvSpPr>
        <p:spPr>
          <a:xfrm>
            <a:off x="1658844" y="1020266"/>
            <a:ext cx="3166800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497" name="Google Shape;1497;p28"/>
          <p:cNvSpPr txBox="1">
            <a:spLocks noGrp="1"/>
          </p:cNvSpPr>
          <p:nvPr>
            <p:ph type="subTitle" idx="1"/>
          </p:nvPr>
        </p:nvSpPr>
        <p:spPr>
          <a:xfrm>
            <a:off x="1658844" y="1952965"/>
            <a:ext cx="31668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98" name="Google Shape;1498;p28"/>
          <p:cNvSpPr txBox="1"/>
          <p:nvPr/>
        </p:nvSpPr>
        <p:spPr>
          <a:xfrm>
            <a:off x="1658844" y="3064225"/>
            <a:ext cx="316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9"/>
          <p:cNvSpPr/>
          <p:nvPr/>
        </p:nvSpPr>
        <p:spPr>
          <a:xfrm flipH="1">
            <a:off x="539400" y="539500"/>
            <a:ext cx="8065200" cy="4069200"/>
          </a:xfrm>
          <a:prstGeom prst="roundRect">
            <a:avLst>
              <a:gd name="adj" fmla="val 5869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29"/>
          <p:cNvGrpSpPr/>
          <p:nvPr/>
        </p:nvGrpSpPr>
        <p:grpSpPr>
          <a:xfrm>
            <a:off x="-727644" y="29530"/>
            <a:ext cx="9818910" cy="5030272"/>
            <a:chOff x="-727644" y="29530"/>
            <a:chExt cx="9818910" cy="5030272"/>
          </a:xfrm>
        </p:grpSpPr>
        <p:sp>
          <p:nvSpPr>
            <p:cNvPr id="1502" name="Google Shape;1502;p29"/>
            <p:cNvSpPr/>
            <p:nvPr/>
          </p:nvSpPr>
          <p:spPr>
            <a:xfrm rot="-7744382">
              <a:off x="7514277" y="51436"/>
              <a:ext cx="199097" cy="463217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3" name="Google Shape;1503;p29"/>
            <p:cNvGrpSpPr/>
            <p:nvPr/>
          </p:nvGrpSpPr>
          <p:grpSpPr>
            <a:xfrm rot="10800000" flipH="1">
              <a:off x="3838862" y="4768174"/>
              <a:ext cx="1236948" cy="228145"/>
              <a:chOff x="-1407385" y="101475"/>
              <a:chExt cx="1236948" cy="228145"/>
            </a:xfrm>
          </p:grpSpPr>
          <p:sp>
            <p:nvSpPr>
              <p:cNvPr id="1504" name="Google Shape;1504;p29"/>
              <p:cNvSpPr/>
              <p:nvPr/>
            </p:nvSpPr>
            <p:spPr>
              <a:xfrm rot="5400000" flipH="1">
                <a:off x="-868349" y="196492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29"/>
              <p:cNvSpPr/>
              <p:nvPr/>
            </p:nvSpPr>
            <p:spPr>
              <a:xfrm rot="5400000" flipH="1">
                <a:off x="-290671" y="20215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29"/>
              <p:cNvSpPr/>
              <p:nvPr/>
            </p:nvSpPr>
            <p:spPr>
              <a:xfrm rot="5400000" flipH="1">
                <a:off x="-1419595" y="113685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7" name="Google Shape;1507;p29"/>
            <p:cNvGrpSpPr/>
            <p:nvPr/>
          </p:nvGrpSpPr>
          <p:grpSpPr>
            <a:xfrm rot="10800000" flipH="1">
              <a:off x="110490" y="4165831"/>
              <a:ext cx="3208289" cy="871887"/>
              <a:chOff x="465773" y="319609"/>
              <a:chExt cx="3208289" cy="871887"/>
            </a:xfrm>
          </p:grpSpPr>
          <p:sp>
            <p:nvSpPr>
              <p:cNvPr id="1508" name="Google Shape;1508;p29"/>
              <p:cNvSpPr/>
              <p:nvPr/>
            </p:nvSpPr>
            <p:spPr>
              <a:xfrm>
                <a:off x="465773" y="998149"/>
                <a:ext cx="19177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57" extrusionOk="0">
                    <a:moveTo>
                      <a:pt x="2619" y="0"/>
                    </a:moveTo>
                    <a:cubicBezTo>
                      <a:pt x="2432" y="0"/>
                      <a:pt x="2259" y="138"/>
                      <a:pt x="2259" y="333"/>
                    </a:cubicBezTo>
                    <a:lnTo>
                      <a:pt x="2098" y="2188"/>
                    </a:lnTo>
                    <a:cubicBezTo>
                      <a:pt x="2057" y="2309"/>
                      <a:pt x="2017" y="2430"/>
                      <a:pt x="1896" y="2470"/>
                    </a:cubicBezTo>
                    <a:lnTo>
                      <a:pt x="283" y="3398"/>
                    </a:lnTo>
                    <a:cubicBezTo>
                      <a:pt x="0" y="3559"/>
                      <a:pt x="41" y="3922"/>
                      <a:pt x="323" y="4043"/>
                    </a:cubicBezTo>
                    <a:lnTo>
                      <a:pt x="2017" y="4769"/>
                    </a:lnTo>
                    <a:cubicBezTo>
                      <a:pt x="2138" y="4809"/>
                      <a:pt x="2219" y="4930"/>
                      <a:pt x="2219" y="5051"/>
                    </a:cubicBezTo>
                    <a:lnTo>
                      <a:pt x="2622" y="6866"/>
                    </a:lnTo>
                    <a:cubicBezTo>
                      <a:pt x="2647" y="7043"/>
                      <a:pt x="2800" y="7157"/>
                      <a:pt x="2960" y="7157"/>
                    </a:cubicBezTo>
                    <a:cubicBezTo>
                      <a:pt x="3055" y="7157"/>
                      <a:pt x="3152" y="7117"/>
                      <a:pt x="3227" y="7027"/>
                    </a:cubicBezTo>
                    <a:lnTo>
                      <a:pt x="4477" y="5616"/>
                    </a:lnTo>
                    <a:cubicBezTo>
                      <a:pt x="4558" y="5535"/>
                      <a:pt x="4679" y="5495"/>
                      <a:pt x="4759" y="5495"/>
                    </a:cubicBezTo>
                    <a:lnTo>
                      <a:pt x="6614" y="5737"/>
                    </a:lnTo>
                    <a:cubicBezTo>
                      <a:pt x="6937" y="5737"/>
                      <a:pt x="7098" y="5414"/>
                      <a:pt x="6977" y="5172"/>
                    </a:cubicBezTo>
                    <a:lnTo>
                      <a:pt x="6010" y="3559"/>
                    </a:lnTo>
                    <a:cubicBezTo>
                      <a:pt x="5969" y="3478"/>
                      <a:pt x="5969" y="3357"/>
                      <a:pt x="6010" y="3236"/>
                    </a:cubicBezTo>
                    <a:lnTo>
                      <a:pt x="6776" y="1542"/>
                    </a:lnTo>
                    <a:cubicBezTo>
                      <a:pt x="6889" y="1278"/>
                      <a:pt x="6685" y="1014"/>
                      <a:pt x="6427" y="1014"/>
                    </a:cubicBezTo>
                    <a:cubicBezTo>
                      <a:pt x="6409" y="1014"/>
                      <a:pt x="6391" y="1016"/>
                      <a:pt x="6372" y="1018"/>
                    </a:cubicBezTo>
                    <a:lnTo>
                      <a:pt x="4558" y="1462"/>
                    </a:lnTo>
                    <a:cubicBezTo>
                      <a:pt x="4437" y="1462"/>
                      <a:pt x="4316" y="1462"/>
                      <a:pt x="4235" y="1381"/>
                    </a:cubicBezTo>
                    <a:lnTo>
                      <a:pt x="2864" y="91"/>
                    </a:lnTo>
                    <a:cubicBezTo>
                      <a:pt x="2789" y="28"/>
                      <a:pt x="2702" y="0"/>
                      <a:pt x="2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29"/>
              <p:cNvSpPr/>
              <p:nvPr/>
            </p:nvSpPr>
            <p:spPr>
              <a:xfrm flipH="1">
                <a:off x="3474664" y="362633"/>
                <a:ext cx="199398" cy="186241"/>
              </a:xfrm>
              <a:custGeom>
                <a:avLst/>
                <a:gdLst/>
                <a:ahLst/>
                <a:cxnLst/>
                <a:rect l="l" t="t" r="r" b="b"/>
                <a:pathLst>
                  <a:path w="7381" h="6894" extrusionOk="0">
                    <a:moveTo>
                      <a:pt x="5570" y="1"/>
                    </a:moveTo>
                    <a:cubicBezTo>
                      <a:pt x="5503" y="1"/>
                      <a:pt x="5432" y="18"/>
                      <a:pt x="5364" y="57"/>
                    </a:cubicBezTo>
                    <a:lnTo>
                      <a:pt x="3751" y="945"/>
                    </a:lnTo>
                    <a:cubicBezTo>
                      <a:pt x="3690" y="985"/>
                      <a:pt x="3630" y="1005"/>
                      <a:pt x="3574" y="1005"/>
                    </a:cubicBezTo>
                    <a:cubicBezTo>
                      <a:pt x="3519" y="1005"/>
                      <a:pt x="3468" y="985"/>
                      <a:pt x="3428" y="945"/>
                    </a:cubicBezTo>
                    <a:lnTo>
                      <a:pt x="1734" y="138"/>
                    </a:lnTo>
                    <a:cubicBezTo>
                      <a:pt x="1690" y="116"/>
                      <a:pt x="1644" y="106"/>
                      <a:pt x="1598" y="106"/>
                    </a:cubicBezTo>
                    <a:cubicBezTo>
                      <a:pt x="1389" y="106"/>
                      <a:pt x="1184" y="310"/>
                      <a:pt x="1250" y="541"/>
                    </a:cubicBezTo>
                    <a:lnTo>
                      <a:pt x="1613" y="2356"/>
                    </a:lnTo>
                    <a:cubicBezTo>
                      <a:pt x="1613" y="2477"/>
                      <a:pt x="1573" y="2598"/>
                      <a:pt x="1492" y="2679"/>
                    </a:cubicBezTo>
                    <a:lnTo>
                      <a:pt x="202" y="4050"/>
                    </a:lnTo>
                    <a:cubicBezTo>
                      <a:pt x="0" y="4252"/>
                      <a:pt x="121" y="4574"/>
                      <a:pt x="444" y="4614"/>
                    </a:cubicBezTo>
                    <a:lnTo>
                      <a:pt x="2299" y="4856"/>
                    </a:lnTo>
                    <a:cubicBezTo>
                      <a:pt x="2380" y="4856"/>
                      <a:pt x="2501" y="4937"/>
                      <a:pt x="2541" y="5058"/>
                    </a:cubicBezTo>
                    <a:lnTo>
                      <a:pt x="3428" y="6712"/>
                    </a:lnTo>
                    <a:cubicBezTo>
                      <a:pt x="3489" y="6833"/>
                      <a:pt x="3620" y="6893"/>
                      <a:pt x="3751" y="6893"/>
                    </a:cubicBezTo>
                    <a:cubicBezTo>
                      <a:pt x="3882" y="6893"/>
                      <a:pt x="4013" y="6833"/>
                      <a:pt x="4073" y="6712"/>
                    </a:cubicBezTo>
                    <a:lnTo>
                      <a:pt x="4840" y="4977"/>
                    </a:lnTo>
                    <a:cubicBezTo>
                      <a:pt x="4880" y="4897"/>
                      <a:pt x="5001" y="4816"/>
                      <a:pt x="5122" y="4776"/>
                    </a:cubicBezTo>
                    <a:lnTo>
                      <a:pt x="6937" y="4453"/>
                    </a:lnTo>
                    <a:cubicBezTo>
                      <a:pt x="7259" y="4413"/>
                      <a:pt x="7380" y="4050"/>
                      <a:pt x="7138" y="3848"/>
                    </a:cubicBezTo>
                    <a:lnTo>
                      <a:pt x="5767" y="2598"/>
                    </a:lnTo>
                    <a:cubicBezTo>
                      <a:pt x="5687" y="2477"/>
                      <a:pt x="5646" y="2396"/>
                      <a:pt x="5646" y="2275"/>
                    </a:cubicBezTo>
                    <a:lnTo>
                      <a:pt x="5929" y="420"/>
                    </a:lnTo>
                    <a:cubicBezTo>
                      <a:pt x="5959" y="176"/>
                      <a:pt x="5781" y="1"/>
                      <a:pt x="55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29"/>
              <p:cNvSpPr/>
              <p:nvPr/>
            </p:nvSpPr>
            <p:spPr>
              <a:xfrm rot="-3599957" flipH="1">
                <a:off x="616588" y="290018"/>
                <a:ext cx="199096" cy="463216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1" name="Google Shape;1511;p29"/>
            <p:cNvGrpSpPr/>
            <p:nvPr/>
          </p:nvGrpSpPr>
          <p:grpSpPr>
            <a:xfrm>
              <a:off x="5595892" y="4704692"/>
              <a:ext cx="2385606" cy="355111"/>
              <a:chOff x="9055515" y="299699"/>
              <a:chExt cx="2221028" cy="330613"/>
            </a:xfrm>
          </p:grpSpPr>
          <p:sp>
            <p:nvSpPr>
              <p:cNvPr id="1512" name="Google Shape;1512;p29"/>
              <p:cNvSpPr/>
              <p:nvPr/>
            </p:nvSpPr>
            <p:spPr>
              <a:xfrm flipH="1">
                <a:off x="9055515" y="313975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29"/>
              <p:cNvSpPr/>
              <p:nvPr/>
            </p:nvSpPr>
            <p:spPr>
              <a:xfrm flipH="1">
                <a:off x="10476760" y="325567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29"/>
              <p:cNvSpPr/>
              <p:nvPr/>
            </p:nvSpPr>
            <p:spPr>
              <a:xfrm flipH="1">
                <a:off x="9693862" y="299699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29"/>
              <p:cNvSpPr/>
              <p:nvPr/>
            </p:nvSpPr>
            <p:spPr>
              <a:xfrm flipH="1">
                <a:off x="10940722" y="363714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29"/>
            <p:cNvGrpSpPr/>
            <p:nvPr/>
          </p:nvGrpSpPr>
          <p:grpSpPr>
            <a:xfrm rot="10800000" flipH="1">
              <a:off x="5976511" y="151175"/>
              <a:ext cx="1094429" cy="263735"/>
              <a:chOff x="3716242" y="4544866"/>
              <a:chExt cx="1094429" cy="263735"/>
            </a:xfrm>
          </p:grpSpPr>
          <p:sp>
            <p:nvSpPr>
              <p:cNvPr id="1517" name="Google Shape;1517;p29"/>
              <p:cNvSpPr/>
              <p:nvPr/>
            </p:nvSpPr>
            <p:spPr>
              <a:xfrm rot="6299960" flipH="1">
                <a:off x="4570991" y="45688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29"/>
              <p:cNvSpPr/>
              <p:nvPr/>
            </p:nvSpPr>
            <p:spPr>
              <a:xfrm rot="6299960" flipH="1">
                <a:off x="3737401" y="4581524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9" name="Google Shape;1519;p29"/>
            <p:cNvSpPr/>
            <p:nvPr/>
          </p:nvSpPr>
          <p:spPr>
            <a:xfrm rot="10800000">
              <a:off x="-727644" y="3589123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-103532" y="29530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1" name="Google Shape;1521;p29"/>
            <p:cNvGrpSpPr/>
            <p:nvPr/>
          </p:nvGrpSpPr>
          <p:grpSpPr>
            <a:xfrm rot="10800000">
              <a:off x="134978" y="799482"/>
              <a:ext cx="251398" cy="2483743"/>
              <a:chOff x="8758380" y="1868911"/>
              <a:chExt cx="251398" cy="2483743"/>
            </a:xfrm>
          </p:grpSpPr>
          <p:sp>
            <p:nvSpPr>
              <p:cNvPr id="1522" name="Google Shape;1522;p29"/>
              <p:cNvSpPr/>
              <p:nvPr/>
            </p:nvSpPr>
            <p:spPr>
              <a:xfrm rot="10800000" flipH="1">
                <a:off x="8783076" y="4140221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29"/>
              <p:cNvSpPr/>
              <p:nvPr/>
            </p:nvSpPr>
            <p:spPr>
              <a:xfrm rot="10800000" flipH="1">
                <a:off x="8764555" y="3477987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24" name="Google Shape;1524;p29"/>
              <p:cNvGrpSpPr/>
              <p:nvPr/>
            </p:nvGrpSpPr>
            <p:grpSpPr>
              <a:xfrm>
                <a:off x="8758380" y="1868911"/>
                <a:ext cx="251398" cy="1268845"/>
                <a:chOff x="185843" y="240786"/>
                <a:chExt cx="251398" cy="1268845"/>
              </a:xfrm>
            </p:grpSpPr>
            <p:sp>
              <p:nvSpPr>
                <p:cNvPr id="1525" name="Google Shape;1525;p29"/>
                <p:cNvSpPr/>
                <p:nvPr/>
              </p:nvSpPr>
              <p:spPr>
                <a:xfrm rot="10800000">
                  <a:off x="196732" y="1335851"/>
                  <a:ext cx="179822" cy="173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3" h="8024" extrusionOk="0">
                      <a:moveTo>
                        <a:pt x="6826" y="0"/>
                      </a:moveTo>
                      <a:cubicBezTo>
                        <a:pt x="6745" y="0"/>
                        <a:pt x="6665" y="22"/>
                        <a:pt x="6593" y="70"/>
                      </a:cubicBezTo>
                      <a:cubicBezTo>
                        <a:pt x="6268" y="314"/>
                        <a:pt x="6064" y="639"/>
                        <a:pt x="4721" y="2104"/>
                      </a:cubicBezTo>
                      <a:cubicBezTo>
                        <a:pt x="4619" y="2225"/>
                        <a:pt x="4538" y="2278"/>
                        <a:pt x="4471" y="2278"/>
                      </a:cubicBezTo>
                      <a:cubicBezTo>
                        <a:pt x="4244" y="2278"/>
                        <a:pt x="4177" y="1674"/>
                        <a:pt x="3988" y="1046"/>
                      </a:cubicBezTo>
                      <a:cubicBezTo>
                        <a:pt x="3884" y="663"/>
                        <a:pt x="3600" y="190"/>
                        <a:pt x="3265" y="190"/>
                      </a:cubicBezTo>
                      <a:cubicBezTo>
                        <a:pt x="3209" y="190"/>
                        <a:pt x="3152" y="203"/>
                        <a:pt x="3093" y="232"/>
                      </a:cubicBezTo>
                      <a:cubicBezTo>
                        <a:pt x="2645" y="436"/>
                        <a:pt x="2808" y="761"/>
                        <a:pt x="2890" y="1168"/>
                      </a:cubicBezTo>
                      <a:cubicBezTo>
                        <a:pt x="3173" y="2260"/>
                        <a:pt x="3375" y="2696"/>
                        <a:pt x="3144" y="2696"/>
                      </a:cubicBezTo>
                      <a:cubicBezTo>
                        <a:pt x="2943" y="2696"/>
                        <a:pt x="2419" y="2370"/>
                        <a:pt x="1343" y="1860"/>
                      </a:cubicBezTo>
                      <a:cubicBezTo>
                        <a:pt x="1116" y="1747"/>
                        <a:pt x="837" y="1633"/>
                        <a:pt x="608" y="1633"/>
                      </a:cubicBezTo>
                      <a:cubicBezTo>
                        <a:pt x="426" y="1633"/>
                        <a:pt x="275" y="1704"/>
                        <a:pt x="204" y="1901"/>
                      </a:cubicBezTo>
                      <a:cubicBezTo>
                        <a:pt x="0" y="2349"/>
                        <a:pt x="570" y="2593"/>
                        <a:pt x="1506" y="3081"/>
                      </a:cubicBezTo>
                      <a:cubicBezTo>
                        <a:pt x="1628" y="3163"/>
                        <a:pt x="1791" y="3163"/>
                        <a:pt x="1913" y="3244"/>
                      </a:cubicBezTo>
                      <a:cubicBezTo>
                        <a:pt x="2198" y="3366"/>
                        <a:pt x="2483" y="3570"/>
                        <a:pt x="2727" y="3773"/>
                      </a:cubicBezTo>
                      <a:cubicBezTo>
                        <a:pt x="2483" y="4099"/>
                        <a:pt x="2116" y="4017"/>
                        <a:pt x="1832" y="4180"/>
                      </a:cubicBezTo>
                      <a:cubicBezTo>
                        <a:pt x="1343" y="4384"/>
                        <a:pt x="896" y="4302"/>
                        <a:pt x="611" y="4791"/>
                      </a:cubicBezTo>
                      <a:cubicBezTo>
                        <a:pt x="489" y="4953"/>
                        <a:pt x="570" y="5197"/>
                        <a:pt x="773" y="5279"/>
                      </a:cubicBezTo>
                      <a:cubicBezTo>
                        <a:pt x="913" y="5325"/>
                        <a:pt x="1057" y="5344"/>
                        <a:pt x="1201" y="5344"/>
                      </a:cubicBezTo>
                      <a:cubicBezTo>
                        <a:pt x="1741" y="5344"/>
                        <a:pt x="2282" y="5086"/>
                        <a:pt x="2562" y="5086"/>
                      </a:cubicBezTo>
                      <a:cubicBezTo>
                        <a:pt x="2732" y="5086"/>
                        <a:pt x="2806" y="5180"/>
                        <a:pt x="2727" y="5482"/>
                      </a:cubicBezTo>
                      <a:cubicBezTo>
                        <a:pt x="2279" y="6947"/>
                        <a:pt x="1872" y="7802"/>
                        <a:pt x="2483" y="8006"/>
                      </a:cubicBezTo>
                      <a:cubicBezTo>
                        <a:pt x="2527" y="8018"/>
                        <a:pt x="2569" y="8023"/>
                        <a:pt x="2608" y="8023"/>
                      </a:cubicBezTo>
                      <a:cubicBezTo>
                        <a:pt x="2963" y="8023"/>
                        <a:pt x="3113" y="7550"/>
                        <a:pt x="3297" y="7110"/>
                      </a:cubicBezTo>
                      <a:cubicBezTo>
                        <a:pt x="3666" y="6043"/>
                        <a:pt x="3798" y="5462"/>
                        <a:pt x="3926" y="5462"/>
                      </a:cubicBezTo>
                      <a:cubicBezTo>
                        <a:pt x="4052" y="5462"/>
                        <a:pt x="4175" y="6022"/>
                        <a:pt x="4518" y="7232"/>
                      </a:cubicBezTo>
                      <a:cubicBezTo>
                        <a:pt x="4658" y="7688"/>
                        <a:pt x="4926" y="7917"/>
                        <a:pt x="5157" y="7917"/>
                      </a:cubicBezTo>
                      <a:cubicBezTo>
                        <a:pt x="5462" y="7917"/>
                        <a:pt x="5703" y="7515"/>
                        <a:pt x="5494" y="6703"/>
                      </a:cubicBezTo>
                      <a:cubicBezTo>
                        <a:pt x="5166" y="5567"/>
                        <a:pt x="5015" y="5099"/>
                        <a:pt x="5234" y="5099"/>
                      </a:cubicBezTo>
                      <a:cubicBezTo>
                        <a:pt x="5424" y="5099"/>
                        <a:pt x="5889" y="5446"/>
                        <a:pt x="6756" y="6011"/>
                      </a:cubicBezTo>
                      <a:cubicBezTo>
                        <a:pt x="6878" y="6093"/>
                        <a:pt x="7000" y="6174"/>
                        <a:pt x="7122" y="6256"/>
                      </a:cubicBezTo>
                      <a:cubicBezTo>
                        <a:pt x="7190" y="6289"/>
                        <a:pt x="7258" y="6304"/>
                        <a:pt x="7324" y="6304"/>
                      </a:cubicBezTo>
                      <a:cubicBezTo>
                        <a:pt x="7736" y="6304"/>
                        <a:pt x="8067" y="5717"/>
                        <a:pt x="7611" y="5401"/>
                      </a:cubicBezTo>
                      <a:cubicBezTo>
                        <a:pt x="5820" y="4139"/>
                        <a:pt x="5209" y="3977"/>
                        <a:pt x="6064" y="3814"/>
                      </a:cubicBezTo>
                      <a:lnTo>
                        <a:pt x="6064" y="3773"/>
                      </a:lnTo>
                      <a:cubicBezTo>
                        <a:pt x="6675" y="3773"/>
                        <a:pt x="7285" y="3692"/>
                        <a:pt x="7855" y="3488"/>
                      </a:cubicBezTo>
                      <a:cubicBezTo>
                        <a:pt x="8302" y="3285"/>
                        <a:pt x="8180" y="2634"/>
                        <a:pt x="7692" y="2593"/>
                      </a:cubicBezTo>
                      <a:cubicBezTo>
                        <a:pt x="7617" y="2585"/>
                        <a:pt x="7538" y="2581"/>
                        <a:pt x="7456" y="2581"/>
                      </a:cubicBezTo>
                      <a:cubicBezTo>
                        <a:pt x="6886" y="2581"/>
                        <a:pt x="6186" y="2757"/>
                        <a:pt x="5884" y="2757"/>
                      </a:cubicBezTo>
                      <a:cubicBezTo>
                        <a:pt x="5805" y="2757"/>
                        <a:pt x="5754" y="2745"/>
                        <a:pt x="5738" y="2715"/>
                      </a:cubicBezTo>
                      <a:cubicBezTo>
                        <a:pt x="5657" y="2552"/>
                        <a:pt x="5861" y="2389"/>
                        <a:pt x="5983" y="2308"/>
                      </a:cubicBezTo>
                      <a:cubicBezTo>
                        <a:pt x="6471" y="1779"/>
                        <a:pt x="6919" y="1250"/>
                        <a:pt x="7326" y="680"/>
                      </a:cubicBezTo>
                      <a:cubicBezTo>
                        <a:pt x="7489" y="353"/>
                        <a:pt x="7154" y="0"/>
                        <a:pt x="68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26" name="Google Shape;1526;p29"/>
                <p:cNvGrpSpPr/>
                <p:nvPr/>
              </p:nvGrpSpPr>
              <p:grpSpPr>
                <a:xfrm>
                  <a:off x="185843" y="240786"/>
                  <a:ext cx="251398" cy="688907"/>
                  <a:chOff x="113835" y="903689"/>
                  <a:chExt cx="251398" cy="688907"/>
                </a:xfrm>
              </p:grpSpPr>
              <p:sp>
                <p:nvSpPr>
                  <p:cNvPr id="1527" name="Google Shape;1527;p29"/>
                  <p:cNvSpPr/>
                  <p:nvPr/>
                </p:nvSpPr>
                <p:spPr>
                  <a:xfrm rot="5400000" flipH="1">
                    <a:off x="245000" y="912449"/>
                    <a:ext cx="128993" cy="1114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1" h="3086" extrusionOk="0">
                        <a:moveTo>
                          <a:pt x="1535" y="1"/>
                        </a:moveTo>
                        <a:cubicBezTo>
                          <a:pt x="668" y="1"/>
                          <a:pt x="1" y="701"/>
                          <a:pt x="1" y="1535"/>
                        </a:cubicBezTo>
                        <a:cubicBezTo>
                          <a:pt x="1" y="2464"/>
                          <a:pt x="755" y="3085"/>
                          <a:pt x="1541" y="3085"/>
                        </a:cubicBezTo>
                        <a:cubicBezTo>
                          <a:pt x="1913" y="3085"/>
                          <a:pt x="2292" y="2947"/>
                          <a:pt x="2603" y="2636"/>
                        </a:cubicBezTo>
                        <a:cubicBezTo>
                          <a:pt x="3570" y="1669"/>
                          <a:pt x="2870" y="1"/>
                          <a:pt x="153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8" name="Google Shape;1528;p29"/>
                  <p:cNvSpPr/>
                  <p:nvPr/>
                </p:nvSpPr>
                <p:spPr>
                  <a:xfrm rot="5400000" flipH="1">
                    <a:off x="101626" y="1434850"/>
                    <a:ext cx="169956" cy="1455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4029" extrusionOk="0">
                        <a:moveTo>
                          <a:pt x="2002" y="1"/>
                        </a:moveTo>
                        <a:cubicBezTo>
                          <a:pt x="902" y="1"/>
                          <a:pt x="1" y="901"/>
                          <a:pt x="1" y="2002"/>
                        </a:cubicBezTo>
                        <a:cubicBezTo>
                          <a:pt x="1" y="3222"/>
                          <a:pt x="995" y="4029"/>
                          <a:pt x="2031" y="4029"/>
                        </a:cubicBezTo>
                        <a:cubicBezTo>
                          <a:pt x="2525" y="4029"/>
                          <a:pt x="3028" y="3846"/>
                          <a:pt x="3437" y="3436"/>
                        </a:cubicBezTo>
                        <a:cubicBezTo>
                          <a:pt x="4704" y="2169"/>
                          <a:pt x="3804" y="1"/>
                          <a:pt x="200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1529" name="Google Shape;1529;p29"/>
            <p:cNvGrpSpPr/>
            <p:nvPr/>
          </p:nvGrpSpPr>
          <p:grpSpPr>
            <a:xfrm rot="5400000" flipH="1">
              <a:off x="4976863" y="-179612"/>
              <a:ext cx="138491" cy="925309"/>
              <a:chOff x="101359" y="4329101"/>
              <a:chExt cx="138491" cy="925309"/>
            </a:xfrm>
          </p:grpSpPr>
          <p:sp>
            <p:nvSpPr>
              <p:cNvPr id="1530" name="Google Shape;1530;p29"/>
              <p:cNvSpPr/>
              <p:nvPr/>
            </p:nvSpPr>
            <p:spPr>
              <a:xfrm rot="5400000" flipH="1">
                <a:off x="106721" y="5121280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29"/>
              <p:cNvSpPr/>
              <p:nvPr/>
            </p:nvSpPr>
            <p:spPr>
              <a:xfrm rot="5400000" flipH="1">
                <a:off x="92600" y="433786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29"/>
            <p:cNvGrpSpPr/>
            <p:nvPr/>
          </p:nvGrpSpPr>
          <p:grpSpPr>
            <a:xfrm rot="10800000" flipH="1">
              <a:off x="8501580" y="4194838"/>
              <a:ext cx="470981" cy="819275"/>
              <a:chOff x="2584160" y="4646991"/>
              <a:chExt cx="470981" cy="819275"/>
            </a:xfrm>
          </p:grpSpPr>
          <p:sp>
            <p:nvSpPr>
              <p:cNvPr id="1533" name="Google Shape;1533;p29"/>
              <p:cNvSpPr/>
              <p:nvPr/>
            </p:nvSpPr>
            <p:spPr>
              <a:xfrm rot="-6299960">
                <a:off x="2608621" y="467096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 rot="6299960" flipH="1">
                <a:off x="2871107" y="5282367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 rot="10800000">
              <a:off x="8072689" y="49338"/>
              <a:ext cx="1018577" cy="2567917"/>
              <a:chOff x="573296" y="2604956"/>
              <a:chExt cx="1018577" cy="2567917"/>
            </a:xfrm>
          </p:grpSpPr>
          <p:grpSp>
            <p:nvGrpSpPr>
              <p:cNvPr id="1536" name="Google Shape;1536;p29"/>
              <p:cNvGrpSpPr/>
              <p:nvPr/>
            </p:nvGrpSpPr>
            <p:grpSpPr>
              <a:xfrm>
                <a:off x="573296" y="2604956"/>
                <a:ext cx="1018577" cy="2567917"/>
                <a:chOff x="569307" y="2369583"/>
                <a:chExt cx="923795" cy="2328965"/>
              </a:xfrm>
            </p:grpSpPr>
            <p:sp>
              <p:nvSpPr>
                <p:cNvPr id="1537" name="Google Shape;1537;p29"/>
                <p:cNvSpPr/>
                <p:nvPr/>
              </p:nvSpPr>
              <p:spPr>
                <a:xfrm rot="-8100000">
                  <a:off x="670863" y="2960722"/>
                  <a:ext cx="179365" cy="361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29"/>
                <p:cNvSpPr/>
                <p:nvPr/>
              </p:nvSpPr>
              <p:spPr>
                <a:xfrm rot="1799866" flipH="1">
                  <a:off x="644343" y="4365872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29"/>
                <p:cNvSpPr/>
                <p:nvPr/>
              </p:nvSpPr>
              <p:spPr>
                <a:xfrm rot="-1799866">
                  <a:off x="1356650" y="4448220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29"/>
                <p:cNvSpPr/>
                <p:nvPr/>
              </p:nvSpPr>
              <p:spPr>
                <a:xfrm rot="1799866" flipH="1">
                  <a:off x="647023" y="2398312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1" name="Google Shape;1541;p29"/>
              <p:cNvSpPr/>
              <p:nvPr/>
            </p:nvSpPr>
            <p:spPr>
              <a:xfrm rot="-1799788">
                <a:off x="673116" y="4154826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29"/>
            <p:cNvGrpSpPr/>
            <p:nvPr/>
          </p:nvGrpSpPr>
          <p:grpSpPr>
            <a:xfrm rot="10800000" flipH="1">
              <a:off x="1478241" y="102587"/>
              <a:ext cx="2637465" cy="360910"/>
              <a:chOff x="3769654" y="4669674"/>
              <a:chExt cx="2637465" cy="360910"/>
            </a:xfrm>
          </p:grpSpPr>
          <p:grpSp>
            <p:nvGrpSpPr>
              <p:cNvPr id="1543" name="Google Shape;1543;p29"/>
              <p:cNvGrpSpPr/>
              <p:nvPr/>
            </p:nvGrpSpPr>
            <p:grpSpPr>
              <a:xfrm>
                <a:off x="4326487" y="4669674"/>
                <a:ext cx="2080632" cy="360198"/>
                <a:chOff x="8259083" y="155276"/>
                <a:chExt cx="1937094" cy="335349"/>
              </a:xfrm>
            </p:grpSpPr>
            <p:sp>
              <p:nvSpPr>
                <p:cNvPr id="1544" name="Google Shape;1544;p29"/>
                <p:cNvSpPr/>
                <p:nvPr/>
              </p:nvSpPr>
              <p:spPr>
                <a:xfrm flipH="1">
                  <a:off x="9165712" y="256637"/>
                  <a:ext cx="161042" cy="21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3" h="9515" extrusionOk="0">
                      <a:moveTo>
                        <a:pt x="3310" y="0"/>
                      </a:moveTo>
                      <a:cubicBezTo>
                        <a:pt x="3161" y="0"/>
                        <a:pt x="3021" y="89"/>
                        <a:pt x="2971" y="238"/>
                      </a:cubicBezTo>
                      <a:cubicBezTo>
                        <a:pt x="2727" y="848"/>
                        <a:pt x="2401" y="3087"/>
                        <a:pt x="895" y="4714"/>
                      </a:cubicBezTo>
                      <a:cubicBezTo>
                        <a:pt x="0" y="5691"/>
                        <a:pt x="2279" y="5651"/>
                        <a:pt x="3866" y="8784"/>
                      </a:cubicBezTo>
                      <a:cubicBezTo>
                        <a:pt x="3988" y="8988"/>
                        <a:pt x="4110" y="9191"/>
                        <a:pt x="4273" y="9354"/>
                      </a:cubicBezTo>
                      <a:cubicBezTo>
                        <a:pt x="4345" y="9462"/>
                        <a:pt x="4457" y="9514"/>
                        <a:pt x="4570" y="9514"/>
                      </a:cubicBezTo>
                      <a:cubicBezTo>
                        <a:pt x="4712" y="9514"/>
                        <a:pt x="4856" y="9431"/>
                        <a:pt x="4924" y="9273"/>
                      </a:cubicBezTo>
                      <a:cubicBezTo>
                        <a:pt x="5209" y="8621"/>
                        <a:pt x="5372" y="6749"/>
                        <a:pt x="6796" y="5040"/>
                      </a:cubicBezTo>
                      <a:cubicBezTo>
                        <a:pt x="6878" y="4918"/>
                        <a:pt x="7000" y="4796"/>
                        <a:pt x="7081" y="4674"/>
                      </a:cubicBezTo>
                      <a:cubicBezTo>
                        <a:pt x="7163" y="4430"/>
                        <a:pt x="7122" y="4145"/>
                        <a:pt x="6919" y="3941"/>
                      </a:cubicBezTo>
                      <a:cubicBezTo>
                        <a:pt x="5738" y="3168"/>
                        <a:pt x="4762" y="2110"/>
                        <a:pt x="4070" y="848"/>
                      </a:cubicBezTo>
                      <a:cubicBezTo>
                        <a:pt x="3948" y="604"/>
                        <a:pt x="3785" y="360"/>
                        <a:pt x="3581" y="116"/>
                      </a:cubicBezTo>
                      <a:cubicBezTo>
                        <a:pt x="3502" y="36"/>
                        <a:pt x="3404" y="0"/>
                        <a:pt x="33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29"/>
                <p:cNvSpPr/>
                <p:nvPr/>
              </p:nvSpPr>
              <p:spPr>
                <a:xfrm flipH="1">
                  <a:off x="8259083" y="155276"/>
                  <a:ext cx="300119" cy="296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9" h="13198" extrusionOk="0">
                      <a:moveTo>
                        <a:pt x="11846" y="1"/>
                      </a:moveTo>
                      <a:cubicBezTo>
                        <a:pt x="11735" y="1"/>
                        <a:pt x="11633" y="37"/>
                        <a:pt x="11558" y="112"/>
                      </a:cubicBezTo>
                      <a:cubicBezTo>
                        <a:pt x="11355" y="274"/>
                        <a:pt x="11273" y="356"/>
                        <a:pt x="11518" y="885"/>
                      </a:cubicBezTo>
                      <a:cubicBezTo>
                        <a:pt x="11721" y="1251"/>
                        <a:pt x="11884" y="1699"/>
                        <a:pt x="11965" y="2146"/>
                      </a:cubicBezTo>
                      <a:cubicBezTo>
                        <a:pt x="12121" y="2922"/>
                        <a:pt x="11499" y="3699"/>
                        <a:pt x="10700" y="3699"/>
                      </a:cubicBezTo>
                      <a:cubicBezTo>
                        <a:pt x="10661" y="3699"/>
                        <a:pt x="10621" y="3697"/>
                        <a:pt x="10582" y="3693"/>
                      </a:cubicBezTo>
                      <a:cubicBezTo>
                        <a:pt x="10256" y="3693"/>
                        <a:pt x="9930" y="3652"/>
                        <a:pt x="9605" y="3571"/>
                      </a:cubicBezTo>
                      <a:cubicBezTo>
                        <a:pt x="9282" y="3503"/>
                        <a:pt x="8959" y="3470"/>
                        <a:pt x="8637" y="3470"/>
                      </a:cubicBezTo>
                      <a:cubicBezTo>
                        <a:pt x="8186" y="3470"/>
                        <a:pt x="7736" y="3534"/>
                        <a:pt x="7285" y="3652"/>
                      </a:cubicBezTo>
                      <a:cubicBezTo>
                        <a:pt x="6390" y="3896"/>
                        <a:pt x="5779" y="4670"/>
                        <a:pt x="5779" y="5606"/>
                      </a:cubicBezTo>
                      <a:lnTo>
                        <a:pt x="5779" y="6623"/>
                      </a:lnTo>
                      <a:cubicBezTo>
                        <a:pt x="5779" y="6664"/>
                        <a:pt x="5779" y="6867"/>
                        <a:pt x="5779" y="6989"/>
                      </a:cubicBezTo>
                      <a:cubicBezTo>
                        <a:pt x="5779" y="7955"/>
                        <a:pt x="5534" y="8348"/>
                        <a:pt x="4844" y="8348"/>
                      </a:cubicBezTo>
                      <a:cubicBezTo>
                        <a:pt x="4690" y="8348"/>
                        <a:pt x="4514" y="8329"/>
                        <a:pt x="4314" y="8292"/>
                      </a:cubicBezTo>
                      <a:cubicBezTo>
                        <a:pt x="4192" y="8251"/>
                        <a:pt x="4111" y="8210"/>
                        <a:pt x="3989" y="8210"/>
                      </a:cubicBezTo>
                      <a:cubicBezTo>
                        <a:pt x="3512" y="8151"/>
                        <a:pt x="3035" y="8113"/>
                        <a:pt x="2543" y="8113"/>
                      </a:cubicBezTo>
                      <a:cubicBezTo>
                        <a:pt x="2362" y="8113"/>
                        <a:pt x="2180" y="8118"/>
                        <a:pt x="1995" y="8129"/>
                      </a:cubicBezTo>
                      <a:cubicBezTo>
                        <a:pt x="855" y="8170"/>
                        <a:pt x="0" y="9106"/>
                        <a:pt x="41" y="10245"/>
                      </a:cubicBezTo>
                      <a:cubicBezTo>
                        <a:pt x="82" y="10978"/>
                        <a:pt x="204" y="11710"/>
                        <a:pt x="407" y="12402"/>
                      </a:cubicBezTo>
                      <a:cubicBezTo>
                        <a:pt x="489" y="12687"/>
                        <a:pt x="652" y="12890"/>
                        <a:pt x="855" y="13053"/>
                      </a:cubicBezTo>
                      <a:cubicBezTo>
                        <a:pt x="938" y="13152"/>
                        <a:pt x="1054" y="13198"/>
                        <a:pt x="1171" y="13198"/>
                      </a:cubicBezTo>
                      <a:cubicBezTo>
                        <a:pt x="1342" y="13198"/>
                        <a:pt x="1515" y="13100"/>
                        <a:pt x="1588" y="12931"/>
                      </a:cubicBezTo>
                      <a:cubicBezTo>
                        <a:pt x="1750" y="12687"/>
                        <a:pt x="1791" y="12402"/>
                        <a:pt x="1750" y="12076"/>
                      </a:cubicBezTo>
                      <a:cubicBezTo>
                        <a:pt x="1628" y="11588"/>
                        <a:pt x="1506" y="11100"/>
                        <a:pt x="1465" y="10571"/>
                      </a:cubicBezTo>
                      <a:cubicBezTo>
                        <a:pt x="1384" y="9797"/>
                        <a:pt x="1588" y="9594"/>
                        <a:pt x="2361" y="9553"/>
                      </a:cubicBezTo>
                      <a:cubicBezTo>
                        <a:pt x="2476" y="9546"/>
                        <a:pt x="2593" y="9543"/>
                        <a:pt x="2710" y="9543"/>
                      </a:cubicBezTo>
                      <a:cubicBezTo>
                        <a:pt x="3256" y="9543"/>
                        <a:pt x="3819" y="9616"/>
                        <a:pt x="4355" y="9716"/>
                      </a:cubicBezTo>
                      <a:cubicBezTo>
                        <a:pt x="4532" y="9767"/>
                        <a:pt x="4713" y="9791"/>
                        <a:pt x="4892" y="9791"/>
                      </a:cubicBezTo>
                      <a:cubicBezTo>
                        <a:pt x="5580" y="9791"/>
                        <a:pt x="6255" y="9434"/>
                        <a:pt x="6675" y="8821"/>
                      </a:cubicBezTo>
                      <a:cubicBezTo>
                        <a:pt x="7041" y="8292"/>
                        <a:pt x="7204" y="7681"/>
                        <a:pt x="7163" y="7030"/>
                      </a:cubicBezTo>
                      <a:cubicBezTo>
                        <a:pt x="7163" y="6664"/>
                        <a:pt x="7163" y="6297"/>
                        <a:pt x="7163" y="5931"/>
                      </a:cubicBezTo>
                      <a:cubicBezTo>
                        <a:pt x="7163" y="5199"/>
                        <a:pt x="7367" y="4954"/>
                        <a:pt x="8140" y="4914"/>
                      </a:cubicBezTo>
                      <a:cubicBezTo>
                        <a:pt x="8292" y="4904"/>
                        <a:pt x="8445" y="4899"/>
                        <a:pt x="8598" y="4899"/>
                      </a:cubicBezTo>
                      <a:cubicBezTo>
                        <a:pt x="9058" y="4899"/>
                        <a:pt x="9523" y="4944"/>
                        <a:pt x="10012" y="5036"/>
                      </a:cubicBezTo>
                      <a:cubicBezTo>
                        <a:pt x="10204" y="5080"/>
                        <a:pt x="10395" y="5101"/>
                        <a:pt x="10584" y="5101"/>
                      </a:cubicBezTo>
                      <a:cubicBezTo>
                        <a:pt x="11800" y="5101"/>
                        <a:pt x="12904" y="4234"/>
                        <a:pt x="13186" y="3001"/>
                      </a:cubicBezTo>
                      <a:cubicBezTo>
                        <a:pt x="13349" y="2024"/>
                        <a:pt x="13064" y="1048"/>
                        <a:pt x="12413" y="315"/>
                      </a:cubicBezTo>
                      <a:cubicBezTo>
                        <a:pt x="12258" y="109"/>
                        <a:pt x="12038" y="1"/>
                        <a:pt x="118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29"/>
                <p:cNvSpPr/>
                <p:nvPr/>
              </p:nvSpPr>
              <p:spPr>
                <a:xfrm flipH="1">
                  <a:off x="9860355" y="224027"/>
                  <a:ext cx="335821" cy="266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47" name="Google Shape;1547;p29"/>
              <p:cNvSpPr/>
              <p:nvPr/>
            </p:nvSpPr>
            <p:spPr>
              <a:xfrm flipH="1">
                <a:off x="3769654" y="4800821"/>
                <a:ext cx="172969" cy="229763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8" name="Google Shape;1548;p29"/>
            <p:cNvGrpSpPr/>
            <p:nvPr/>
          </p:nvGrpSpPr>
          <p:grpSpPr>
            <a:xfrm flipH="1">
              <a:off x="956386" y="4738194"/>
              <a:ext cx="1642914" cy="288107"/>
              <a:chOff x="1655357" y="4744366"/>
              <a:chExt cx="1642914" cy="288107"/>
            </a:xfrm>
          </p:grpSpPr>
          <p:sp>
            <p:nvSpPr>
              <p:cNvPr id="1549" name="Google Shape;1549;p29"/>
              <p:cNvSpPr/>
              <p:nvPr/>
            </p:nvSpPr>
            <p:spPr>
              <a:xfrm rot="6299960" flipH="1">
                <a:off x="3058591" y="4768337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29"/>
              <p:cNvSpPr/>
              <p:nvPr/>
            </p:nvSpPr>
            <p:spPr>
              <a:xfrm rot="6300015" flipH="1">
                <a:off x="1671921" y="48476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29"/>
              <p:cNvSpPr/>
              <p:nvPr/>
            </p:nvSpPr>
            <p:spPr>
              <a:xfrm rot="6299960" flipH="1">
                <a:off x="2353182" y="484857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2" name="Google Shape;1552;p29"/>
            <p:cNvGrpSpPr/>
            <p:nvPr/>
          </p:nvGrpSpPr>
          <p:grpSpPr>
            <a:xfrm rot="-5400000">
              <a:off x="8523624" y="3276385"/>
              <a:ext cx="729459" cy="202877"/>
              <a:chOff x="3135892" y="4857387"/>
              <a:chExt cx="729459" cy="202877"/>
            </a:xfrm>
          </p:grpSpPr>
          <p:sp>
            <p:nvSpPr>
              <p:cNvPr id="1553" name="Google Shape;1553;p29"/>
              <p:cNvSpPr/>
              <p:nvPr/>
            </p:nvSpPr>
            <p:spPr>
              <a:xfrm rot="-4499985" flipH="1">
                <a:off x="3699199" y="4893114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29"/>
              <p:cNvSpPr/>
              <p:nvPr/>
            </p:nvSpPr>
            <p:spPr>
              <a:xfrm rot="-4500040" flipH="1">
                <a:off x="3154081" y="4876366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0"/>
          <p:cNvSpPr/>
          <p:nvPr/>
        </p:nvSpPr>
        <p:spPr>
          <a:xfrm flipH="1">
            <a:off x="838950" y="828900"/>
            <a:ext cx="7466100" cy="3485700"/>
          </a:xfrm>
          <a:prstGeom prst="roundRect">
            <a:avLst>
              <a:gd name="adj" fmla="val 5869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7" name="Google Shape;1557;p30"/>
          <p:cNvGrpSpPr/>
          <p:nvPr/>
        </p:nvGrpSpPr>
        <p:grpSpPr>
          <a:xfrm rot="10800000">
            <a:off x="-391650" y="79550"/>
            <a:ext cx="9927306" cy="5194185"/>
            <a:chOff x="-391656" y="-72850"/>
            <a:chExt cx="9927306" cy="5194185"/>
          </a:xfrm>
        </p:grpSpPr>
        <p:sp>
          <p:nvSpPr>
            <p:cNvPr id="1558" name="Google Shape;1558;p30"/>
            <p:cNvSpPr/>
            <p:nvPr/>
          </p:nvSpPr>
          <p:spPr>
            <a:xfrm rot="10800000">
              <a:off x="349132" y="3311541"/>
              <a:ext cx="179822" cy="173780"/>
            </a:xfrm>
            <a:custGeom>
              <a:avLst/>
              <a:gdLst/>
              <a:ahLst/>
              <a:cxnLst/>
              <a:rect l="l" t="t" r="r" b="b"/>
              <a:pathLst>
                <a:path w="8303" h="8024" extrusionOk="0">
                  <a:moveTo>
                    <a:pt x="6826" y="0"/>
                  </a:moveTo>
                  <a:cubicBezTo>
                    <a:pt x="6745" y="0"/>
                    <a:pt x="6665" y="22"/>
                    <a:pt x="6593" y="70"/>
                  </a:cubicBezTo>
                  <a:cubicBezTo>
                    <a:pt x="6268" y="314"/>
                    <a:pt x="6064" y="639"/>
                    <a:pt x="4721" y="2104"/>
                  </a:cubicBezTo>
                  <a:cubicBezTo>
                    <a:pt x="4619" y="2225"/>
                    <a:pt x="4538" y="2278"/>
                    <a:pt x="4471" y="2278"/>
                  </a:cubicBezTo>
                  <a:cubicBezTo>
                    <a:pt x="4244" y="2278"/>
                    <a:pt x="4177" y="1674"/>
                    <a:pt x="3988" y="1046"/>
                  </a:cubicBezTo>
                  <a:cubicBezTo>
                    <a:pt x="3884" y="663"/>
                    <a:pt x="3600" y="190"/>
                    <a:pt x="3265" y="190"/>
                  </a:cubicBezTo>
                  <a:cubicBezTo>
                    <a:pt x="3209" y="190"/>
                    <a:pt x="3152" y="203"/>
                    <a:pt x="3093" y="232"/>
                  </a:cubicBezTo>
                  <a:cubicBezTo>
                    <a:pt x="2645" y="436"/>
                    <a:pt x="2808" y="761"/>
                    <a:pt x="2890" y="1168"/>
                  </a:cubicBezTo>
                  <a:cubicBezTo>
                    <a:pt x="3173" y="2260"/>
                    <a:pt x="3375" y="2696"/>
                    <a:pt x="3144" y="2696"/>
                  </a:cubicBezTo>
                  <a:cubicBezTo>
                    <a:pt x="2943" y="2696"/>
                    <a:pt x="2419" y="2370"/>
                    <a:pt x="1343" y="1860"/>
                  </a:cubicBezTo>
                  <a:cubicBezTo>
                    <a:pt x="1116" y="1747"/>
                    <a:pt x="837" y="1633"/>
                    <a:pt x="608" y="1633"/>
                  </a:cubicBezTo>
                  <a:cubicBezTo>
                    <a:pt x="426" y="1633"/>
                    <a:pt x="275" y="1704"/>
                    <a:pt x="204" y="1901"/>
                  </a:cubicBezTo>
                  <a:cubicBezTo>
                    <a:pt x="0" y="2349"/>
                    <a:pt x="570" y="2593"/>
                    <a:pt x="1506" y="3081"/>
                  </a:cubicBezTo>
                  <a:cubicBezTo>
                    <a:pt x="1628" y="3163"/>
                    <a:pt x="1791" y="3163"/>
                    <a:pt x="1913" y="3244"/>
                  </a:cubicBezTo>
                  <a:cubicBezTo>
                    <a:pt x="2198" y="3366"/>
                    <a:pt x="2483" y="3570"/>
                    <a:pt x="2727" y="3773"/>
                  </a:cubicBezTo>
                  <a:cubicBezTo>
                    <a:pt x="2483" y="4099"/>
                    <a:pt x="2116" y="4017"/>
                    <a:pt x="1832" y="4180"/>
                  </a:cubicBezTo>
                  <a:cubicBezTo>
                    <a:pt x="1343" y="4384"/>
                    <a:pt x="896" y="4302"/>
                    <a:pt x="611" y="4791"/>
                  </a:cubicBezTo>
                  <a:cubicBezTo>
                    <a:pt x="489" y="4953"/>
                    <a:pt x="570" y="5197"/>
                    <a:pt x="773" y="5279"/>
                  </a:cubicBezTo>
                  <a:cubicBezTo>
                    <a:pt x="913" y="5325"/>
                    <a:pt x="1057" y="5344"/>
                    <a:pt x="1201" y="5344"/>
                  </a:cubicBezTo>
                  <a:cubicBezTo>
                    <a:pt x="1741" y="5344"/>
                    <a:pt x="2282" y="5086"/>
                    <a:pt x="2562" y="5086"/>
                  </a:cubicBezTo>
                  <a:cubicBezTo>
                    <a:pt x="2732" y="5086"/>
                    <a:pt x="2806" y="5180"/>
                    <a:pt x="2727" y="5482"/>
                  </a:cubicBezTo>
                  <a:cubicBezTo>
                    <a:pt x="2279" y="6947"/>
                    <a:pt x="1872" y="7802"/>
                    <a:pt x="2483" y="8006"/>
                  </a:cubicBezTo>
                  <a:cubicBezTo>
                    <a:pt x="2527" y="8018"/>
                    <a:pt x="2569" y="8023"/>
                    <a:pt x="2608" y="8023"/>
                  </a:cubicBezTo>
                  <a:cubicBezTo>
                    <a:pt x="2963" y="8023"/>
                    <a:pt x="3113" y="7550"/>
                    <a:pt x="3297" y="7110"/>
                  </a:cubicBezTo>
                  <a:cubicBezTo>
                    <a:pt x="3666" y="6043"/>
                    <a:pt x="3798" y="5462"/>
                    <a:pt x="3926" y="5462"/>
                  </a:cubicBezTo>
                  <a:cubicBezTo>
                    <a:pt x="4052" y="5462"/>
                    <a:pt x="4175" y="6022"/>
                    <a:pt x="4518" y="7232"/>
                  </a:cubicBezTo>
                  <a:cubicBezTo>
                    <a:pt x="4658" y="7688"/>
                    <a:pt x="4926" y="7917"/>
                    <a:pt x="5157" y="7917"/>
                  </a:cubicBezTo>
                  <a:cubicBezTo>
                    <a:pt x="5462" y="7917"/>
                    <a:pt x="5703" y="7515"/>
                    <a:pt x="5494" y="6703"/>
                  </a:cubicBezTo>
                  <a:cubicBezTo>
                    <a:pt x="5166" y="5567"/>
                    <a:pt x="5015" y="5099"/>
                    <a:pt x="5234" y="5099"/>
                  </a:cubicBezTo>
                  <a:cubicBezTo>
                    <a:pt x="5424" y="5099"/>
                    <a:pt x="5889" y="5446"/>
                    <a:pt x="6756" y="6011"/>
                  </a:cubicBezTo>
                  <a:cubicBezTo>
                    <a:pt x="6878" y="6093"/>
                    <a:pt x="7000" y="6174"/>
                    <a:pt x="7122" y="6256"/>
                  </a:cubicBezTo>
                  <a:cubicBezTo>
                    <a:pt x="7190" y="6289"/>
                    <a:pt x="7258" y="6304"/>
                    <a:pt x="7324" y="6304"/>
                  </a:cubicBezTo>
                  <a:cubicBezTo>
                    <a:pt x="7736" y="6304"/>
                    <a:pt x="8067" y="5717"/>
                    <a:pt x="7611" y="5401"/>
                  </a:cubicBezTo>
                  <a:cubicBezTo>
                    <a:pt x="5820" y="4139"/>
                    <a:pt x="5209" y="3977"/>
                    <a:pt x="6064" y="3814"/>
                  </a:cubicBezTo>
                  <a:lnTo>
                    <a:pt x="6064" y="3773"/>
                  </a:lnTo>
                  <a:cubicBezTo>
                    <a:pt x="6675" y="3773"/>
                    <a:pt x="7285" y="3692"/>
                    <a:pt x="7855" y="3488"/>
                  </a:cubicBezTo>
                  <a:cubicBezTo>
                    <a:pt x="8302" y="3285"/>
                    <a:pt x="8180" y="2634"/>
                    <a:pt x="7692" y="2593"/>
                  </a:cubicBezTo>
                  <a:cubicBezTo>
                    <a:pt x="7617" y="2585"/>
                    <a:pt x="7538" y="2581"/>
                    <a:pt x="7456" y="2581"/>
                  </a:cubicBezTo>
                  <a:cubicBezTo>
                    <a:pt x="6886" y="2581"/>
                    <a:pt x="6186" y="2757"/>
                    <a:pt x="5884" y="2757"/>
                  </a:cubicBezTo>
                  <a:cubicBezTo>
                    <a:pt x="5805" y="2757"/>
                    <a:pt x="5754" y="2745"/>
                    <a:pt x="5738" y="2715"/>
                  </a:cubicBezTo>
                  <a:cubicBezTo>
                    <a:pt x="5657" y="2552"/>
                    <a:pt x="5861" y="2389"/>
                    <a:pt x="5983" y="2308"/>
                  </a:cubicBezTo>
                  <a:cubicBezTo>
                    <a:pt x="6471" y="1779"/>
                    <a:pt x="6919" y="1250"/>
                    <a:pt x="7326" y="680"/>
                  </a:cubicBezTo>
                  <a:cubicBezTo>
                    <a:pt x="7489" y="353"/>
                    <a:pt x="7154" y="0"/>
                    <a:pt x="6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9" name="Google Shape;1559;p30"/>
            <p:cNvGrpSpPr/>
            <p:nvPr/>
          </p:nvGrpSpPr>
          <p:grpSpPr>
            <a:xfrm>
              <a:off x="7811531" y="4143180"/>
              <a:ext cx="1218634" cy="978156"/>
              <a:chOff x="7684590" y="111334"/>
              <a:chExt cx="1218634" cy="978156"/>
            </a:xfrm>
          </p:grpSpPr>
          <p:sp>
            <p:nvSpPr>
              <p:cNvPr id="1560" name="Google Shape;1560;p30"/>
              <p:cNvSpPr/>
              <p:nvPr/>
            </p:nvSpPr>
            <p:spPr>
              <a:xfrm>
                <a:off x="7684590" y="6618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0"/>
              <p:cNvSpPr/>
              <p:nvPr/>
            </p:nvSpPr>
            <p:spPr>
              <a:xfrm>
                <a:off x="8664170" y="111334"/>
                <a:ext cx="239055" cy="246709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10379" extrusionOk="0">
                    <a:moveTo>
                      <a:pt x="3479" y="1"/>
                    </a:moveTo>
                    <a:cubicBezTo>
                      <a:pt x="3152" y="1"/>
                      <a:pt x="2797" y="226"/>
                      <a:pt x="2878" y="577"/>
                    </a:cubicBezTo>
                    <a:cubicBezTo>
                      <a:pt x="3039" y="1344"/>
                      <a:pt x="3322" y="2110"/>
                      <a:pt x="3644" y="2836"/>
                    </a:cubicBezTo>
                    <a:cubicBezTo>
                      <a:pt x="3725" y="2997"/>
                      <a:pt x="3886" y="3239"/>
                      <a:pt x="3725" y="3360"/>
                    </a:cubicBezTo>
                    <a:cubicBezTo>
                      <a:pt x="3711" y="3374"/>
                      <a:pt x="3690" y="3380"/>
                      <a:pt x="3664" y="3380"/>
                    </a:cubicBezTo>
                    <a:cubicBezTo>
                      <a:pt x="3378" y="3380"/>
                      <a:pt x="2405" y="2657"/>
                      <a:pt x="1668" y="2473"/>
                    </a:cubicBezTo>
                    <a:cubicBezTo>
                      <a:pt x="1622" y="2462"/>
                      <a:pt x="1577" y="2457"/>
                      <a:pt x="1534" y="2457"/>
                    </a:cubicBezTo>
                    <a:cubicBezTo>
                      <a:pt x="1092" y="2457"/>
                      <a:pt x="853" y="2992"/>
                      <a:pt x="1184" y="3360"/>
                    </a:cubicBezTo>
                    <a:cubicBezTo>
                      <a:pt x="1709" y="3804"/>
                      <a:pt x="2313" y="4167"/>
                      <a:pt x="2959" y="4409"/>
                    </a:cubicBezTo>
                    <a:lnTo>
                      <a:pt x="2959" y="4449"/>
                    </a:lnTo>
                    <a:cubicBezTo>
                      <a:pt x="3806" y="4973"/>
                      <a:pt x="3039" y="4893"/>
                      <a:pt x="620" y="5538"/>
                    </a:cubicBezTo>
                    <a:cubicBezTo>
                      <a:pt x="0" y="5732"/>
                      <a:pt x="161" y="6632"/>
                      <a:pt x="782" y="6632"/>
                    </a:cubicBezTo>
                    <a:cubicBezTo>
                      <a:pt x="808" y="6632"/>
                      <a:pt x="834" y="6630"/>
                      <a:pt x="862" y="6627"/>
                    </a:cubicBezTo>
                    <a:cubicBezTo>
                      <a:pt x="1063" y="6627"/>
                      <a:pt x="1225" y="6586"/>
                      <a:pt x="1386" y="6546"/>
                    </a:cubicBezTo>
                    <a:cubicBezTo>
                      <a:pt x="2359" y="6323"/>
                      <a:pt x="2960" y="6150"/>
                      <a:pt x="3241" y="6150"/>
                    </a:cubicBezTo>
                    <a:cubicBezTo>
                      <a:pt x="3670" y="6150"/>
                      <a:pt x="3352" y="6553"/>
                      <a:pt x="2475" y="7796"/>
                    </a:cubicBezTo>
                    <a:cubicBezTo>
                      <a:pt x="1820" y="8687"/>
                      <a:pt x="2033" y="9237"/>
                      <a:pt x="2472" y="9237"/>
                    </a:cubicBezTo>
                    <a:cubicBezTo>
                      <a:pt x="2710" y="9237"/>
                      <a:pt x="3013" y="9077"/>
                      <a:pt x="3281" y="8724"/>
                    </a:cubicBezTo>
                    <a:cubicBezTo>
                      <a:pt x="4103" y="7616"/>
                      <a:pt x="4463" y="7060"/>
                      <a:pt x="4610" y="7060"/>
                    </a:cubicBezTo>
                    <a:cubicBezTo>
                      <a:pt x="4773" y="7060"/>
                      <a:pt x="4674" y="7747"/>
                      <a:pt x="4653" y="9127"/>
                    </a:cubicBezTo>
                    <a:cubicBezTo>
                      <a:pt x="4653" y="9692"/>
                      <a:pt x="4612" y="10337"/>
                      <a:pt x="5177" y="10377"/>
                    </a:cubicBezTo>
                    <a:cubicBezTo>
                      <a:pt x="5189" y="10378"/>
                      <a:pt x="5201" y="10378"/>
                      <a:pt x="5213" y="10378"/>
                    </a:cubicBezTo>
                    <a:cubicBezTo>
                      <a:pt x="5860" y="10378"/>
                      <a:pt x="5784" y="9298"/>
                      <a:pt x="5903" y="7595"/>
                    </a:cubicBezTo>
                    <a:cubicBezTo>
                      <a:pt x="5923" y="7307"/>
                      <a:pt x="5996" y="7200"/>
                      <a:pt x="6113" y="7200"/>
                    </a:cubicBezTo>
                    <a:cubicBezTo>
                      <a:pt x="6456" y="7200"/>
                      <a:pt x="7179" y="8119"/>
                      <a:pt x="8081" y="8119"/>
                    </a:cubicBezTo>
                    <a:cubicBezTo>
                      <a:pt x="8323" y="8119"/>
                      <a:pt x="8484" y="7877"/>
                      <a:pt x="8443" y="7675"/>
                    </a:cubicBezTo>
                    <a:cubicBezTo>
                      <a:pt x="8363" y="7030"/>
                      <a:pt x="7839" y="6949"/>
                      <a:pt x="7395" y="6506"/>
                    </a:cubicBezTo>
                    <a:cubicBezTo>
                      <a:pt x="7113" y="6224"/>
                      <a:pt x="6669" y="6183"/>
                      <a:pt x="6588" y="5740"/>
                    </a:cubicBezTo>
                    <a:cubicBezTo>
                      <a:pt x="6951" y="5619"/>
                      <a:pt x="7274" y="5538"/>
                      <a:pt x="7637" y="5538"/>
                    </a:cubicBezTo>
                    <a:cubicBezTo>
                      <a:pt x="7839" y="5498"/>
                      <a:pt x="8000" y="5498"/>
                      <a:pt x="8161" y="5498"/>
                    </a:cubicBezTo>
                    <a:cubicBezTo>
                      <a:pt x="9331" y="5336"/>
                      <a:pt x="10057" y="5296"/>
                      <a:pt x="10016" y="4731"/>
                    </a:cubicBezTo>
                    <a:cubicBezTo>
                      <a:pt x="10016" y="4313"/>
                      <a:pt x="9639" y="4227"/>
                      <a:pt x="9230" y="4227"/>
                    </a:cubicBezTo>
                    <a:cubicBezTo>
                      <a:pt x="9088" y="4227"/>
                      <a:pt x="8942" y="4237"/>
                      <a:pt x="8806" y="4247"/>
                    </a:cubicBezTo>
                    <a:cubicBezTo>
                      <a:pt x="7723" y="4353"/>
                      <a:pt x="7066" y="4469"/>
                      <a:pt x="6740" y="4469"/>
                    </a:cubicBezTo>
                    <a:cubicBezTo>
                      <a:pt x="6192" y="4469"/>
                      <a:pt x="6576" y="4140"/>
                      <a:pt x="7435" y="2876"/>
                    </a:cubicBezTo>
                    <a:cubicBezTo>
                      <a:pt x="7677" y="2473"/>
                      <a:pt x="8000" y="2191"/>
                      <a:pt x="7597" y="1787"/>
                    </a:cubicBezTo>
                    <a:cubicBezTo>
                      <a:pt x="7490" y="1681"/>
                      <a:pt x="7373" y="1636"/>
                      <a:pt x="7251" y="1636"/>
                    </a:cubicBezTo>
                    <a:cubicBezTo>
                      <a:pt x="6912" y="1636"/>
                      <a:pt x="6544" y="1985"/>
                      <a:pt x="6306" y="2312"/>
                    </a:cubicBezTo>
                    <a:cubicBezTo>
                      <a:pt x="5867" y="2868"/>
                      <a:pt x="5576" y="3425"/>
                      <a:pt x="5342" y="3425"/>
                    </a:cubicBezTo>
                    <a:cubicBezTo>
                      <a:pt x="5254" y="3425"/>
                      <a:pt x="5173" y="3346"/>
                      <a:pt x="5096" y="3158"/>
                    </a:cubicBezTo>
                    <a:cubicBezTo>
                      <a:pt x="4249" y="1021"/>
                      <a:pt x="4128" y="577"/>
                      <a:pt x="3886" y="174"/>
                    </a:cubicBezTo>
                    <a:cubicBezTo>
                      <a:pt x="3793" y="55"/>
                      <a:pt x="3640" y="1"/>
                      <a:pt x="3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0"/>
              <p:cNvSpPr/>
              <p:nvPr/>
            </p:nvSpPr>
            <p:spPr>
              <a:xfrm rot="3055618">
                <a:off x="8322072" y="6346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3" name="Google Shape;1563;p30"/>
            <p:cNvGrpSpPr/>
            <p:nvPr/>
          </p:nvGrpSpPr>
          <p:grpSpPr>
            <a:xfrm>
              <a:off x="8143227" y="277110"/>
              <a:ext cx="784798" cy="586082"/>
              <a:chOff x="8083302" y="256391"/>
              <a:chExt cx="784798" cy="586082"/>
            </a:xfrm>
          </p:grpSpPr>
          <p:sp>
            <p:nvSpPr>
              <p:cNvPr id="1564" name="Google Shape;1564;p30"/>
              <p:cNvSpPr/>
              <p:nvPr/>
            </p:nvSpPr>
            <p:spPr>
              <a:xfrm rot="-5400000">
                <a:off x="8573728" y="266704"/>
                <a:ext cx="143442" cy="122816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0"/>
              <p:cNvSpPr/>
              <p:nvPr/>
            </p:nvSpPr>
            <p:spPr>
              <a:xfrm rot="5400000" flipH="1">
                <a:off x="8747867" y="722240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0"/>
              <p:cNvSpPr/>
              <p:nvPr/>
            </p:nvSpPr>
            <p:spPr>
              <a:xfrm rot="5400000" flipH="1">
                <a:off x="8071093" y="3302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7" name="Google Shape;1567;p30"/>
            <p:cNvGrpSpPr/>
            <p:nvPr/>
          </p:nvGrpSpPr>
          <p:grpSpPr>
            <a:xfrm>
              <a:off x="113835" y="121211"/>
              <a:ext cx="1216372" cy="928315"/>
              <a:chOff x="276908" y="263180"/>
              <a:chExt cx="1216372" cy="928315"/>
            </a:xfrm>
          </p:grpSpPr>
          <p:grpSp>
            <p:nvGrpSpPr>
              <p:cNvPr id="1568" name="Google Shape;1568;p30"/>
              <p:cNvGrpSpPr/>
              <p:nvPr/>
            </p:nvGrpSpPr>
            <p:grpSpPr>
              <a:xfrm>
                <a:off x="315174" y="307891"/>
                <a:ext cx="1178106" cy="883605"/>
                <a:chOff x="465773" y="307891"/>
                <a:chExt cx="1178106" cy="883605"/>
              </a:xfrm>
            </p:grpSpPr>
            <p:sp>
              <p:nvSpPr>
                <p:cNvPr id="1569" name="Google Shape;1569;p30"/>
                <p:cNvSpPr/>
                <p:nvPr/>
              </p:nvSpPr>
              <p:spPr>
                <a:xfrm>
                  <a:off x="465773" y="998149"/>
                  <a:ext cx="191779" cy="193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9" h="7157" extrusionOk="0">
                      <a:moveTo>
                        <a:pt x="2619" y="0"/>
                      </a:moveTo>
                      <a:cubicBezTo>
                        <a:pt x="2432" y="0"/>
                        <a:pt x="2259" y="138"/>
                        <a:pt x="2259" y="333"/>
                      </a:cubicBezTo>
                      <a:lnTo>
                        <a:pt x="2098" y="2188"/>
                      </a:lnTo>
                      <a:cubicBezTo>
                        <a:pt x="2057" y="2309"/>
                        <a:pt x="2017" y="2430"/>
                        <a:pt x="1896" y="2470"/>
                      </a:cubicBezTo>
                      <a:lnTo>
                        <a:pt x="283" y="3398"/>
                      </a:lnTo>
                      <a:cubicBezTo>
                        <a:pt x="0" y="3559"/>
                        <a:pt x="41" y="3922"/>
                        <a:pt x="323" y="4043"/>
                      </a:cubicBezTo>
                      <a:lnTo>
                        <a:pt x="2017" y="4769"/>
                      </a:lnTo>
                      <a:cubicBezTo>
                        <a:pt x="2138" y="4809"/>
                        <a:pt x="2219" y="4930"/>
                        <a:pt x="2219" y="5051"/>
                      </a:cubicBezTo>
                      <a:lnTo>
                        <a:pt x="2622" y="6866"/>
                      </a:lnTo>
                      <a:cubicBezTo>
                        <a:pt x="2647" y="7043"/>
                        <a:pt x="2800" y="7157"/>
                        <a:pt x="2960" y="7157"/>
                      </a:cubicBezTo>
                      <a:cubicBezTo>
                        <a:pt x="3055" y="7157"/>
                        <a:pt x="3152" y="7117"/>
                        <a:pt x="3227" y="7027"/>
                      </a:cubicBezTo>
                      <a:lnTo>
                        <a:pt x="4477" y="5616"/>
                      </a:lnTo>
                      <a:cubicBezTo>
                        <a:pt x="4558" y="5535"/>
                        <a:pt x="4679" y="5495"/>
                        <a:pt x="4759" y="5495"/>
                      </a:cubicBezTo>
                      <a:lnTo>
                        <a:pt x="6614" y="5737"/>
                      </a:lnTo>
                      <a:cubicBezTo>
                        <a:pt x="6937" y="5737"/>
                        <a:pt x="7098" y="5414"/>
                        <a:pt x="6977" y="5172"/>
                      </a:cubicBezTo>
                      <a:lnTo>
                        <a:pt x="6010" y="3559"/>
                      </a:lnTo>
                      <a:cubicBezTo>
                        <a:pt x="5969" y="3478"/>
                        <a:pt x="5969" y="3357"/>
                        <a:pt x="6010" y="3236"/>
                      </a:cubicBezTo>
                      <a:lnTo>
                        <a:pt x="6776" y="1542"/>
                      </a:lnTo>
                      <a:cubicBezTo>
                        <a:pt x="6889" y="1278"/>
                        <a:pt x="6685" y="1014"/>
                        <a:pt x="6427" y="1014"/>
                      </a:cubicBezTo>
                      <a:cubicBezTo>
                        <a:pt x="6409" y="1014"/>
                        <a:pt x="6391" y="1016"/>
                        <a:pt x="6372" y="1018"/>
                      </a:cubicBezTo>
                      <a:lnTo>
                        <a:pt x="4558" y="1462"/>
                      </a:lnTo>
                      <a:cubicBezTo>
                        <a:pt x="4437" y="1462"/>
                        <a:pt x="4316" y="1462"/>
                        <a:pt x="4235" y="1381"/>
                      </a:cubicBezTo>
                      <a:lnTo>
                        <a:pt x="2864" y="91"/>
                      </a:lnTo>
                      <a:cubicBezTo>
                        <a:pt x="2789" y="28"/>
                        <a:pt x="2702" y="0"/>
                        <a:pt x="26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30"/>
                <p:cNvSpPr/>
                <p:nvPr/>
              </p:nvSpPr>
              <p:spPr>
                <a:xfrm>
                  <a:off x="1444481" y="598783"/>
                  <a:ext cx="199398" cy="186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1" h="6894" extrusionOk="0">
                      <a:moveTo>
                        <a:pt x="5570" y="1"/>
                      </a:moveTo>
                      <a:cubicBezTo>
                        <a:pt x="5503" y="1"/>
                        <a:pt x="5432" y="18"/>
                        <a:pt x="5364" y="57"/>
                      </a:cubicBezTo>
                      <a:lnTo>
                        <a:pt x="3751" y="945"/>
                      </a:lnTo>
                      <a:cubicBezTo>
                        <a:pt x="3690" y="985"/>
                        <a:pt x="3630" y="1005"/>
                        <a:pt x="3574" y="1005"/>
                      </a:cubicBezTo>
                      <a:cubicBezTo>
                        <a:pt x="3519" y="1005"/>
                        <a:pt x="3468" y="985"/>
                        <a:pt x="3428" y="945"/>
                      </a:cubicBezTo>
                      <a:lnTo>
                        <a:pt x="1734" y="138"/>
                      </a:lnTo>
                      <a:cubicBezTo>
                        <a:pt x="1690" y="116"/>
                        <a:pt x="1644" y="106"/>
                        <a:pt x="1598" y="106"/>
                      </a:cubicBezTo>
                      <a:cubicBezTo>
                        <a:pt x="1389" y="106"/>
                        <a:pt x="1184" y="310"/>
                        <a:pt x="1250" y="541"/>
                      </a:cubicBezTo>
                      <a:lnTo>
                        <a:pt x="1613" y="2356"/>
                      </a:lnTo>
                      <a:cubicBezTo>
                        <a:pt x="1613" y="2477"/>
                        <a:pt x="1573" y="2598"/>
                        <a:pt x="1492" y="2679"/>
                      </a:cubicBezTo>
                      <a:lnTo>
                        <a:pt x="202" y="4050"/>
                      </a:lnTo>
                      <a:cubicBezTo>
                        <a:pt x="0" y="4252"/>
                        <a:pt x="121" y="4574"/>
                        <a:pt x="444" y="4614"/>
                      </a:cubicBezTo>
                      <a:lnTo>
                        <a:pt x="2299" y="4856"/>
                      </a:lnTo>
                      <a:cubicBezTo>
                        <a:pt x="2380" y="4856"/>
                        <a:pt x="2501" y="4937"/>
                        <a:pt x="2541" y="5058"/>
                      </a:cubicBezTo>
                      <a:lnTo>
                        <a:pt x="3428" y="6712"/>
                      </a:lnTo>
                      <a:cubicBezTo>
                        <a:pt x="3489" y="6833"/>
                        <a:pt x="3620" y="6893"/>
                        <a:pt x="3751" y="6893"/>
                      </a:cubicBezTo>
                      <a:cubicBezTo>
                        <a:pt x="3882" y="6893"/>
                        <a:pt x="4013" y="6833"/>
                        <a:pt x="4073" y="6712"/>
                      </a:cubicBezTo>
                      <a:lnTo>
                        <a:pt x="4840" y="4977"/>
                      </a:lnTo>
                      <a:cubicBezTo>
                        <a:pt x="4880" y="4897"/>
                        <a:pt x="5001" y="4816"/>
                        <a:pt x="5122" y="4776"/>
                      </a:cubicBezTo>
                      <a:lnTo>
                        <a:pt x="6937" y="4453"/>
                      </a:lnTo>
                      <a:cubicBezTo>
                        <a:pt x="7259" y="4413"/>
                        <a:pt x="7380" y="4050"/>
                        <a:pt x="7138" y="3848"/>
                      </a:cubicBezTo>
                      <a:lnTo>
                        <a:pt x="5767" y="2598"/>
                      </a:lnTo>
                      <a:cubicBezTo>
                        <a:pt x="5687" y="2477"/>
                        <a:pt x="5646" y="2396"/>
                        <a:pt x="5646" y="2275"/>
                      </a:cubicBezTo>
                      <a:lnTo>
                        <a:pt x="5929" y="420"/>
                      </a:lnTo>
                      <a:cubicBezTo>
                        <a:pt x="5959" y="176"/>
                        <a:pt x="5781" y="1"/>
                        <a:pt x="557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30"/>
                <p:cNvSpPr/>
                <p:nvPr/>
              </p:nvSpPr>
              <p:spPr>
                <a:xfrm>
                  <a:off x="875266" y="307891"/>
                  <a:ext cx="199101" cy="46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0" h="17147" extrusionOk="0">
                      <a:moveTo>
                        <a:pt x="2432" y="4571"/>
                      </a:moveTo>
                      <a:cubicBezTo>
                        <a:pt x="3357" y="4571"/>
                        <a:pt x="4266" y="5132"/>
                        <a:pt x="3699" y="5447"/>
                      </a:cubicBezTo>
                      <a:cubicBezTo>
                        <a:pt x="3399" y="5634"/>
                        <a:pt x="3048" y="5725"/>
                        <a:pt x="2692" y="5725"/>
                      </a:cubicBezTo>
                      <a:cubicBezTo>
                        <a:pt x="2282" y="5725"/>
                        <a:pt x="1867" y="5603"/>
                        <a:pt x="1521" y="5366"/>
                      </a:cubicBezTo>
                      <a:cubicBezTo>
                        <a:pt x="1320" y="5164"/>
                        <a:pt x="1400" y="4801"/>
                        <a:pt x="1683" y="4721"/>
                      </a:cubicBezTo>
                      <a:cubicBezTo>
                        <a:pt x="1912" y="4615"/>
                        <a:pt x="2173" y="4571"/>
                        <a:pt x="2432" y="4571"/>
                      </a:cubicBezTo>
                      <a:close/>
                      <a:moveTo>
                        <a:pt x="2818" y="10944"/>
                      </a:moveTo>
                      <a:cubicBezTo>
                        <a:pt x="3168" y="10944"/>
                        <a:pt x="3515" y="11054"/>
                        <a:pt x="3739" y="11335"/>
                      </a:cubicBezTo>
                      <a:cubicBezTo>
                        <a:pt x="4084" y="11802"/>
                        <a:pt x="3303" y="12104"/>
                        <a:pt x="2586" y="12104"/>
                      </a:cubicBezTo>
                      <a:cubicBezTo>
                        <a:pt x="2128" y="12104"/>
                        <a:pt x="1696" y="11981"/>
                        <a:pt x="1602" y="11698"/>
                      </a:cubicBezTo>
                      <a:cubicBezTo>
                        <a:pt x="1497" y="11329"/>
                        <a:pt x="2163" y="10944"/>
                        <a:pt x="2818" y="10944"/>
                      </a:cubicBezTo>
                      <a:close/>
                      <a:moveTo>
                        <a:pt x="4804" y="1"/>
                      </a:moveTo>
                      <a:cubicBezTo>
                        <a:pt x="4433" y="1"/>
                        <a:pt x="4123" y="275"/>
                        <a:pt x="4264" y="768"/>
                      </a:cubicBezTo>
                      <a:cubicBezTo>
                        <a:pt x="4344" y="1172"/>
                        <a:pt x="4990" y="2180"/>
                        <a:pt x="5030" y="3067"/>
                      </a:cubicBezTo>
                      <a:cubicBezTo>
                        <a:pt x="5067" y="3664"/>
                        <a:pt x="4949" y="3847"/>
                        <a:pt x="4736" y="3847"/>
                      </a:cubicBezTo>
                      <a:cubicBezTo>
                        <a:pt x="4488" y="3847"/>
                        <a:pt x="4111" y="3600"/>
                        <a:pt x="3699" y="3470"/>
                      </a:cubicBezTo>
                      <a:cubicBezTo>
                        <a:pt x="3234" y="3323"/>
                        <a:pt x="2740" y="3242"/>
                        <a:pt x="2271" y="3242"/>
                      </a:cubicBezTo>
                      <a:cubicBezTo>
                        <a:pt x="1071" y="3242"/>
                        <a:pt x="29" y="3768"/>
                        <a:pt x="29" y="5043"/>
                      </a:cubicBezTo>
                      <a:cubicBezTo>
                        <a:pt x="0" y="6311"/>
                        <a:pt x="1228" y="7085"/>
                        <a:pt x="2593" y="7085"/>
                      </a:cubicBezTo>
                      <a:cubicBezTo>
                        <a:pt x="3138" y="7085"/>
                        <a:pt x="3705" y="6961"/>
                        <a:pt x="4223" y="6697"/>
                      </a:cubicBezTo>
                      <a:cubicBezTo>
                        <a:pt x="4535" y="6549"/>
                        <a:pt x="4727" y="6455"/>
                        <a:pt x="4861" y="6455"/>
                      </a:cubicBezTo>
                      <a:cubicBezTo>
                        <a:pt x="5056" y="6455"/>
                        <a:pt x="5128" y="6655"/>
                        <a:pt x="5272" y="7181"/>
                      </a:cubicBezTo>
                      <a:cubicBezTo>
                        <a:pt x="5554" y="8149"/>
                        <a:pt x="5514" y="9197"/>
                        <a:pt x="5151" y="10125"/>
                      </a:cubicBezTo>
                      <a:cubicBezTo>
                        <a:pt x="5061" y="10355"/>
                        <a:pt x="4960" y="10439"/>
                        <a:pt x="4825" y="10439"/>
                      </a:cubicBezTo>
                      <a:cubicBezTo>
                        <a:pt x="4536" y="10439"/>
                        <a:pt x="4095" y="10048"/>
                        <a:pt x="3296" y="9883"/>
                      </a:cubicBezTo>
                      <a:cubicBezTo>
                        <a:pt x="3116" y="9848"/>
                        <a:pt x="2926" y="9831"/>
                        <a:pt x="2733" y="9831"/>
                      </a:cubicBezTo>
                      <a:cubicBezTo>
                        <a:pt x="1583" y="9831"/>
                        <a:pt x="317" y="10443"/>
                        <a:pt x="352" y="11617"/>
                      </a:cubicBezTo>
                      <a:cubicBezTo>
                        <a:pt x="392" y="12181"/>
                        <a:pt x="674" y="12665"/>
                        <a:pt x="1158" y="12948"/>
                      </a:cubicBezTo>
                      <a:cubicBezTo>
                        <a:pt x="1714" y="13275"/>
                        <a:pt x="2229" y="13384"/>
                        <a:pt x="2686" y="13384"/>
                      </a:cubicBezTo>
                      <a:cubicBezTo>
                        <a:pt x="3598" y="13384"/>
                        <a:pt x="4278" y="12950"/>
                        <a:pt x="4595" y="12950"/>
                      </a:cubicBezTo>
                      <a:cubicBezTo>
                        <a:pt x="4706" y="12950"/>
                        <a:pt x="4773" y="13004"/>
                        <a:pt x="4788" y="13149"/>
                      </a:cubicBezTo>
                      <a:cubicBezTo>
                        <a:pt x="5151" y="16053"/>
                        <a:pt x="2772" y="15932"/>
                        <a:pt x="2973" y="16739"/>
                      </a:cubicBezTo>
                      <a:cubicBezTo>
                        <a:pt x="3031" y="17018"/>
                        <a:pt x="3236" y="17146"/>
                        <a:pt x="3518" y="17146"/>
                      </a:cubicBezTo>
                      <a:cubicBezTo>
                        <a:pt x="4622" y="17146"/>
                        <a:pt x="6889" y="15171"/>
                        <a:pt x="5958" y="12504"/>
                      </a:cubicBezTo>
                      <a:cubicBezTo>
                        <a:pt x="5595" y="11496"/>
                        <a:pt x="6119" y="11577"/>
                        <a:pt x="6522" y="10326"/>
                      </a:cubicBezTo>
                      <a:cubicBezTo>
                        <a:pt x="6966" y="8874"/>
                        <a:pt x="6885" y="7261"/>
                        <a:pt x="6200" y="5890"/>
                      </a:cubicBezTo>
                      <a:cubicBezTo>
                        <a:pt x="5554" y="4479"/>
                        <a:pt x="7369" y="3591"/>
                        <a:pt x="5554" y="446"/>
                      </a:cubicBezTo>
                      <a:cubicBezTo>
                        <a:pt x="5369" y="142"/>
                        <a:pt x="5071" y="1"/>
                        <a:pt x="480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72" name="Google Shape;1572;p30"/>
              <p:cNvSpPr/>
              <p:nvPr/>
            </p:nvSpPr>
            <p:spPr>
              <a:xfrm>
                <a:off x="276908" y="263180"/>
                <a:ext cx="128957" cy="11053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3060" extrusionOk="0">
                    <a:moveTo>
                      <a:pt x="1535" y="0"/>
                    </a:moveTo>
                    <a:cubicBezTo>
                      <a:pt x="668" y="0"/>
                      <a:pt x="1" y="701"/>
                      <a:pt x="1" y="1534"/>
                    </a:cubicBezTo>
                    <a:cubicBezTo>
                      <a:pt x="1" y="2456"/>
                      <a:pt x="742" y="3059"/>
                      <a:pt x="1522" y="3059"/>
                    </a:cubicBezTo>
                    <a:cubicBezTo>
                      <a:pt x="1900" y="3059"/>
                      <a:pt x="2287" y="2918"/>
                      <a:pt x="2602" y="2602"/>
                    </a:cubicBezTo>
                    <a:cubicBezTo>
                      <a:pt x="3570" y="1635"/>
                      <a:pt x="2869" y="0"/>
                      <a:pt x="15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3" name="Google Shape;1573;p30"/>
            <p:cNvGrpSpPr/>
            <p:nvPr/>
          </p:nvGrpSpPr>
          <p:grpSpPr>
            <a:xfrm>
              <a:off x="5455791" y="273611"/>
              <a:ext cx="2233206" cy="455777"/>
              <a:chOff x="7419699" y="384918"/>
              <a:chExt cx="2079141" cy="424334"/>
            </a:xfrm>
          </p:grpSpPr>
          <p:sp>
            <p:nvSpPr>
              <p:cNvPr id="1574" name="Google Shape;1574;p30"/>
              <p:cNvSpPr/>
              <p:nvPr/>
            </p:nvSpPr>
            <p:spPr>
              <a:xfrm>
                <a:off x="9343261" y="384918"/>
                <a:ext cx="155579" cy="214438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9538" extrusionOk="0">
                    <a:moveTo>
                      <a:pt x="3052" y="1"/>
                    </a:moveTo>
                    <a:cubicBezTo>
                      <a:pt x="2899" y="1"/>
                      <a:pt x="2738" y="99"/>
                      <a:pt x="2687" y="277"/>
                    </a:cubicBezTo>
                    <a:cubicBezTo>
                      <a:pt x="2443" y="887"/>
                      <a:pt x="2158" y="3085"/>
                      <a:pt x="611" y="4753"/>
                    </a:cubicBezTo>
                    <a:cubicBezTo>
                      <a:pt x="1" y="5404"/>
                      <a:pt x="855" y="5608"/>
                      <a:pt x="1791" y="6463"/>
                    </a:cubicBezTo>
                    <a:cubicBezTo>
                      <a:pt x="3379" y="7928"/>
                      <a:pt x="3460" y="8864"/>
                      <a:pt x="3989" y="9393"/>
                    </a:cubicBezTo>
                    <a:cubicBezTo>
                      <a:pt x="4055" y="9492"/>
                      <a:pt x="4162" y="9537"/>
                      <a:pt x="4270" y="9537"/>
                    </a:cubicBezTo>
                    <a:cubicBezTo>
                      <a:pt x="4429" y="9537"/>
                      <a:pt x="4592" y="9440"/>
                      <a:pt x="4640" y="9271"/>
                    </a:cubicBezTo>
                    <a:cubicBezTo>
                      <a:pt x="4722" y="9067"/>
                      <a:pt x="4803" y="8864"/>
                      <a:pt x="4844" y="8620"/>
                    </a:cubicBezTo>
                    <a:cubicBezTo>
                      <a:pt x="5169" y="7154"/>
                      <a:pt x="5821" y="5811"/>
                      <a:pt x="6797" y="4672"/>
                    </a:cubicBezTo>
                    <a:cubicBezTo>
                      <a:pt x="6919" y="4428"/>
                      <a:pt x="6838" y="4143"/>
                      <a:pt x="6675" y="3939"/>
                    </a:cubicBezTo>
                    <a:cubicBezTo>
                      <a:pt x="5495" y="3166"/>
                      <a:pt x="4518" y="2108"/>
                      <a:pt x="3826" y="887"/>
                    </a:cubicBezTo>
                    <a:cubicBezTo>
                      <a:pt x="3704" y="602"/>
                      <a:pt x="3501" y="358"/>
                      <a:pt x="3297" y="114"/>
                    </a:cubicBezTo>
                    <a:cubicBezTo>
                      <a:pt x="3236" y="37"/>
                      <a:pt x="3145" y="1"/>
                      <a:pt x="3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0"/>
              <p:cNvSpPr/>
              <p:nvPr/>
            </p:nvSpPr>
            <p:spPr>
              <a:xfrm>
                <a:off x="8058439" y="467453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0"/>
              <p:cNvSpPr/>
              <p:nvPr/>
            </p:nvSpPr>
            <p:spPr>
              <a:xfrm>
                <a:off x="8631317" y="512528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0"/>
              <p:cNvSpPr/>
              <p:nvPr/>
            </p:nvSpPr>
            <p:spPr>
              <a:xfrm>
                <a:off x="7419699" y="505600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8" name="Google Shape;1578;p30"/>
            <p:cNvGrpSpPr/>
            <p:nvPr/>
          </p:nvGrpSpPr>
          <p:grpSpPr>
            <a:xfrm>
              <a:off x="3997480" y="4653505"/>
              <a:ext cx="1119854" cy="263735"/>
              <a:chOff x="4088212" y="4414541"/>
              <a:chExt cx="1119854" cy="263735"/>
            </a:xfrm>
          </p:grpSpPr>
          <p:sp>
            <p:nvSpPr>
              <p:cNvPr id="1579" name="Google Shape;1579;p30"/>
              <p:cNvSpPr/>
              <p:nvPr/>
            </p:nvSpPr>
            <p:spPr>
              <a:xfrm rot="6299960" flipH="1">
                <a:off x="4968386" y="44385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0"/>
              <p:cNvSpPr/>
              <p:nvPr/>
            </p:nvSpPr>
            <p:spPr>
              <a:xfrm rot="6299960" flipH="1">
                <a:off x="4109371" y="4451187"/>
                <a:ext cx="191094" cy="190444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1" name="Google Shape;1581;p30"/>
            <p:cNvGrpSpPr/>
            <p:nvPr/>
          </p:nvGrpSpPr>
          <p:grpSpPr>
            <a:xfrm rot="-5400000">
              <a:off x="7981868" y="1855459"/>
              <a:ext cx="1580889" cy="485982"/>
              <a:chOff x="2115162" y="4566941"/>
              <a:chExt cx="1580889" cy="485982"/>
            </a:xfrm>
          </p:grpSpPr>
          <p:sp>
            <p:nvSpPr>
              <p:cNvPr id="1582" name="Google Shape;1582;p30"/>
              <p:cNvSpPr/>
              <p:nvPr/>
            </p:nvSpPr>
            <p:spPr>
              <a:xfrm rot="-6299960">
                <a:off x="2139624" y="45909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0"/>
              <p:cNvSpPr/>
              <p:nvPr/>
            </p:nvSpPr>
            <p:spPr>
              <a:xfrm rot="-6300015">
                <a:off x="3529899" y="4638966"/>
                <a:ext cx="149588" cy="149079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7618" extrusionOk="0">
                    <a:moveTo>
                      <a:pt x="3281" y="0"/>
                    </a:moveTo>
                    <a:cubicBezTo>
                      <a:pt x="3114" y="0"/>
                      <a:pt x="2955" y="108"/>
                      <a:pt x="2931" y="305"/>
                    </a:cubicBezTo>
                    <a:lnTo>
                      <a:pt x="2442" y="2218"/>
                    </a:lnTo>
                    <a:cubicBezTo>
                      <a:pt x="2402" y="2340"/>
                      <a:pt x="2320" y="2462"/>
                      <a:pt x="2198" y="2503"/>
                    </a:cubicBezTo>
                    <a:lnTo>
                      <a:pt x="326" y="3194"/>
                    </a:lnTo>
                    <a:cubicBezTo>
                      <a:pt x="41" y="3317"/>
                      <a:pt x="1" y="3723"/>
                      <a:pt x="285" y="3886"/>
                    </a:cubicBezTo>
                    <a:lnTo>
                      <a:pt x="1954" y="4944"/>
                    </a:lnTo>
                    <a:cubicBezTo>
                      <a:pt x="2035" y="4985"/>
                      <a:pt x="2117" y="5107"/>
                      <a:pt x="2117" y="5229"/>
                    </a:cubicBezTo>
                    <a:lnTo>
                      <a:pt x="2198" y="7264"/>
                    </a:lnTo>
                    <a:cubicBezTo>
                      <a:pt x="2226" y="7460"/>
                      <a:pt x="2408" y="7617"/>
                      <a:pt x="2598" y="7617"/>
                    </a:cubicBezTo>
                    <a:cubicBezTo>
                      <a:pt x="2685" y="7617"/>
                      <a:pt x="2773" y="7585"/>
                      <a:pt x="2849" y="7508"/>
                    </a:cubicBezTo>
                    <a:lnTo>
                      <a:pt x="4355" y="6247"/>
                    </a:lnTo>
                    <a:cubicBezTo>
                      <a:pt x="4445" y="6187"/>
                      <a:pt x="4534" y="6149"/>
                      <a:pt x="4623" y="6149"/>
                    </a:cubicBezTo>
                    <a:cubicBezTo>
                      <a:pt x="4656" y="6149"/>
                      <a:pt x="4689" y="6154"/>
                      <a:pt x="4721" y="6165"/>
                    </a:cubicBezTo>
                    <a:lnTo>
                      <a:pt x="6634" y="6694"/>
                    </a:lnTo>
                    <a:cubicBezTo>
                      <a:pt x="6669" y="6703"/>
                      <a:pt x="6702" y="6707"/>
                      <a:pt x="6735" y="6707"/>
                    </a:cubicBezTo>
                    <a:cubicBezTo>
                      <a:pt x="7008" y="6707"/>
                      <a:pt x="7191" y="6420"/>
                      <a:pt x="7082" y="6165"/>
                    </a:cubicBezTo>
                    <a:lnTo>
                      <a:pt x="6349" y="4334"/>
                    </a:lnTo>
                    <a:cubicBezTo>
                      <a:pt x="6309" y="4212"/>
                      <a:pt x="6309" y="4049"/>
                      <a:pt x="6390" y="3968"/>
                    </a:cubicBezTo>
                    <a:lnTo>
                      <a:pt x="7489" y="2299"/>
                    </a:lnTo>
                    <a:cubicBezTo>
                      <a:pt x="7643" y="2068"/>
                      <a:pt x="7468" y="1726"/>
                      <a:pt x="7172" y="1726"/>
                    </a:cubicBezTo>
                    <a:cubicBezTo>
                      <a:pt x="7156" y="1726"/>
                      <a:pt x="7139" y="1727"/>
                      <a:pt x="7123" y="1729"/>
                    </a:cubicBezTo>
                    <a:lnTo>
                      <a:pt x="5169" y="1851"/>
                    </a:lnTo>
                    <a:cubicBezTo>
                      <a:pt x="5047" y="1851"/>
                      <a:pt x="4884" y="1811"/>
                      <a:pt x="4844" y="1689"/>
                    </a:cubicBezTo>
                    <a:lnTo>
                      <a:pt x="3582" y="142"/>
                    </a:lnTo>
                    <a:cubicBezTo>
                      <a:pt x="3502" y="46"/>
                      <a:pt x="3390" y="0"/>
                      <a:pt x="32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0"/>
              <p:cNvSpPr/>
              <p:nvPr/>
            </p:nvSpPr>
            <p:spPr>
              <a:xfrm rot="-6299960">
                <a:off x="2872243" y="48690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5" name="Google Shape;1585;p30"/>
            <p:cNvSpPr/>
            <p:nvPr/>
          </p:nvSpPr>
          <p:spPr>
            <a:xfrm flipH="1">
              <a:off x="4330955" y="-72850"/>
              <a:ext cx="1133450" cy="764750"/>
            </a:xfrm>
            <a:custGeom>
              <a:avLst/>
              <a:gdLst/>
              <a:ahLst/>
              <a:cxnLst/>
              <a:rect l="l" t="t" r="r" b="b"/>
              <a:pathLst>
                <a:path w="45338" h="30590" extrusionOk="0">
                  <a:moveTo>
                    <a:pt x="30001" y="7965"/>
                  </a:moveTo>
                  <a:cubicBezTo>
                    <a:pt x="30293" y="7965"/>
                    <a:pt x="30606" y="8009"/>
                    <a:pt x="30940" y="8102"/>
                  </a:cubicBezTo>
                  <a:cubicBezTo>
                    <a:pt x="32029" y="8505"/>
                    <a:pt x="32594" y="9674"/>
                    <a:pt x="32674" y="10844"/>
                  </a:cubicBezTo>
                  <a:cubicBezTo>
                    <a:pt x="32876" y="13909"/>
                    <a:pt x="29851" y="16772"/>
                    <a:pt x="26544" y="17176"/>
                  </a:cubicBezTo>
                  <a:cubicBezTo>
                    <a:pt x="26026" y="13437"/>
                    <a:pt x="26731" y="7965"/>
                    <a:pt x="30001" y="7965"/>
                  </a:cubicBezTo>
                  <a:close/>
                  <a:moveTo>
                    <a:pt x="8322" y="1"/>
                  </a:moveTo>
                  <a:cubicBezTo>
                    <a:pt x="7111" y="1"/>
                    <a:pt x="5848" y="254"/>
                    <a:pt x="4646" y="802"/>
                  </a:cubicBezTo>
                  <a:cubicBezTo>
                    <a:pt x="0" y="3004"/>
                    <a:pt x="376" y="7350"/>
                    <a:pt x="887" y="7350"/>
                  </a:cubicBezTo>
                  <a:cubicBezTo>
                    <a:pt x="974" y="7350"/>
                    <a:pt x="1066" y="7222"/>
                    <a:pt x="1137" y="6932"/>
                  </a:cubicBezTo>
                  <a:cubicBezTo>
                    <a:pt x="1137" y="6892"/>
                    <a:pt x="1379" y="5803"/>
                    <a:pt x="1379" y="5763"/>
                  </a:cubicBezTo>
                  <a:cubicBezTo>
                    <a:pt x="2015" y="3058"/>
                    <a:pt x="4935" y="1132"/>
                    <a:pt x="8041" y="1132"/>
                  </a:cubicBezTo>
                  <a:cubicBezTo>
                    <a:pt x="8872" y="1132"/>
                    <a:pt x="9716" y="1270"/>
                    <a:pt x="10534" y="1568"/>
                  </a:cubicBezTo>
                  <a:cubicBezTo>
                    <a:pt x="16180" y="3948"/>
                    <a:pt x="13760" y="12135"/>
                    <a:pt x="19406" y="16692"/>
                  </a:cubicBezTo>
                  <a:cubicBezTo>
                    <a:pt x="21060" y="18023"/>
                    <a:pt x="23076" y="18829"/>
                    <a:pt x="25214" y="18991"/>
                  </a:cubicBezTo>
                  <a:cubicBezTo>
                    <a:pt x="26973" y="27178"/>
                    <a:pt x="32144" y="30589"/>
                    <a:pt x="36711" y="30589"/>
                  </a:cubicBezTo>
                  <a:cubicBezTo>
                    <a:pt x="39994" y="30589"/>
                    <a:pt x="42964" y="28826"/>
                    <a:pt x="44128" y="25806"/>
                  </a:cubicBezTo>
                  <a:cubicBezTo>
                    <a:pt x="44612" y="24475"/>
                    <a:pt x="44612" y="21854"/>
                    <a:pt x="44128" y="21128"/>
                  </a:cubicBezTo>
                  <a:cubicBezTo>
                    <a:pt x="43951" y="20845"/>
                    <a:pt x="43805" y="20717"/>
                    <a:pt x="43718" y="20717"/>
                  </a:cubicBezTo>
                  <a:cubicBezTo>
                    <a:pt x="43705" y="20717"/>
                    <a:pt x="43694" y="20720"/>
                    <a:pt x="43684" y="20725"/>
                  </a:cubicBezTo>
                  <a:cubicBezTo>
                    <a:pt x="43241" y="20926"/>
                    <a:pt x="45338" y="24677"/>
                    <a:pt x="41063" y="28186"/>
                  </a:cubicBezTo>
                  <a:cubicBezTo>
                    <a:pt x="39618" y="29038"/>
                    <a:pt x="38174" y="29428"/>
                    <a:pt x="36789" y="29428"/>
                  </a:cubicBezTo>
                  <a:cubicBezTo>
                    <a:pt x="32142" y="29428"/>
                    <a:pt x="28141" y="25039"/>
                    <a:pt x="26867" y="18950"/>
                  </a:cubicBezTo>
                  <a:cubicBezTo>
                    <a:pt x="31303" y="18386"/>
                    <a:pt x="34772" y="14554"/>
                    <a:pt x="34530" y="10723"/>
                  </a:cubicBezTo>
                  <a:cubicBezTo>
                    <a:pt x="34279" y="7585"/>
                    <a:pt x="32168" y="6103"/>
                    <a:pt x="29997" y="6103"/>
                  </a:cubicBezTo>
                  <a:cubicBezTo>
                    <a:pt x="28681" y="6103"/>
                    <a:pt x="27342" y="6648"/>
                    <a:pt x="26383" y="7698"/>
                  </a:cubicBezTo>
                  <a:cubicBezTo>
                    <a:pt x="24246" y="10037"/>
                    <a:pt x="24407" y="14070"/>
                    <a:pt x="24851" y="17176"/>
                  </a:cubicBezTo>
                  <a:cubicBezTo>
                    <a:pt x="22310" y="16853"/>
                    <a:pt x="20011" y="15482"/>
                    <a:pt x="18600" y="13385"/>
                  </a:cubicBezTo>
                  <a:cubicBezTo>
                    <a:pt x="16220" y="9795"/>
                    <a:pt x="16382" y="3867"/>
                    <a:pt x="12470" y="1165"/>
                  </a:cubicBezTo>
                  <a:cubicBezTo>
                    <a:pt x="11337" y="417"/>
                    <a:pt x="9873" y="1"/>
                    <a:pt x="8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 rot="10800000">
              <a:off x="8421625" y="3262188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 flipH="1">
              <a:off x="-391656" y="1455684"/>
              <a:ext cx="1114025" cy="354625"/>
            </a:xfrm>
            <a:custGeom>
              <a:avLst/>
              <a:gdLst/>
              <a:ahLst/>
              <a:cxnLst/>
              <a:rect l="l" t="t" r="r" b="b"/>
              <a:pathLst>
                <a:path w="44561" h="14185" extrusionOk="0">
                  <a:moveTo>
                    <a:pt x="43482" y="0"/>
                  </a:moveTo>
                  <a:cubicBezTo>
                    <a:pt x="43479" y="0"/>
                    <a:pt x="43477" y="0"/>
                    <a:pt x="43475" y="0"/>
                  </a:cubicBezTo>
                  <a:cubicBezTo>
                    <a:pt x="43274" y="0"/>
                    <a:pt x="43153" y="404"/>
                    <a:pt x="43032" y="1210"/>
                  </a:cubicBezTo>
                  <a:cubicBezTo>
                    <a:pt x="42314" y="7116"/>
                    <a:pt x="38386" y="9849"/>
                    <a:pt x="34970" y="9849"/>
                  </a:cubicBezTo>
                  <a:cubicBezTo>
                    <a:pt x="33394" y="9849"/>
                    <a:pt x="31926" y="9267"/>
                    <a:pt x="30933" y="8147"/>
                  </a:cubicBezTo>
                  <a:cubicBezTo>
                    <a:pt x="29522" y="6735"/>
                    <a:pt x="29038" y="3267"/>
                    <a:pt x="25731" y="2864"/>
                  </a:cubicBezTo>
                  <a:cubicBezTo>
                    <a:pt x="25557" y="2847"/>
                    <a:pt x="25389" y="2839"/>
                    <a:pt x="25226" y="2839"/>
                  </a:cubicBezTo>
                  <a:cubicBezTo>
                    <a:pt x="19750" y="2839"/>
                    <a:pt x="19477" y="11758"/>
                    <a:pt x="13995" y="12502"/>
                  </a:cubicBezTo>
                  <a:cubicBezTo>
                    <a:pt x="13821" y="12525"/>
                    <a:pt x="13647" y="12536"/>
                    <a:pt x="13474" y="12536"/>
                  </a:cubicBezTo>
                  <a:cubicBezTo>
                    <a:pt x="12727" y="12536"/>
                    <a:pt x="12004" y="12323"/>
                    <a:pt x="11414" y="11897"/>
                  </a:cubicBezTo>
                  <a:cubicBezTo>
                    <a:pt x="10204" y="10889"/>
                    <a:pt x="10325" y="10123"/>
                    <a:pt x="9720" y="8590"/>
                  </a:cubicBezTo>
                  <a:cubicBezTo>
                    <a:pt x="9183" y="6952"/>
                    <a:pt x="7697" y="5967"/>
                    <a:pt x="6134" y="5967"/>
                  </a:cubicBezTo>
                  <a:cubicBezTo>
                    <a:pt x="5466" y="5967"/>
                    <a:pt x="4783" y="6147"/>
                    <a:pt x="4155" y="6534"/>
                  </a:cubicBezTo>
                  <a:cubicBezTo>
                    <a:pt x="1735" y="7864"/>
                    <a:pt x="1" y="12220"/>
                    <a:pt x="646" y="12462"/>
                  </a:cubicBezTo>
                  <a:cubicBezTo>
                    <a:pt x="667" y="12470"/>
                    <a:pt x="689" y="12474"/>
                    <a:pt x="710" y="12474"/>
                  </a:cubicBezTo>
                  <a:cubicBezTo>
                    <a:pt x="1209" y="12474"/>
                    <a:pt x="1685" y="10252"/>
                    <a:pt x="3348" y="8550"/>
                  </a:cubicBezTo>
                  <a:cubicBezTo>
                    <a:pt x="4247" y="7605"/>
                    <a:pt x="5199" y="7226"/>
                    <a:pt x="6023" y="7226"/>
                  </a:cubicBezTo>
                  <a:cubicBezTo>
                    <a:pt x="6640" y="7226"/>
                    <a:pt x="7185" y="7438"/>
                    <a:pt x="7583" y="7784"/>
                  </a:cubicBezTo>
                  <a:cubicBezTo>
                    <a:pt x="8389" y="8469"/>
                    <a:pt x="8470" y="9639"/>
                    <a:pt x="8913" y="10889"/>
                  </a:cubicBezTo>
                  <a:cubicBezTo>
                    <a:pt x="9598" y="13013"/>
                    <a:pt x="11428" y="14184"/>
                    <a:pt x="13524" y="14184"/>
                  </a:cubicBezTo>
                  <a:cubicBezTo>
                    <a:pt x="15010" y="14184"/>
                    <a:pt x="16629" y="13596"/>
                    <a:pt x="18068" y="12341"/>
                  </a:cubicBezTo>
                  <a:cubicBezTo>
                    <a:pt x="20165" y="10486"/>
                    <a:pt x="21335" y="7784"/>
                    <a:pt x="22666" y="6130"/>
                  </a:cubicBezTo>
                  <a:cubicBezTo>
                    <a:pt x="23711" y="4831"/>
                    <a:pt x="24598" y="4659"/>
                    <a:pt x="25077" y="4659"/>
                  </a:cubicBezTo>
                  <a:cubicBezTo>
                    <a:pt x="25249" y="4659"/>
                    <a:pt x="25368" y="4681"/>
                    <a:pt x="25423" y="4681"/>
                  </a:cubicBezTo>
                  <a:cubicBezTo>
                    <a:pt x="25434" y="4681"/>
                    <a:pt x="25442" y="4680"/>
                    <a:pt x="25448" y="4678"/>
                  </a:cubicBezTo>
                  <a:cubicBezTo>
                    <a:pt x="28634" y="5001"/>
                    <a:pt x="27828" y="10325"/>
                    <a:pt x="33514" y="11252"/>
                  </a:cubicBezTo>
                  <a:cubicBezTo>
                    <a:pt x="33938" y="11302"/>
                    <a:pt x="34377" y="11336"/>
                    <a:pt x="34812" y="11336"/>
                  </a:cubicBezTo>
                  <a:cubicBezTo>
                    <a:pt x="35082" y="11336"/>
                    <a:pt x="35349" y="11323"/>
                    <a:pt x="35611" y="11292"/>
                  </a:cubicBezTo>
                  <a:cubicBezTo>
                    <a:pt x="43541" y="10648"/>
                    <a:pt x="44560" y="0"/>
                    <a:pt x="4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30"/>
            <p:cNvGrpSpPr/>
            <p:nvPr/>
          </p:nvGrpSpPr>
          <p:grpSpPr>
            <a:xfrm>
              <a:off x="185843" y="2216476"/>
              <a:ext cx="251398" cy="688907"/>
              <a:chOff x="113835" y="2879380"/>
              <a:chExt cx="251398" cy="688907"/>
            </a:xfrm>
          </p:grpSpPr>
          <p:sp>
            <p:nvSpPr>
              <p:cNvPr id="1589" name="Google Shape;1589;p30"/>
              <p:cNvSpPr/>
              <p:nvPr/>
            </p:nvSpPr>
            <p:spPr>
              <a:xfrm rot="5400000" flipH="1">
                <a:off x="245000" y="2888139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0"/>
              <p:cNvSpPr/>
              <p:nvPr/>
            </p:nvSpPr>
            <p:spPr>
              <a:xfrm rot="5400000" flipH="1">
                <a:off x="101626" y="3410540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1" name="Google Shape;1591;p30"/>
            <p:cNvGrpSpPr/>
            <p:nvPr/>
          </p:nvGrpSpPr>
          <p:grpSpPr>
            <a:xfrm rot="5400000">
              <a:off x="2826199" y="4288518"/>
              <a:ext cx="354615" cy="993707"/>
              <a:chOff x="-38565" y="4315499"/>
              <a:chExt cx="354615" cy="993707"/>
            </a:xfrm>
          </p:grpSpPr>
          <p:sp>
            <p:nvSpPr>
              <p:cNvPr id="1592" name="Google Shape;1592;p30"/>
              <p:cNvSpPr/>
              <p:nvPr/>
            </p:nvSpPr>
            <p:spPr>
              <a:xfrm rot="5400000" flipH="1">
                <a:off x="182921" y="4726678"/>
                <a:ext cx="143442" cy="122817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400" extrusionOk="0">
                    <a:moveTo>
                      <a:pt x="1702" y="1"/>
                    </a:moveTo>
                    <a:cubicBezTo>
                      <a:pt x="768" y="34"/>
                      <a:pt x="1" y="768"/>
                      <a:pt x="34" y="1702"/>
                    </a:cubicBezTo>
                    <a:cubicBezTo>
                      <a:pt x="34" y="2719"/>
                      <a:pt x="878" y="3400"/>
                      <a:pt x="1743" y="3400"/>
                    </a:cubicBezTo>
                    <a:cubicBezTo>
                      <a:pt x="2154" y="3400"/>
                      <a:pt x="2570" y="3246"/>
                      <a:pt x="2903" y="2903"/>
                    </a:cubicBezTo>
                    <a:cubicBezTo>
                      <a:pt x="3970" y="1802"/>
                      <a:pt x="3203" y="1"/>
                      <a:pt x="17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0"/>
              <p:cNvSpPr/>
              <p:nvPr/>
            </p:nvSpPr>
            <p:spPr>
              <a:xfrm rot="5400000" flipH="1">
                <a:off x="92600" y="4324258"/>
                <a:ext cx="128993" cy="111474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3086" extrusionOk="0">
                    <a:moveTo>
                      <a:pt x="1535" y="1"/>
                    </a:moveTo>
                    <a:cubicBezTo>
                      <a:pt x="668" y="1"/>
                      <a:pt x="1" y="701"/>
                      <a:pt x="1" y="1535"/>
                    </a:cubicBezTo>
                    <a:cubicBezTo>
                      <a:pt x="1" y="2464"/>
                      <a:pt x="755" y="3085"/>
                      <a:pt x="1541" y="3085"/>
                    </a:cubicBezTo>
                    <a:cubicBezTo>
                      <a:pt x="1913" y="3085"/>
                      <a:pt x="2292" y="2947"/>
                      <a:pt x="2603" y="2636"/>
                    </a:cubicBezTo>
                    <a:cubicBezTo>
                      <a:pt x="3570" y="1669"/>
                      <a:pt x="2870" y="1"/>
                      <a:pt x="15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0"/>
              <p:cNvSpPr/>
              <p:nvPr/>
            </p:nvSpPr>
            <p:spPr>
              <a:xfrm rot="5400000" flipH="1">
                <a:off x="-50774" y="5151459"/>
                <a:ext cx="169956" cy="14553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4029" extrusionOk="0">
                    <a:moveTo>
                      <a:pt x="2002" y="1"/>
                    </a:moveTo>
                    <a:cubicBezTo>
                      <a:pt x="902" y="1"/>
                      <a:pt x="1" y="901"/>
                      <a:pt x="1" y="2002"/>
                    </a:cubicBezTo>
                    <a:cubicBezTo>
                      <a:pt x="1" y="3222"/>
                      <a:pt x="995" y="4029"/>
                      <a:pt x="2031" y="4029"/>
                    </a:cubicBezTo>
                    <a:cubicBezTo>
                      <a:pt x="2525" y="4029"/>
                      <a:pt x="3028" y="3846"/>
                      <a:pt x="3437" y="3436"/>
                    </a:cubicBezTo>
                    <a:cubicBezTo>
                      <a:pt x="4704" y="2169"/>
                      <a:pt x="3804" y="1"/>
                      <a:pt x="20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5" name="Google Shape;1595;p30"/>
            <p:cNvGrpSpPr/>
            <p:nvPr/>
          </p:nvGrpSpPr>
          <p:grpSpPr>
            <a:xfrm>
              <a:off x="5614454" y="4635675"/>
              <a:ext cx="1699957" cy="367127"/>
              <a:chOff x="7703471" y="215211"/>
              <a:chExt cx="1582681" cy="341799"/>
            </a:xfrm>
          </p:grpSpPr>
          <p:sp>
            <p:nvSpPr>
              <p:cNvPr id="1596" name="Google Shape;1596;p30"/>
              <p:cNvSpPr/>
              <p:nvPr/>
            </p:nvSpPr>
            <p:spPr>
              <a:xfrm rot="10800000" flipH="1">
                <a:off x="8413155" y="343089"/>
                <a:ext cx="161042" cy="213921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9515" extrusionOk="0">
                    <a:moveTo>
                      <a:pt x="3310" y="0"/>
                    </a:moveTo>
                    <a:cubicBezTo>
                      <a:pt x="3161" y="0"/>
                      <a:pt x="3021" y="89"/>
                      <a:pt x="2971" y="238"/>
                    </a:cubicBezTo>
                    <a:cubicBezTo>
                      <a:pt x="2727" y="848"/>
                      <a:pt x="2401" y="3087"/>
                      <a:pt x="895" y="4714"/>
                    </a:cubicBezTo>
                    <a:cubicBezTo>
                      <a:pt x="0" y="5691"/>
                      <a:pt x="2279" y="5651"/>
                      <a:pt x="3866" y="8784"/>
                    </a:cubicBezTo>
                    <a:cubicBezTo>
                      <a:pt x="3988" y="8988"/>
                      <a:pt x="4110" y="9191"/>
                      <a:pt x="4273" y="9354"/>
                    </a:cubicBezTo>
                    <a:cubicBezTo>
                      <a:pt x="4345" y="9462"/>
                      <a:pt x="4457" y="9514"/>
                      <a:pt x="4570" y="9514"/>
                    </a:cubicBezTo>
                    <a:cubicBezTo>
                      <a:pt x="4712" y="9514"/>
                      <a:pt x="4856" y="9431"/>
                      <a:pt x="4924" y="9273"/>
                    </a:cubicBezTo>
                    <a:cubicBezTo>
                      <a:pt x="5209" y="8621"/>
                      <a:pt x="5372" y="6749"/>
                      <a:pt x="6796" y="5040"/>
                    </a:cubicBezTo>
                    <a:cubicBezTo>
                      <a:pt x="6878" y="4918"/>
                      <a:pt x="7000" y="4796"/>
                      <a:pt x="7081" y="4674"/>
                    </a:cubicBezTo>
                    <a:cubicBezTo>
                      <a:pt x="7163" y="4430"/>
                      <a:pt x="7122" y="4145"/>
                      <a:pt x="6919" y="3941"/>
                    </a:cubicBezTo>
                    <a:cubicBezTo>
                      <a:pt x="5738" y="3168"/>
                      <a:pt x="4762" y="2110"/>
                      <a:pt x="4070" y="848"/>
                    </a:cubicBezTo>
                    <a:cubicBezTo>
                      <a:pt x="3948" y="604"/>
                      <a:pt x="3785" y="360"/>
                      <a:pt x="3581" y="116"/>
                    </a:cubicBezTo>
                    <a:cubicBezTo>
                      <a:pt x="3502" y="36"/>
                      <a:pt x="3404" y="0"/>
                      <a:pt x="3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0"/>
              <p:cNvSpPr/>
              <p:nvPr/>
            </p:nvSpPr>
            <p:spPr>
              <a:xfrm rot="10800000" flipH="1">
                <a:off x="8986033" y="215211"/>
                <a:ext cx="300119" cy="296724"/>
              </a:xfrm>
              <a:custGeom>
                <a:avLst/>
                <a:gdLst/>
                <a:ahLst/>
                <a:cxnLst/>
                <a:rect l="l" t="t" r="r" b="b"/>
                <a:pathLst>
                  <a:path w="13349" h="13198" extrusionOk="0">
                    <a:moveTo>
                      <a:pt x="11846" y="1"/>
                    </a:moveTo>
                    <a:cubicBezTo>
                      <a:pt x="11735" y="1"/>
                      <a:pt x="11633" y="37"/>
                      <a:pt x="11558" y="112"/>
                    </a:cubicBezTo>
                    <a:cubicBezTo>
                      <a:pt x="11355" y="274"/>
                      <a:pt x="11273" y="356"/>
                      <a:pt x="11518" y="885"/>
                    </a:cubicBezTo>
                    <a:cubicBezTo>
                      <a:pt x="11721" y="1251"/>
                      <a:pt x="11884" y="1699"/>
                      <a:pt x="11965" y="2146"/>
                    </a:cubicBezTo>
                    <a:cubicBezTo>
                      <a:pt x="12121" y="2922"/>
                      <a:pt x="11499" y="3699"/>
                      <a:pt x="10700" y="3699"/>
                    </a:cubicBezTo>
                    <a:cubicBezTo>
                      <a:pt x="10661" y="3699"/>
                      <a:pt x="10621" y="3697"/>
                      <a:pt x="10582" y="3693"/>
                    </a:cubicBezTo>
                    <a:cubicBezTo>
                      <a:pt x="10256" y="3693"/>
                      <a:pt x="9930" y="3652"/>
                      <a:pt x="9605" y="3571"/>
                    </a:cubicBezTo>
                    <a:cubicBezTo>
                      <a:pt x="9282" y="3503"/>
                      <a:pt x="8959" y="3470"/>
                      <a:pt x="8637" y="3470"/>
                    </a:cubicBezTo>
                    <a:cubicBezTo>
                      <a:pt x="8186" y="3470"/>
                      <a:pt x="7736" y="3534"/>
                      <a:pt x="7285" y="3652"/>
                    </a:cubicBezTo>
                    <a:cubicBezTo>
                      <a:pt x="6390" y="3896"/>
                      <a:pt x="5779" y="4670"/>
                      <a:pt x="5779" y="5606"/>
                    </a:cubicBezTo>
                    <a:lnTo>
                      <a:pt x="5779" y="6623"/>
                    </a:lnTo>
                    <a:cubicBezTo>
                      <a:pt x="5779" y="6664"/>
                      <a:pt x="5779" y="6867"/>
                      <a:pt x="5779" y="6989"/>
                    </a:cubicBezTo>
                    <a:cubicBezTo>
                      <a:pt x="5779" y="7955"/>
                      <a:pt x="5534" y="8348"/>
                      <a:pt x="4844" y="8348"/>
                    </a:cubicBezTo>
                    <a:cubicBezTo>
                      <a:pt x="4690" y="8348"/>
                      <a:pt x="4514" y="8329"/>
                      <a:pt x="4314" y="8292"/>
                    </a:cubicBezTo>
                    <a:cubicBezTo>
                      <a:pt x="4192" y="8251"/>
                      <a:pt x="4111" y="8210"/>
                      <a:pt x="3989" y="8210"/>
                    </a:cubicBezTo>
                    <a:cubicBezTo>
                      <a:pt x="3512" y="8151"/>
                      <a:pt x="3035" y="8113"/>
                      <a:pt x="2543" y="8113"/>
                    </a:cubicBezTo>
                    <a:cubicBezTo>
                      <a:pt x="2362" y="8113"/>
                      <a:pt x="2180" y="8118"/>
                      <a:pt x="1995" y="8129"/>
                    </a:cubicBezTo>
                    <a:cubicBezTo>
                      <a:pt x="855" y="8170"/>
                      <a:pt x="0" y="9106"/>
                      <a:pt x="41" y="10245"/>
                    </a:cubicBezTo>
                    <a:cubicBezTo>
                      <a:pt x="82" y="10978"/>
                      <a:pt x="204" y="11710"/>
                      <a:pt x="407" y="12402"/>
                    </a:cubicBezTo>
                    <a:cubicBezTo>
                      <a:pt x="489" y="12687"/>
                      <a:pt x="652" y="12890"/>
                      <a:pt x="855" y="13053"/>
                    </a:cubicBezTo>
                    <a:cubicBezTo>
                      <a:pt x="938" y="13152"/>
                      <a:pt x="1054" y="13198"/>
                      <a:pt x="1171" y="13198"/>
                    </a:cubicBezTo>
                    <a:cubicBezTo>
                      <a:pt x="1342" y="13198"/>
                      <a:pt x="1515" y="13100"/>
                      <a:pt x="1588" y="12931"/>
                    </a:cubicBezTo>
                    <a:cubicBezTo>
                      <a:pt x="1750" y="12687"/>
                      <a:pt x="1791" y="12402"/>
                      <a:pt x="1750" y="12076"/>
                    </a:cubicBezTo>
                    <a:cubicBezTo>
                      <a:pt x="1628" y="11588"/>
                      <a:pt x="1506" y="11100"/>
                      <a:pt x="1465" y="10571"/>
                    </a:cubicBezTo>
                    <a:cubicBezTo>
                      <a:pt x="1384" y="9797"/>
                      <a:pt x="1588" y="9594"/>
                      <a:pt x="2361" y="9553"/>
                    </a:cubicBezTo>
                    <a:cubicBezTo>
                      <a:pt x="2476" y="9546"/>
                      <a:pt x="2593" y="9543"/>
                      <a:pt x="2710" y="9543"/>
                    </a:cubicBezTo>
                    <a:cubicBezTo>
                      <a:pt x="3256" y="9543"/>
                      <a:pt x="3819" y="9616"/>
                      <a:pt x="4355" y="9716"/>
                    </a:cubicBezTo>
                    <a:cubicBezTo>
                      <a:pt x="4532" y="9767"/>
                      <a:pt x="4713" y="9791"/>
                      <a:pt x="4892" y="9791"/>
                    </a:cubicBezTo>
                    <a:cubicBezTo>
                      <a:pt x="5580" y="9791"/>
                      <a:pt x="6255" y="9434"/>
                      <a:pt x="6675" y="8821"/>
                    </a:cubicBezTo>
                    <a:cubicBezTo>
                      <a:pt x="7041" y="8292"/>
                      <a:pt x="7204" y="7681"/>
                      <a:pt x="7163" y="7030"/>
                    </a:cubicBezTo>
                    <a:cubicBezTo>
                      <a:pt x="7163" y="6664"/>
                      <a:pt x="7163" y="6297"/>
                      <a:pt x="7163" y="5931"/>
                    </a:cubicBezTo>
                    <a:cubicBezTo>
                      <a:pt x="7163" y="5199"/>
                      <a:pt x="7367" y="4954"/>
                      <a:pt x="8140" y="4914"/>
                    </a:cubicBezTo>
                    <a:cubicBezTo>
                      <a:pt x="8292" y="4904"/>
                      <a:pt x="8445" y="4899"/>
                      <a:pt x="8598" y="4899"/>
                    </a:cubicBezTo>
                    <a:cubicBezTo>
                      <a:pt x="9058" y="4899"/>
                      <a:pt x="9523" y="4944"/>
                      <a:pt x="10012" y="5036"/>
                    </a:cubicBezTo>
                    <a:cubicBezTo>
                      <a:pt x="10204" y="5080"/>
                      <a:pt x="10395" y="5101"/>
                      <a:pt x="10584" y="5101"/>
                    </a:cubicBezTo>
                    <a:cubicBezTo>
                      <a:pt x="11800" y="5101"/>
                      <a:pt x="12904" y="4234"/>
                      <a:pt x="13186" y="3001"/>
                    </a:cubicBezTo>
                    <a:cubicBezTo>
                      <a:pt x="13349" y="2024"/>
                      <a:pt x="13064" y="1048"/>
                      <a:pt x="12413" y="315"/>
                    </a:cubicBezTo>
                    <a:cubicBezTo>
                      <a:pt x="12258" y="109"/>
                      <a:pt x="12038" y="1"/>
                      <a:pt x="118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0"/>
              <p:cNvSpPr/>
              <p:nvPr/>
            </p:nvSpPr>
            <p:spPr>
              <a:xfrm rot="10800000" flipH="1">
                <a:off x="7703471" y="252265"/>
                <a:ext cx="335821" cy="266597"/>
              </a:xfrm>
              <a:custGeom>
                <a:avLst/>
                <a:gdLst/>
                <a:ahLst/>
                <a:cxnLst/>
                <a:rect l="l" t="t" r="r" b="b"/>
                <a:pathLst>
                  <a:path w="14937" h="11858" extrusionOk="0">
                    <a:moveTo>
                      <a:pt x="2615" y="0"/>
                    </a:moveTo>
                    <a:cubicBezTo>
                      <a:pt x="1687" y="0"/>
                      <a:pt x="935" y="541"/>
                      <a:pt x="326" y="1188"/>
                    </a:cubicBezTo>
                    <a:cubicBezTo>
                      <a:pt x="0" y="1514"/>
                      <a:pt x="0" y="1880"/>
                      <a:pt x="204" y="2084"/>
                    </a:cubicBezTo>
                    <a:cubicBezTo>
                      <a:pt x="306" y="2165"/>
                      <a:pt x="387" y="2226"/>
                      <a:pt x="504" y="2226"/>
                    </a:cubicBezTo>
                    <a:cubicBezTo>
                      <a:pt x="621" y="2226"/>
                      <a:pt x="774" y="2165"/>
                      <a:pt x="1018" y="2002"/>
                    </a:cubicBezTo>
                    <a:cubicBezTo>
                      <a:pt x="1343" y="1717"/>
                      <a:pt x="1750" y="1514"/>
                      <a:pt x="2157" y="1392"/>
                    </a:cubicBezTo>
                    <a:cubicBezTo>
                      <a:pt x="2329" y="1315"/>
                      <a:pt x="2505" y="1279"/>
                      <a:pt x="2675" y="1279"/>
                    </a:cubicBezTo>
                    <a:cubicBezTo>
                      <a:pt x="3313" y="1279"/>
                      <a:pt x="3884" y="1776"/>
                      <a:pt x="3948" y="2450"/>
                    </a:cubicBezTo>
                    <a:cubicBezTo>
                      <a:pt x="3989" y="2776"/>
                      <a:pt x="3989" y="3142"/>
                      <a:pt x="3989" y="3467"/>
                    </a:cubicBezTo>
                    <a:cubicBezTo>
                      <a:pt x="3948" y="4241"/>
                      <a:pt x="4111" y="5014"/>
                      <a:pt x="4436" y="5706"/>
                    </a:cubicBezTo>
                    <a:cubicBezTo>
                      <a:pt x="4765" y="6473"/>
                      <a:pt x="5521" y="6945"/>
                      <a:pt x="6320" y="6945"/>
                    </a:cubicBezTo>
                    <a:cubicBezTo>
                      <a:pt x="6411" y="6945"/>
                      <a:pt x="6502" y="6939"/>
                      <a:pt x="6593" y="6927"/>
                    </a:cubicBezTo>
                    <a:cubicBezTo>
                      <a:pt x="6878" y="6886"/>
                      <a:pt x="7204" y="6805"/>
                      <a:pt x="7611" y="6764"/>
                    </a:cubicBezTo>
                    <a:cubicBezTo>
                      <a:pt x="7651" y="6723"/>
                      <a:pt x="7855" y="6682"/>
                      <a:pt x="7977" y="6642"/>
                    </a:cubicBezTo>
                    <a:cubicBezTo>
                      <a:pt x="8176" y="6614"/>
                      <a:pt x="8351" y="6600"/>
                      <a:pt x="8504" y="6600"/>
                    </a:cubicBezTo>
                    <a:cubicBezTo>
                      <a:pt x="9258" y="6600"/>
                      <a:pt x="9483" y="6956"/>
                      <a:pt x="9483" y="7903"/>
                    </a:cubicBezTo>
                    <a:lnTo>
                      <a:pt x="9483" y="8229"/>
                    </a:lnTo>
                    <a:cubicBezTo>
                      <a:pt x="9483" y="8921"/>
                      <a:pt x="9605" y="9572"/>
                      <a:pt x="9768" y="10223"/>
                    </a:cubicBezTo>
                    <a:cubicBezTo>
                      <a:pt x="9909" y="11179"/>
                      <a:pt x="10759" y="11857"/>
                      <a:pt x="11701" y="11857"/>
                    </a:cubicBezTo>
                    <a:cubicBezTo>
                      <a:pt x="11842" y="11857"/>
                      <a:pt x="11985" y="11842"/>
                      <a:pt x="12128" y="11810"/>
                    </a:cubicBezTo>
                    <a:cubicBezTo>
                      <a:pt x="12861" y="11648"/>
                      <a:pt x="13553" y="11403"/>
                      <a:pt x="14244" y="11078"/>
                    </a:cubicBezTo>
                    <a:cubicBezTo>
                      <a:pt x="14448" y="10956"/>
                      <a:pt x="14651" y="10793"/>
                      <a:pt x="14773" y="10589"/>
                    </a:cubicBezTo>
                    <a:cubicBezTo>
                      <a:pt x="14936" y="10305"/>
                      <a:pt x="14814" y="9979"/>
                      <a:pt x="14570" y="9857"/>
                    </a:cubicBezTo>
                    <a:cubicBezTo>
                      <a:pt x="14428" y="9796"/>
                      <a:pt x="14275" y="9765"/>
                      <a:pt x="14127" y="9765"/>
                    </a:cubicBezTo>
                    <a:cubicBezTo>
                      <a:pt x="13980" y="9765"/>
                      <a:pt x="13837" y="9796"/>
                      <a:pt x="13715" y="9857"/>
                    </a:cubicBezTo>
                    <a:cubicBezTo>
                      <a:pt x="13227" y="10060"/>
                      <a:pt x="12739" y="10223"/>
                      <a:pt x="12250" y="10345"/>
                    </a:cubicBezTo>
                    <a:cubicBezTo>
                      <a:pt x="12050" y="10398"/>
                      <a:pt x="11885" y="10426"/>
                      <a:pt x="11748" y="10426"/>
                    </a:cubicBezTo>
                    <a:cubicBezTo>
                      <a:pt x="11356" y="10426"/>
                      <a:pt x="11191" y="10196"/>
                      <a:pt x="11070" y="9653"/>
                    </a:cubicBezTo>
                    <a:cubicBezTo>
                      <a:pt x="10948" y="9002"/>
                      <a:pt x="10867" y="8310"/>
                      <a:pt x="10907" y="7659"/>
                    </a:cubicBezTo>
                    <a:cubicBezTo>
                      <a:pt x="10989" y="6764"/>
                      <a:pt x="10500" y="5869"/>
                      <a:pt x="9646" y="5502"/>
                    </a:cubicBezTo>
                    <a:cubicBezTo>
                      <a:pt x="9271" y="5315"/>
                      <a:pt x="8862" y="5216"/>
                      <a:pt x="8452" y="5216"/>
                    </a:cubicBezTo>
                    <a:cubicBezTo>
                      <a:pt x="8238" y="5216"/>
                      <a:pt x="8024" y="5243"/>
                      <a:pt x="7814" y="5299"/>
                    </a:cubicBezTo>
                    <a:cubicBezTo>
                      <a:pt x="7448" y="5339"/>
                      <a:pt x="7082" y="5462"/>
                      <a:pt x="6715" y="5502"/>
                    </a:cubicBezTo>
                    <a:cubicBezTo>
                      <a:pt x="6605" y="5515"/>
                      <a:pt x="6505" y="5521"/>
                      <a:pt x="6415" y="5521"/>
                    </a:cubicBezTo>
                    <a:cubicBezTo>
                      <a:pt x="5910" y="5521"/>
                      <a:pt x="5708" y="5310"/>
                      <a:pt x="5535" y="4688"/>
                    </a:cubicBezTo>
                    <a:cubicBezTo>
                      <a:pt x="5413" y="4078"/>
                      <a:pt x="5332" y="3467"/>
                      <a:pt x="5372" y="2816"/>
                    </a:cubicBezTo>
                    <a:cubicBezTo>
                      <a:pt x="5454" y="1351"/>
                      <a:pt x="4314" y="90"/>
                      <a:pt x="2809" y="8"/>
                    </a:cubicBezTo>
                    <a:cubicBezTo>
                      <a:pt x="2743" y="3"/>
                      <a:pt x="2679" y="0"/>
                      <a:pt x="2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9" name="Google Shape;1599;p30"/>
            <p:cNvGrpSpPr/>
            <p:nvPr/>
          </p:nvGrpSpPr>
          <p:grpSpPr>
            <a:xfrm>
              <a:off x="3167312" y="273611"/>
              <a:ext cx="839892" cy="485982"/>
              <a:chOff x="2655844" y="4719341"/>
              <a:chExt cx="839892" cy="485982"/>
            </a:xfrm>
          </p:grpSpPr>
          <p:sp>
            <p:nvSpPr>
              <p:cNvPr id="1600" name="Google Shape;1600;p30"/>
              <p:cNvSpPr/>
              <p:nvPr/>
            </p:nvSpPr>
            <p:spPr>
              <a:xfrm rot="6299960" flipH="1">
                <a:off x="3256056" y="4743312"/>
                <a:ext cx="215219" cy="215794"/>
              </a:xfrm>
              <a:custGeom>
                <a:avLst/>
                <a:gdLst/>
                <a:ahLst/>
                <a:cxnLst/>
                <a:rect l="l" t="t" r="r" b="b"/>
                <a:pathLst>
                  <a:path w="8609" h="8632" extrusionOk="0">
                    <a:moveTo>
                      <a:pt x="3180" y="1"/>
                    </a:moveTo>
                    <a:cubicBezTo>
                      <a:pt x="2961" y="1"/>
                      <a:pt x="2755" y="148"/>
                      <a:pt x="2727" y="375"/>
                    </a:cubicBezTo>
                    <a:lnTo>
                      <a:pt x="2523" y="2614"/>
                    </a:lnTo>
                    <a:cubicBezTo>
                      <a:pt x="2483" y="2776"/>
                      <a:pt x="2401" y="2898"/>
                      <a:pt x="2279" y="2980"/>
                    </a:cubicBezTo>
                    <a:lnTo>
                      <a:pt x="326" y="4079"/>
                    </a:lnTo>
                    <a:cubicBezTo>
                      <a:pt x="0" y="4241"/>
                      <a:pt x="41" y="4730"/>
                      <a:pt x="366" y="4852"/>
                    </a:cubicBezTo>
                    <a:lnTo>
                      <a:pt x="2401" y="5747"/>
                    </a:lnTo>
                    <a:cubicBezTo>
                      <a:pt x="2523" y="5788"/>
                      <a:pt x="2645" y="5910"/>
                      <a:pt x="2686" y="6073"/>
                    </a:cubicBezTo>
                    <a:lnTo>
                      <a:pt x="3093" y="8270"/>
                    </a:lnTo>
                    <a:cubicBezTo>
                      <a:pt x="3144" y="8498"/>
                      <a:pt x="3336" y="8631"/>
                      <a:pt x="3532" y="8631"/>
                    </a:cubicBezTo>
                    <a:cubicBezTo>
                      <a:pt x="3652" y="8631"/>
                      <a:pt x="3774" y="8582"/>
                      <a:pt x="3866" y="8474"/>
                    </a:cubicBezTo>
                    <a:lnTo>
                      <a:pt x="5331" y="6765"/>
                    </a:lnTo>
                    <a:cubicBezTo>
                      <a:pt x="5431" y="6698"/>
                      <a:pt x="5531" y="6632"/>
                      <a:pt x="5653" y="6632"/>
                    </a:cubicBezTo>
                    <a:cubicBezTo>
                      <a:pt x="5680" y="6632"/>
                      <a:pt x="5709" y="6635"/>
                      <a:pt x="5738" y="6643"/>
                    </a:cubicBezTo>
                    <a:lnTo>
                      <a:pt x="7977" y="6887"/>
                    </a:lnTo>
                    <a:cubicBezTo>
                      <a:pt x="8006" y="6893"/>
                      <a:pt x="8035" y="6896"/>
                      <a:pt x="8064" y="6896"/>
                    </a:cubicBezTo>
                    <a:cubicBezTo>
                      <a:pt x="8386" y="6896"/>
                      <a:pt x="8608" y="6494"/>
                      <a:pt x="8384" y="6195"/>
                    </a:cubicBezTo>
                    <a:lnTo>
                      <a:pt x="7244" y="4282"/>
                    </a:lnTo>
                    <a:cubicBezTo>
                      <a:pt x="7203" y="4160"/>
                      <a:pt x="7203" y="3997"/>
                      <a:pt x="7244" y="3875"/>
                    </a:cubicBezTo>
                    <a:lnTo>
                      <a:pt x="8180" y="1840"/>
                    </a:lnTo>
                    <a:cubicBezTo>
                      <a:pt x="8327" y="1546"/>
                      <a:pt x="8109" y="1218"/>
                      <a:pt x="7795" y="1218"/>
                    </a:cubicBezTo>
                    <a:cubicBezTo>
                      <a:pt x="7761" y="1218"/>
                      <a:pt x="7727" y="1222"/>
                      <a:pt x="7692" y="1230"/>
                    </a:cubicBezTo>
                    <a:lnTo>
                      <a:pt x="5494" y="1759"/>
                    </a:lnTo>
                    <a:cubicBezTo>
                      <a:pt x="5331" y="1759"/>
                      <a:pt x="5209" y="1718"/>
                      <a:pt x="5087" y="1637"/>
                    </a:cubicBezTo>
                    <a:lnTo>
                      <a:pt x="3459" y="90"/>
                    </a:lnTo>
                    <a:cubicBezTo>
                      <a:pt x="3373" y="29"/>
                      <a:pt x="3275" y="1"/>
                      <a:pt x="3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0"/>
              <p:cNvSpPr/>
              <p:nvPr/>
            </p:nvSpPr>
            <p:spPr>
              <a:xfrm rot="6299960" flipH="1">
                <a:off x="2674033" y="5021424"/>
                <a:ext cx="165845" cy="164920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6597" extrusionOk="0">
                    <a:moveTo>
                      <a:pt x="2385" y="1"/>
                    </a:moveTo>
                    <a:cubicBezTo>
                      <a:pt x="2210" y="1"/>
                      <a:pt x="2035" y="139"/>
                      <a:pt x="2035" y="336"/>
                    </a:cubicBezTo>
                    <a:lnTo>
                      <a:pt x="1913" y="2045"/>
                    </a:lnTo>
                    <a:cubicBezTo>
                      <a:pt x="1913" y="2167"/>
                      <a:pt x="1832" y="2248"/>
                      <a:pt x="1750" y="2289"/>
                    </a:cubicBezTo>
                    <a:lnTo>
                      <a:pt x="245" y="3184"/>
                    </a:lnTo>
                    <a:cubicBezTo>
                      <a:pt x="0" y="3307"/>
                      <a:pt x="41" y="3673"/>
                      <a:pt x="326" y="3795"/>
                    </a:cubicBezTo>
                    <a:lnTo>
                      <a:pt x="1913" y="4446"/>
                    </a:lnTo>
                    <a:cubicBezTo>
                      <a:pt x="2035" y="4487"/>
                      <a:pt x="2076" y="4568"/>
                      <a:pt x="2117" y="4650"/>
                    </a:cubicBezTo>
                    <a:lnTo>
                      <a:pt x="2483" y="6359"/>
                    </a:lnTo>
                    <a:cubicBezTo>
                      <a:pt x="2533" y="6508"/>
                      <a:pt x="2673" y="6596"/>
                      <a:pt x="2821" y="6596"/>
                    </a:cubicBezTo>
                    <a:cubicBezTo>
                      <a:pt x="2916" y="6596"/>
                      <a:pt x="3014" y="6560"/>
                      <a:pt x="3093" y="6481"/>
                    </a:cubicBezTo>
                    <a:lnTo>
                      <a:pt x="4192" y="5179"/>
                    </a:lnTo>
                    <a:cubicBezTo>
                      <a:pt x="4274" y="5097"/>
                      <a:pt x="4355" y="5056"/>
                      <a:pt x="4477" y="5056"/>
                    </a:cubicBezTo>
                    <a:lnTo>
                      <a:pt x="6186" y="5219"/>
                    </a:lnTo>
                    <a:cubicBezTo>
                      <a:pt x="6430" y="5219"/>
                      <a:pt x="6634" y="4934"/>
                      <a:pt x="6471" y="4690"/>
                    </a:cubicBezTo>
                    <a:lnTo>
                      <a:pt x="5576" y="3225"/>
                    </a:lnTo>
                    <a:cubicBezTo>
                      <a:pt x="5494" y="3144"/>
                      <a:pt x="5494" y="3022"/>
                      <a:pt x="5535" y="2940"/>
                    </a:cubicBezTo>
                    <a:lnTo>
                      <a:pt x="6227" y="1353"/>
                    </a:lnTo>
                    <a:cubicBezTo>
                      <a:pt x="6335" y="1138"/>
                      <a:pt x="6158" y="891"/>
                      <a:pt x="5947" y="891"/>
                    </a:cubicBezTo>
                    <a:cubicBezTo>
                      <a:pt x="5919" y="891"/>
                      <a:pt x="5890" y="896"/>
                      <a:pt x="5861" y="905"/>
                    </a:cubicBezTo>
                    <a:lnTo>
                      <a:pt x="4151" y="1312"/>
                    </a:lnTo>
                    <a:cubicBezTo>
                      <a:pt x="4130" y="1323"/>
                      <a:pt x="4105" y="1328"/>
                      <a:pt x="4079" y="1328"/>
                    </a:cubicBezTo>
                    <a:cubicBezTo>
                      <a:pt x="4008" y="1328"/>
                      <a:pt x="3926" y="1291"/>
                      <a:pt x="3867" y="1231"/>
                    </a:cubicBezTo>
                    <a:lnTo>
                      <a:pt x="2605" y="91"/>
                    </a:lnTo>
                    <a:cubicBezTo>
                      <a:pt x="2542" y="28"/>
                      <a:pt x="2463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30"/>
            <p:cNvGrpSpPr/>
            <p:nvPr/>
          </p:nvGrpSpPr>
          <p:grpSpPr>
            <a:xfrm>
              <a:off x="185843" y="3891469"/>
              <a:ext cx="1823691" cy="1153667"/>
              <a:chOff x="185843" y="3891469"/>
              <a:chExt cx="1823691" cy="1153667"/>
            </a:xfrm>
          </p:grpSpPr>
          <p:grpSp>
            <p:nvGrpSpPr>
              <p:cNvPr id="1603" name="Google Shape;1603;p30"/>
              <p:cNvGrpSpPr/>
              <p:nvPr/>
            </p:nvGrpSpPr>
            <p:grpSpPr>
              <a:xfrm>
                <a:off x="245134" y="3891469"/>
                <a:ext cx="1764400" cy="1153667"/>
                <a:chOff x="271681" y="3536382"/>
                <a:chExt cx="1600218" cy="1046315"/>
              </a:xfrm>
            </p:grpSpPr>
            <p:sp>
              <p:nvSpPr>
                <p:cNvPr id="1604" name="Google Shape;1604;p30"/>
                <p:cNvSpPr/>
                <p:nvPr/>
              </p:nvSpPr>
              <p:spPr>
                <a:xfrm rot="-1799866">
                  <a:off x="629383" y="3963221"/>
                  <a:ext cx="179358" cy="3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16081" extrusionOk="0">
                      <a:moveTo>
                        <a:pt x="974" y="0"/>
                      </a:moveTo>
                      <a:cubicBezTo>
                        <a:pt x="774" y="0"/>
                        <a:pt x="590" y="46"/>
                        <a:pt x="407" y="138"/>
                      </a:cubicBezTo>
                      <a:cubicBezTo>
                        <a:pt x="122" y="260"/>
                        <a:pt x="0" y="626"/>
                        <a:pt x="204" y="870"/>
                      </a:cubicBezTo>
                      <a:cubicBezTo>
                        <a:pt x="367" y="1114"/>
                        <a:pt x="652" y="1277"/>
                        <a:pt x="936" y="1318"/>
                      </a:cubicBezTo>
                      <a:cubicBezTo>
                        <a:pt x="1465" y="1399"/>
                        <a:pt x="1954" y="1562"/>
                        <a:pt x="2442" y="1684"/>
                      </a:cubicBezTo>
                      <a:cubicBezTo>
                        <a:pt x="3215" y="1969"/>
                        <a:pt x="3297" y="2213"/>
                        <a:pt x="3012" y="2946"/>
                      </a:cubicBezTo>
                      <a:cubicBezTo>
                        <a:pt x="2768" y="3556"/>
                        <a:pt x="2442" y="4126"/>
                        <a:pt x="2076" y="4696"/>
                      </a:cubicBezTo>
                      <a:cubicBezTo>
                        <a:pt x="1465" y="5387"/>
                        <a:pt x="1425" y="6446"/>
                        <a:pt x="1913" y="7219"/>
                      </a:cubicBezTo>
                      <a:cubicBezTo>
                        <a:pt x="2239" y="7748"/>
                        <a:pt x="2768" y="8155"/>
                        <a:pt x="3338" y="8399"/>
                      </a:cubicBezTo>
                      <a:cubicBezTo>
                        <a:pt x="3663" y="8521"/>
                        <a:pt x="4029" y="8643"/>
                        <a:pt x="4355" y="8806"/>
                      </a:cubicBezTo>
                      <a:cubicBezTo>
                        <a:pt x="5047" y="9132"/>
                        <a:pt x="5169" y="9416"/>
                        <a:pt x="4925" y="10149"/>
                      </a:cubicBezTo>
                      <a:cubicBezTo>
                        <a:pt x="4681" y="10719"/>
                        <a:pt x="4396" y="11289"/>
                        <a:pt x="4029" y="11777"/>
                      </a:cubicBezTo>
                      <a:cubicBezTo>
                        <a:pt x="3134" y="12957"/>
                        <a:pt x="3378" y="14666"/>
                        <a:pt x="4599" y="15562"/>
                      </a:cubicBezTo>
                      <a:cubicBezTo>
                        <a:pt x="5098" y="15936"/>
                        <a:pt x="5657" y="16081"/>
                        <a:pt x="6231" y="16081"/>
                      </a:cubicBezTo>
                      <a:cubicBezTo>
                        <a:pt x="6594" y="16081"/>
                        <a:pt x="6963" y="16023"/>
                        <a:pt x="7326" y="15928"/>
                      </a:cubicBezTo>
                      <a:cubicBezTo>
                        <a:pt x="7774" y="15847"/>
                        <a:pt x="7977" y="15521"/>
                        <a:pt x="7896" y="15236"/>
                      </a:cubicBezTo>
                      <a:cubicBezTo>
                        <a:pt x="7814" y="14992"/>
                        <a:pt x="7774" y="14870"/>
                        <a:pt x="7204" y="14870"/>
                      </a:cubicBezTo>
                      <a:cubicBezTo>
                        <a:pt x="7092" y="14880"/>
                        <a:pt x="6980" y="14885"/>
                        <a:pt x="6869" y="14885"/>
                      </a:cubicBezTo>
                      <a:cubicBezTo>
                        <a:pt x="6535" y="14885"/>
                        <a:pt x="6207" y="14839"/>
                        <a:pt x="5901" y="14748"/>
                      </a:cubicBezTo>
                      <a:cubicBezTo>
                        <a:pt x="5047" y="14585"/>
                        <a:pt x="4599" y="13608"/>
                        <a:pt x="5006" y="12876"/>
                      </a:cubicBezTo>
                      <a:cubicBezTo>
                        <a:pt x="5169" y="12550"/>
                        <a:pt x="5332" y="12306"/>
                        <a:pt x="5494" y="12021"/>
                      </a:cubicBezTo>
                      <a:cubicBezTo>
                        <a:pt x="5983" y="11370"/>
                        <a:pt x="6268" y="10637"/>
                        <a:pt x="6390" y="9905"/>
                      </a:cubicBezTo>
                      <a:cubicBezTo>
                        <a:pt x="6553" y="8969"/>
                        <a:pt x="6064" y="8073"/>
                        <a:pt x="5250" y="7707"/>
                      </a:cubicBezTo>
                      <a:cubicBezTo>
                        <a:pt x="5006" y="7544"/>
                        <a:pt x="4721" y="7463"/>
                        <a:pt x="4314" y="7300"/>
                      </a:cubicBezTo>
                      <a:cubicBezTo>
                        <a:pt x="4274" y="7260"/>
                        <a:pt x="4111" y="7219"/>
                        <a:pt x="3907" y="7137"/>
                      </a:cubicBezTo>
                      <a:cubicBezTo>
                        <a:pt x="2849" y="6649"/>
                        <a:pt x="2727" y="6201"/>
                        <a:pt x="3338" y="5265"/>
                      </a:cubicBezTo>
                      <a:cubicBezTo>
                        <a:pt x="3419" y="5184"/>
                        <a:pt x="3500" y="5103"/>
                        <a:pt x="3541" y="4980"/>
                      </a:cubicBezTo>
                      <a:cubicBezTo>
                        <a:pt x="3907" y="4451"/>
                        <a:pt x="4192" y="3841"/>
                        <a:pt x="4436" y="3231"/>
                      </a:cubicBezTo>
                      <a:cubicBezTo>
                        <a:pt x="4884" y="2172"/>
                        <a:pt x="4355" y="951"/>
                        <a:pt x="3297" y="544"/>
                      </a:cubicBezTo>
                      <a:cubicBezTo>
                        <a:pt x="2605" y="260"/>
                        <a:pt x="1913" y="97"/>
                        <a:pt x="1181" y="15"/>
                      </a:cubicBezTo>
                      <a:cubicBezTo>
                        <a:pt x="1109" y="5"/>
                        <a:pt x="1041" y="0"/>
                        <a:pt x="9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0"/>
                <p:cNvSpPr/>
                <p:nvPr/>
              </p:nvSpPr>
              <p:spPr>
                <a:xfrm rot="-1799866">
                  <a:off x="1491942" y="4250020"/>
                  <a:ext cx="335806" cy="266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7" h="11858" extrusionOk="0">
                      <a:moveTo>
                        <a:pt x="2615" y="0"/>
                      </a:moveTo>
                      <a:cubicBezTo>
                        <a:pt x="1687" y="0"/>
                        <a:pt x="935" y="541"/>
                        <a:pt x="326" y="1188"/>
                      </a:cubicBezTo>
                      <a:cubicBezTo>
                        <a:pt x="0" y="1514"/>
                        <a:pt x="0" y="1880"/>
                        <a:pt x="204" y="2084"/>
                      </a:cubicBezTo>
                      <a:cubicBezTo>
                        <a:pt x="306" y="2165"/>
                        <a:pt x="387" y="2226"/>
                        <a:pt x="504" y="2226"/>
                      </a:cubicBezTo>
                      <a:cubicBezTo>
                        <a:pt x="621" y="2226"/>
                        <a:pt x="774" y="2165"/>
                        <a:pt x="1018" y="2002"/>
                      </a:cubicBezTo>
                      <a:cubicBezTo>
                        <a:pt x="1343" y="1717"/>
                        <a:pt x="1750" y="1514"/>
                        <a:pt x="2157" y="1392"/>
                      </a:cubicBezTo>
                      <a:cubicBezTo>
                        <a:pt x="2329" y="1315"/>
                        <a:pt x="2505" y="1279"/>
                        <a:pt x="2675" y="1279"/>
                      </a:cubicBezTo>
                      <a:cubicBezTo>
                        <a:pt x="3313" y="1279"/>
                        <a:pt x="3884" y="1776"/>
                        <a:pt x="3948" y="2450"/>
                      </a:cubicBezTo>
                      <a:cubicBezTo>
                        <a:pt x="3989" y="2776"/>
                        <a:pt x="3989" y="3142"/>
                        <a:pt x="3989" y="3467"/>
                      </a:cubicBezTo>
                      <a:cubicBezTo>
                        <a:pt x="3948" y="4241"/>
                        <a:pt x="4111" y="5014"/>
                        <a:pt x="4436" y="5706"/>
                      </a:cubicBezTo>
                      <a:cubicBezTo>
                        <a:pt x="4765" y="6473"/>
                        <a:pt x="5521" y="6945"/>
                        <a:pt x="6320" y="6945"/>
                      </a:cubicBezTo>
                      <a:cubicBezTo>
                        <a:pt x="6411" y="6945"/>
                        <a:pt x="6502" y="6939"/>
                        <a:pt x="6593" y="6927"/>
                      </a:cubicBezTo>
                      <a:cubicBezTo>
                        <a:pt x="6878" y="6886"/>
                        <a:pt x="7204" y="6805"/>
                        <a:pt x="7611" y="6764"/>
                      </a:cubicBezTo>
                      <a:cubicBezTo>
                        <a:pt x="7651" y="6723"/>
                        <a:pt x="7855" y="6682"/>
                        <a:pt x="7977" y="6642"/>
                      </a:cubicBezTo>
                      <a:cubicBezTo>
                        <a:pt x="8176" y="6614"/>
                        <a:pt x="8351" y="6600"/>
                        <a:pt x="8504" y="6600"/>
                      </a:cubicBezTo>
                      <a:cubicBezTo>
                        <a:pt x="9258" y="6600"/>
                        <a:pt x="9483" y="6956"/>
                        <a:pt x="9483" y="7903"/>
                      </a:cubicBezTo>
                      <a:lnTo>
                        <a:pt x="9483" y="8229"/>
                      </a:lnTo>
                      <a:cubicBezTo>
                        <a:pt x="9483" y="8921"/>
                        <a:pt x="9605" y="9572"/>
                        <a:pt x="9768" y="10223"/>
                      </a:cubicBezTo>
                      <a:cubicBezTo>
                        <a:pt x="9909" y="11179"/>
                        <a:pt x="10759" y="11857"/>
                        <a:pt x="11701" y="11857"/>
                      </a:cubicBezTo>
                      <a:cubicBezTo>
                        <a:pt x="11842" y="11857"/>
                        <a:pt x="11985" y="11842"/>
                        <a:pt x="12128" y="11810"/>
                      </a:cubicBezTo>
                      <a:cubicBezTo>
                        <a:pt x="12861" y="11648"/>
                        <a:pt x="13553" y="11403"/>
                        <a:pt x="14244" y="11078"/>
                      </a:cubicBezTo>
                      <a:cubicBezTo>
                        <a:pt x="14448" y="10956"/>
                        <a:pt x="14651" y="10793"/>
                        <a:pt x="14773" y="10589"/>
                      </a:cubicBezTo>
                      <a:cubicBezTo>
                        <a:pt x="14936" y="10305"/>
                        <a:pt x="14814" y="9979"/>
                        <a:pt x="14570" y="9857"/>
                      </a:cubicBezTo>
                      <a:cubicBezTo>
                        <a:pt x="14428" y="9796"/>
                        <a:pt x="14275" y="9765"/>
                        <a:pt x="14127" y="9765"/>
                      </a:cubicBezTo>
                      <a:cubicBezTo>
                        <a:pt x="13980" y="9765"/>
                        <a:pt x="13837" y="9796"/>
                        <a:pt x="13715" y="9857"/>
                      </a:cubicBezTo>
                      <a:cubicBezTo>
                        <a:pt x="13227" y="10060"/>
                        <a:pt x="12739" y="10223"/>
                        <a:pt x="12250" y="10345"/>
                      </a:cubicBezTo>
                      <a:cubicBezTo>
                        <a:pt x="12050" y="10398"/>
                        <a:pt x="11885" y="10426"/>
                        <a:pt x="11748" y="10426"/>
                      </a:cubicBezTo>
                      <a:cubicBezTo>
                        <a:pt x="11356" y="10426"/>
                        <a:pt x="11191" y="10196"/>
                        <a:pt x="11070" y="9653"/>
                      </a:cubicBezTo>
                      <a:cubicBezTo>
                        <a:pt x="10948" y="9002"/>
                        <a:pt x="10867" y="8310"/>
                        <a:pt x="10907" y="7659"/>
                      </a:cubicBezTo>
                      <a:cubicBezTo>
                        <a:pt x="10989" y="6764"/>
                        <a:pt x="10500" y="5869"/>
                        <a:pt x="9646" y="5502"/>
                      </a:cubicBezTo>
                      <a:cubicBezTo>
                        <a:pt x="9271" y="5315"/>
                        <a:pt x="8862" y="5216"/>
                        <a:pt x="8452" y="5216"/>
                      </a:cubicBezTo>
                      <a:cubicBezTo>
                        <a:pt x="8238" y="5216"/>
                        <a:pt x="8024" y="5243"/>
                        <a:pt x="7814" y="5299"/>
                      </a:cubicBezTo>
                      <a:cubicBezTo>
                        <a:pt x="7448" y="5339"/>
                        <a:pt x="7082" y="5462"/>
                        <a:pt x="6715" y="5502"/>
                      </a:cubicBezTo>
                      <a:cubicBezTo>
                        <a:pt x="6605" y="5515"/>
                        <a:pt x="6505" y="5521"/>
                        <a:pt x="6415" y="5521"/>
                      </a:cubicBezTo>
                      <a:cubicBezTo>
                        <a:pt x="5910" y="5521"/>
                        <a:pt x="5708" y="5310"/>
                        <a:pt x="5535" y="4688"/>
                      </a:cubicBezTo>
                      <a:cubicBezTo>
                        <a:pt x="5413" y="4078"/>
                        <a:pt x="5332" y="3467"/>
                        <a:pt x="5372" y="2816"/>
                      </a:cubicBezTo>
                      <a:cubicBezTo>
                        <a:pt x="5454" y="1351"/>
                        <a:pt x="4314" y="90"/>
                        <a:pt x="2809" y="8"/>
                      </a:cubicBezTo>
                      <a:cubicBezTo>
                        <a:pt x="2743" y="3"/>
                        <a:pt x="2679" y="0"/>
                        <a:pt x="261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0"/>
                <p:cNvSpPr/>
                <p:nvPr/>
              </p:nvSpPr>
              <p:spPr>
                <a:xfrm rot="-1799866">
                  <a:off x="1086538" y="4403575"/>
                  <a:ext cx="118950" cy="101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4532" extrusionOk="0">
                      <a:moveTo>
                        <a:pt x="2239" y="0"/>
                      </a:moveTo>
                      <a:cubicBezTo>
                        <a:pt x="1018" y="0"/>
                        <a:pt x="0" y="1018"/>
                        <a:pt x="0" y="2279"/>
                      </a:cubicBezTo>
                      <a:cubicBezTo>
                        <a:pt x="0" y="3630"/>
                        <a:pt x="1119" y="4532"/>
                        <a:pt x="2285" y="4532"/>
                      </a:cubicBezTo>
                      <a:cubicBezTo>
                        <a:pt x="2840" y="4532"/>
                        <a:pt x="3406" y="4327"/>
                        <a:pt x="3866" y="3867"/>
                      </a:cubicBezTo>
                      <a:cubicBezTo>
                        <a:pt x="5291" y="2442"/>
                        <a:pt x="4273" y="0"/>
                        <a:pt x="223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30"/>
                <p:cNvSpPr/>
                <p:nvPr/>
              </p:nvSpPr>
              <p:spPr>
                <a:xfrm rot="-1799866">
                  <a:off x="298387" y="3565111"/>
                  <a:ext cx="154650" cy="1482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9" h="6595" extrusionOk="0">
                      <a:moveTo>
                        <a:pt x="3195" y="0"/>
                      </a:moveTo>
                      <a:cubicBezTo>
                        <a:pt x="3062" y="0"/>
                        <a:pt x="2934" y="73"/>
                        <a:pt x="2890" y="205"/>
                      </a:cubicBezTo>
                      <a:lnTo>
                        <a:pt x="2280" y="1874"/>
                      </a:lnTo>
                      <a:cubicBezTo>
                        <a:pt x="2239" y="1955"/>
                        <a:pt x="2158" y="2036"/>
                        <a:pt x="2076" y="2077"/>
                      </a:cubicBezTo>
                      <a:lnTo>
                        <a:pt x="367" y="2525"/>
                      </a:lnTo>
                      <a:cubicBezTo>
                        <a:pt x="82" y="2606"/>
                        <a:pt x="1" y="2932"/>
                        <a:pt x="245" y="3135"/>
                      </a:cubicBezTo>
                      <a:lnTo>
                        <a:pt x="1629" y="4193"/>
                      </a:lnTo>
                      <a:cubicBezTo>
                        <a:pt x="1710" y="4275"/>
                        <a:pt x="1751" y="4397"/>
                        <a:pt x="1751" y="4519"/>
                      </a:cubicBezTo>
                      <a:lnTo>
                        <a:pt x="1669" y="6228"/>
                      </a:lnTo>
                      <a:cubicBezTo>
                        <a:pt x="1669" y="6448"/>
                        <a:pt x="1839" y="6595"/>
                        <a:pt x="2009" y="6595"/>
                      </a:cubicBezTo>
                      <a:cubicBezTo>
                        <a:pt x="2060" y="6595"/>
                        <a:pt x="2111" y="6582"/>
                        <a:pt x="2158" y="6554"/>
                      </a:cubicBezTo>
                      <a:lnTo>
                        <a:pt x="3623" y="5536"/>
                      </a:lnTo>
                      <a:cubicBezTo>
                        <a:pt x="3670" y="5513"/>
                        <a:pt x="3730" y="5489"/>
                        <a:pt x="3797" y="5489"/>
                      </a:cubicBezTo>
                      <a:cubicBezTo>
                        <a:pt x="3845" y="5489"/>
                        <a:pt x="3897" y="5502"/>
                        <a:pt x="3948" y="5536"/>
                      </a:cubicBezTo>
                      <a:lnTo>
                        <a:pt x="5576" y="6147"/>
                      </a:lnTo>
                      <a:cubicBezTo>
                        <a:pt x="5626" y="6180"/>
                        <a:pt x="5680" y="6194"/>
                        <a:pt x="5734" y="6194"/>
                      </a:cubicBezTo>
                      <a:cubicBezTo>
                        <a:pt x="5949" y="6194"/>
                        <a:pt x="6162" y="5967"/>
                        <a:pt x="6065" y="5740"/>
                      </a:cubicBezTo>
                      <a:lnTo>
                        <a:pt x="5536" y="4071"/>
                      </a:lnTo>
                      <a:cubicBezTo>
                        <a:pt x="5536" y="3949"/>
                        <a:pt x="5536" y="3827"/>
                        <a:pt x="5617" y="3746"/>
                      </a:cubicBezTo>
                      <a:lnTo>
                        <a:pt x="6716" y="2403"/>
                      </a:lnTo>
                      <a:cubicBezTo>
                        <a:pt x="6879" y="2158"/>
                        <a:pt x="6716" y="1833"/>
                        <a:pt x="6472" y="1833"/>
                      </a:cubicBezTo>
                      <a:lnTo>
                        <a:pt x="4722" y="1792"/>
                      </a:lnTo>
                      <a:cubicBezTo>
                        <a:pt x="4600" y="1792"/>
                        <a:pt x="4477" y="1711"/>
                        <a:pt x="4437" y="1629"/>
                      </a:cubicBezTo>
                      <a:lnTo>
                        <a:pt x="3501" y="164"/>
                      </a:lnTo>
                      <a:cubicBezTo>
                        <a:pt x="3426" y="52"/>
                        <a:pt x="3309" y="0"/>
                        <a:pt x="31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8" name="Google Shape;1608;p30"/>
              <p:cNvSpPr/>
              <p:nvPr/>
            </p:nvSpPr>
            <p:spPr>
              <a:xfrm rot="-1799788">
                <a:off x="205141" y="4695238"/>
                <a:ext cx="131151" cy="112338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4532" extrusionOk="0">
                    <a:moveTo>
                      <a:pt x="2239" y="0"/>
                    </a:moveTo>
                    <a:cubicBezTo>
                      <a:pt x="1018" y="0"/>
                      <a:pt x="0" y="1018"/>
                      <a:pt x="0" y="2279"/>
                    </a:cubicBezTo>
                    <a:cubicBezTo>
                      <a:pt x="0" y="3630"/>
                      <a:pt x="1119" y="4532"/>
                      <a:pt x="2285" y="4532"/>
                    </a:cubicBezTo>
                    <a:cubicBezTo>
                      <a:pt x="2840" y="4532"/>
                      <a:pt x="3406" y="4327"/>
                      <a:pt x="3866" y="3867"/>
                    </a:cubicBezTo>
                    <a:cubicBezTo>
                      <a:pt x="5291" y="2442"/>
                      <a:pt x="4273" y="0"/>
                      <a:pt x="22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9" name="Google Shape;1609;p30"/>
            <p:cNvGrpSpPr/>
            <p:nvPr/>
          </p:nvGrpSpPr>
          <p:grpSpPr>
            <a:xfrm flipH="1">
              <a:off x="1733497" y="273611"/>
              <a:ext cx="979584" cy="446538"/>
              <a:chOff x="9973070" y="795352"/>
              <a:chExt cx="979584" cy="446538"/>
            </a:xfrm>
          </p:grpSpPr>
          <p:sp>
            <p:nvSpPr>
              <p:cNvPr id="1610" name="Google Shape;1610;p30"/>
              <p:cNvSpPr/>
              <p:nvPr/>
            </p:nvSpPr>
            <p:spPr>
              <a:xfrm rot="-3055618" flipH="1">
                <a:off x="10116075" y="787012"/>
                <a:ext cx="199097" cy="463217"/>
              </a:xfrm>
              <a:custGeom>
                <a:avLst/>
                <a:gdLst/>
                <a:ahLst/>
                <a:cxnLst/>
                <a:rect l="l" t="t" r="r" b="b"/>
                <a:pathLst>
                  <a:path w="7370" h="17147" extrusionOk="0">
                    <a:moveTo>
                      <a:pt x="2432" y="4571"/>
                    </a:moveTo>
                    <a:cubicBezTo>
                      <a:pt x="3357" y="4571"/>
                      <a:pt x="4266" y="5132"/>
                      <a:pt x="3699" y="5447"/>
                    </a:cubicBezTo>
                    <a:cubicBezTo>
                      <a:pt x="3399" y="5634"/>
                      <a:pt x="3048" y="5725"/>
                      <a:pt x="2692" y="5725"/>
                    </a:cubicBezTo>
                    <a:cubicBezTo>
                      <a:pt x="2282" y="5725"/>
                      <a:pt x="1867" y="5603"/>
                      <a:pt x="1521" y="5366"/>
                    </a:cubicBezTo>
                    <a:cubicBezTo>
                      <a:pt x="1320" y="5164"/>
                      <a:pt x="1400" y="4801"/>
                      <a:pt x="1683" y="4721"/>
                    </a:cubicBezTo>
                    <a:cubicBezTo>
                      <a:pt x="1912" y="4615"/>
                      <a:pt x="2173" y="4571"/>
                      <a:pt x="2432" y="4571"/>
                    </a:cubicBezTo>
                    <a:close/>
                    <a:moveTo>
                      <a:pt x="2818" y="10944"/>
                    </a:moveTo>
                    <a:cubicBezTo>
                      <a:pt x="3168" y="10944"/>
                      <a:pt x="3515" y="11054"/>
                      <a:pt x="3739" y="11335"/>
                    </a:cubicBezTo>
                    <a:cubicBezTo>
                      <a:pt x="4084" y="11802"/>
                      <a:pt x="3303" y="12104"/>
                      <a:pt x="2586" y="12104"/>
                    </a:cubicBezTo>
                    <a:cubicBezTo>
                      <a:pt x="2128" y="12104"/>
                      <a:pt x="1696" y="11981"/>
                      <a:pt x="1602" y="11698"/>
                    </a:cubicBezTo>
                    <a:cubicBezTo>
                      <a:pt x="1497" y="11329"/>
                      <a:pt x="2163" y="10944"/>
                      <a:pt x="2818" y="10944"/>
                    </a:cubicBezTo>
                    <a:close/>
                    <a:moveTo>
                      <a:pt x="4804" y="1"/>
                    </a:moveTo>
                    <a:cubicBezTo>
                      <a:pt x="4433" y="1"/>
                      <a:pt x="4123" y="275"/>
                      <a:pt x="4264" y="768"/>
                    </a:cubicBezTo>
                    <a:cubicBezTo>
                      <a:pt x="4344" y="1172"/>
                      <a:pt x="4990" y="2180"/>
                      <a:pt x="5030" y="3067"/>
                    </a:cubicBezTo>
                    <a:cubicBezTo>
                      <a:pt x="5067" y="3664"/>
                      <a:pt x="4949" y="3847"/>
                      <a:pt x="4736" y="3847"/>
                    </a:cubicBezTo>
                    <a:cubicBezTo>
                      <a:pt x="4488" y="3847"/>
                      <a:pt x="4111" y="3600"/>
                      <a:pt x="3699" y="3470"/>
                    </a:cubicBezTo>
                    <a:cubicBezTo>
                      <a:pt x="3234" y="3323"/>
                      <a:pt x="2740" y="3242"/>
                      <a:pt x="2271" y="3242"/>
                    </a:cubicBezTo>
                    <a:cubicBezTo>
                      <a:pt x="1071" y="3242"/>
                      <a:pt x="29" y="3768"/>
                      <a:pt x="29" y="5043"/>
                    </a:cubicBezTo>
                    <a:cubicBezTo>
                      <a:pt x="0" y="6311"/>
                      <a:pt x="1228" y="7085"/>
                      <a:pt x="2593" y="7085"/>
                    </a:cubicBezTo>
                    <a:cubicBezTo>
                      <a:pt x="3138" y="7085"/>
                      <a:pt x="3705" y="6961"/>
                      <a:pt x="4223" y="6697"/>
                    </a:cubicBezTo>
                    <a:cubicBezTo>
                      <a:pt x="4535" y="6549"/>
                      <a:pt x="4727" y="6455"/>
                      <a:pt x="4861" y="6455"/>
                    </a:cubicBezTo>
                    <a:cubicBezTo>
                      <a:pt x="5056" y="6455"/>
                      <a:pt x="5128" y="6655"/>
                      <a:pt x="5272" y="7181"/>
                    </a:cubicBezTo>
                    <a:cubicBezTo>
                      <a:pt x="5554" y="8149"/>
                      <a:pt x="5514" y="9197"/>
                      <a:pt x="5151" y="10125"/>
                    </a:cubicBezTo>
                    <a:cubicBezTo>
                      <a:pt x="5061" y="10355"/>
                      <a:pt x="4960" y="10439"/>
                      <a:pt x="4825" y="10439"/>
                    </a:cubicBezTo>
                    <a:cubicBezTo>
                      <a:pt x="4536" y="10439"/>
                      <a:pt x="4095" y="10048"/>
                      <a:pt x="3296" y="9883"/>
                    </a:cubicBezTo>
                    <a:cubicBezTo>
                      <a:pt x="3116" y="9848"/>
                      <a:pt x="2926" y="9831"/>
                      <a:pt x="2733" y="9831"/>
                    </a:cubicBezTo>
                    <a:cubicBezTo>
                      <a:pt x="1583" y="9831"/>
                      <a:pt x="317" y="10443"/>
                      <a:pt x="352" y="11617"/>
                    </a:cubicBezTo>
                    <a:cubicBezTo>
                      <a:pt x="392" y="12181"/>
                      <a:pt x="674" y="12665"/>
                      <a:pt x="1158" y="12948"/>
                    </a:cubicBezTo>
                    <a:cubicBezTo>
                      <a:pt x="1714" y="13275"/>
                      <a:pt x="2229" y="13384"/>
                      <a:pt x="2686" y="13384"/>
                    </a:cubicBezTo>
                    <a:cubicBezTo>
                      <a:pt x="3598" y="13384"/>
                      <a:pt x="4278" y="12950"/>
                      <a:pt x="4595" y="12950"/>
                    </a:cubicBezTo>
                    <a:cubicBezTo>
                      <a:pt x="4706" y="12950"/>
                      <a:pt x="4773" y="13004"/>
                      <a:pt x="4788" y="13149"/>
                    </a:cubicBezTo>
                    <a:cubicBezTo>
                      <a:pt x="5151" y="16053"/>
                      <a:pt x="2772" y="15932"/>
                      <a:pt x="2973" y="16739"/>
                    </a:cubicBezTo>
                    <a:cubicBezTo>
                      <a:pt x="3031" y="17018"/>
                      <a:pt x="3236" y="17146"/>
                      <a:pt x="3518" y="17146"/>
                    </a:cubicBezTo>
                    <a:cubicBezTo>
                      <a:pt x="4622" y="17146"/>
                      <a:pt x="6889" y="15171"/>
                      <a:pt x="5958" y="12504"/>
                    </a:cubicBezTo>
                    <a:cubicBezTo>
                      <a:pt x="5595" y="11496"/>
                      <a:pt x="6119" y="11577"/>
                      <a:pt x="6522" y="10326"/>
                    </a:cubicBezTo>
                    <a:cubicBezTo>
                      <a:pt x="6966" y="8874"/>
                      <a:pt x="6885" y="7261"/>
                      <a:pt x="6200" y="5890"/>
                    </a:cubicBezTo>
                    <a:cubicBezTo>
                      <a:pt x="5554" y="4479"/>
                      <a:pt x="7369" y="3591"/>
                      <a:pt x="5554" y="446"/>
                    </a:cubicBezTo>
                    <a:cubicBezTo>
                      <a:pt x="5369" y="142"/>
                      <a:pt x="5071" y="1"/>
                      <a:pt x="48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0"/>
              <p:cNvSpPr/>
              <p:nvPr/>
            </p:nvSpPr>
            <p:spPr>
              <a:xfrm flipH="1">
                <a:off x="10750633" y="814277"/>
                <a:ext cx="202021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937" extrusionOk="0">
                    <a:moveTo>
                      <a:pt x="3650" y="1"/>
                    </a:moveTo>
                    <a:cubicBezTo>
                      <a:pt x="3616" y="1"/>
                      <a:pt x="3578" y="2"/>
                      <a:pt x="3538" y="5"/>
                    </a:cubicBezTo>
                    <a:cubicBezTo>
                      <a:pt x="3054" y="5"/>
                      <a:pt x="3135" y="529"/>
                      <a:pt x="3216" y="1053"/>
                    </a:cubicBezTo>
                    <a:cubicBezTo>
                      <a:pt x="3458" y="2666"/>
                      <a:pt x="3538" y="2787"/>
                      <a:pt x="3417" y="2868"/>
                    </a:cubicBezTo>
                    <a:cubicBezTo>
                      <a:pt x="3412" y="2869"/>
                      <a:pt x="3407" y="2870"/>
                      <a:pt x="3400" y="2870"/>
                    </a:cubicBezTo>
                    <a:cubicBezTo>
                      <a:pt x="3218" y="2870"/>
                      <a:pt x="2643" y="2297"/>
                      <a:pt x="2409" y="2102"/>
                    </a:cubicBezTo>
                    <a:cubicBezTo>
                      <a:pt x="2113" y="1887"/>
                      <a:pt x="1871" y="1689"/>
                      <a:pt x="1647" y="1689"/>
                    </a:cubicBezTo>
                    <a:cubicBezTo>
                      <a:pt x="1535" y="1689"/>
                      <a:pt x="1428" y="1739"/>
                      <a:pt x="1320" y="1860"/>
                    </a:cubicBezTo>
                    <a:cubicBezTo>
                      <a:pt x="836" y="2384"/>
                      <a:pt x="1845" y="3029"/>
                      <a:pt x="2570" y="3594"/>
                    </a:cubicBezTo>
                    <a:lnTo>
                      <a:pt x="2570" y="3634"/>
                    </a:lnTo>
                    <a:cubicBezTo>
                      <a:pt x="3216" y="4199"/>
                      <a:pt x="2611" y="3997"/>
                      <a:pt x="473" y="4118"/>
                    </a:cubicBezTo>
                    <a:cubicBezTo>
                      <a:pt x="231" y="4118"/>
                      <a:pt x="30" y="4320"/>
                      <a:pt x="30" y="4562"/>
                    </a:cubicBezTo>
                    <a:cubicBezTo>
                      <a:pt x="0" y="5031"/>
                      <a:pt x="355" y="5095"/>
                      <a:pt x="628" y="5095"/>
                    </a:cubicBezTo>
                    <a:cubicBezTo>
                      <a:pt x="731" y="5095"/>
                      <a:pt x="822" y="5086"/>
                      <a:pt x="877" y="5086"/>
                    </a:cubicBezTo>
                    <a:cubicBezTo>
                      <a:pt x="1467" y="5064"/>
                      <a:pt x="1903" y="5036"/>
                      <a:pt x="2195" y="5036"/>
                    </a:cubicBezTo>
                    <a:cubicBezTo>
                      <a:pt x="2980" y="5036"/>
                      <a:pt x="2720" y="5238"/>
                      <a:pt x="1603" y="6296"/>
                    </a:cubicBezTo>
                    <a:cubicBezTo>
                      <a:pt x="859" y="6982"/>
                      <a:pt x="1008" y="7526"/>
                      <a:pt x="1445" y="7526"/>
                    </a:cubicBezTo>
                    <a:cubicBezTo>
                      <a:pt x="1624" y="7526"/>
                      <a:pt x="1852" y="7435"/>
                      <a:pt x="2086" y="7224"/>
                    </a:cubicBezTo>
                    <a:cubicBezTo>
                      <a:pt x="2940" y="6462"/>
                      <a:pt x="3342" y="6060"/>
                      <a:pt x="3478" y="6060"/>
                    </a:cubicBezTo>
                    <a:cubicBezTo>
                      <a:pt x="3639" y="6060"/>
                      <a:pt x="3437" y="6613"/>
                      <a:pt x="3175" y="7788"/>
                    </a:cubicBezTo>
                    <a:cubicBezTo>
                      <a:pt x="3095" y="8272"/>
                      <a:pt x="3014" y="8796"/>
                      <a:pt x="3417" y="8917"/>
                    </a:cubicBezTo>
                    <a:cubicBezTo>
                      <a:pt x="3460" y="8930"/>
                      <a:pt x="3500" y="8936"/>
                      <a:pt x="3538" y="8936"/>
                    </a:cubicBezTo>
                    <a:cubicBezTo>
                      <a:pt x="3854" y="8936"/>
                      <a:pt x="3995" y="8507"/>
                      <a:pt x="4103" y="8111"/>
                    </a:cubicBezTo>
                    <a:cubicBezTo>
                      <a:pt x="4456" y="6911"/>
                      <a:pt x="4507" y="6411"/>
                      <a:pt x="4696" y="6411"/>
                    </a:cubicBezTo>
                    <a:cubicBezTo>
                      <a:pt x="4831" y="6411"/>
                      <a:pt x="5037" y="6666"/>
                      <a:pt x="5474" y="7103"/>
                    </a:cubicBezTo>
                    <a:cubicBezTo>
                      <a:pt x="5708" y="7360"/>
                      <a:pt x="6051" y="7536"/>
                      <a:pt x="6297" y="7536"/>
                    </a:cubicBezTo>
                    <a:cubicBezTo>
                      <a:pt x="6475" y="7536"/>
                      <a:pt x="6603" y="7444"/>
                      <a:pt x="6603" y="7224"/>
                    </a:cubicBezTo>
                    <a:cubicBezTo>
                      <a:pt x="6644" y="6659"/>
                      <a:pt x="6200" y="6498"/>
                      <a:pt x="5918" y="6094"/>
                    </a:cubicBezTo>
                    <a:cubicBezTo>
                      <a:pt x="5756" y="5812"/>
                      <a:pt x="5393" y="5651"/>
                      <a:pt x="5393" y="5288"/>
                    </a:cubicBezTo>
                    <a:cubicBezTo>
                      <a:pt x="5474" y="5263"/>
                      <a:pt x="5579" y="5253"/>
                      <a:pt x="5701" y="5253"/>
                    </a:cubicBezTo>
                    <a:cubicBezTo>
                      <a:pt x="6204" y="5253"/>
                      <a:pt x="7001" y="5424"/>
                      <a:pt x="7604" y="5424"/>
                    </a:cubicBezTo>
                    <a:cubicBezTo>
                      <a:pt x="8031" y="5424"/>
                      <a:pt x="8360" y="5338"/>
                      <a:pt x="8418" y="5046"/>
                    </a:cubicBezTo>
                    <a:cubicBezTo>
                      <a:pt x="8499" y="4602"/>
                      <a:pt x="7934" y="4481"/>
                      <a:pt x="7491" y="4441"/>
                    </a:cubicBezTo>
                    <a:cubicBezTo>
                      <a:pt x="4990" y="4159"/>
                      <a:pt x="5071" y="4481"/>
                      <a:pt x="6563" y="3070"/>
                    </a:cubicBezTo>
                    <a:cubicBezTo>
                      <a:pt x="6845" y="2787"/>
                      <a:pt x="7168" y="2586"/>
                      <a:pt x="6886" y="2182"/>
                    </a:cubicBezTo>
                    <a:cubicBezTo>
                      <a:pt x="6800" y="2040"/>
                      <a:pt x="6670" y="1983"/>
                      <a:pt x="6523" y="1983"/>
                    </a:cubicBezTo>
                    <a:cubicBezTo>
                      <a:pt x="6252" y="1983"/>
                      <a:pt x="5925" y="2175"/>
                      <a:pt x="5716" y="2384"/>
                    </a:cubicBezTo>
                    <a:cubicBezTo>
                      <a:pt x="5296" y="2776"/>
                      <a:pt x="4953" y="3169"/>
                      <a:pt x="4743" y="3169"/>
                    </a:cubicBezTo>
                    <a:cubicBezTo>
                      <a:pt x="4650" y="3169"/>
                      <a:pt x="4583" y="3093"/>
                      <a:pt x="4547" y="2908"/>
                    </a:cubicBezTo>
                    <a:cubicBezTo>
                      <a:pt x="4129" y="364"/>
                      <a:pt x="4212" y="1"/>
                      <a:pt x="36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32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●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○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Char char="■"/>
              <a:defRPr sz="1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3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038743" y="792727"/>
            <a:ext cx="31813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</a:rPr>
              <a:t>Kiểm tra bài cũ:</a:t>
            </a:r>
          </a:p>
        </p:txBody>
      </p:sp>
      <p:grpSp>
        <p:nvGrpSpPr>
          <p:cNvPr id="40964" name="Group 55"/>
          <p:cNvGrpSpPr>
            <a:grpSpLocks/>
          </p:cNvGrpSpPr>
          <p:nvPr/>
        </p:nvGrpSpPr>
        <p:grpSpPr bwMode="auto">
          <a:xfrm>
            <a:off x="832959" y="1346725"/>
            <a:ext cx="3371850" cy="2343150"/>
            <a:chOff x="838200" y="2438400"/>
            <a:chExt cx="4495800" cy="3124200"/>
          </a:xfrm>
        </p:grpSpPr>
        <p:sp>
          <p:nvSpPr>
            <p:cNvPr id="3" name="Flowchart: Connector 2"/>
            <p:cNvSpPr/>
            <p:nvPr/>
          </p:nvSpPr>
          <p:spPr>
            <a:xfrm>
              <a:off x="1447800" y="2438400"/>
              <a:ext cx="3352800" cy="3124200"/>
            </a:xfrm>
            <a:prstGeom prst="flowChartConnector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 sz="1050"/>
            </a:p>
          </p:txBody>
        </p:sp>
        <p:cxnSp>
          <p:nvCxnSpPr>
            <p:cNvPr id="5" name="Straight Connector 4"/>
            <p:cNvCxnSpPr>
              <a:stCxn id="3" idx="2"/>
              <a:endCxn id="3" idx="6"/>
            </p:cNvCxnSpPr>
            <p:nvPr/>
          </p:nvCxnSpPr>
          <p:spPr>
            <a:xfrm>
              <a:off x="1447800" y="4000500"/>
              <a:ext cx="3352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lowchart: Connector 5"/>
            <p:cNvSpPr/>
            <p:nvPr/>
          </p:nvSpPr>
          <p:spPr>
            <a:xfrm>
              <a:off x="3078163" y="3962400"/>
              <a:ext cx="46037" cy="46038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 sz="1050"/>
            </a:p>
          </p:txBody>
        </p:sp>
        <p:cxnSp>
          <p:nvCxnSpPr>
            <p:cNvPr id="8" name="Straight Connector 7"/>
            <p:cNvCxnSpPr>
              <a:stCxn id="6" idx="2"/>
              <a:endCxn id="3" idx="7"/>
            </p:cNvCxnSpPr>
            <p:nvPr/>
          </p:nvCxnSpPr>
          <p:spPr>
            <a:xfrm flipV="1">
              <a:off x="3078163" y="2895600"/>
              <a:ext cx="1231900" cy="1089025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8" name="TextBox 53"/>
            <p:cNvSpPr txBox="1">
              <a:spLocks noChangeArrowheads="1"/>
            </p:cNvSpPr>
            <p:nvPr/>
          </p:nvSpPr>
          <p:spPr bwMode="auto">
            <a:xfrm>
              <a:off x="838200" y="3800593"/>
              <a:ext cx="609600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chemeClr val="accent1"/>
                  </a:solidFill>
                </a:rPr>
                <a:t>A</a:t>
              </a:r>
              <a:endParaRPr lang="vi-VN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40979" name="TextBox 60"/>
            <p:cNvSpPr txBox="1">
              <a:spLocks noChangeArrowheads="1"/>
            </p:cNvSpPr>
            <p:nvPr/>
          </p:nvSpPr>
          <p:spPr bwMode="auto">
            <a:xfrm>
              <a:off x="4178619" y="2559933"/>
              <a:ext cx="609600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chemeClr val="accent1"/>
                  </a:solidFill>
                </a:rPr>
                <a:t>C</a:t>
              </a:r>
              <a:endParaRPr lang="vi-VN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40980" name="TextBox 61"/>
            <p:cNvSpPr txBox="1">
              <a:spLocks noChangeArrowheads="1"/>
            </p:cNvSpPr>
            <p:nvPr/>
          </p:nvSpPr>
          <p:spPr bwMode="auto">
            <a:xfrm>
              <a:off x="4724400" y="3800593"/>
              <a:ext cx="609600" cy="533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chemeClr val="accent1"/>
                  </a:solidFill>
                </a:rPr>
                <a:t>B</a:t>
              </a:r>
              <a:endParaRPr lang="vi-VN" altLang="en-US" sz="2000">
                <a:solidFill>
                  <a:schemeClr val="accent1"/>
                </a:solidFill>
              </a:endParaRPr>
            </a:p>
          </p:txBody>
        </p:sp>
        <p:sp>
          <p:nvSpPr>
            <p:cNvPr id="40981" name="TextBox 62"/>
            <p:cNvSpPr txBox="1">
              <a:spLocks noChangeArrowheads="1"/>
            </p:cNvSpPr>
            <p:nvPr/>
          </p:nvSpPr>
          <p:spPr bwMode="auto">
            <a:xfrm>
              <a:off x="2783328" y="4076593"/>
              <a:ext cx="6096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accent1"/>
                  </a:solidFill>
                </a:rPr>
                <a:t>O</a:t>
              </a:r>
              <a:endParaRPr lang="vi-VN" alt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40982" name="TextBox 54"/>
            <p:cNvSpPr txBox="1">
              <a:spLocks noChangeArrowheads="1"/>
            </p:cNvSpPr>
            <p:nvPr/>
          </p:nvSpPr>
          <p:spPr bwMode="auto">
            <a:xfrm rot="18987962">
              <a:off x="3117275" y="2973227"/>
              <a:ext cx="94884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C00000"/>
                  </a:solidFill>
                </a:rPr>
                <a:t>3 cm</a:t>
              </a:r>
              <a:endParaRPr lang="vi-VN" altLang="en-US" sz="18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4096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629" y="2897645"/>
            <a:ext cx="15430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115731" y="1750731"/>
            <a:ext cx="2600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Các bán kính là: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125017" y="2169683"/>
            <a:ext cx="3186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Đường kính là:</a:t>
            </a:r>
            <a:endParaRPr lang="vi-VN" altLang="en-US" sz="2400" dirty="0"/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131357" y="2587202"/>
            <a:ext cx="2746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Độ dài bán kính =</a:t>
            </a:r>
            <a:endParaRPr lang="vi-VN" altLang="en-US" sz="2400" dirty="0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024334" y="3019304"/>
            <a:ext cx="3738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Độ dài đường kính AB =</a:t>
            </a:r>
            <a:endParaRPr lang="vi-VN" altLang="en-US" sz="2400" dirty="0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61638" y="1783920"/>
            <a:ext cx="18752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OA, OB, OC</a:t>
            </a: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141379" y="2171915"/>
            <a:ext cx="1097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548207" y="2584377"/>
            <a:ext cx="1137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7490338" y="2993595"/>
            <a:ext cx="846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endParaRPr lang="vi-V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046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4" grpId="0"/>
      <p:bldP spid="65" grpId="0"/>
      <p:bldP spid="67" grpId="0"/>
      <p:bldP spid="68" grpId="0"/>
      <p:bldP spid="69" grpId="0"/>
      <p:bldP spid="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36"/>
          <p:cNvSpPr txBox="1">
            <a:spLocks noGrp="1"/>
          </p:cNvSpPr>
          <p:nvPr>
            <p:ph type="title" idx="9"/>
          </p:nvPr>
        </p:nvSpPr>
        <p:spPr>
          <a:xfrm>
            <a:off x="1589371" y="651013"/>
            <a:ext cx="1549475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Bài 4:</a:t>
            </a:r>
            <a:endParaRPr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H="1">
            <a:off x="2780432" y="781924"/>
            <a:ext cx="2484987" cy="631010"/>
          </a:xfrm>
        </p:spPr>
        <p:txBody>
          <a:bodyPr/>
          <a:lstStyle/>
          <a:p>
            <a:pPr marL="0" indent="4763" algn="l"/>
            <a:r>
              <a:rPr lang="en-US" sz="3600" dirty="0">
                <a:latin typeface="LNTH-Typewriter_Condensed" panose="02000509000000020004" pitchFamily="49" charset="0"/>
              </a:rPr>
              <a:t>Tính nhẩm: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oogle Shape;1735;p36"/>
          <p:cNvGrpSpPr/>
          <p:nvPr/>
        </p:nvGrpSpPr>
        <p:grpSpPr>
          <a:xfrm>
            <a:off x="668933" y="660209"/>
            <a:ext cx="858335" cy="807300"/>
            <a:chOff x="3413299" y="1686396"/>
            <a:chExt cx="858335" cy="807300"/>
          </a:xfrm>
        </p:grpSpPr>
        <p:sp>
          <p:nvSpPr>
            <p:cNvPr id="34" name="Google Shape;1736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37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1748;p36"/>
          <p:cNvSpPr txBox="1">
            <a:spLocks noGrp="1"/>
          </p:cNvSpPr>
          <p:nvPr>
            <p:ph type="title"/>
          </p:nvPr>
        </p:nvSpPr>
        <p:spPr>
          <a:xfrm flipH="1">
            <a:off x="690764" y="790840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04</a:t>
            </a:r>
            <a:endParaRPr sz="4000" dirty="0"/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324576" y="2929086"/>
            <a:ext cx="1943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2000 x 2 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4000 x 2 =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3000 x 2 =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2229764" y="1361986"/>
            <a:ext cx="314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2000   x  3   =  ?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2229764" y="1803559"/>
            <a:ext cx="2840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Nhẩm: 2 nghìn x 3 =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2476224" y="2285614"/>
            <a:ext cx="3592115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x 3 = 6000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954066" y="2825025"/>
            <a:ext cx="91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2974306" y="3372712"/>
            <a:ext cx="91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2974306" y="3951356"/>
            <a:ext cx="91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070595" y="1783169"/>
            <a:ext cx="1168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nghìn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4717381" y="2976860"/>
            <a:ext cx="1943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20 x 5 =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200 x 5 =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2000 x 5 =</a:t>
            </a: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6356477" y="2884816"/>
            <a:ext cx="91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6374731" y="3439164"/>
            <a:ext cx="91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6374731" y="3992462"/>
            <a:ext cx="122079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</a:p>
        </p:txBody>
      </p:sp>
    </p:spTree>
    <p:extLst>
      <p:ext uri="{BB962C8B-B14F-4D97-AF65-F5344CB8AC3E}">
        <p14:creationId xmlns:p14="http://schemas.microsoft.com/office/powerpoint/2010/main" val="721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 animBg="1"/>
      <p:bldP spid="41" grpId="0"/>
      <p:bldP spid="42" grpId="0"/>
      <p:bldP spid="43" grpId="0"/>
      <p:bldP spid="45" grpId="0"/>
      <p:bldP spid="49" grpId="0"/>
      <p:bldP spid="50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Google Shape;3168;p61"/>
          <p:cNvSpPr/>
          <p:nvPr/>
        </p:nvSpPr>
        <p:spPr>
          <a:xfrm>
            <a:off x="1399015" y="2958357"/>
            <a:ext cx="6246691" cy="8944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grpSp>
        <p:nvGrpSpPr>
          <p:cNvPr id="3169" name="Google Shape;3169;p61"/>
          <p:cNvGrpSpPr/>
          <p:nvPr/>
        </p:nvGrpSpPr>
        <p:grpSpPr>
          <a:xfrm>
            <a:off x="3505009" y="904206"/>
            <a:ext cx="2057668" cy="1962886"/>
            <a:chOff x="5427472" y="1250950"/>
            <a:chExt cx="2057668" cy="1962886"/>
          </a:xfrm>
        </p:grpSpPr>
        <p:grpSp>
          <p:nvGrpSpPr>
            <p:cNvPr id="3170" name="Google Shape;3170;p61"/>
            <p:cNvGrpSpPr/>
            <p:nvPr/>
          </p:nvGrpSpPr>
          <p:grpSpPr>
            <a:xfrm>
              <a:off x="5526859" y="1250950"/>
              <a:ext cx="1858894" cy="1962886"/>
              <a:chOff x="1518269" y="566861"/>
              <a:chExt cx="1961894" cy="2071429"/>
            </a:xfrm>
          </p:grpSpPr>
          <p:sp>
            <p:nvSpPr>
              <p:cNvPr id="3171" name="Google Shape;3171;p61"/>
              <p:cNvSpPr/>
              <p:nvPr/>
            </p:nvSpPr>
            <p:spPr>
              <a:xfrm>
                <a:off x="1786450" y="1570939"/>
                <a:ext cx="1439174" cy="1058047"/>
              </a:xfrm>
              <a:custGeom>
                <a:avLst/>
                <a:gdLst/>
                <a:ahLst/>
                <a:cxnLst/>
                <a:rect l="l" t="t" r="r" b="b"/>
                <a:pathLst>
                  <a:path w="66667" h="49012" extrusionOk="0">
                    <a:moveTo>
                      <a:pt x="27345" y="1"/>
                    </a:moveTo>
                    <a:cubicBezTo>
                      <a:pt x="26907" y="1"/>
                      <a:pt x="26462" y="53"/>
                      <a:pt x="26020" y="162"/>
                    </a:cubicBezTo>
                    <a:cubicBezTo>
                      <a:pt x="23981" y="602"/>
                      <a:pt x="22742" y="1841"/>
                      <a:pt x="21903" y="3679"/>
                    </a:cubicBezTo>
                    <a:cubicBezTo>
                      <a:pt x="21818" y="3867"/>
                      <a:pt x="21747" y="3946"/>
                      <a:pt x="21638" y="3946"/>
                    </a:cubicBezTo>
                    <a:cubicBezTo>
                      <a:pt x="21491" y="3946"/>
                      <a:pt x="21276" y="3805"/>
                      <a:pt x="20864" y="3599"/>
                    </a:cubicBezTo>
                    <a:cubicBezTo>
                      <a:pt x="19832" y="3123"/>
                      <a:pt x="18786" y="2905"/>
                      <a:pt x="17789" y="2905"/>
                    </a:cubicBezTo>
                    <a:cubicBezTo>
                      <a:pt x="15774" y="2905"/>
                      <a:pt x="13953" y="3794"/>
                      <a:pt x="12831" y="5238"/>
                    </a:cubicBezTo>
                    <a:cubicBezTo>
                      <a:pt x="11631" y="6837"/>
                      <a:pt x="11592" y="7956"/>
                      <a:pt x="11631" y="9674"/>
                    </a:cubicBezTo>
                    <a:cubicBezTo>
                      <a:pt x="11631" y="10190"/>
                      <a:pt x="11586" y="10313"/>
                      <a:pt x="11412" y="10313"/>
                    </a:cubicBezTo>
                    <a:cubicBezTo>
                      <a:pt x="11303" y="10313"/>
                      <a:pt x="11143" y="10265"/>
                      <a:pt x="10912" y="10234"/>
                    </a:cubicBezTo>
                    <a:cubicBezTo>
                      <a:pt x="10502" y="10164"/>
                      <a:pt x="10104" y="10130"/>
                      <a:pt x="9720" y="10130"/>
                    </a:cubicBezTo>
                    <a:cubicBezTo>
                      <a:pt x="4865" y="10130"/>
                      <a:pt x="2237" y="15460"/>
                      <a:pt x="5237" y="18867"/>
                    </a:cubicBezTo>
                    <a:cubicBezTo>
                      <a:pt x="5836" y="19586"/>
                      <a:pt x="4597" y="18827"/>
                      <a:pt x="2519" y="20865"/>
                    </a:cubicBezTo>
                    <a:cubicBezTo>
                      <a:pt x="1" y="23343"/>
                      <a:pt x="321" y="27740"/>
                      <a:pt x="2839" y="29618"/>
                    </a:cubicBezTo>
                    <a:cubicBezTo>
                      <a:pt x="4797" y="31097"/>
                      <a:pt x="6036" y="30338"/>
                      <a:pt x="5556" y="30977"/>
                    </a:cubicBezTo>
                    <a:cubicBezTo>
                      <a:pt x="5397" y="31177"/>
                      <a:pt x="5237" y="31337"/>
                      <a:pt x="5117" y="31537"/>
                    </a:cubicBezTo>
                    <a:cubicBezTo>
                      <a:pt x="2639" y="35094"/>
                      <a:pt x="3798" y="39250"/>
                      <a:pt x="6676" y="40369"/>
                    </a:cubicBezTo>
                    <a:cubicBezTo>
                      <a:pt x="7410" y="40627"/>
                      <a:pt x="8179" y="40757"/>
                      <a:pt x="8946" y="40757"/>
                    </a:cubicBezTo>
                    <a:cubicBezTo>
                      <a:pt x="9849" y="40757"/>
                      <a:pt x="10749" y="40577"/>
                      <a:pt x="11592" y="40210"/>
                    </a:cubicBezTo>
                    <a:cubicBezTo>
                      <a:pt x="11620" y="40201"/>
                      <a:pt x="11645" y="40197"/>
                      <a:pt x="11668" y="40197"/>
                    </a:cubicBezTo>
                    <a:cubicBezTo>
                      <a:pt x="12080" y="40197"/>
                      <a:pt x="11446" y="41570"/>
                      <a:pt x="11711" y="43087"/>
                    </a:cubicBezTo>
                    <a:cubicBezTo>
                      <a:pt x="12230" y="46323"/>
                      <a:pt x="14382" y="47940"/>
                      <a:pt x="16742" y="47940"/>
                    </a:cubicBezTo>
                    <a:cubicBezTo>
                      <a:pt x="18202" y="47940"/>
                      <a:pt x="19741" y="47322"/>
                      <a:pt x="21024" y="46085"/>
                    </a:cubicBezTo>
                    <a:cubicBezTo>
                      <a:pt x="21179" y="45939"/>
                      <a:pt x="21282" y="45872"/>
                      <a:pt x="21371" y="45872"/>
                    </a:cubicBezTo>
                    <a:cubicBezTo>
                      <a:pt x="21670" y="45872"/>
                      <a:pt x="21803" y="46635"/>
                      <a:pt x="23222" y="47684"/>
                    </a:cubicBezTo>
                    <a:cubicBezTo>
                      <a:pt x="24475" y="48597"/>
                      <a:pt x="25836" y="49011"/>
                      <a:pt x="27138" y="49011"/>
                    </a:cubicBezTo>
                    <a:cubicBezTo>
                      <a:pt x="29366" y="49011"/>
                      <a:pt x="31420" y="47798"/>
                      <a:pt x="32455" y="45805"/>
                    </a:cubicBezTo>
                    <a:cubicBezTo>
                      <a:pt x="32734" y="45325"/>
                      <a:pt x="32854" y="45046"/>
                      <a:pt x="32974" y="45046"/>
                    </a:cubicBezTo>
                    <a:cubicBezTo>
                      <a:pt x="33054" y="45046"/>
                      <a:pt x="33094" y="45126"/>
                      <a:pt x="33134" y="45206"/>
                    </a:cubicBezTo>
                    <a:cubicBezTo>
                      <a:pt x="33334" y="45685"/>
                      <a:pt x="33614" y="46125"/>
                      <a:pt x="33933" y="46564"/>
                    </a:cubicBezTo>
                    <a:cubicBezTo>
                      <a:pt x="34970" y="48072"/>
                      <a:pt x="36810" y="48968"/>
                      <a:pt x="38778" y="48968"/>
                    </a:cubicBezTo>
                    <a:cubicBezTo>
                      <a:pt x="40149" y="48968"/>
                      <a:pt x="41582" y="48532"/>
                      <a:pt x="42846" y="47564"/>
                    </a:cubicBezTo>
                    <a:cubicBezTo>
                      <a:pt x="44122" y="46578"/>
                      <a:pt x="44220" y="45886"/>
                      <a:pt x="44513" y="45886"/>
                    </a:cubicBezTo>
                    <a:cubicBezTo>
                      <a:pt x="44624" y="45886"/>
                      <a:pt x="44763" y="45985"/>
                      <a:pt x="45004" y="46205"/>
                    </a:cubicBezTo>
                    <a:cubicBezTo>
                      <a:pt x="46251" y="47343"/>
                      <a:pt x="47751" y="47925"/>
                      <a:pt x="49181" y="47925"/>
                    </a:cubicBezTo>
                    <a:cubicBezTo>
                      <a:pt x="51465" y="47925"/>
                      <a:pt x="53567" y="46440"/>
                      <a:pt x="54157" y="43367"/>
                    </a:cubicBezTo>
                    <a:cubicBezTo>
                      <a:pt x="54317" y="42408"/>
                      <a:pt x="54277" y="41409"/>
                      <a:pt x="54077" y="40449"/>
                    </a:cubicBezTo>
                    <a:cubicBezTo>
                      <a:pt x="54077" y="40376"/>
                      <a:pt x="54145" y="40165"/>
                      <a:pt x="54282" y="40165"/>
                    </a:cubicBezTo>
                    <a:cubicBezTo>
                      <a:pt x="54293" y="40165"/>
                      <a:pt x="54305" y="40167"/>
                      <a:pt x="54317" y="40170"/>
                    </a:cubicBezTo>
                    <a:cubicBezTo>
                      <a:pt x="55276" y="40569"/>
                      <a:pt x="56275" y="40769"/>
                      <a:pt x="57314" y="40769"/>
                    </a:cubicBezTo>
                    <a:cubicBezTo>
                      <a:pt x="59872" y="40769"/>
                      <a:pt x="62031" y="38771"/>
                      <a:pt x="62150" y="36213"/>
                    </a:cubicBezTo>
                    <a:cubicBezTo>
                      <a:pt x="62430" y="32336"/>
                      <a:pt x="59593" y="30737"/>
                      <a:pt x="60432" y="30657"/>
                    </a:cubicBezTo>
                    <a:cubicBezTo>
                      <a:pt x="66667" y="30018"/>
                      <a:pt x="66627" y="20905"/>
                      <a:pt x="60792" y="19307"/>
                    </a:cubicBezTo>
                    <a:cubicBezTo>
                      <a:pt x="60392" y="19187"/>
                      <a:pt x="60592" y="19027"/>
                      <a:pt x="60871" y="18667"/>
                    </a:cubicBezTo>
                    <a:cubicBezTo>
                      <a:pt x="63469" y="15430"/>
                      <a:pt x="61151" y="10274"/>
                      <a:pt x="56395" y="10114"/>
                    </a:cubicBezTo>
                    <a:cubicBezTo>
                      <a:pt x="56280" y="10109"/>
                      <a:pt x="56171" y="10106"/>
                      <a:pt x="56067" y="10106"/>
                    </a:cubicBezTo>
                    <a:cubicBezTo>
                      <a:pt x="55126" y="10106"/>
                      <a:pt x="54660" y="10310"/>
                      <a:pt x="54455" y="10310"/>
                    </a:cubicBezTo>
                    <a:cubicBezTo>
                      <a:pt x="54354" y="10310"/>
                      <a:pt x="54317" y="10261"/>
                      <a:pt x="54317" y="10114"/>
                    </a:cubicBezTo>
                    <a:cubicBezTo>
                      <a:pt x="54317" y="9395"/>
                      <a:pt x="54357" y="8236"/>
                      <a:pt x="54277" y="7836"/>
                    </a:cubicBezTo>
                    <a:cubicBezTo>
                      <a:pt x="53717" y="5078"/>
                      <a:pt x="51359" y="3040"/>
                      <a:pt x="48561" y="2920"/>
                    </a:cubicBezTo>
                    <a:cubicBezTo>
                      <a:pt x="48426" y="2913"/>
                      <a:pt x="48291" y="2909"/>
                      <a:pt x="48156" y="2909"/>
                    </a:cubicBezTo>
                    <a:cubicBezTo>
                      <a:pt x="46821" y="2909"/>
                      <a:pt x="45530" y="3266"/>
                      <a:pt x="44405" y="3919"/>
                    </a:cubicBezTo>
                    <a:cubicBezTo>
                      <a:pt x="44359" y="3937"/>
                      <a:pt x="44319" y="3946"/>
                      <a:pt x="44282" y="3946"/>
                    </a:cubicBezTo>
                    <a:cubicBezTo>
                      <a:pt x="43836" y="3946"/>
                      <a:pt x="43946" y="2648"/>
                      <a:pt x="42247" y="1281"/>
                    </a:cubicBezTo>
                    <a:cubicBezTo>
                      <a:pt x="41177" y="411"/>
                      <a:pt x="39914" y="4"/>
                      <a:pt x="38668" y="4"/>
                    </a:cubicBezTo>
                    <a:cubicBezTo>
                      <a:pt x="36423" y="4"/>
                      <a:pt x="34234" y="1326"/>
                      <a:pt x="33334" y="3639"/>
                    </a:cubicBezTo>
                    <a:cubicBezTo>
                      <a:pt x="33174" y="4039"/>
                      <a:pt x="33134" y="4279"/>
                      <a:pt x="32934" y="4279"/>
                    </a:cubicBezTo>
                    <a:cubicBezTo>
                      <a:pt x="32923" y="4282"/>
                      <a:pt x="32912" y="4283"/>
                      <a:pt x="32902" y="4283"/>
                    </a:cubicBezTo>
                    <a:cubicBezTo>
                      <a:pt x="32773" y="4283"/>
                      <a:pt x="32763" y="4053"/>
                      <a:pt x="32614" y="3719"/>
                    </a:cubicBezTo>
                    <a:cubicBezTo>
                      <a:pt x="31776" y="1437"/>
                      <a:pt x="29641" y="1"/>
                      <a:pt x="273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61"/>
              <p:cNvSpPr/>
              <p:nvPr/>
            </p:nvSpPr>
            <p:spPr>
              <a:xfrm>
                <a:off x="1518269" y="1664607"/>
                <a:ext cx="377781" cy="487316"/>
              </a:xfrm>
              <a:custGeom>
                <a:avLst/>
                <a:gdLst/>
                <a:ahLst/>
                <a:cxnLst/>
                <a:rect l="l" t="t" r="r" b="b"/>
                <a:pathLst>
                  <a:path w="17500" h="22574" extrusionOk="0">
                    <a:moveTo>
                      <a:pt x="5949" y="1"/>
                    </a:moveTo>
                    <a:cubicBezTo>
                      <a:pt x="5222" y="1"/>
                      <a:pt x="4536" y="483"/>
                      <a:pt x="4191" y="1339"/>
                    </a:cubicBezTo>
                    <a:cubicBezTo>
                      <a:pt x="4031" y="1818"/>
                      <a:pt x="3951" y="2378"/>
                      <a:pt x="4031" y="2937"/>
                    </a:cubicBezTo>
                    <a:cubicBezTo>
                      <a:pt x="4071" y="3097"/>
                      <a:pt x="4191" y="3257"/>
                      <a:pt x="3991" y="3457"/>
                    </a:cubicBezTo>
                    <a:cubicBezTo>
                      <a:pt x="3943" y="3505"/>
                      <a:pt x="3891" y="3524"/>
                      <a:pt x="3838" y="3524"/>
                    </a:cubicBezTo>
                    <a:cubicBezTo>
                      <a:pt x="3714" y="3524"/>
                      <a:pt x="3583" y="3421"/>
                      <a:pt x="3471" y="3337"/>
                    </a:cubicBezTo>
                    <a:cubicBezTo>
                      <a:pt x="3157" y="3128"/>
                      <a:pt x="2813" y="3010"/>
                      <a:pt x="2438" y="3010"/>
                    </a:cubicBezTo>
                    <a:cubicBezTo>
                      <a:pt x="2383" y="3010"/>
                      <a:pt x="2328" y="3012"/>
                      <a:pt x="2272" y="3017"/>
                    </a:cubicBezTo>
                    <a:cubicBezTo>
                      <a:pt x="2257" y="3017"/>
                      <a:pt x="2241" y="3017"/>
                      <a:pt x="2226" y="3017"/>
                    </a:cubicBezTo>
                    <a:cubicBezTo>
                      <a:pt x="0" y="3017"/>
                      <a:pt x="444" y="5906"/>
                      <a:pt x="1952" y="7534"/>
                    </a:cubicBezTo>
                    <a:cubicBezTo>
                      <a:pt x="3911" y="9572"/>
                      <a:pt x="4830" y="9012"/>
                      <a:pt x="4750" y="10211"/>
                    </a:cubicBezTo>
                    <a:cubicBezTo>
                      <a:pt x="4470" y="15207"/>
                      <a:pt x="9187" y="21722"/>
                      <a:pt x="12824" y="22561"/>
                    </a:cubicBezTo>
                    <a:cubicBezTo>
                      <a:pt x="12869" y="22570"/>
                      <a:pt x="12908" y="22574"/>
                      <a:pt x="12942" y="22574"/>
                    </a:cubicBezTo>
                    <a:cubicBezTo>
                      <a:pt x="13392" y="22574"/>
                      <a:pt x="12944" y="21863"/>
                      <a:pt x="12944" y="21083"/>
                    </a:cubicBezTo>
                    <a:cubicBezTo>
                      <a:pt x="12944" y="19844"/>
                      <a:pt x="13263" y="18645"/>
                      <a:pt x="13863" y="17565"/>
                    </a:cubicBezTo>
                    <a:cubicBezTo>
                      <a:pt x="14862" y="15927"/>
                      <a:pt x="15781" y="15487"/>
                      <a:pt x="16980" y="14888"/>
                    </a:cubicBezTo>
                    <a:cubicBezTo>
                      <a:pt x="17500" y="14608"/>
                      <a:pt x="17180" y="14368"/>
                      <a:pt x="16940" y="13968"/>
                    </a:cubicBezTo>
                    <a:cubicBezTo>
                      <a:pt x="16660" y="13529"/>
                      <a:pt x="16461" y="13089"/>
                      <a:pt x="16341" y="12570"/>
                    </a:cubicBezTo>
                    <a:cubicBezTo>
                      <a:pt x="16261" y="12250"/>
                      <a:pt x="16061" y="12090"/>
                      <a:pt x="15741" y="11970"/>
                    </a:cubicBezTo>
                    <a:cubicBezTo>
                      <a:pt x="13823" y="11291"/>
                      <a:pt x="12144" y="10012"/>
                      <a:pt x="10985" y="8333"/>
                    </a:cubicBezTo>
                    <a:cubicBezTo>
                      <a:pt x="10466" y="7574"/>
                      <a:pt x="10466" y="7574"/>
                      <a:pt x="10985" y="6814"/>
                    </a:cubicBezTo>
                    <a:cubicBezTo>
                      <a:pt x="12664" y="4336"/>
                      <a:pt x="12264" y="1778"/>
                      <a:pt x="10865" y="1578"/>
                    </a:cubicBezTo>
                    <a:cubicBezTo>
                      <a:pt x="10743" y="1548"/>
                      <a:pt x="10620" y="1533"/>
                      <a:pt x="10499" y="1533"/>
                    </a:cubicBezTo>
                    <a:cubicBezTo>
                      <a:pt x="10146" y="1533"/>
                      <a:pt x="9804" y="1660"/>
                      <a:pt x="9506" y="1898"/>
                    </a:cubicBezTo>
                    <a:cubicBezTo>
                      <a:pt x="9306" y="2058"/>
                      <a:pt x="9107" y="2218"/>
                      <a:pt x="8907" y="2378"/>
                    </a:cubicBezTo>
                    <a:cubicBezTo>
                      <a:pt x="8744" y="2614"/>
                      <a:pt x="8621" y="2726"/>
                      <a:pt x="8522" y="2726"/>
                    </a:cubicBezTo>
                    <a:cubicBezTo>
                      <a:pt x="8402" y="2726"/>
                      <a:pt x="8315" y="2563"/>
                      <a:pt x="8227" y="2258"/>
                    </a:cubicBezTo>
                    <a:cubicBezTo>
                      <a:pt x="7748" y="691"/>
                      <a:pt x="6819" y="1"/>
                      <a:pt x="59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61"/>
              <p:cNvSpPr/>
              <p:nvPr/>
            </p:nvSpPr>
            <p:spPr>
              <a:xfrm>
                <a:off x="3099639" y="1664369"/>
                <a:ext cx="380523" cy="487467"/>
              </a:xfrm>
              <a:custGeom>
                <a:avLst/>
                <a:gdLst/>
                <a:ahLst/>
                <a:cxnLst/>
                <a:rect l="l" t="t" r="r" b="b"/>
                <a:pathLst>
                  <a:path w="17627" h="22581" extrusionOk="0">
                    <a:moveTo>
                      <a:pt x="11581" y="0"/>
                    </a:moveTo>
                    <a:cubicBezTo>
                      <a:pt x="11149" y="0"/>
                      <a:pt x="10695" y="178"/>
                      <a:pt x="10272" y="590"/>
                    </a:cubicBezTo>
                    <a:cubicBezTo>
                      <a:pt x="9513" y="1310"/>
                      <a:pt x="9473" y="1869"/>
                      <a:pt x="9153" y="2629"/>
                    </a:cubicBezTo>
                    <a:cubicBezTo>
                      <a:pt x="9127" y="2706"/>
                      <a:pt x="9068" y="2750"/>
                      <a:pt x="8997" y="2750"/>
                    </a:cubicBezTo>
                    <a:cubicBezTo>
                      <a:pt x="8958" y="2750"/>
                      <a:pt x="8916" y="2737"/>
                      <a:pt x="8873" y="2709"/>
                    </a:cubicBezTo>
                    <a:cubicBezTo>
                      <a:pt x="8594" y="2349"/>
                      <a:pt x="8234" y="2029"/>
                      <a:pt x="7794" y="1749"/>
                    </a:cubicBezTo>
                    <a:cubicBezTo>
                      <a:pt x="7566" y="1612"/>
                      <a:pt x="7308" y="1545"/>
                      <a:pt x="7051" y="1545"/>
                    </a:cubicBezTo>
                    <a:cubicBezTo>
                      <a:pt x="6632" y="1545"/>
                      <a:pt x="6213" y="1723"/>
                      <a:pt x="5916" y="2069"/>
                    </a:cubicBezTo>
                    <a:cubicBezTo>
                      <a:pt x="4877" y="3188"/>
                      <a:pt x="5676" y="5506"/>
                      <a:pt x="6555" y="6825"/>
                    </a:cubicBezTo>
                    <a:cubicBezTo>
                      <a:pt x="6835" y="7225"/>
                      <a:pt x="7115" y="7465"/>
                      <a:pt x="6835" y="7864"/>
                    </a:cubicBezTo>
                    <a:cubicBezTo>
                      <a:pt x="5676" y="9783"/>
                      <a:pt x="3877" y="11222"/>
                      <a:pt x="1759" y="11981"/>
                    </a:cubicBezTo>
                    <a:cubicBezTo>
                      <a:pt x="960" y="12261"/>
                      <a:pt x="1479" y="12700"/>
                      <a:pt x="360" y="14259"/>
                    </a:cubicBezTo>
                    <a:cubicBezTo>
                      <a:pt x="1" y="14779"/>
                      <a:pt x="320" y="14739"/>
                      <a:pt x="1040" y="15098"/>
                    </a:cubicBezTo>
                    <a:cubicBezTo>
                      <a:pt x="2798" y="15978"/>
                      <a:pt x="4037" y="17656"/>
                      <a:pt x="4437" y="19575"/>
                    </a:cubicBezTo>
                    <a:cubicBezTo>
                      <a:pt x="4797" y="21333"/>
                      <a:pt x="4557" y="21134"/>
                      <a:pt x="4437" y="22333"/>
                    </a:cubicBezTo>
                    <a:cubicBezTo>
                      <a:pt x="4402" y="22471"/>
                      <a:pt x="4488" y="22580"/>
                      <a:pt x="4616" y="22580"/>
                    </a:cubicBezTo>
                    <a:cubicBezTo>
                      <a:pt x="4635" y="22580"/>
                      <a:pt x="4656" y="22578"/>
                      <a:pt x="4677" y="22572"/>
                    </a:cubicBezTo>
                    <a:cubicBezTo>
                      <a:pt x="7914" y="21613"/>
                      <a:pt x="10712" y="17896"/>
                      <a:pt x="11911" y="14739"/>
                    </a:cubicBezTo>
                    <a:cubicBezTo>
                      <a:pt x="13550" y="10502"/>
                      <a:pt x="12231" y="9823"/>
                      <a:pt x="13230" y="9263"/>
                    </a:cubicBezTo>
                    <a:cubicBezTo>
                      <a:pt x="17626" y="6905"/>
                      <a:pt x="17506" y="3108"/>
                      <a:pt x="15588" y="3028"/>
                    </a:cubicBezTo>
                    <a:cubicBezTo>
                      <a:pt x="15486" y="3020"/>
                      <a:pt x="15391" y="3016"/>
                      <a:pt x="15301" y="3016"/>
                    </a:cubicBezTo>
                    <a:cubicBezTo>
                      <a:pt x="14288" y="3016"/>
                      <a:pt x="13999" y="3513"/>
                      <a:pt x="13727" y="3513"/>
                    </a:cubicBezTo>
                    <a:cubicBezTo>
                      <a:pt x="13681" y="3513"/>
                      <a:pt x="13637" y="3499"/>
                      <a:pt x="13589" y="3468"/>
                    </a:cubicBezTo>
                    <a:cubicBezTo>
                      <a:pt x="13350" y="3348"/>
                      <a:pt x="13470" y="3108"/>
                      <a:pt x="13510" y="2868"/>
                    </a:cubicBezTo>
                    <a:cubicBezTo>
                      <a:pt x="13803" y="1370"/>
                      <a:pt x="12779" y="0"/>
                      <a:pt x="11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61"/>
              <p:cNvSpPr/>
              <p:nvPr/>
            </p:nvSpPr>
            <p:spPr>
              <a:xfrm>
                <a:off x="2002606" y="2337576"/>
                <a:ext cx="267037" cy="162856"/>
              </a:xfrm>
              <a:custGeom>
                <a:avLst/>
                <a:gdLst/>
                <a:ahLst/>
                <a:cxnLst/>
                <a:rect l="l" t="t" r="r" b="b"/>
                <a:pathLst>
                  <a:path w="12370" h="7544" extrusionOk="0">
                    <a:moveTo>
                      <a:pt x="2880" y="1"/>
                    </a:moveTo>
                    <a:cubicBezTo>
                      <a:pt x="1876" y="1"/>
                      <a:pt x="472" y="232"/>
                      <a:pt x="100" y="1179"/>
                    </a:cubicBezTo>
                    <a:cubicBezTo>
                      <a:pt x="0" y="1444"/>
                      <a:pt x="148" y="1600"/>
                      <a:pt x="338" y="1600"/>
                    </a:cubicBezTo>
                    <a:cubicBezTo>
                      <a:pt x="377" y="1600"/>
                      <a:pt x="418" y="1593"/>
                      <a:pt x="459" y="1579"/>
                    </a:cubicBezTo>
                    <a:cubicBezTo>
                      <a:pt x="1019" y="1346"/>
                      <a:pt x="1592" y="1228"/>
                      <a:pt x="2142" y="1228"/>
                    </a:cubicBezTo>
                    <a:cubicBezTo>
                      <a:pt x="3478" y="1228"/>
                      <a:pt x="4678" y="1922"/>
                      <a:pt x="5216" y="3338"/>
                    </a:cubicBezTo>
                    <a:cubicBezTo>
                      <a:pt x="5535" y="4177"/>
                      <a:pt x="5415" y="4856"/>
                      <a:pt x="5375" y="5736"/>
                    </a:cubicBezTo>
                    <a:cubicBezTo>
                      <a:pt x="5325" y="6137"/>
                      <a:pt x="5668" y="6396"/>
                      <a:pt x="6009" y="6396"/>
                    </a:cubicBezTo>
                    <a:cubicBezTo>
                      <a:pt x="6212" y="6396"/>
                      <a:pt x="6415" y="6304"/>
                      <a:pt x="6534" y="6095"/>
                    </a:cubicBezTo>
                    <a:cubicBezTo>
                      <a:pt x="6975" y="5482"/>
                      <a:pt x="7794" y="5089"/>
                      <a:pt x="8609" y="5089"/>
                    </a:cubicBezTo>
                    <a:cubicBezTo>
                      <a:pt x="9494" y="5089"/>
                      <a:pt x="10376" y="5551"/>
                      <a:pt x="10771" y="6695"/>
                    </a:cubicBezTo>
                    <a:cubicBezTo>
                      <a:pt x="10851" y="6895"/>
                      <a:pt x="10931" y="7055"/>
                      <a:pt x="11011" y="7255"/>
                    </a:cubicBezTo>
                    <a:cubicBezTo>
                      <a:pt x="11118" y="7451"/>
                      <a:pt x="11312" y="7543"/>
                      <a:pt x="11505" y="7543"/>
                    </a:cubicBezTo>
                    <a:cubicBezTo>
                      <a:pt x="11745" y="7543"/>
                      <a:pt x="11984" y="7400"/>
                      <a:pt x="12050" y="7135"/>
                    </a:cubicBezTo>
                    <a:cubicBezTo>
                      <a:pt x="12370" y="6375"/>
                      <a:pt x="11650" y="4297"/>
                      <a:pt x="9692" y="3737"/>
                    </a:cubicBezTo>
                    <a:cubicBezTo>
                      <a:pt x="9387" y="3654"/>
                      <a:pt x="9077" y="3614"/>
                      <a:pt x="8770" y="3614"/>
                    </a:cubicBezTo>
                    <a:cubicBezTo>
                      <a:pt x="8190" y="3614"/>
                      <a:pt x="7616" y="3756"/>
                      <a:pt x="7094" y="4017"/>
                    </a:cubicBezTo>
                    <a:cubicBezTo>
                      <a:pt x="7018" y="4052"/>
                      <a:pt x="6962" y="4069"/>
                      <a:pt x="6918" y="4069"/>
                    </a:cubicBezTo>
                    <a:cubicBezTo>
                      <a:pt x="6707" y="4069"/>
                      <a:pt x="6792" y="3658"/>
                      <a:pt x="6495" y="2698"/>
                    </a:cubicBezTo>
                    <a:cubicBezTo>
                      <a:pt x="6135" y="1259"/>
                      <a:pt x="4896" y="180"/>
                      <a:pt x="3377" y="20"/>
                    </a:cubicBezTo>
                    <a:cubicBezTo>
                      <a:pt x="3230" y="8"/>
                      <a:pt x="3062" y="1"/>
                      <a:pt x="28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61"/>
              <p:cNvSpPr/>
              <p:nvPr/>
            </p:nvSpPr>
            <p:spPr>
              <a:xfrm>
                <a:off x="2719138" y="2337057"/>
                <a:ext cx="281998" cy="163309"/>
              </a:xfrm>
              <a:custGeom>
                <a:avLst/>
                <a:gdLst/>
                <a:ahLst/>
                <a:cxnLst/>
                <a:rect l="l" t="t" r="r" b="b"/>
                <a:pathLst>
                  <a:path w="13063" h="7565" extrusionOk="0">
                    <a:moveTo>
                      <a:pt x="9779" y="1"/>
                    </a:moveTo>
                    <a:cubicBezTo>
                      <a:pt x="8289" y="1"/>
                      <a:pt x="6671" y="734"/>
                      <a:pt x="6116" y="3122"/>
                    </a:cubicBezTo>
                    <a:cubicBezTo>
                      <a:pt x="5972" y="3769"/>
                      <a:pt x="5990" y="4093"/>
                      <a:pt x="5791" y="4093"/>
                    </a:cubicBezTo>
                    <a:cubicBezTo>
                      <a:pt x="5769" y="4093"/>
                      <a:pt x="5744" y="4089"/>
                      <a:pt x="5716" y="4081"/>
                    </a:cubicBezTo>
                    <a:cubicBezTo>
                      <a:pt x="5177" y="3811"/>
                      <a:pt x="4570" y="3676"/>
                      <a:pt x="3946" y="3676"/>
                    </a:cubicBezTo>
                    <a:cubicBezTo>
                      <a:pt x="3738" y="3676"/>
                      <a:pt x="3528" y="3691"/>
                      <a:pt x="3318" y="3721"/>
                    </a:cubicBezTo>
                    <a:cubicBezTo>
                      <a:pt x="600" y="4201"/>
                      <a:pt x="1" y="7358"/>
                      <a:pt x="1160" y="7558"/>
                    </a:cubicBezTo>
                    <a:cubicBezTo>
                      <a:pt x="1188" y="7562"/>
                      <a:pt x="1214" y="7564"/>
                      <a:pt x="1240" y="7564"/>
                    </a:cubicBezTo>
                    <a:cubicBezTo>
                      <a:pt x="1731" y="7564"/>
                      <a:pt x="1847" y="6859"/>
                      <a:pt x="1999" y="6479"/>
                    </a:cubicBezTo>
                    <a:cubicBezTo>
                      <a:pt x="2363" y="5620"/>
                      <a:pt x="3191" y="5089"/>
                      <a:pt x="4077" y="5089"/>
                    </a:cubicBezTo>
                    <a:cubicBezTo>
                      <a:pt x="4262" y="5089"/>
                      <a:pt x="4450" y="5112"/>
                      <a:pt x="4637" y="5160"/>
                    </a:cubicBezTo>
                    <a:cubicBezTo>
                      <a:pt x="5317" y="5240"/>
                      <a:pt x="5956" y="5680"/>
                      <a:pt x="6316" y="6279"/>
                    </a:cubicBezTo>
                    <a:cubicBezTo>
                      <a:pt x="6436" y="6399"/>
                      <a:pt x="6587" y="6453"/>
                      <a:pt x="6735" y="6453"/>
                    </a:cubicBezTo>
                    <a:cubicBezTo>
                      <a:pt x="7031" y="6453"/>
                      <a:pt x="7315" y="6239"/>
                      <a:pt x="7315" y="5920"/>
                    </a:cubicBezTo>
                    <a:cubicBezTo>
                      <a:pt x="7395" y="4841"/>
                      <a:pt x="7195" y="3961"/>
                      <a:pt x="7715" y="2922"/>
                    </a:cubicBezTo>
                    <a:cubicBezTo>
                      <a:pt x="8302" y="1713"/>
                      <a:pt x="9277" y="1250"/>
                      <a:pt x="10512" y="1250"/>
                    </a:cubicBezTo>
                    <a:cubicBezTo>
                      <a:pt x="10706" y="1250"/>
                      <a:pt x="10906" y="1262"/>
                      <a:pt x="11112" y="1283"/>
                    </a:cubicBezTo>
                    <a:cubicBezTo>
                      <a:pt x="11332" y="1315"/>
                      <a:pt x="11999" y="1594"/>
                      <a:pt x="12370" y="1594"/>
                    </a:cubicBezTo>
                    <a:cubicBezTo>
                      <a:pt x="12470" y="1594"/>
                      <a:pt x="12548" y="1574"/>
                      <a:pt x="12591" y="1523"/>
                    </a:cubicBezTo>
                    <a:cubicBezTo>
                      <a:pt x="13063" y="987"/>
                      <a:pt x="11507" y="1"/>
                      <a:pt x="97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61"/>
              <p:cNvSpPr/>
              <p:nvPr/>
            </p:nvSpPr>
            <p:spPr>
              <a:xfrm>
                <a:off x="2484460" y="1746121"/>
                <a:ext cx="100101" cy="300908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13939" extrusionOk="0">
                    <a:moveTo>
                      <a:pt x="800" y="1"/>
                    </a:moveTo>
                    <a:cubicBezTo>
                      <a:pt x="560" y="1"/>
                      <a:pt x="240" y="121"/>
                      <a:pt x="161" y="360"/>
                    </a:cubicBezTo>
                    <a:cubicBezTo>
                      <a:pt x="41" y="760"/>
                      <a:pt x="920" y="920"/>
                      <a:pt x="1519" y="1360"/>
                    </a:cubicBezTo>
                    <a:cubicBezTo>
                      <a:pt x="2239" y="1759"/>
                      <a:pt x="2599" y="2639"/>
                      <a:pt x="2359" y="3438"/>
                    </a:cubicBezTo>
                    <a:cubicBezTo>
                      <a:pt x="1919" y="4877"/>
                      <a:pt x="840" y="5196"/>
                      <a:pt x="440" y="5436"/>
                    </a:cubicBezTo>
                    <a:cubicBezTo>
                      <a:pt x="1" y="5676"/>
                      <a:pt x="1" y="6276"/>
                      <a:pt x="400" y="6555"/>
                    </a:cubicBezTo>
                    <a:cubicBezTo>
                      <a:pt x="1280" y="6955"/>
                      <a:pt x="1959" y="7634"/>
                      <a:pt x="2399" y="8554"/>
                    </a:cubicBezTo>
                    <a:cubicBezTo>
                      <a:pt x="2798" y="9353"/>
                      <a:pt x="2798" y="10312"/>
                      <a:pt x="2399" y="11112"/>
                    </a:cubicBezTo>
                    <a:cubicBezTo>
                      <a:pt x="2079" y="11791"/>
                      <a:pt x="1599" y="12391"/>
                      <a:pt x="1000" y="12830"/>
                    </a:cubicBezTo>
                    <a:cubicBezTo>
                      <a:pt x="720" y="12990"/>
                      <a:pt x="240" y="13310"/>
                      <a:pt x="440" y="13710"/>
                    </a:cubicBezTo>
                    <a:cubicBezTo>
                      <a:pt x="512" y="13874"/>
                      <a:pt x="648" y="13938"/>
                      <a:pt x="816" y="13938"/>
                    </a:cubicBezTo>
                    <a:cubicBezTo>
                      <a:pt x="1300" y="13938"/>
                      <a:pt x="2052" y="13408"/>
                      <a:pt x="2319" y="13230"/>
                    </a:cubicBezTo>
                    <a:cubicBezTo>
                      <a:pt x="4637" y="11431"/>
                      <a:pt x="4557" y="7874"/>
                      <a:pt x="2119" y="6236"/>
                    </a:cubicBezTo>
                    <a:cubicBezTo>
                      <a:pt x="1559" y="5836"/>
                      <a:pt x="3638" y="5356"/>
                      <a:pt x="3758" y="3038"/>
                    </a:cubicBezTo>
                    <a:cubicBezTo>
                      <a:pt x="3758" y="1439"/>
                      <a:pt x="2279" y="1"/>
                      <a:pt x="8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61"/>
              <p:cNvSpPr/>
              <p:nvPr/>
            </p:nvSpPr>
            <p:spPr>
              <a:xfrm>
                <a:off x="2097936" y="1729153"/>
                <a:ext cx="285603" cy="124063"/>
              </a:xfrm>
              <a:custGeom>
                <a:avLst/>
                <a:gdLst/>
                <a:ahLst/>
                <a:cxnLst/>
                <a:rect l="l" t="t" r="r" b="b"/>
                <a:pathLst>
                  <a:path w="13230" h="5747" extrusionOk="0">
                    <a:moveTo>
                      <a:pt x="10042" y="1"/>
                    </a:moveTo>
                    <a:cubicBezTo>
                      <a:pt x="8622" y="1"/>
                      <a:pt x="7190" y="732"/>
                      <a:pt x="6675" y="2066"/>
                    </a:cubicBezTo>
                    <a:cubicBezTo>
                      <a:pt x="6630" y="2169"/>
                      <a:pt x="6591" y="2218"/>
                      <a:pt x="6529" y="2218"/>
                    </a:cubicBezTo>
                    <a:cubicBezTo>
                      <a:pt x="6424" y="2218"/>
                      <a:pt x="6253" y="2077"/>
                      <a:pt x="5875" y="1826"/>
                    </a:cubicBezTo>
                    <a:cubicBezTo>
                      <a:pt x="5249" y="1436"/>
                      <a:pt x="4551" y="1248"/>
                      <a:pt x="3857" y="1248"/>
                    </a:cubicBezTo>
                    <a:cubicBezTo>
                      <a:pt x="2913" y="1248"/>
                      <a:pt x="1976" y="1597"/>
                      <a:pt x="1239" y="2265"/>
                    </a:cubicBezTo>
                    <a:cubicBezTo>
                      <a:pt x="520" y="3065"/>
                      <a:pt x="80" y="4024"/>
                      <a:pt x="0" y="5103"/>
                    </a:cubicBezTo>
                    <a:cubicBezTo>
                      <a:pt x="0" y="5387"/>
                      <a:pt x="175" y="5747"/>
                      <a:pt x="367" y="5747"/>
                    </a:cubicBezTo>
                    <a:cubicBezTo>
                      <a:pt x="417" y="5747"/>
                      <a:pt x="470" y="5721"/>
                      <a:pt x="520" y="5663"/>
                    </a:cubicBezTo>
                    <a:cubicBezTo>
                      <a:pt x="760" y="5343"/>
                      <a:pt x="1079" y="4104"/>
                      <a:pt x="2039" y="3225"/>
                    </a:cubicBezTo>
                    <a:cubicBezTo>
                      <a:pt x="2519" y="2818"/>
                      <a:pt x="3112" y="2616"/>
                      <a:pt x="3700" y="2616"/>
                    </a:cubicBezTo>
                    <a:cubicBezTo>
                      <a:pt x="4384" y="2616"/>
                      <a:pt x="5062" y="2888"/>
                      <a:pt x="5556" y="3425"/>
                    </a:cubicBezTo>
                    <a:cubicBezTo>
                      <a:pt x="6195" y="4184"/>
                      <a:pt x="6235" y="4224"/>
                      <a:pt x="6435" y="4344"/>
                    </a:cubicBezTo>
                    <a:cubicBezTo>
                      <a:pt x="6536" y="4432"/>
                      <a:pt x="6658" y="4473"/>
                      <a:pt x="6777" y="4473"/>
                    </a:cubicBezTo>
                    <a:cubicBezTo>
                      <a:pt x="7036" y="4473"/>
                      <a:pt x="7287" y="4284"/>
                      <a:pt x="7314" y="3984"/>
                    </a:cubicBezTo>
                    <a:cubicBezTo>
                      <a:pt x="7354" y="3824"/>
                      <a:pt x="7354" y="3624"/>
                      <a:pt x="7354" y="3425"/>
                    </a:cubicBezTo>
                    <a:cubicBezTo>
                      <a:pt x="7584" y="2070"/>
                      <a:pt x="8648" y="1304"/>
                      <a:pt x="9814" y="1304"/>
                    </a:cubicBezTo>
                    <a:cubicBezTo>
                      <a:pt x="10471" y="1304"/>
                      <a:pt x="11160" y="1547"/>
                      <a:pt x="11751" y="2066"/>
                    </a:cubicBezTo>
                    <a:cubicBezTo>
                      <a:pt x="11996" y="2257"/>
                      <a:pt x="12261" y="2448"/>
                      <a:pt x="12518" y="2448"/>
                    </a:cubicBezTo>
                    <a:cubicBezTo>
                      <a:pt x="12638" y="2448"/>
                      <a:pt x="12756" y="2407"/>
                      <a:pt x="12870" y="2305"/>
                    </a:cubicBezTo>
                    <a:cubicBezTo>
                      <a:pt x="13229" y="1986"/>
                      <a:pt x="13030" y="1506"/>
                      <a:pt x="12710" y="1146"/>
                    </a:cubicBezTo>
                    <a:cubicBezTo>
                      <a:pt x="12047" y="368"/>
                      <a:pt x="11048" y="1"/>
                      <a:pt x="100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61"/>
              <p:cNvSpPr/>
              <p:nvPr/>
            </p:nvSpPr>
            <p:spPr>
              <a:xfrm>
                <a:off x="2603127" y="1729369"/>
                <a:ext cx="299807" cy="123826"/>
              </a:xfrm>
              <a:custGeom>
                <a:avLst/>
                <a:gdLst/>
                <a:ahLst/>
                <a:cxnLst/>
                <a:rect l="l" t="t" r="r" b="b"/>
                <a:pathLst>
                  <a:path w="13888" h="5736" extrusionOk="0">
                    <a:moveTo>
                      <a:pt x="3803" y="0"/>
                    </a:moveTo>
                    <a:cubicBezTo>
                      <a:pt x="1654" y="0"/>
                      <a:pt x="1" y="1625"/>
                      <a:pt x="779" y="2335"/>
                    </a:cubicBezTo>
                    <a:cubicBezTo>
                      <a:pt x="892" y="2431"/>
                      <a:pt x="1015" y="2470"/>
                      <a:pt x="1140" y="2470"/>
                    </a:cubicBezTo>
                    <a:cubicBezTo>
                      <a:pt x="1589" y="2470"/>
                      <a:pt x="2070" y="1972"/>
                      <a:pt x="2257" y="1816"/>
                    </a:cubicBezTo>
                    <a:cubicBezTo>
                      <a:pt x="2736" y="1448"/>
                      <a:pt x="3282" y="1279"/>
                      <a:pt x="3817" y="1279"/>
                    </a:cubicBezTo>
                    <a:cubicBezTo>
                      <a:pt x="5023" y="1279"/>
                      <a:pt x="6168" y="2137"/>
                      <a:pt x="6334" y="3494"/>
                    </a:cubicBezTo>
                    <a:cubicBezTo>
                      <a:pt x="6374" y="3654"/>
                      <a:pt x="6334" y="3814"/>
                      <a:pt x="6374" y="3974"/>
                    </a:cubicBezTo>
                    <a:cubicBezTo>
                      <a:pt x="6374" y="4274"/>
                      <a:pt x="6616" y="4481"/>
                      <a:pt x="6871" y="4481"/>
                    </a:cubicBezTo>
                    <a:cubicBezTo>
                      <a:pt x="6990" y="4481"/>
                      <a:pt x="7112" y="4436"/>
                      <a:pt x="7213" y="4334"/>
                    </a:cubicBezTo>
                    <a:cubicBezTo>
                      <a:pt x="7653" y="4014"/>
                      <a:pt x="8053" y="3415"/>
                      <a:pt x="8492" y="3095"/>
                    </a:cubicBezTo>
                    <a:cubicBezTo>
                      <a:pt x="8944" y="2751"/>
                      <a:pt x="9486" y="2579"/>
                      <a:pt x="10026" y="2579"/>
                    </a:cubicBezTo>
                    <a:cubicBezTo>
                      <a:pt x="10679" y="2579"/>
                      <a:pt x="11328" y="2831"/>
                      <a:pt x="11810" y="3335"/>
                    </a:cubicBezTo>
                    <a:cubicBezTo>
                      <a:pt x="12781" y="4422"/>
                      <a:pt x="12997" y="5736"/>
                      <a:pt x="13375" y="5736"/>
                    </a:cubicBezTo>
                    <a:cubicBezTo>
                      <a:pt x="13386" y="5736"/>
                      <a:pt x="13397" y="5735"/>
                      <a:pt x="13408" y="5733"/>
                    </a:cubicBezTo>
                    <a:cubicBezTo>
                      <a:pt x="13888" y="5653"/>
                      <a:pt x="13688" y="3614"/>
                      <a:pt x="12569" y="2375"/>
                    </a:cubicBezTo>
                    <a:cubicBezTo>
                      <a:pt x="11818" y="1603"/>
                      <a:pt x="10826" y="1211"/>
                      <a:pt x="9832" y="1211"/>
                    </a:cubicBezTo>
                    <a:cubicBezTo>
                      <a:pt x="8975" y="1211"/>
                      <a:pt x="8117" y="1503"/>
                      <a:pt x="7413" y="2096"/>
                    </a:cubicBezTo>
                    <a:cubicBezTo>
                      <a:pt x="7305" y="2167"/>
                      <a:pt x="7238" y="2207"/>
                      <a:pt x="7186" y="2207"/>
                    </a:cubicBezTo>
                    <a:cubicBezTo>
                      <a:pt x="7121" y="2207"/>
                      <a:pt x="7080" y="2148"/>
                      <a:pt x="7014" y="2016"/>
                    </a:cubicBezTo>
                    <a:cubicBezTo>
                      <a:pt x="6454" y="1056"/>
                      <a:pt x="6094" y="417"/>
                      <a:pt x="5015" y="177"/>
                    </a:cubicBezTo>
                    <a:cubicBezTo>
                      <a:pt x="4603" y="54"/>
                      <a:pt x="4195" y="0"/>
                      <a:pt x="3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61"/>
              <p:cNvSpPr/>
              <p:nvPr/>
            </p:nvSpPr>
            <p:spPr>
              <a:xfrm>
                <a:off x="2832170" y="1998565"/>
                <a:ext cx="257086" cy="144917"/>
              </a:xfrm>
              <a:custGeom>
                <a:avLst/>
                <a:gdLst/>
                <a:ahLst/>
                <a:cxnLst/>
                <a:rect l="l" t="t" r="r" b="b"/>
                <a:pathLst>
                  <a:path w="11909" h="6713" extrusionOk="0">
                    <a:moveTo>
                      <a:pt x="2506" y="0"/>
                    </a:moveTo>
                    <a:cubicBezTo>
                      <a:pt x="1651" y="0"/>
                      <a:pt x="796" y="366"/>
                      <a:pt x="200" y="1176"/>
                    </a:cubicBezTo>
                    <a:cubicBezTo>
                      <a:pt x="1" y="1376"/>
                      <a:pt x="1" y="1696"/>
                      <a:pt x="200" y="1896"/>
                    </a:cubicBezTo>
                    <a:cubicBezTo>
                      <a:pt x="312" y="2047"/>
                      <a:pt x="445" y="2107"/>
                      <a:pt x="595" y="2107"/>
                    </a:cubicBezTo>
                    <a:cubicBezTo>
                      <a:pt x="1125" y="2107"/>
                      <a:pt x="1873" y="1372"/>
                      <a:pt x="2699" y="1372"/>
                    </a:cubicBezTo>
                    <a:cubicBezTo>
                      <a:pt x="2811" y="1372"/>
                      <a:pt x="2924" y="1386"/>
                      <a:pt x="3038" y="1416"/>
                    </a:cubicBezTo>
                    <a:cubicBezTo>
                      <a:pt x="4957" y="1856"/>
                      <a:pt x="4557" y="3454"/>
                      <a:pt x="4677" y="4214"/>
                    </a:cubicBezTo>
                    <a:cubicBezTo>
                      <a:pt x="4709" y="4503"/>
                      <a:pt x="4973" y="4688"/>
                      <a:pt x="5241" y="4688"/>
                    </a:cubicBezTo>
                    <a:cubicBezTo>
                      <a:pt x="5307" y="4688"/>
                      <a:pt x="5373" y="4677"/>
                      <a:pt x="5436" y="4653"/>
                    </a:cubicBezTo>
                    <a:cubicBezTo>
                      <a:pt x="6036" y="4414"/>
                      <a:pt x="6475" y="3894"/>
                      <a:pt x="7554" y="3654"/>
                    </a:cubicBezTo>
                    <a:cubicBezTo>
                      <a:pt x="7745" y="3608"/>
                      <a:pt x="7937" y="3586"/>
                      <a:pt x="8126" y="3586"/>
                    </a:cubicBezTo>
                    <a:cubicBezTo>
                      <a:pt x="9087" y="3586"/>
                      <a:pt x="9978" y="4158"/>
                      <a:pt x="10312" y="5093"/>
                    </a:cubicBezTo>
                    <a:cubicBezTo>
                      <a:pt x="10472" y="5533"/>
                      <a:pt x="10592" y="6212"/>
                      <a:pt x="10712" y="6492"/>
                    </a:cubicBezTo>
                    <a:cubicBezTo>
                      <a:pt x="10755" y="6644"/>
                      <a:pt x="10845" y="6713"/>
                      <a:pt x="10945" y="6713"/>
                    </a:cubicBezTo>
                    <a:cubicBezTo>
                      <a:pt x="11028" y="6713"/>
                      <a:pt x="11118" y="6663"/>
                      <a:pt x="11191" y="6572"/>
                    </a:cubicBezTo>
                    <a:cubicBezTo>
                      <a:pt x="11908" y="5692"/>
                      <a:pt x="11111" y="2157"/>
                      <a:pt x="8086" y="2157"/>
                    </a:cubicBezTo>
                    <a:cubicBezTo>
                      <a:pt x="7400" y="2157"/>
                      <a:pt x="6600" y="2339"/>
                      <a:pt x="5676" y="2775"/>
                    </a:cubicBezTo>
                    <a:cubicBezTo>
                      <a:pt x="5596" y="2495"/>
                      <a:pt x="5476" y="2215"/>
                      <a:pt x="5396" y="1976"/>
                    </a:cubicBezTo>
                    <a:cubicBezTo>
                      <a:pt x="4928" y="734"/>
                      <a:pt x="3717" y="0"/>
                      <a:pt x="25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61"/>
              <p:cNvSpPr/>
              <p:nvPr/>
            </p:nvSpPr>
            <p:spPr>
              <a:xfrm>
                <a:off x="1913773" y="1998630"/>
                <a:ext cx="251883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11668" h="6734" extrusionOk="0">
                    <a:moveTo>
                      <a:pt x="9104" y="1"/>
                    </a:moveTo>
                    <a:cubicBezTo>
                      <a:pt x="8872" y="1"/>
                      <a:pt x="8640" y="31"/>
                      <a:pt x="8411" y="94"/>
                    </a:cubicBezTo>
                    <a:cubicBezTo>
                      <a:pt x="7172" y="374"/>
                      <a:pt x="6213" y="1373"/>
                      <a:pt x="6013" y="2612"/>
                    </a:cubicBezTo>
                    <a:cubicBezTo>
                      <a:pt x="5982" y="2749"/>
                      <a:pt x="5959" y="2802"/>
                      <a:pt x="5912" y="2802"/>
                    </a:cubicBezTo>
                    <a:cubicBezTo>
                      <a:pt x="5783" y="2802"/>
                      <a:pt x="5473" y="2379"/>
                      <a:pt x="4295" y="2172"/>
                    </a:cubicBezTo>
                    <a:cubicBezTo>
                      <a:pt x="4059" y="2122"/>
                      <a:pt x="3821" y="2098"/>
                      <a:pt x="3586" y="2098"/>
                    </a:cubicBezTo>
                    <a:cubicBezTo>
                      <a:pt x="2507" y="2098"/>
                      <a:pt x="1474" y="2613"/>
                      <a:pt x="817" y="3531"/>
                    </a:cubicBezTo>
                    <a:cubicBezTo>
                      <a:pt x="0" y="4621"/>
                      <a:pt x="55" y="6733"/>
                      <a:pt x="648" y="6733"/>
                    </a:cubicBezTo>
                    <a:cubicBezTo>
                      <a:pt x="664" y="6733"/>
                      <a:pt x="681" y="6732"/>
                      <a:pt x="698" y="6729"/>
                    </a:cubicBezTo>
                    <a:cubicBezTo>
                      <a:pt x="1017" y="6649"/>
                      <a:pt x="897" y="6209"/>
                      <a:pt x="1337" y="5050"/>
                    </a:cubicBezTo>
                    <a:cubicBezTo>
                      <a:pt x="1697" y="4171"/>
                      <a:pt x="2536" y="3611"/>
                      <a:pt x="3455" y="3611"/>
                    </a:cubicBezTo>
                    <a:cubicBezTo>
                      <a:pt x="4614" y="3611"/>
                      <a:pt x="5374" y="4211"/>
                      <a:pt x="6093" y="4650"/>
                    </a:cubicBezTo>
                    <a:cubicBezTo>
                      <a:pt x="6182" y="4706"/>
                      <a:pt x="6273" y="4730"/>
                      <a:pt x="6362" y="4730"/>
                    </a:cubicBezTo>
                    <a:cubicBezTo>
                      <a:pt x="6594" y="4730"/>
                      <a:pt x="6806" y="4562"/>
                      <a:pt x="6893" y="4331"/>
                    </a:cubicBezTo>
                    <a:cubicBezTo>
                      <a:pt x="7052" y="3771"/>
                      <a:pt x="6773" y="2732"/>
                      <a:pt x="7412" y="2013"/>
                    </a:cubicBezTo>
                    <a:cubicBezTo>
                      <a:pt x="7818" y="1634"/>
                      <a:pt x="8351" y="1420"/>
                      <a:pt x="8888" y="1420"/>
                    </a:cubicBezTo>
                    <a:cubicBezTo>
                      <a:pt x="9146" y="1420"/>
                      <a:pt x="9404" y="1469"/>
                      <a:pt x="9650" y="1573"/>
                    </a:cubicBezTo>
                    <a:cubicBezTo>
                      <a:pt x="10050" y="1773"/>
                      <a:pt x="10450" y="1973"/>
                      <a:pt x="10849" y="2132"/>
                    </a:cubicBezTo>
                    <a:cubicBezTo>
                      <a:pt x="10896" y="2145"/>
                      <a:pt x="10942" y="2151"/>
                      <a:pt x="10988" y="2151"/>
                    </a:cubicBezTo>
                    <a:cubicBezTo>
                      <a:pt x="11367" y="2151"/>
                      <a:pt x="11667" y="1730"/>
                      <a:pt x="11489" y="1373"/>
                    </a:cubicBezTo>
                    <a:cubicBezTo>
                      <a:pt x="10975" y="506"/>
                      <a:pt x="10049" y="1"/>
                      <a:pt x="91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61"/>
              <p:cNvSpPr/>
              <p:nvPr/>
            </p:nvSpPr>
            <p:spPr>
              <a:xfrm>
                <a:off x="2474919" y="2341353"/>
                <a:ext cx="102497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4748" h="7009" extrusionOk="0">
                    <a:moveTo>
                      <a:pt x="736" y="1"/>
                    </a:moveTo>
                    <a:cubicBezTo>
                      <a:pt x="226" y="1"/>
                      <a:pt x="0" y="414"/>
                      <a:pt x="203" y="685"/>
                    </a:cubicBezTo>
                    <a:cubicBezTo>
                      <a:pt x="563" y="1124"/>
                      <a:pt x="1842" y="1284"/>
                      <a:pt x="2161" y="3442"/>
                    </a:cubicBezTo>
                    <a:cubicBezTo>
                      <a:pt x="2281" y="4282"/>
                      <a:pt x="1961" y="5121"/>
                      <a:pt x="1322" y="5681"/>
                    </a:cubicBezTo>
                    <a:cubicBezTo>
                      <a:pt x="1122" y="5881"/>
                      <a:pt x="762" y="5920"/>
                      <a:pt x="563" y="6120"/>
                    </a:cubicBezTo>
                    <a:cubicBezTo>
                      <a:pt x="203" y="6360"/>
                      <a:pt x="323" y="6960"/>
                      <a:pt x="802" y="7000"/>
                    </a:cubicBezTo>
                    <a:cubicBezTo>
                      <a:pt x="862" y="7005"/>
                      <a:pt x="922" y="7008"/>
                      <a:pt x="981" y="7008"/>
                    </a:cubicBezTo>
                    <a:cubicBezTo>
                      <a:pt x="3024" y="7008"/>
                      <a:pt x="4747" y="3731"/>
                      <a:pt x="2961" y="1284"/>
                    </a:cubicBezTo>
                    <a:cubicBezTo>
                      <a:pt x="2481" y="645"/>
                      <a:pt x="1802" y="205"/>
                      <a:pt x="1042" y="45"/>
                    </a:cubicBezTo>
                    <a:cubicBezTo>
                      <a:pt x="931" y="14"/>
                      <a:pt x="829" y="1"/>
                      <a:pt x="7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61"/>
              <p:cNvSpPr/>
              <p:nvPr/>
            </p:nvSpPr>
            <p:spPr>
              <a:xfrm>
                <a:off x="2203197" y="2150585"/>
                <a:ext cx="188826" cy="104440"/>
              </a:xfrm>
              <a:custGeom>
                <a:avLst/>
                <a:gdLst/>
                <a:ahLst/>
                <a:cxnLst/>
                <a:rect l="l" t="t" r="r" b="b"/>
                <a:pathLst>
                  <a:path w="8747" h="4838" extrusionOk="0">
                    <a:moveTo>
                      <a:pt x="4319" y="1"/>
                    </a:moveTo>
                    <a:cubicBezTo>
                      <a:pt x="2908" y="1"/>
                      <a:pt x="1465" y="457"/>
                      <a:pt x="680" y="1488"/>
                    </a:cubicBezTo>
                    <a:cubicBezTo>
                      <a:pt x="0" y="2407"/>
                      <a:pt x="320" y="3686"/>
                      <a:pt x="1879" y="4366"/>
                    </a:cubicBezTo>
                    <a:cubicBezTo>
                      <a:pt x="2597" y="4696"/>
                      <a:pt x="3378" y="4838"/>
                      <a:pt x="4136" y="4838"/>
                    </a:cubicBezTo>
                    <a:cubicBezTo>
                      <a:pt x="5952" y="4838"/>
                      <a:pt x="7639" y="4022"/>
                      <a:pt x="8034" y="3007"/>
                    </a:cubicBezTo>
                    <a:cubicBezTo>
                      <a:pt x="8746" y="1164"/>
                      <a:pt x="6573" y="1"/>
                      <a:pt x="43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61"/>
              <p:cNvSpPr/>
              <p:nvPr/>
            </p:nvSpPr>
            <p:spPr>
              <a:xfrm>
                <a:off x="2604530" y="2150585"/>
                <a:ext cx="188847" cy="104440"/>
              </a:xfrm>
              <a:custGeom>
                <a:avLst/>
                <a:gdLst/>
                <a:ahLst/>
                <a:cxnLst/>
                <a:rect l="l" t="t" r="r" b="b"/>
                <a:pathLst>
                  <a:path w="8748" h="4838" extrusionOk="0">
                    <a:moveTo>
                      <a:pt x="4428" y="1"/>
                    </a:moveTo>
                    <a:cubicBezTo>
                      <a:pt x="2174" y="1"/>
                      <a:pt x="1" y="1164"/>
                      <a:pt x="714" y="3007"/>
                    </a:cubicBezTo>
                    <a:cubicBezTo>
                      <a:pt x="1108" y="4022"/>
                      <a:pt x="2796" y="4838"/>
                      <a:pt x="4611" y="4838"/>
                    </a:cubicBezTo>
                    <a:cubicBezTo>
                      <a:pt x="5370" y="4838"/>
                      <a:pt x="6150" y="4696"/>
                      <a:pt x="6869" y="4366"/>
                    </a:cubicBezTo>
                    <a:cubicBezTo>
                      <a:pt x="8427" y="3686"/>
                      <a:pt x="8747" y="2407"/>
                      <a:pt x="8068" y="1488"/>
                    </a:cubicBezTo>
                    <a:cubicBezTo>
                      <a:pt x="7283" y="457"/>
                      <a:pt x="5840" y="1"/>
                      <a:pt x="44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61"/>
              <p:cNvSpPr/>
              <p:nvPr/>
            </p:nvSpPr>
            <p:spPr>
              <a:xfrm>
                <a:off x="2273939" y="1795837"/>
                <a:ext cx="965501" cy="832911"/>
              </a:xfrm>
              <a:custGeom>
                <a:avLst/>
                <a:gdLst/>
                <a:ahLst/>
                <a:cxnLst/>
                <a:rect l="l" t="t" r="r" b="b"/>
                <a:pathLst>
                  <a:path w="44725" h="38583" extrusionOk="0">
                    <a:moveTo>
                      <a:pt x="35462" y="1"/>
                    </a:moveTo>
                    <a:cubicBezTo>
                      <a:pt x="35290" y="1"/>
                      <a:pt x="35123" y="90"/>
                      <a:pt x="35012" y="256"/>
                    </a:cubicBezTo>
                    <a:cubicBezTo>
                      <a:pt x="33294" y="2454"/>
                      <a:pt x="32294" y="5252"/>
                      <a:pt x="33134" y="7610"/>
                    </a:cubicBezTo>
                    <a:cubicBezTo>
                      <a:pt x="33573" y="8809"/>
                      <a:pt x="34692" y="9648"/>
                      <a:pt x="34692" y="10967"/>
                    </a:cubicBezTo>
                    <a:cubicBezTo>
                      <a:pt x="34692" y="12206"/>
                      <a:pt x="33813" y="13325"/>
                      <a:pt x="33174" y="14284"/>
                    </a:cubicBezTo>
                    <a:cubicBezTo>
                      <a:pt x="31895" y="16203"/>
                      <a:pt x="31535" y="18561"/>
                      <a:pt x="32174" y="20799"/>
                    </a:cubicBezTo>
                    <a:cubicBezTo>
                      <a:pt x="32614" y="22158"/>
                      <a:pt x="33214" y="23197"/>
                      <a:pt x="32414" y="24636"/>
                    </a:cubicBezTo>
                    <a:cubicBezTo>
                      <a:pt x="30096" y="28792"/>
                      <a:pt x="23382" y="24516"/>
                      <a:pt x="20624" y="29392"/>
                    </a:cubicBezTo>
                    <a:cubicBezTo>
                      <a:pt x="19661" y="31098"/>
                      <a:pt x="18414" y="31970"/>
                      <a:pt x="16857" y="31970"/>
                    </a:cubicBezTo>
                    <a:cubicBezTo>
                      <a:pt x="16152" y="31970"/>
                      <a:pt x="15383" y="31791"/>
                      <a:pt x="14549" y="31430"/>
                    </a:cubicBezTo>
                    <a:cubicBezTo>
                      <a:pt x="12430" y="30551"/>
                      <a:pt x="10992" y="29712"/>
                      <a:pt x="8674" y="29592"/>
                    </a:cubicBezTo>
                    <a:cubicBezTo>
                      <a:pt x="8558" y="29586"/>
                      <a:pt x="8441" y="29583"/>
                      <a:pt x="8325" y="29583"/>
                    </a:cubicBezTo>
                    <a:cubicBezTo>
                      <a:pt x="5306" y="29583"/>
                      <a:pt x="2101" y="31568"/>
                      <a:pt x="600" y="35147"/>
                    </a:cubicBezTo>
                    <a:cubicBezTo>
                      <a:pt x="400" y="35547"/>
                      <a:pt x="240" y="35987"/>
                      <a:pt x="81" y="36426"/>
                    </a:cubicBezTo>
                    <a:cubicBezTo>
                      <a:pt x="1" y="36586"/>
                      <a:pt x="81" y="36826"/>
                      <a:pt x="240" y="36946"/>
                    </a:cubicBezTo>
                    <a:cubicBezTo>
                      <a:pt x="1500" y="38000"/>
                      <a:pt x="2909" y="38582"/>
                      <a:pt x="4438" y="38582"/>
                    </a:cubicBezTo>
                    <a:cubicBezTo>
                      <a:pt x="4995" y="38582"/>
                      <a:pt x="5568" y="38505"/>
                      <a:pt x="6156" y="38345"/>
                    </a:cubicBezTo>
                    <a:cubicBezTo>
                      <a:pt x="9608" y="37392"/>
                      <a:pt x="9948" y="34627"/>
                      <a:pt x="10344" y="34627"/>
                    </a:cubicBezTo>
                    <a:cubicBezTo>
                      <a:pt x="10347" y="34627"/>
                      <a:pt x="10349" y="34627"/>
                      <a:pt x="10352" y="34628"/>
                    </a:cubicBezTo>
                    <a:cubicBezTo>
                      <a:pt x="10512" y="34628"/>
                      <a:pt x="10552" y="34947"/>
                      <a:pt x="10672" y="35147"/>
                    </a:cubicBezTo>
                    <a:cubicBezTo>
                      <a:pt x="11913" y="37483"/>
                      <a:pt x="14008" y="38578"/>
                      <a:pt x="16133" y="38578"/>
                    </a:cubicBezTo>
                    <a:cubicBezTo>
                      <a:pt x="18044" y="38578"/>
                      <a:pt x="19981" y="37692"/>
                      <a:pt x="21343" y="36027"/>
                    </a:cubicBezTo>
                    <a:cubicBezTo>
                      <a:pt x="21631" y="35656"/>
                      <a:pt x="21750" y="35477"/>
                      <a:pt x="21895" y="35477"/>
                    </a:cubicBezTo>
                    <a:cubicBezTo>
                      <a:pt x="22032" y="35477"/>
                      <a:pt x="22193" y="35636"/>
                      <a:pt x="22542" y="35947"/>
                    </a:cubicBezTo>
                    <a:cubicBezTo>
                      <a:pt x="23801" y="37025"/>
                      <a:pt x="25196" y="37514"/>
                      <a:pt x="26504" y="37514"/>
                    </a:cubicBezTo>
                    <a:cubicBezTo>
                      <a:pt x="28104" y="37514"/>
                      <a:pt x="29572" y="36783"/>
                      <a:pt x="30496" y="35507"/>
                    </a:cubicBezTo>
                    <a:cubicBezTo>
                      <a:pt x="31295" y="34308"/>
                      <a:pt x="31695" y="32869"/>
                      <a:pt x="31655" y="31430"/>
                    </a:cubicBezTo>
                    <a:cubicBezTo>
                      <a:pt x="31513" y="30178"/>
                      <a:pt x="31370" y="29797"/>
                      <a:pt x="31661" y="29797"/>
                    </a:cubicBezTo>
                    <a:cubicBezTo>
                      <a:pt x="31778" y="29797"/>
                      <a:pt x="31967" y="29859"/>
                      <a:pt x="32254" y="29951"/>
                    </a:cubicBezTo>
                    <a:cubicBezTo>
                      <a:pt x="33021" y="30227"/>
                      <a:pt x="33780" y="30358"/>
                      <a:pt x="34503" y="30358"/>
                    </a:cubicBezTo>
                    <a:cubicBezTo>
                      <a:pt x="37133" y="30358"/>
                      <a:pt x="39278" y="28625"/>
                      <a:pt x="39528" y="25835"/>
                    </a:cubicBezTo>
                    <a:cubicBezTo>
                      <a:pt x="39888" y="21798"/>
                      <a:pt x="36731" y="20279"/>
                      <a:pt x="37930" y="20239"/>
                    </a:cubicBezTo>
                    <a:cubicBezTo>
                      <a:pt x="42766" y="20000"/>
                      <a:pt x="44724" y="12126"/>
                      <a:pt x="39009" y="9168"/>
                    </a:cubicBezTo>
                    <a:cubicBezTo>
                      <a:pt x="38329" y="8809"/>
                      <a:pt x="37730" y="8929"/>
                      <a:pt x="38010" y="8569"/>
                    </a:cubicBezTo>
                    <a:cubicBezTo>
                      <a:pt x="38729" y="7530"/>
                      <a:pt x="39688" y="6491"/>
                      <a:pt x="39209" y="4013"/>
                    </a:cubicBezTo>
                    <a:cubicBezTo>
                      <a:pt x="38769" y="2174"/>
                      <a:pt x="37450" y="735"/>
                      <a:pt x="35692" y="56"/>
                    </a:cubicBezTo>
                    <a:cubicBezTo>
                      <a:pt x="35617" y="19"/>
                      <a:pt x="35539" y="1"/>
                      <a:pt x="35462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61"/>
              <p:cNvSpPr/>
              <p:nvPr/>
            </p:nvSpPr>
            <p:spPr>
              <a:xfrm>
                <a:off x="3099639" y="1866752"/>
                <a:ext cx="277853" cy="285365"/>
              </a:xfrm>
              <a:custGeom>
                <a:avLst/>
                <a:gdLst/>
                <a:ahLst/>
                <a:cxnLst/>
                <a:rect l="l" t="t" r="r" b="b"/>
                <a:pathLst>
                  <a:path w="12871" h="13219" extrusionOk="0">
                    <a:moveTo>
                      <a:pt x="12681" y="0"/>
                    </a:moveTo>
                    <a:cubicBezTo>
                      <a:pt x="12585" y="0"/>
                      <a:pt x="12422" y="53"/>
                      <a:pt x="12151" y="128"/>
                    </a:cubicBezTo>
                    <a:cubicBezTo>
                      <a:pt x="11911" y="208"/>
                      <a:pt x="11671" y="328"/>
                      <a:pt x="11471" y="488"/>
                    </a:cubicBezTo>
                    <a:cubicBezTo>
                      <a:pt x="10272" y="1127"/>
                      <a:pt x="10192" y="2126"/>
                      <a:pt x="8753" y="3445"/>
                    </a:cubicBezTo>
                    <a:cubicBezTo>
                      <a:pt x="8142" y="4086"/>
                      <a:pt x="7318" y="4430"/>
                      <a:pt x="6467" y="4430"/>
                    </a:cubicBezTo>
                    <a:cubicBezTo>
                      <a:pt x="6151" y="4430"/>
                      <a:pt x="5830" y="4382"/>
                      <a:pt x="5516" y="4285"/>
                    </a:cubicBezTo>
                    <a:cubicBezTo>
                      <a:pt x="4335" y="3981"/>
                      <a:pt x="3809" y="3649"/>
                      <a:pt x="2737" y="3649"/>
                    </a:cubicBezTo>
                    <a:cubicBezTo>
                      <a:pt x="2539" y="3649"/>
                      <a:pt x="2322" y="3660"/>
                      <a:pt x="2079" y="3685"/>
                    </a:cubicBezTo>
                    <a:cubicBezTo>
                      <a:pt x="760" y="3765"/>
                      <a:pt x="800" y="4285"/>
                      <a:pt x="520" y="4684"/>
                    </a:cubicBezTo>
                    <a:cubicBezTo>
                      <a:pt x="120" y="5284"/>
                      <a:pt x="1" y="5284"/>
                      <a:pt x="800" y="5644"/>
                    </a:cubicBezTo>
                    <a:cubicBezTo>
                      <a:pt x="3398" y="6803"/>
                      <a:pt x="4877" y="9600"/>
                      <a:pt x="4477" y="12438"/>
                    </a:cubicBezTo>
                    <a:cubicBezTo>
                      <a:pt x="4407" y="12859"/>
                      <a:pt x="4306" y="13219"/>
                      <a:pt x="4580" y="13219"/>
                    </a:cubicBezTo>
                    <a:cubicBezTo>
                      <a:pt x="4618" y="13219"/>
                      <a:pt x="4663" y="13212"/>
                      <a:pt x="4717" y="13197"/>
                    </a:cubicBezTo>
                    <a:cubicBezTo>
                      <a:pt x="7954" y="12278"/>
                      <a:pt x="10872" y="8241"/>
                      <a:pt x="12071" y="4964"/>
                    </a:cubicBezTo>
                    <a:cubicBezTo>
                      <a:pt x="12630" y="3565"/>
                      <a:pt x="12870" y="2086"/>
                      <a:pt x="12790" y="568"/>
                    </a:cubicBezTo>
                    <a:cubicBezTo>
                      <a:pt x="12815" y="144"/>
                      <a:pt x="12840" y="0"/>
                      <a:pt x="12681" y="0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61"/>
              <p:cNvSpPr/>
              <p:nvPr/>
            </p:nvSpPr>
            <p:spPr>
              <a:xfrm>
                <a:off x="1619946" y="1866687"/>
                <a:ext cx="275241" cy="284674"/>
              </a:xfrm>
              <a:custGeom>
                <a:avLst/>
                <a:gdLst/>
                <a:ahLst/>
                <a:cxnLst/>
                <a:rect l="l" t="t" r="r" b="b"/>
                <a:pathLst>
                  <a:path w="12750" h="13187" extrusionOk="0">
                    <a:moveTo>
                      <a:pt x="140" y="1"/>
                    </a:moveTo>
                    <a:cubicBezTo>
                      <a:pt x="54" y="1"/>
                      <a:pt x="0" y="72"/>
                      <a:pt x="0" y="171"/>
                    </a:cubicBezTo>
                    <a:cubicBezTo>
                      <a:pt x="40" y="1610"/>
                      <a:pt x="240" y="3049"/>
                      <a:pt x="600" y="4487"/>
                    </a:cubicBezTo>
                    <a:cubicBezTo>
                      <a:pt x="1719" y="8085"/>
                      <a:pt x="4996" y="12441"/>
                      <a:pt x="8154" y="13160"/>
                    </a:cubicBezTo>
                    <a:cubicBezTo>
                      <a:pt x="8213" y="13178"/>
                      <a:pt x="8260" y="13186"/>
                      <a:pt x="8298" y="13186"/>
                    </a:cubicBezTo>
                    <a:cubicBezTo>
                      <a:pt x="8696" y="13186"/>
                      <a:pt x="8025" y="12241"/>
                      <a:pt x="8353" y="10563"/>
                    </a:cubicBezTo>
                    <a:cubicBezTo>
                      <a:pt x="8633" y="8444"/>
                      <a:pt x="9992" y="6606"/>
                      <a:pt x="11950" y="5686"/>
                    </a:cubicBezTo>
                    <a:cubicBezTo>
                      <a:pt x="12310" y="5487"/>
                      <a:pt x="12750" y="5367"/>
                      <a:pt x="12510" y="4967"/>
                    </a:cubicBezTo>
                    <a:cubicBezTo>
                      <a:pt x="12390" y="4767"/>
                      <a:pt x="12270" y="4567"/>
                      <a:pt x="12150" y="4368"/>
                    </a:cubicBezTo>
                    <a:cubicBezTo>
                      <a:pt x="11990" y="4008"/>
                      <a:pt x="11671" y="3768"/>
                      <a:pt x="11311" y="3728"/>
                    </a:cubicBezTo>
                    <a:cubicBezTo>
                      <a:pt x="10896" y="3643"/>
                      <a:pt x="10531" y="3607"/>
                      <a:pt x="10198" y="3607"/>
                    </a:cubicBezTo>
                    <a:cubicBezTo>
                      <a:pt x="9122" y="3607"/>
                      <a:pt x="8373" y="3982"/>
                      <a:pt x="7274" y="4288"/>
                    </a:cubicBezTo>
                    <a:cubicBezTo>
                      <a:pt x="6956" y="4373"/>
                      <a:pt x="6658" y="4412"/>
                      <a:pt x="6379" y="4412"/>
                    </a:cubicBezTo>
                    <a:cubicBezTo>
                      <a:pt x="4556" y="4412"/>
                      <a:pt x="3502" y="2746"/>
                      <a:pt x="2358" y="1290"/>
                    </a:cubicBezTo>
                    <a:cubicBezTo>
                      <a:pt x="1799" y="571"/>
                      <a:pt x="1039" y="131"/>
                      <a:pt x="200" y="11"/>
                    </a:cubicBezTo>
                    <a:cubicBezTo>
                      <a:pt x="179" y="4"/>
                      <a:pt x="159" y="1"/>
                      <a:pt x="140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61"/>
              <p:cNvSpPr/>
              <p:nvPr/>
            </p:nvSpPr>
            <p:spPr>
              <a:xfrm>
                <a:off x="1830705" y="2023629"/>
                <a:ext cx="83479" cy="166267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7702" extrusionOk="0">
                    <a:moveTo>
                      <a:pt x="3022" y="1"/>
                    </a:moveTo>
                    <a:cubicBezTo>
                      <a:pt x="2056" y="1"/>
                      <a:pt x="0" y="2332"/>
                      <a:pt x="669" y="5251"/>
                    </a:cubicBezTo>
                    <a:cubicBezTo>
                      <a:pt x="934" y="6350"/>
                      <a:pt x="1883" y="7701"/>
                      <a:pt x="3003" y="7701"/>
                    </a:cubicBezTo>
                    <a:cubicBezTo>
                      <a:pt x="3063" y="7701"/>
                      <a:pt x="3125" y="7697"/>
                      <a:pt x="3187" y="7689"/>
                    </a:cubicBezTo>
                    <a:cubicBezTo>
                      <a:pt x="3626" y="7609"/>
                      <a:pt x="3706" y="7010"/>
                      <a:pt x="3426" y="6690"/>
                    </a:cubicBezTo>
                    <a:cubicBezTo>
                      <a:pt x="3067" y="6210"/>
                      <a:pt x="1948" y="5331"/>
                      <a:pt x="2148" y="3532"/>
                    </a:cubicBezTo>
                    <a:cubicBezTo>
                      <a:pt x="2427" y="1534"/>
                      <a:pt x="3866" y="615"/>
                      <a:pt x="3347" y="135"/>
                    </a:cubicBezTo>
                    <a:cubicBezTo>
                      <a:pt x="3265" y="44"/>
                      <a:pt x="3154" y="1"/>
                      <a:pt x="30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61"/>
              <p:cNvSpPr/>
              <p:nvPr/>
            </p:nvSpPr>
            <p:spPr>
              <a:xfrm>
                <a:off x="2045306" y="1659037"/>
                <a:ext cx="165662" cy="119077"/>
              </a:xfrm>
              <a:custGeom>
                <a:avLst/>
                <a:gdLst/>
                <a:ahLst/>
                <a:cxnLst/>
                <a:rect l="l" t="t" r="r" b="b"/>
                <a:pathLst>
                  <a:path w="7674" h="5516" extrusionOk="0">
                    <a:moveTo>
                      <a:pt x="6010" y="1"/>
                    </a:moveTo>
                    <a:cubicBezTo>
                      <a:pt x="5617" y="1"/>
                      <a:pt x="5157" y="68"/>
                      <a:pt x="4636" y="238"/>
                    </a:cubicBezTo>
                    <a:cubicBezTo>
                      <a:pt x="1559" y="1277"/>
                      <a:pt x="0" y="5274"/>
                      <a:pt x="1519" y="5513"/>
                    </a:cubicBezTo>
                    <a:cubicBezTo>
                      <a:pt x="1536" y="5515"/>
                      <a:pt x="1553" y="5516"/>
                      <a:pt x="1570" y="5516"/>
                    </a:cubicBezTo>
                    <a:cubicBezTo>
                      <a:pt x="2010" y="5516"/>
                      <a:pt x="2167" y="5009"/>
                      <a:pt x="2398" y="4354"/>
                    </a:cubicBezTo>
                    <a:cubicBezTo>
                      <a:pt x="3917" y="238"/>
                      <a:pt x="7674" y="1756"/>
                      <a:pt x="7594" y="717"/>
                    </a:cubicBezTo>
                    <a:cubicBezTo>
                      <a:pt x="7565" y="431"/>
                      <a:pt x="7003" y="1"/>
                      <a:pt x="60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61"/>
              <p:cNvSpPr/>
              <p:nvPr/>
            </p:nvSpPr>
            <p:spPr>
              <a:xfrm>
                <a:off x="1931410" y="1838904"/>
                <a:ext cx="99238" cy="139714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6472" extrusionOk="0">
                    <a:moveTo>
                      <a:pt x="3741" y="0"/>
                    </a:moveTo>
                    <a:cubicBezTo>
                      <a:pt x="2364" y="0"/>
                      <a:pt x="499" y="1279"/>
                      <a:pt x="120" y="3656"/>
                    </a:cubicBezTo>
                    <a:cubicBezTo>
                      <a:pt x="0" y="4376"/>
                      <a:pt x="0" y="6254"/>
                      <a:pt x="960" y="6454"/>
                    </a:cubicBezTo>
                    <a:cubicBezTo>
                      <a:pt x="1007" y="6466"/>
                      <a:pt x="1054" y="6471"/>
                      <a:pt x="1100" y="6471"/>
                    </a:cubicBezTo>
                    <a:cubicBezTo>
                      <a:pt x="1520" y="6471"/>
                      <a:pt x="1863" y="6007"/>
                      <a:pt x="1719" y="5575"/>
                    </a:cubicBezTo>
                    <a:cubicBezTo>
                      <a:pt x="1559" y="5055"/>
                      <a:pt x="1479" y="4456"/>
                      <a:pt x="1519" y="3896"/>
                    </a:cubicBezTo>
                    <a:cubicBezTo>
                      <a:pt x="1559" y="1458"/>
                      <a:pt x="3877" y="938"/>
                      <a:pt x="4397" y="619"/>
                    </a:cubicBezTo>
                    <a:cubicBezTo>
                      <a:pt x="4597" y="499"/>
                      <a:pt x="4557" y="179"/>
                      <a:pt x="4357" y="99"/>
                    </a:cubicBezTo>
                    <a:cubicBezTo>
                      <a:pt x="4170" y="33"/>
                      <a:pt x="3962" y="0"/>
                      <a:pt x="37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61"/>
              <p:cNvSpPr/>
              <p:nvPr/>
            </p:nvSpPr>
            <p:spPr>
              <a:xfrm>
                <a:off x="1519003" y="1560620"/>
                <a:ext cx="1958569" cy="1077670"/>
              </a:xfrm>
              <a:custGeom>
                <a:avLst/>
                <a:gdLst/>
                <a:ahLst/>
                <a:cxnLst/>
                <a:rect l="l" t="t" r="r" b="b"/>
                <a:pathLst>
                  <a:path w="90727" h="49921" extrusionOk="0">
                    <a:moveTo>
                      <a:pt x="5980" y="5101"/>
                    </a:moveTo>
                    <a:cubicBezTo>
                      <a:pt x="6052" y="5101"/>
                      <a:pt x="6123" y="5106"/>
                      <a:pt x="6195" y="5116"/>
                    </a:cubicBezTo>
                    <a:cubicBezTo>
                      <a:pt x="6595" y="5236"/>
                      <a:pt x="6954" y="5476"/>
                      <a:pt x="7234" y="5836"/>
                    </a:cubicBezTo>
                    <a:cubicBezTo>
                      <a:pt x="7594" y="6276"/>
                      <a:pt x="7834" y="6795"/>
                      <a:pt x="8033" y="7355"/>
                    </a:cubicBezTo>
                    <a:cubicBezTo>
                      <a:pt x="8113" y="7674"/>
                      <a:pt x="8233" y="7874"/>
                      <a:pt x="8393" y="7874"/>
                    </a:cubicBezTo>
                    <a:cubicBezTo>
                      <a:pt x="8421" y="7884"/>
                      <a:pt x="8450" y="7888"/>
                      <a:pt x="8479" y="7888"/>
                    </a:cubicBezTo>
                    <a:cubicBezTo>
                      <a:pt x="8699" y="7888"/>
                      <a:pt x="8950" y="7633"/>
                      <a:pt x="9233" y="7315"/>
                    </a:cubicBezTo>
                    <a:cubicBezTo>
                      <a:pt x="9392" y="7195"/>
                      <a:pt x="9552" y="7035"/>
                      <a:pt x="9752" y="6875"/>
                    </a:cubicBezTo>
                    <a:cubicBezTo>
                      <a:pt x="9935" y="6692"/>
                      <a:pt x="10183" y="6601"/>
                      <a:pt x="10444" y="6601"/>
                    </a:cubicBezTo>
                    <a:cubicBezTo>
                      <a:pt x="10640" y="6601"/>
                      <a:pt x="10843" y="6652"/>
                      <a:pt x="11031" y="6755"/>
                    </a:cubicBezTo>
                    <a:cubicBezTo>
                      <a:pt x="11631" y="7115"/>
                      <a:pt x="11910" y="8074"/>
                      <a:pt x="11710" y="9073"/>
                    </a:cubicBezTo>
                    <a:cubicBezTo>
                      <a:pt x="11511" y="9953"/>
                      <a:pt x="11151" y="10792"/>
                      <a:pt x="10631" y="11551"/>
                    </a:cubicBezTo>
                    <a:cubicBezTo>
                      <a:pt x="10072" y="12311"/>
                      <a:pt x="10072" y="12351"/>
                      <a:pt x="10631" y="13150"/>
                    </a:cubicBezTo>
                    <a:cubicBezTo>
                      <a:pt x="11830" y="15028"/>
                      <a:pt x="14149" y="16667"/>
                      <a:pt x="15587" y="17027"/>
                    </a:cubicBezTo>
                    <a:cubicBezTo>
                      <a:pt x="15787" y="17067"/>
                      <a:pt x="15987" y="17227"/>
                      <a:pt x="16027" y="17466"/>
                    </a:cubicBezTo>
                    <a:cubicBezTo>
                      <a:pt x="16147" y="18026"/>
                      <a:pt x="16427" y="18586"/>
                      <a:pt x="16786" y="19065"/>
                    </a:cubicBezTo>
                    <a:cubicBezTo>
                      <a:pt x="16866" y="19225"/>
                      <a:pt x="16946" y="19305"/>
                      <a:pt x="16946" y="19345"/>
                    </a:cubicBezTo>
                    <a:cubicBezTo>
                      <a:pt x="16906" y="19425"/>
                      <a:pt x="16866" y="19425"/>
                      <a:pt x="16786" y="19465"/>
                    </a:cubicBezTo>
                    <a:cubicBezTo>
                      <a:pt x="14348" y="20464"/>
                      <a:pt x="12750" y="22822"/>
                      <a:pt x="12670" y="25460"/>
                    </a:cubicBezTo>
                    <a:lnTo>
                      <a:pt x="12670" y="25620"/>
                    </a:lnTo>
                    <a:cubicBezTo>
                      <a:pt x="12670" y="26020"/>
                      <a:pt x="12710" y="26459"/>
                      <a:pt x="12750" y="26859"/>
                    </a:cubicBezTo>
                    <a:lnTo>
                      <a:pt x="12750" y="27019"/>
                    </a:lnTo>
                    <a:cubicBezTo>
                      <a:pt x="12750" y="27039"/>
                      <a:pt x="12730" y="27049"/>
                      <a:pt x="12695" y="27049"/>
                    </a:cubicBezTo>
                    <a:cubicBezTo>
                      <a:pt x="12660" y="27049"/>
                      <a:pt x="12610" y="27039"/>
                      <a:pt x="12550" y="27019"/>
                    </a:cubicBezTo>
                    <a:cubicBezTo>
                      <a:pt x="8193" y="25260"/>
                      <a:pt x="4916" y="19105"/>
                      <a:pt x="4996" y="15028"/>
                    </a:cubicBezTo>
                    <a:cubicBezTo>
                      <a:pt x="4996" y="14149"/>
                      <a:pt x="4876" y="14069"/>
                      <a:pt x="4356" y="13829"/>
                    </a:cubicBezTo>
                    <a:cubicBezTo>
                      <a:pt x="3517" y="13390"/>
                      <a:pt x="2758" y="12790"/>
                      <a:pt x="2118" y="12071"/>
                    </a:cubicBezTo>
                    <a:cubicBezTo>
                      <a:pt x="1479" y="11391"/>
                      <a:pt x="1079" y="10512"/>
                      <a:pt x="959" y="9553"/>
                    </a:cubicBezTo>
                    <a:cubicBezTo>
                      <a:pt x="919" y="9153"/>
                      <a:pt x="1039" y="8754"/>
                      <a:pt x="1319" y="8434"/>
                    </a:cubicBezTo>
                    <a:cubicBezTo>
                      <a:pt x="1519" y="8194"/>
                      <a:pt x="1799" y="8074"/>
                      <a:pt x="2118" y="8034"/>
                    </a:cubicBezTo>
                    <a:lnTo>
                      <a:pt x="2158" y="8034"/>
                    </a:lnTo>
                    <a:cubicBezTo>
                      <a:pt x="2558" y="8034"/>
                      <a:pt x="2918" y="8154"/>
                      <a:pt x="3237" y="8394"/>
                    </a:cubicBezTo>
                    <a:cubicBezTo>
                      <a:pt x="3397" y="8474"/>
                      <a:pt x="3517" y="8554"/>
                      <a:pt x="3717" y="8594"/>
                    </a:cubicBezTo>
                    <a:cubicBezTo>
                      <a:pt x="3777" y="8634"/>
                      <a:pt x="3837" y="8654"/>
                      <a:pt x="3897" y="8654"/>
                    </a:cubicBezTo>
                    <a:cubicBezTo>
                      <a:pt x="3957" y="8654"/>
                      <a:pt x="4017" y="8634"/>
                      <a:pt x="4077" y="8594"/>
                    </a:cubicBezTo>
                    <a:cubicBezTo>
                      <a:pt x="4197" y="8554"/>
                      <a:pt x="4277" y="8434"/>
                      <a:pt x="4316" y="8274"/>
                    </a:cubicBezTo>
                    <a:lnTo>
                      <a:pt x="4316" y="7954"/>
                    </a:lnTo>
                    <a:cubicBezTo>
                      <a:pt x="4316" y="7395"/>
                      <a:pt x="4356" y="6276"/>
                      <a:pt x="4756" y="5716"/>
                    </a:cubicBezTo>
                    <a:cubicBezTo>
                      <a:pt x="5035" y="5333"/>
                      <a:pt x="5496" y="5101"/>
                      <a:pt x="5980" y="5101"/>
                    </a:cubicBezTo>
                    <a:close/>
                    <a:moveTo>
                      <a:pt x="84838" y="5061"/>
                    </a:moveTo>
                    <a:cubicBezTo>
                      <a:pt x="85261" y="5061"/>
                      <a:pt x="85687" y="5288"/>
                      <a:pt x="85930" y="5636"/>
                    </a:cubicBezTo>
                    <a:cubicBezTo>
                      <a:pt x="86330" y="6116"/>
                      <a:pt x="86530" y="6755"/>
                      <a:pt x="86450" y="7395"/>
                    </a:cubicBezTo>
                    <a:lnTo>
                      <a:pt x="86450" y="7435"/>
                    </a:lnTo>
                    <a:lnTo>
                      <a:pt x="86450" y="7714"/>
                    </a:lnTo>
                    <a:lnTo>
                      <a:pt x="86450" y="8154"/>
                    </a:lnTo>
                    <a:cubicBezTo>
                      <a:pt x="86450" y="8314"/>
                      <a:pt x="86530" y="8474"/>
                      <a:pt x="86690" y="8594"/>
                    </a:cubicBezTo>
                    <a:cubicBezTo>
                      <a:pt x="86770" y="8634"/>
                      <a:pt x="86859" y="8654"/>
                      <a:pt x="86944" y="8654"/>
                    </a:cubicBezTo>
                    <a:cubicBezTo>
                      <a:pt x="87029" y="8654"/>
                      <a:pt x="87109" y="8634"/>
                      <a:pt x="87169" y="8594"/>
                    </a:cubicBezTo>
                    <a:lnTo>
                      <a:pt x="87329" y="8474"/>
                    </a:lnTo>
                    <a:cubicBezTo>
                      <a:pt x="87689" y="8234"/>
                      <a:pt x="88128" y="8074"/>
                      <a:pt x="88568" y="8074"/>
                    </a:cubicBezTo>
                    <a:lnTo>
                      <a:pt x="88608" y="8074"/>
                    </a:lnTo>
                    <a:cubicBezTo>
                      <a:pt x="89168" y="8074"/>
                      <a:pt x="89647" y="8474"/>
                      <a:pt x="89767" y="8993"/>
                    </a:cubicBezTo>
                    <a:cubicBezTo>
                      <a:pt x="90087" y="10312"/>
                      <a:pt x="88968" y="12431"/>
                      <a:pt x="86250" y="13909"/>
                    </a:cubicBezTo>
                    <a:cubicBezTo>
                      <a:pt x="85970" y="14029"/>
                      <a:pt x="85770" y="14349"/>
                      <a:pt x="85810" y="14669"/>
                    </a:cubicBezTo>
                    <a:cubicBezTo>
                      <a:pt x="85890" y="18825"/>
                      <a:pt x="83492" y="22902"/>
                      <a:pt x="81054" y="25180"/>
                    </a:cubicBezTo>
                    <a:cubicBezTo>
                      <a:pt x="80215" y="26020"/>
                      <a:pt x="79216" y="26659"/>
                      <a:pt x="78057" y="27059"/>
                    </a:cubicBezTo>
                    <a:cubicBezTo>
                      <a:pt x="78017" y="27019"/>
                      <a:pt x="78017" y="27019"/>
                      <a:pt x="78017" y="26979"/>
                    </a:cubicBezTo>
                    <a:cubicBezTo>
                      <a:pt x="77977" y="26899"/>
                      <a:pt x="78017" y="26779"/>
                      <a:pt x="78017" y="26699"/>
                    </a:cubicBezTo>
                    <a:cubicBezTo>
                      <a:pt x="78216" y="25500"/>
                      <a:pt x="78057" y="24301"/>
                      <a:pt x="77617" y="23182"/>
                    </a:cubicBezTo>
                    <a:cubicBezTo>
                      <a:pt x="76977" y="21583"/>
                      <a:pt x="75738" y="20264"/>
                      <a:pt x="74140" y="19585"/>
                    </a:cubicBezTo>
                    <a:lnTo>
                      <a:pt x="73900" y="19465"/>
                    </a:lnTo>
                    <a:cubicBezTo>
                      <a:pt x="73860" y="19465"/>
                      <a:pt x="73820" y="19425"/>
                      <a:pt x="73780" y="19345"/>
                    </a:cubicBezTo>
                    <a:cubicBezTo>
                      <a:pt x="73780" y="19305"/>
                      <a:pt x="73860" y="19185"/>
                      <a:pt x="73940" y="19065"/>
                    </a:cubicBezTo>
                    <a:cubicBezTo>
                      <a:pt x="74340" y="18506"/>
                      <a:pt x="74579" y="17946"/>
                      <a:pt x="74739" y="17307"/>
                    </a:cubicBezTo>
                    <a:cubicBezTo>
                      <a:pt x="74779" y="17107"/>
                      <a:pt x="74899" y="17107"/>
                      <a:pt x="75179" y="17027"/>
                    </a:cubicBezTo>
                    <a:cubicBezTo>
                      <a:pt x="75938" y="16787"/>
                      <a:pt x="76658" y="16387"/>
                      <a:pt x="77337" y="15908"/>
                    </a:cubicBezTo>
                    <a:cubicBezTo>
                      <a:pt x="78536" y="15068"/>
                      <a:pt x="79575" y="13989"/>
                      <a:pt x="80375" y="12750"/>
                    </a:cubicBezTo>
                    <a:cubicBezTo>
                      <a:pt x="80535" y="12470"/>
                      <a:pt x="80535" y="12111"/>
                      <a:pt x="80295" y="11831"/>
                    </a:cubicBezTo>
                    <a:cubicBezTo>
                      <a:pt x="79216" y="10552"/>
                      <a:pt x="78376" y="8034"/>
                      <a:pt x="79455" y="6915"/>
                    </a:cubicBezTo>
                    <a:cubicBezTo>
                      <a:pt x="79615" y="6715"/>
                      <a:pt x="79895" y="6595"/>
                      <a:pt x="80175" y="6595"/>
                    </a:cubicBezTo>
                    <a:cubicBezTo>
                      <a:pt x="80335" y="6595"/>
                      <a:pt x="80495" y="6635"/>
                      <a:pt x="80654" y="6675"/>
                    </a:cubicBezTo>
                    <a:cubicBezTo>
                      <a:pt x="81014" y="6875"/>
                      <a:pt x="81374" y="7115"/>
                      <a:pt x="81654" y="7435"/>
                    </a:cubicBezTo>
                    <a:cubicBezTo>
                      <a:pt x="81893" y="7674"/>
                      <a:pt x="82093" y="7874"/>
                      <a:pt x="82293" y="7874"/>
                    </a:cubicBezTo>
                    <a:cubicBezTo>
                      <a:pt x="82413" y="7874"/>
                      <a:pt x="82533" y="7794"/>
                      <a:pt x="82613" y="7714"/>
                    </a:cubicBezTo>
                    <a:cubicBezTo>
                      <a:pt x="82693" y="7594"/>
                      <a:pt x="82733" y="7435"/>
                      <a:pt x="82773" y="7275"/>
                    </a:cubicBezTo>
                    <a:cubicBezTo>
                      <a:pt x="82893" y="6715"/>
                      <a:pt x="83172" y="6156"/>
                      <a:pt x="83572" y="5716"/>
                    </a:cubicBezTo>
                    <a:cubicBezTo>
                      <a:pt x="83852" y="5356"/>
                      <a:pt x="84212" y="5156"/>
                      <a:pt x="84651" y="5076"/>
                    </a:cubicBezTo>
                    <a:cubicBezTo>
                      <a:pt x="84713" y="5066"/>
                      <a:pt x="84776" y="5061"/>
                      <a:pt x="84838" y="5061"/>
                    </a:cubicBezTo>
                    <a:close/>
                    <a:moveTo>
                      <a:pt x="39763" y="746"/>
                    </a:moveTo>
                    <a:cubicBezTo>
                      <a:pt x="41096" y="746"/>
                      <a:pt x="42394" y="1268"/>
                      <a:pt x="43365" y="2239"/>
                    </a:cubicBezTo>
                    <a:cubicBezTo>
                      <a:pt x="44044" y="2878"/>
                      <a:pt x="44564" y="3638"/>
                      <a:pt x="44844" y="4517"/>
                    </a:cubicBezTo>
                    <a:cubicBezTo>
                      <a:pt x="44884" y="4597"/>
                      <a:pt x="44924" y="4717"/>
                      <a:pt x="44963" y="4837"/>
                    </a:cubicBezTo>
                    <a:cubicBezTo>
                      <a:pt x="45063" y="4997"/>
                      <a:pt x="45223" y="5076"/>
                      <a:pt x="45383" y="5076"/>
                    </a:cubicBezTo>
                    <a:cubicBezTo>
                      <a:pt x="45543" y="5076"/>
                      <a:pt x="45703" y="4997"/>
                      <a:pt x="45803" y="4837"/>
                    </a:cubicBezTo>
                    <a:cubicBezTo>
                      <a:pt x="45843" y="4757"/>
                      <a:pt x="45883" y="4677"/>
                      <a:pt x="45883" y="4637"/>
                    </a:cubicBezTo>
                    <a:lnTo>
                      <a:pt x="45923" y="4517"/>
                    </a:lnTo>
                    <a:cubicBezTo>
                      <a:pt x="46522" y="2798"/>
                      <a:pt x="47921" y="1439"/>
                      <a:pt x="49680" y="920"/>
                    </a:cubicBezTo>
                    <a:cubicBezTo>
                      <a:pt x="50136" y="803"/>
                      <a:pt x="50597" y="746"/>
                      <a:pt x="51054" y="746"/>
                    </a:cubicBezTo>
                    <a:cubicBezTo>
                      <a:pt x="52321" y="746"/>
                      <a:pt x="53557" y="1187"/>
                      <a:pt x="54556" y="2039"/>
                    </a:cubicBezTo>
                    <a:cubicBezTo>
                      <a:pt x="55275" y="2638"/>
                      <a:pt x="55795" y="3398"/>
                      <a:pt x="56154" y="4277"/>
                    </a:cubicBezTo>
                    <a:cubicBezTo>
                      <a:pt x="56234" y="4397"/>
                      <a:pt x="56274" y="4477"/>
                      <a:pt x="56274" y="4517"/>
                    </a:cubicBezTo>
                    <a:cubicBezTo>
                      <a:pt x="56394" y="4689"/>
                      <a:pt x="56522" y="4757"/>
                      <a:pt x="56667" y="4757"/>
                    </a:cubicBezTo>
                    <a:cubicBezTo>
                      <a:pt x="56858" y="4757"/>
                      <a:pt x="57080" y="4637"/>
                      <a:pt x="57353" y="4477"/>
                    </a:cubicBezTo>
                    <a:lnTo>
                      <a:pt x="57633" y="4357"/>
                    </a:lnTo>
                    <a:cubicBezTo>
                      <a:pt x="58542" y="3872"/>
                      <a:pt x="59543" y="3633"/>
                      <a:pt x="60542" y="3633"/>
                    </a:cubicBezTo>
                    <a:cubicBezTo>
                      <a:pt x="61521" y="3633"/>
                      <a:pt x="62499" y="3862"/>
                      <a:pt x="63389" y="4317"/>
                    </a:cubicBezTo>
                    <a:cubicBezTo>
                      <a:pt x="65107" y="5236"/>
                      <a:pt x="66266" y="6915"/>
                      <a:pt x="66466" y="8833"/>
                    </a:cubicBezTo>
                    <a:cubicBezTo>
                      <a:pt x="66546" y="9353"/>
                      <a:pt x="66546" y="9833"/>
                      <a:pt x="66466" y="10352"/>
                    </a:cubicBezTo>
                    <a:cubicBezTo>
                      <a:pt x="66466" y="10472"/>
                      <a:pt x="66466" y="10632"/>
                      <a:pt x="66466" y="10752"/>
                    </a:cubicBezTo>
                    <a:cubicBezTo>
                      <a:pt x="66506" y="10872"/>
                      <a:pt x="66546" y="10952"/>
                      <a:pt x="66626" y="11032"/>
                    </a:cubicBezTo>
                    <a:cubicBezTo>
                      <a:pt x="66706" y="11112"/>
                      <a:pt x="66786" y="11112"/>
                      <a:pt x="66906" y="11112"/>
                    </a:cubicBezTo>
                    <a:cubicBezTo>
                      <a:pt x="67066" y="11112"/>
                      <a:pt x="67225" y="11032"/>
                      <a:pt x="67385" y="10992"/>
                    </a:cubicBezTo>
                    <a:lnTo>
                      <a:pt x="67585" y="10952"/>
                    </a:lnTo>
                    <a:cubicBezTo>
                      <a:pt x="67936" y="10885"/>
                      <a:pt x="68286" y="10853"/>
                      <a:pt x="68634" y="10853"/>
                    </a:cubicBezTo>
                    <a:cubicBezTo>
                      <a:pt x="69752" y="10853"/>
                      <a:pt x="70836" y="11191"/>
                      <a:pt x="71782" y="11831"/>
                    </a:cubicBezTo>
                    <a:cubicBezTo>
                      <a:pt x="72981" y="12670"/>
                      <a:pt x="73820" y="13949"/>
                      <a:pt x="74100" y="15428"/>
                    </a:cubicBezTo>
                    <a:cubicBezTo>
                      <a:pt x="74300" y="16747"/>
                      <a:pt x="73900" y="18106"/>
                      <a:pt x="72981" y="19145"/>
                    </a:cubicBezTo>
                    <a:cubicBezTo>
                      <a:pt x="72821" y="19265"/>
                      <a:pt x="72701" y="19465"/>
                      <a:pt x="72701" y="19665"/>
                    </a:cubicBezTo>
                    <a:cubicBezTo>
                      <a:pt x="72741" y="19825"/>
                      <a:pt x="72821" y="19904"/>
                      <a:pt x="72941" y="19984"/>
                    </a:cubicBezTo>
                    <a:cubicBezTo>
                      <a:pt x="73021" y="20024"/>
                      <a:pt x="73141" y="20064"/>
                      <a:pt x="73221" y="20064"/>
                    </a:cubicBezTo>
                    <a:lnTo>
                      <a:pt x="73380" y="20144"/>
                    </a:lnTo>
                    <a:cubicBezTo>
                      <a:pt x="75339" y="20784"/>
                      <a:pt x="76818" y="22502"/>
                      <a:pt x="77177" y="24541"/>
                    </a:cubicBezTo>
                    <a:cubicBezTo>
                      <a:pt x="77537" y="26059"/>
                      <a:pt x="77217" y="27658"/>
                      <a:pt x="76298" y="28937"/>
                    </a:cubicBezTo>
                    <a:cubicBezTo>
                      <a:pt x="75539" y="30096"/>
                      <a:pt x="74260" y="30856"/>
                      <a:pt x="72901" y="30936"/>
                    </a:cubicBezTo>
                    <a:lnTo>
                      <a:pt x="72661" y="30975"/>
                    </a:lnTo>
                    <a:cubicBezTo>
                      <a:pt x="72640" y="30968"/>
                      <a:pt x="72619" y="30965"/>
                      <a:pt x="72598" y="30965"/>
                    </a:cubicBezTo>
                    <a:cubicBezTo>
                      <a:pt x="72501" y="30965"/>
                      <a:pt x="72414" y="31037"/>
                      <a:pt x="72381" y="31135"/>
                    </a:cubicBezTo>
                    <a:cubicBezTo>
                      <a:pt x="72301" y="31215"/>
                      <a:pt x="72301" y="31335"/>
                      <a:pt x="72381" y="31455"/>
                    </a:cubicBezTo>
                    <a:cubicBezTo>
                      <a:pt x="72421" y="31535"/>
                      <a:pt x="72501" y="31655"/>
                      <a:pt x="72581" y="31775"/>
                    </a:cubicBezTo>
                    <a:lnTo>
                      <a:pt x="72621" y="31815"/>
                    </a:lnTo>
                    <a:cubicBezTo>
                      <a:pt x="74539" y="34213"/>
                      <a:pt x="74819" y="37091"/>
                      <a:pt x="73340" y="39129"/>
                    </a:cubicBezTo>
                    <a:cubicBezTo>
                      <a:pt x="72452" y="40378"/>
                      <a:pt x="71062" y="41030"/>
                      <a:pt x="69492" y="41030"/>
                    </a:cubicBezTo>
                    <a:cubicBezTo>
                      <a:pt x="68802" y="41030"/>
                      <a:pt x="68077" y="40904"/>
                      <a:pt x="67345" y="40648"/>
                    </a:cubicBezTo>
                    <a:lnTo>
                      <a:pt x="67185" y="40568"/>
                    </a:lnTo>
                    <a:cubicBezTo>
                      <a:pt x="66988" y="40483"/>
                      <a:pt x="66770" y="40398"/>
                      <a:pt x="66589" y="40398"/>
                    </a:cubicBezTo>
                    <a:cubicBezTo>
                      <a:pt x="66513" y="40398"/>
                      <a:pt x="66445" y="40413"/>
                      <a:pt x="66386" y="40448"/>
                    </a:cubicBezTo>
                    <a:cubicBezTo>
                      <a:pt x="66306" y="40528"/>
                      <a:pt x="66226" y="40688"/>
                      <a:pt x="66226" y="40808"/>
                    </a:cubicBezTo>
                    <a:cubicBezTo>
                      <a:pt x="66226" y="41087"/>
                      <a:pt x="66226" y="41367"/>
                      <a:pt x="66306" y="41647"/>
                    </a:cubicBezTo>
                    <a:cubicBezTo>
                      <a:pt x="66426" y="42486"/>
                      <a:pt x="66386" y="43365"/>
                      <a:pt x="66186" y="44205"/>
                    </a:cubicBezTo>
                    <a:cubicBezTo>
                      <a:pt x="65707" y="46283"/>
                      <a:pt x="64268" y="47762"/>
                      <a:pt x="62309" y="48082"/>
                    </a:cubicBezTo>
                    <a:cubicBezTo>
                      <a:pt x="62009" y="48135"/>
                      <a:pt x="61722" y="48159"/>
                      <a:pt x="61446" y="48159"/>
                    </a:cubicBezTo>
                    <a:cubicBezTo>
                      <a:pt x="59666" y="48159"/>
                      <a:pt x="58400" y="47151"/>
                      <a:pt x="57673" y="46563"/>
                    </a:cubicBezTo>
                    <a:lnTo>
                      <a:pt x="57313" y="46283"/>
                    </a:lnTo>
                    <a:cubicBezTo>
                      <a:pt x="57162" y="46170"/>
                      <a:pt x="57035" y="46120"/>
                      <a:pt x="56917" y="46120"/>
                    </a:cubicBezTo>
                    <a:cubicBezTo>
                      <a:pt x="56663" y="46120"/>
                      <a:pt x="56455" y="46354"/>
                      <a:pt x="56154" y="46683"/>
                    </a:cubicBezTo>
                    <a:cubicBezTo>
                      <a:pt x="56034" y="46843"/>
                      <a:pt x="55835" y="47082"/>
                      <a:pt x="55635" y="47282"/>
                    </a:cubicBezTo>
                    <a:cubicBezTo>
                      <a:pt x="54488" y="48554"/>
                      <a:pt x="52890" y="49219"/>
                      <a:pt x="51258" y="49219"/>
                    </a:cubicBezTo>
                    <a:cubicBezTo>
                      <a:pt x="50274" y="49219"/>
                      <a:pt x="49278" y="48977"/>
                      <a:pt x="48361" y="48481"/>
                    </a:cubicBezTo>
                    <a:cubicBezTo>
                      <a:pt x="47242" y="47842"/>
                      <a:pt x="46362" y="46843"/>
                      <a:pt x="45803" y="45684"/>
                    </a:cubicBezTo>
                    <a:cubicBezTo>
                      <a:pt x="45763" y="45564"/>
                      <a:pt x="45723" y="45484"/>
                      <a:pt x="45683" y="45404"/>
                    </a:cubicBezTo>
                    <a:cubicBezTo>
                      <a:pt x="45603" y="45284"/>
                      <a:pt x="45483" y="45244"/>
                      <a:pt x="45323" y="45244"/>
                    </a:cubicBezTo>
                    <a:cubicBezTo>
                      <a:pt x="45203" y="45244"/>
                      <a:pt x="45083" y="45324"/>
                      <a:pt x="45003" y="45444"/>
                    </a:cubicBezTo>
                    <a:cubicBezTo>
                      <a:pt x="44963" y="45524"/>
                      <a:pt x="44884" y="45604"/>
                      <a:pt x="44844" y="45684"/>
                    </a:cubicBezTo>
                    <a:cubicBezTo>
                      <a:pt x="44164" y="47322"/>
                      <a:pt x="42765" y="48561"/>
                      <a:pt x="41047" y="49041"/>
                    </a:cubicBezTo>
                    <a:cubicBezTo>
                      <a:pt x="40550" y="49178"/>
                      <a:pt x="40041" y="49245"/>
                      <a:pt x="39534" y="49245"/>
                    </a:cubicBezTo>
                    <a:cubicBezTo>
                      <a:pt x="38410" y="49245"/>
                      <a:pt x="37294" y="48915"/>
                      <a:pt x="36330" y="48281"/>
                    </a:cubicBezTo>
                    <a:cubicBezTo>
                      <a:pt x="35691" y="47882"/>
                      <a:pt x="35091" y="47362"/>
                      <a:pt x="34612" y="46803"/>
                    </a:cubicBezTo>
                    <a:cubicBezTo>
                      <a:pt x="34292" y="46403"/>
                      <a:pt x="34052" y="46123"/>
                      <a:pt x="33733" y="46123"/>
                    </a:cubicBezTo>
                    <a:cubicBezTo>
                      <a:pt x="33533" y="46123"/>
                      <a:pt x="33333" y="46243"/>
                      <a:pt x="33213" y="46403"/>
                    </a:cubicBezTo>
                    <a:cubicBezTo>
                      <a:pt x="32032" y="47584"/>
                      <a:pt x="30622" y="48205"/>
                      <a:pt x="29239" y="48205"/>
                    </a:cubicBezTo>
                    <a:cubicBezTo>
                      <a:pt x="28703" y="48205"/>
                      <a:pt x="28171" y="48111"/>
                      <a:pt x="27658" y="47922"/>
                    </a:cubicBezTo>
                    <a:cubicBezTo>
                      <a:pt x="25779" y="47202"/>
                      <a:pt x="24580" y="45484"/>
                      <a:pt x="24380" y="43246"/>
                    </a:cubicBezTo>
                    <a:cubicBezTo>
                      <a:pt x="24340" y="42686"/>
                      <a:pt x="24340" y="42126"/>
                      <a:pt x="24460" y="41567"/>
                    </a:cubicBezTo>
                    <a:cubicBezTo>
                      <a:pt x="24500" y="41327"/>
                      <a:pt x="24540" y="41087"/>
                      <a:pt x="24500" y="40847"/>
                    </a:cubicBezTo>
                    <a:cubicBezTo>
                      <a:pt x="24540" y="40688"/>
                      <a:pt x="24460" y="40528"/>
                      <a:pt x="24340" y="40448"/>
                    </a:cubicBezTo>
                    <a:cubicBezTo>
                      <a:pt x="24282" y="40413"/>
                      <a:pt x="24213" y="40398"/>
                      <a:pt x="24138" y="40398"/>
                    </a:cubicBezTo>
                    <a:cubicBezTo>
                      <a:pt x="23957" y="40398"/>
                      <a:pt x="23739" y="40483"/>
                      <a:pt x="23541" y="40568"/>
                    </a:cubicBezTo>
                    <a:lnTo>
                      <a:pt x="23341" y="40648"/>
                    </a:lnTo>
                    <a:cubicBezTo>
                      <a:pt x="22692" y="40897"/>
                      <a:pt x="22014" y="41022"/>
                      <a:pt x="21338" y="41022"/>
                    </a:cubicBezTo>
                    <a:cubicBezTo>
                      <a:pt x="20392" y="41022"/>
                      <a:pt x="19448" y="40778"/>
                      <a:pt x="18585" y="40288"/>
                    </a:cubicBezTo>
                    <a:cubicBezTo>
                      <a:pt x="17386" y="39529"/>
                      <a:pt x="16626" y="38250"/>
                      <a:pt x="16507" y="36811"/>
                    </a:cubicBezTo>
                    <a:cubicBezTo>
                      <a:pt x="16307" y="35052"/>
                      <a:pt x="16866" y="33294"/>
                      <a:pt x="18025" y="31975"/>
                    </a:cubicBezTo>
                    <a:cubicBezTo>
                      <a:pt x="18305" y="31575"/>
                      <a:pt x="18505" y="31295"/>
                      <a:pt x="18425" y="31095"/>
                    </a:cubicBezTo>
                    <a:cubicBezTo>
                      <a:pt x="18345" y="30936"/>
                      <a:pt x="18225" y="30936"/>
                      <a:pt x="17945" y="30896"/>
                    </a:cubicBezTo>
                    <a:cubicBezTo>
                      <a:pt x="15827" y="30696"/>
                      <a:pt x="14109" y="29137"/>
                      <a:pt x="13669" y="27059"/>
                    </a:cubicBezTo>
                    <a:cubicBezTo>
                      <a:pt x="13069" y="24581"/>
                      <a:pt x="14069" y="22023"/>
                      <a:pt x="16227" y="20664"/>
                    </a:cubicBezTo>
                    <a:cubicBezTo>
                      <a:pt x="16626" y="20424"/>
                      <a:pt x="17066" y="20224"/>
                      <a:pt x="17506" y="20104"/>
                    </a:cubicBezTo>
                    <a:cubicBezTo>
                      <a:pt x="17626" y="20064"/>
                      <a:pt x="17746" y="19984"/>
                      <a:pt x="17905" y="19944"/>
                    </a:cubicBezTo>
                    <a:cubicBezTo>
                      <a:pt x="17985" y="19904"/>
                      <a:pt x="18065" y="19785"/>
                      <a:pt x="18105" y="19705"/>
                    </a:cubicBezTo>
                    <a:cubicBezTo>
                      <a:pt x="18145" y="19585"/>
                      <a:pt x="18105" y="19465"/>
                      <a:pt x="18065" y="19385"/>
                    </a:cubicBezTo>
                    <a:cubicBezTo>
                      <a:pt x="17985" y="19265"/>
                      <a:pt x="17905" y="19145"/>
                      <a:pt x="17826" y="19065"/>
                    </a:cubicBezTo>
                    <a:cubicBezTo>
                      <a:pt x="16587" y="17666"/>
                      <a:pt x="16307" y="15708"/>
                      <a:pt x="17146" y="14069"/>
                    </a:cubicBezTo>
                    <a:cubicBezTo>
                      <a:pt x="18040" y="12096"/>
                      <a:pt x="20008" y="10851"/>
                      <a:pt x="22147" y="10851"/>
                    </a:cubicBezTo>
                    <a:cubicBezTo>
                      <a:pt x="22304" y="10851"/>
                      <a:pt x="22463" y="10858"/>
                      <a:pt x="22622" y="10872"/>
                    </a:cubicBezTo>
                    <a:cubicBezTo>
                      <a:pt x="23021" y="10912"/>
                      <a:pt x="23461" y="10992"/>
                      <a:pt x="23861" y="11072"/>
                    </a:cubicBezTo>
                    <a:lnTo>
                      <a:pt x="23901" y="11072"/>
                    </a:lnTo>
                    <a:cubicBezTo>
                      <a:pt x="23921" y="11075"/>
                      <a:pt x="23942" y="11077"/>
                      <a:pt x="23962" y="11077"/>
                    </a:cubicBezTo>
                    <a:cubicBezTo>
                      <a:pt x="24173" y="11077"/>
                      <a:pt x="24340" y="10891"/>
                      <a:pt x="24340" y="10672"/>
                    </a:cubicBezTo>
                    <a:cubicBezTo>
                      <a:pt x="24260" y="9473"/>
                      <a:pt x="24460" y="7674"/>
                      <a:pt x="24940" y="6755"/>
                    </a:cubicBezTo>
                    <a:cubicBezTo>
                      <a:pt x="26019" y="4837"/>
                      <a:pt x="28017" y="3638"/>
                      <a:pt x="30215" y="3638"/>
                    </a:cubicBezTo>
                    <a:lnTo>
                      <a:pt x="30295" y="3638"/>
                    </a:lnTo>
                    <a:cubicBezTo>
                      <a:pt x="31414" y="3638"/>
                      <a:pt x="32534" y="3957"/>
                      <a:pt x="33533" y="4517"/>
                    </a:cubicBezTo>
                    <a:lnTo>
                      <a:pt x="33892" y="4717"/>
                    </a:lnTo>
                    <a:cubicBezTo>
                      <a:pt x="33972" y="4757"/>
                      <a:pt x="34132" y="4757"/>
                      <a:pt x="34252" y="4757"/>
                    </a:cubicBezTo>
                    <a:cubicBezTo>
                      <a:pt x="34452" y="4677"/>
                      <a:pt x="34572" y="4397"/>
                      <a:pt x="34652" y="4197"/>
                    </a:cubicBezTo>
                    <a:cubicBezTo>
                      <a:pt x="34692" y="4117"/>
                      <a:pt x="34692" y="4077"/>
                      <a:pt x="34732" y="4037"/>
                    </a:cubicBezTo>
                    <a:cubicBezTo>
                      <a:pt x="35371" y="2559"/>
                      <a:pt x="36610" y="1439"/>
                      <a:pt x="38169" y="1000"/>
                    </a:cubicBezTo>
                    <a:cubicBezTo>
                      <a:pt x="38694" y="829"/>
                      <a:pt x="39231" y="746"/>
                      <a:pt x="39763" y="746"/>
                    </a:cubicBezTo>
                    <a:close/>
                    <a:moveTo>
                      <a:pt x="39648" y="1"/>
                    </a:moveTo>
                    <a:cubicBezTo>
                      <a:pt x="37290" y="41"/>
                      <a:pt x="35171" y="1360"/>
                      <a:pt x="34092" y="3438"/>
                    </a:cubicBezTo>
                    <a:cubicBezTo>
                      <a:pt x="33986" y="3629"/>
                      <a:pt x="33936" y="3719"/>
                      <a:pt x="33817" y="3719"/>
                    </a:cubicBezTo>
                    <a:cubicBezTo>
                      <a:pt x="33712" y="3719"/>
                      <a:pt x="33553" y="3649"/>
                      <a:pt x="33253" y="3518"/>
                    </a:cubicBezTo>
                    <a:lnTo>
                      <a:pt x="32813" y="3358"/>
                    </a:lnTo>
                    <a:cubicBezTo>
                      <a:pt x="31977" y="3027"/>
                      <a:pt x="31094" y="2863"/>
                      <a:pt x="30216" y="2863"/>
                    </a:cubicBezTo>
                    <a:cubicBezTo>
                      <a:pt x="29081" y="2863"/>
                      <a:pt x="27952" y="3137"/>
                      <a:pt x="26938" y="3678"/>
                    </a:cubicBezTo>
                    <a:cubicBezTo>
                      <a:pt x="25180" y="4637"/>
                      <a:pt x="23941" y="6355"/>
                      <a:pt x="23581" y="8314"/>
                    </a:cubicBezTo>
                    <a:cubicBezTo>
                      <a:pt x="23501" y="8754"/>
                      <a:pt x="23461" y="9193"/>
                      <a:pt x="23461" y="9633"/>
                    </a:cubicBezTo>
                    <a:lnTo>
                      <a:pt x="23461" y="9873"/>
                    </a:lnTo>
                    <a:cubicBezTo>
                      <a:pt x="23461" y="9993"/>
                      <a:pt x="23461" y="10072"/>
                      <a:pt x="23381" y="10112"/>
                    </a:cubicBezTo>
                    <a:cubicBezTo>
                      <a:pt x="23341" y="10132"/>
                      <a:pt x="23291" y="10142"/>
                      <a:pt x="23221" y="10142"/>
                    </a:cubicBezTo>
                    <a:cubicBezTo>
                      <a:pt x="23151" y="10142"/>
                      <a:pt x="23061" y="10132"/>
                      <a:pt x="22941" y="10112"/>
                    </a:cubicBezTo>
                    <a:cubicBezTo>
                      <a:pt x="22656" y="10067"/>
                      <a:pt x="22367" y="10044"/>
                      <a:pt x="22078" y="10044"/>
                    </a:cubicBezTo>
                    <a:cubicBezTo>
                      <a:pt x="21355" y="10044"/>
                      <a:pt x="20629" y="10187"/>
                      <a:pt x="19944" y="10472"/>
                    </a:cubicBezTo>
                    <a:cubicBezTo>
                      <a:pt x="17586" y="11271"/>
                      <a:pt x="15947" y="13430"/>
                      <a:pt x="15827" y="15908"/>
                    </a:cubicBezTo>
                    <a:cubicBezTo>
                      <a:pt x="15827" y="16068"/>
                      <a:pt x="15827" y="16227"/>
                      <a:pt x="15747" y="16267"/>
                    </a:cubicBezTo>
                    <a:cubicBezTo>
                      <a:pt x="15740" y="16275"/>
                      <a:pt x="15729" y="16278"/>
                      <a:pt x="15714" y="16278"/>
                    </a:cubicBezTo>
                    <a:cubicBezTo>
                      <a:pt x="15649" y="16278"/>
                      <a:pt x="15518" y="16213"/>
                      <a:pt x="15388" y="16148"/>
                    </a:cubicBezTo>
                    <a:cubicBezTo>
                      <a:pt x="13709" y="15388"/>
                      <a:pt x="12270" y="14189"/>
                      <a:pt x="11231" y="12670"/>
                    </a:cubicBezTo>
                    <a:cubicBezTo>
                      <a:pt x="11111" y="12510"/>
                      <a:pt x="11111" y="12271"/>
                      <a:pt x="11231" y="12111"/>
                    </a:cubicBezTo>
                    <a:cubicBezTo>
                      <a:pt x="11311" y="11991"/>
                      <a:pt x="11391" y="11871"/>
                      <a:pt x="11471" y="11751"/>
                    </a:cubicBezTo>
                    <a:cubicBezTo>
                      <a:pt x="11551" y="11631"/>
                      <a:pt x="11551" y="11631"/>
                      <a:pt x="11591" y="11551"/>
                    </a:cubicBezTo>
                    <a:cubicBezTo>
                      <a:pt x="12030" y="10832"/>
                      <a:pt x="12350" y="10032"/>
                      <a:pt x="12510" y="9153"/>
                    </a:cubicBezTo>
                    <a:cubicBezTo>
                      <a:pt x="12750" y="7834"/>
                      <a:pt x="12350" y="6595"/>
                      <a:pt x="11431" y="6036"/>
                    </a:cubicBezTo>
                    <a:cubicBezTo>
                      <a:pt x="11129" y="5877"/>
                      <a:pt x="10803" y="5800"/>
                      <a:pt x="10481" y="5800"/>
                    </a:cubicBezTo>
                    <a:cubicBezTo>
                      <a:pt x="9992" y="5800"/>
                      <a:pt x="9514" y="5978"/>
                      <a:pt x="9153" y="6315"/>
                    </a:cubicBezTo>
                    <a:lnTo>
                      <a:pt x="9033" y="6435"/>
                    </a:lnTo>
                    <a:cubicBezTo>
                      <a:pt x="8929" y="6539"/>
                      <a:pt x="8825" y="6643"/>
                      <a:pt x="8721" y="6643"/>
                    </a:cubicBezTo>
                    <a:cubicBezTo>
                      <a:pt x="8705" y="6643"/>
                      <a:pt x="8689" y="6641"/>
                      <a:pt x="8673" y="6635"/>
                    </a:cubicBezTo>
                    <a:cubicBezTo>
                      <a:pt x="8513" y="6595"/>
                      <a:pt x="8513" y="6515"/>
                      <a:pt x="8433" y="6315"/>
                    </a:cubicBezTo>
                    <a:cubicBezTo>
                      <a:pt x="8193" y="5716"/>
                      <a:pt x="7834" y="5196"/>
                      <a:pt x="7354" y="4797"/>
                    </a:cubicBezTo>
                    <a:cubicBezTo>
                      <a:pt x="6932" y="4501"/>
                      <a:pt x="6432" y="4351"/>
                      <a:pt x="5931" y="4351"/>
                    </a:cubicBezTo>
                    <a:cubicBezTo>
                      <a:pt x="5482" y="4351"/>
                      <a:pt x="5033" y="4471"/>
                      <a:pt x="4636" y="4717"/>
                    </a:cubicBezTo>
                    <a:cubicBezTo>
                      <a:pt x="3837" y="5316"/>
                      <a:pt x="3397" y="6276"/>
                      <a:pt x="3477" y="7235"/>
                    </a:cubicBezTo>
                    <a:lnTo>
                      <a:pt x="3477" y="7475"/>
                    </a:lnTo>
                    <a:cubicBezTo>
                      <a:pt x="3477" y="7475"/>
                      <a:pt x="3477" y="7515"/>
                      <a:pt x="3477" y="7554"/>
                    </a:cubicBezTo>
                    <a:cubicBezTo>
                      <a:pt x="3437" y="7554"/>
                      <a:pt x="3277" y="7554"/>
                      <a:pt x="3157" y="7475"/>
                    </a:cubicBezTo>
                    <a:cubicBezTo>
                      <a:pt x="2998" y="7395"/>
                      <a:pt x="2838" y="7355"/>
                      <a:pt x="2678" y="7315"/>
                    </a:cubicBezTo>
                    <a:cubicBezTo>
                      <a:pt x="2497" y="7258"/>
                      <a:pt x="2311" y="7231"/>
                      <a:pt x="2125" y="7231"/>
                    </a:cubicBezTo>
                    <a:cubicBezTo>
                      <a:pt x="1651" y="7231"/>
                      <a:pt x="1184" y="7410"/>
                      <a:pt x="839" y="7754"/>
                    </a:cubicBezTo>
                    <a:cubicBezTo>
                      <a:pt x="280" y="8314"/>
                      <a:pt x="0" y="9073"/>
                      <a:pt x="160" y="9833"/>
                    </a:cubicBezTo>
                    <a:cubicBezTo>
                      <a:pt x="480" y="11631"/>
                      <a:pt x="1719" y="13230"/>
                      <a:pt x="3797" y="14349"/>
                    </a:cubicBezTo>
                    <a:cubicBezTo>
                      <a:pt x="4157" y="14549"/>
                      <a:pt x="4157" y="14789"/>
                      <a:pt x="4197" y="15348"/>
                    </a:cubicBezTo>
                    <a:cubicBezTo>
                      <a:pt x="4197" y="16827"/>
                      <a:pt x="4516" y="18306"/>
                      <a:pt x="5116" y="19625"/>
                    </a:cubicBezTo>
                    <a:cubicBezTo>
                      <a:pt x="6115" y="22303"/>
                      <a:pt x="7834" y="24621"/>
                      <a:pt x="10032" y="26419"/>
                    </a:cubicBezTo>
                    <a:cubicBezTo>
                      <a:pt x="10791" y="27019"/>
                      <a:pt x="11631" y="27458"/>
                      <a:pt x="12550" y="27738"/>
                    </a:cubicBezTo>
                    <a:cubicBezTo>
                      <a:pt x="12949" y="27898"/>
                      <a:pt x="13149" y="27938"/>
                      <a:pt x="13309" y="28338"/>
                    </a:cubicBezTo>
                    <a:cubicBezTo>
                      <a:pt x="13309" y="28418"/>
                      <a:pt x="13349" y="28458"/>
                      <a:pt x="13389" y="28537"/>
                    </a:cubicBezTo>
                    <a:cubicBezTo>
                      <a:pt x="14069" y="29936"/>
                      <a:pt x="15308" y="30975"/>
                      <a:pt x="16786" y="31375"/>
                    </a:cubicBezTo>
                    <a:cubicBezTo>
                      <a:pt x="16986" y="31455"/>
                      <a:pt x="17186" y="31495"/>
                      <a:pt x="17186" y="31535"/>
                    </a:cubicBezTo>
                    <a:cubicBezTo>
                      <a:pt x="17186" y="31535"/>
                      <a:pt x="17186" y="31575"/>
                      <a:pt x="17186" y="31575"/>
                    </a:cubicBezTo>
                    <a:cubicBezTo>
                      <a:pt x="17146" y="31695"/>
                      <a:pt x="17066" y="31815"/>
                      <a:pt x="16986" y="31895"/>
                    </a:cubicBezTo>
                    <a:cubicBezTo>
                      <a:pt x="15348" y="34333"/>
                      <a:pt x="15188" y="37170"/>
                      <a:pt x="16587" y="39329"/>
                    </a:cubicBezTo>
                    <a:cubicBezTo>
                      <a:pt x="17595" y="40857"/>
                      <a:pt x="19291" y="41751"/>
                      <a:pt x="21072" y="41751"/>
                    </a:cubicBezTo>
                    <a:cubicBezTo>
                      <a:pt x="21480" y="41751"/>
                      <a:pt x="21892" y="41704"/>
                      <a:pt x="22302" y="41607"/>
                    </a:cubicBezTo>
                    <a:cubicBezTo>
                      <a:pt x="22622" y="41567"/>
                      <a:pt x="22901" y="41487"/>
                      <a:pt x="23061" y="41447"/>
                    </a:cubicBezTo>
                    <a:cubicBezTo>
                      <a:pt x="23259" y="41419"/>
                      <a:pt x="23397" y="41390"/>
                      <a:pt x="23489" y="41390"/>
                    </a:cubicBezTo>
                    <a:cubicBezTo>
                      <a:pt x="23527" y="41390"/>
                      <a:pt x="23557" y="41395"/>
                      <a:pt x="23581" y="41407"/>
                    </a:cubicBezTo>
                    <a:cubicBezTo>
                      <a:pt x="23621" y="41447"/>
                      <a:pt x="23621" y="41567"/>
                      <a:pt x="23621" y="41767"/>
                    </a:cubicBezTo>
                    <a:cubicBezTo>
                      <a:pt x="23621" y="43365"/>
                      <a:pt x="23621" y="44445"/>
                      <a:pt x="24380" y="45923"/>
                    </a:cubicBezTo>
                    <a:cubicBezTo>
                      <a:pt x="25341" y="47742"/>
                      <a:pt x="27185" y="48853"/>
                      <a:pt x="29180" y="48853"/>
                    </a:cubicBezTo>
                    <a:cubicBezTo>
                      <a:pt x="29509" y="48853"/>
                      <a:pt x="29842" y="48823"/>
                      <a:pt x="30175" y="48761"/>
                    </a:cubicBezTo>
                    <a:cubicBezTo>
                      <a:pt x="31335" y="48561"/>
                      <a:pt x="32454" y="48042"/>
                      <a:pt x="33373" y="47242"/>
                    </a:cubicBezTo>
                    <a:lnTo>
                      <a:pt x="33533" y="47122"/>
                    </a:lnTo>
                    <a:cubicBezTo>
                      <a:pt x="33649" y="47039"/>
                      <a:pt x="33717" y="46997"/>
                      <a:pt x="33774" y="46997"/>
                    </a:cubicBezTo>
                    <a:cubicBezTo>
                      <a:pt x="33854" y="46997"/>
                      <a:pt x="33912" y="47079"/>
                      <a:pt x="34052" y="47242"/>
                    </a:cubicBezTo>
                    <a:cubicBezTo>
                      <a:pt x="34412" y="47722"/>
                      <a:pt x="34852" y="48122"/>
                      <a:pt x="35331" y="48481"/>
                    </a:cubicBezTo>
                    <a:cubicBezTo>
                      <a:pt x="36530" y="49401"/>
                      <a:pt x="38009" y="49920"/>
                      <a:pt x="39568" y="49920"/>
                    </a:cubicBezTo>
                    <a:cubicBezTo>
                      <a:pt x="39808" y="49920"/>
                      <a:pt x="40047" y="49920"/>
                      <a:pt x="40287" y="49880"/>
                    </a:cubicBezTo>
                    <a:cubicBezTo>
                      <a:pt x="42006" y="49720"/>
                      <a:pt x="43605" y="48841"/>
                      <a:pt x="44684" y="47442"/>
                    </a:cubicBezTo>
                    <a:cubicBezTo>
                      <a:pt x="44924" y="47122"/>
                      <a:pt x="45083" y="46843"/>
                      <a:pt x="45203" y="46683"/>
                    </a:cubicBezTo>
                    <a:cubicBezTo>
                      <a:pt x="45243" y="46603"/>
                      <a:pt x="45323" y="46523"/>
                      <a:pt x="45363" y="46443"/>
                    </a:cubicBezTo>
                    <a:lnTo>
                      <a:pt x="45443" y="46523"/>
                    </a:lnTo>
                    <a:cubicBezTo>
                      <a:pt x="46605" y="48641"/>
                      <a:pt x="48818" y="49912"/>
                      <a:pt x="51158" y="49912"/>
                    </a:cubicBezTo>
                    <a:cubicBezTo>
                      <a:pt x="51556" y="49912"/>
                      <a:pt x="51957" y="49876"/>
                      <a:pt x="52357" y="49800"/>
                    </a:cubicBezTo>
                    <a:cubicBezTo>
                      <a:pt x="54036" y="49520"/>
                      <a:pt x="55595" y="48641"/>
                      <a:pt x="56634" y="47322"/>
                    </a:cubicBezTo>
                    <a:cubicBezTo>
                      <a:pt x="56714" y="47202"/>
                      <a:pt x="56794" y="47162"/>
                      <a:pt x="56834" y="47122"/>
                    </a:cubicBezTo>
                    <a:cubicBezTo>
                      <a:pt x="56903" y="47054"/>
                      <a:pt x="56942" y="47014"/>
                      <a:pt x="56996" y="47014"/>
                    </a:cubicBezTo>
                    <a:cubicBezTo>
                      <a:pt x="57068" y="47014"/>
                      <a:pt x="57166" y="47083"/>
                      <a:pt x="57393" y="47242"/>
                    </a:cubicBezTo>
                    <a:lnTo>
                      <a:pt x="57553" y="47402"/>
                    </a:lnTo>
                    <a:cubicBezTo>
                      <a:pt x="58790" y="48353"/>
                      <a:pt x="60216" y="48825"/>
                      <a:pt x="61583" y="48825"/>
                    </a:cubicBezTo>
                    <a:cubicBezTo>
                      <a:pt x="63088" y="48825"/>
                      <a:pt x="64520" y="48253"/>
                      <a:pt x="65547" y="47122"/>
                    </a:cubicBezTo>
                    <a:cubicBezTo>
                      <a:pt x="66746" y="45763"/>
                      <a:pt x="67305" y="43965"/>
                      <a:pt x="67145" y="42166"/>
                    </a:cubicBezTo>
                    <a:cubicBezTo>
                      <a:pt x="67145" y="41767"/>
                      <a:pt x="67145" y="41447"/>
                      <a:pt x="67225" y="41407"/>
                    </a:cubicBezTo>
                    <a:cubicBezTo>
                      <a:pt x="67225" y="41407"/>
                      <a:pt x="67243" y="41389"/>
                      <a:pt x="67267" y="41389"/>
                    </a:cubicBezTo>
                    <a:cubicBezTo>
                      <a:pt x="67279" y="41389"/>
                      <a:pt x="67292" y="41394"/>
                      <a:pt x="67305" y="41407"/>
                    </a:cubicBezTo>
                    <a:lnTo>
                      <a:pt x="67545" y="41447"/>
                    </a:lnTo>
                    <a:cubicBezTo>
                      <a:pt x="68165" y="41638"/>
                      <a:pt x="68814" y="41729"/>
                      <a:pt x="69457" y="41729"/>
                    </a:cubicBezTo>
                    <a:cubicBezTo>
                      <a:pt x="69892" y="41729"/>
                      <a:pt x="70324" y="41687"/>
                      <a:pt x="70743" y="41607"/>
                    </a:cubicBezTo>
                    <a:cubicBezTo>
                      <a:pt x="72541" y="41247"/>
                      <a:pt x="74020" y="40008"/>
                      <a:pt x="74699" y="38330"/>
                    </a:cubicBezTo>
                    <a:cubicBezTo>
                      <a:pt x="75499" y="36331"/>
                      <a:pt x="75099" y="33933"/>
                      <a:pt x="73620" y="31695"/>
                    </a:cubicBezTo>
                    <a:cubicBezTo>
                      <a:pt x="73620" y="31695"/>
                      <a:pt x="73540" y="31615"/>
                      <a:pt x="73580" y="31575"/>
                    </a:cubicBezTo>
                    <a:cubicBezTo>
                      <a:pt x="73580" y="31535"/>
                      <a:pt x="73660" y="31535"/>
                      <a:pt x="73700" y="31495"/>
                    </a:cubicBezTo>
                    <a:lnTo>
                      <a:pt x="73740" y="31495"/>
                    </a:lnTo>
                    <a:cubicBezTo>
                      <a:pt x="74180" y="31415"/>
                      <a:pt x="74619" y="31215"/>
                      <a:pt x="75019" y="31015"/>
                    </a:cubicBezTo>
                    <a:cubicBezTo>
                      <a:pt x="76098" y="30416"/>
                      <a:pt x="76938" y="29537"/>
                      <a:pt x="77457" y="28458"/>
                    </a:cubicBezTo>
                    <a:lnTo>
                      <a:pt x="77497" y="28378"/>
                    </a:lnTo>
                    <a:cubicBezTo>
                      <a:pt x="77617" y="28098"/>
                      <a:pt x="77697" y="27938"/>
                      <a:pt x="77937" y="27858"/>
                    </a:cubicBezTo>
                    <a:cubicBezTo>
                      <a:pt x="81734" y="26819"/>
                      <a:pt x="84971" y="22183"/>
                      <a:pt x="86090" y="18306"/>
                    </a:cubicBezTo>
                    <a:cubicBezTo>
                      <a:pt x="86410" y="17307"/>
                      <a:pt x="86570" y="16267"/>
                      <a:pt x="86570" y="15228"/>
                    </a:cubicBezTo>
                    <a:cubicBezTo>
                      <a:pt x="86570" y="14709"/>
                      <a:pt x="86570" y="14549"/>
                      <a:pt x="86929" y="14389"/>
                    </a:cubicBezTo>
                    <a:cubicBezTo>
                      <a:pt x="88448" y="13590"/>
                      <a:pt x="89647" y="12311"/>
                      <a:pt x="90327" y="10752"/>
                    </a:cubicBezTo>
                    <a:cubicBezTo>
                      <a:pt x="90726" y="9913"/>
                      <a:pt x="90646" y="8913"/>
                      <a:pt x="90207" y="8154"/>
                    </a:cubicBezTo>
                    <a:cubicBezTo>
                      <a:pt x="89847" y="7594"/>
                      <a:pt x="89248" y="7275"/>
                      <a:pt x="88608" y="7275"/>
                    </a:cubicBezTo>
                    <a:lnTo>
                      <a:pt x="88568" y="7275"/>
                    </a:lnTo>
                    <a:cubicBezTo>
                      <a:pt x="88208" y="7275"/>
                      <a:pt x="87889" y="7355"/>
                      <a:pt x="87569" y="7475"/>
                    </a:cubicBezTo>
                    <a:cubicBezTo>
                      <a:pt x="87449" y="7554"/>
                      <a:pt x="87369" y="7554"/>
                      <a:pt x="87249" y="7554"/>
                    </a:cubicBezTo>
                    <a:lnTo>
                      <a:pt x="87249" y="7515"/>
                    </a:lnTo>
                    <a:lnTo>
                      <a:pt x="87249" y="7035"/>
                    </a:lnTo>
                    <a:cubicBezTo>
                      <a:pt x="87249" y="5636"/>
                      <a:pt x="86210" y="4597"/>
                      <a:pt x="85451" y="4437"/>
                    </a:cubicBezTo>
                    <a:cubicBezTo>
                      <a:pt x="85248" y="4386"/>
                      <a:pt x="85043" y="4361"/>
                      <a:pt x="84840" y="4361"/>
                    </a:cubicBezTo>
                    <a:cubicBezTo>
                      <a:pt x="84242" y="4361"/>
                      <a:pt x="83660" y="4579"/>
                      <a:pt x="83212" y="4997"/>
                    </a:cubicBezTo>
                    <a:cubicBezTo>
                      <a:pt x="82813" y="5396"/>
                      <a:pt x="82493" y="5836"/>
                      <a:pt x="82293" y="6355"/>
                    </a:cubicBezTo>
                    <a:cubicBezTo>
                      <a:pt x="82213" y="6555"/>
                      <a:pt x="82133" y="6675"/>
                      <a:pt x="82093" y="6675"/>
                    </a:cubicBezTo>
                    <a:cubicBezTo>
                      <a:pt x="82080" y="6682"/>
                      <a:pt x="82065" y="6685"/>
                      <a:pt x="82049" y="6685"/>
                    </a:cubicBezTo>
                    <a:cubicBezTo>
                      <a:pt x="81971" y="6685"/>
                      <a:pt x="81866" y="6608"/>
                      <a:pt x="81734" y="6475"/>
                    </a:cubicBezTo>
                    <a:cubicBezTo>
                      <a:pt x="81338" y="6080"/>
                      <a:pt x="80804" y="5868"/>
                      <a:pt x="80266" y="5868"/>
                    </a:cubicBezTo>
                    <a:cubicBezTo>
                      <a:pt x="79934" y="5868"/>
                      <a:pt x="79600" y="5948"/>
                      <a:pt x="79296" y="6116"/>
                    </a:cubicBezTo>
                    <a:cubicBezTo>
                      <a:pt x="78336" y="6675"/>
                      <a:pt x="77937" y="7954"/>
                      <a:pt x="78296" y="9433"/>
                    </a:cubicBezTo>
                    <a:cubicBezTo>
                      <a:pt x="78496" y="10312"/>
                      <a:pt x="78816" y="11152"/>
                      <a:pt x="79336" y="11871"/>
                    </a:cubicBezTo>
                    <a:cubicBezTo>
                      <a:pt x="79615" y="12271"/>
                      <a:pt x="79735" y="12470"/>
                      <a:pt x="79495" y="12710"/>
                    </a:cubicBezTo>
                    <a:cubicBezTo>
                      <a:pt x="79455" y="12750"/>
                      <a:pt x="79415" y="12830"/>
                      <a:pt x="79376" y="12910"/>
                    </a:cubicBezTo>
                    <a:cubicBezTo>
                      <a:pt x="79336" y="12950"/>
                      <a:pt x="79296" y="12990"/>
                      <a:pt x="79296" y="13030"/>
                    </a:cubicBezTo>
                    <a:cubicBezTo>
                      <a:pt x="78296" y="14349"/>
                      <a:pt x="76977" y="15428"/>
                      <a:pt x="75459" y="16148"/>
                    </a:cubicBezTo>
                    <a:cubicBezTo>
                      <a:pt x="75259" y="16227"/>
                      <a:pt x="75059" y="16307"/>
                      <a:pt x="75019" y="16307"/>
                    </a:cubicBezTo>
                    <a:cubicBezTo>
                      <a:pt x="74939" y="16267"/>
                      <a:pt x="74939" y="16068"/>
                      <a:pt x="74939" y="15788"/>
                    </a:cubicBezTo>
                    <a:cubicBezTo>
                      <a:pt x="74819" y="14029"/>
                      <a:pt x="73900" y="12391"/>
                      <a:pt x="72461" y="11351"/>
                    </a:cubicBezTo>
                    <a:cubicBezTo>
                      <a:pt x="71351" y="10527"/>
                      <a:pt x="69939" y="10054"/>
                      <a:pt x="68724" y="10054"/>
                    </a:cubicBezTo>
                    <a:cubicBezTo>
                      <a:pt x="68408" y="10054"/>
                      <a:pt x="68105" y="10086"/>
                      <a:pt x="67825" y="10152"/>
                    </a:cubicBezTo>
                    <a:cubicBezTo>
                      <a:pt x="67705" y="10172"/>
                      <a:pt x="67615" y="10182"/>
                      <a:pt x="67545" y="10182"/>
                    </a:cubicBezTo>
                    <a:cubicBezTo>
                      <a:pt x="67475" y="10182"/>
                      <a:pt x="67425" y="10172"/>
                      <a:pt x="67385" y="10152"/>
                    </a:cubicBezTo>
                    <a:cubicBezTo>
                      <a:pt x="67345" y="10112"/>
                      <a:pt x="67305" y="9913"/>
                      <a:pt x="67305" y="9713"/>
                    </a:cubicBezTo>
                    <a:lnTo>
                      <a:pt x="67305" y="9433"/>
                    </a:lnTo>
                    <a:cubicBezTo>
                      <a:pt x="67305" y="7554"/>
                      <a:pt x="66506" y="5796"/>
                      <a:pt x="65107" y="4597"/>
                    </a:cubicBezTo>
                    <a:cubicBezTo>
                      <a:pt x="63911" y="3503"/>
                      <a:pt x="62335" y="2906"/>
                      <a:pt x="60728" y="2906"/>
                    </a:cubicBezTo>
                    <a:cubicBezTo>
                      <a:pt x="60456" y="2906"/>
                      <a:pt x="60183" y="2923"/>
                      <a:pt x="59911" y="2958"/>
                    </a:cubicBezTo>
                    <a:cubicBezTo>
                      <a:pt x="58912" y="3038"/>
                      <a:pt x="57953" y="3318"/>
                      <a:pt x="57034" y="3758"/>
                    </a:cubicBezTo>
                    <a:cubicBezTo>
                      <a:pt x="56954" y="3798"/>
                      <a:pt x="56914" y="3798"/>
                      <a:pt x="56874" y="3798"/>
                    </a:cubicBezTo>
                    <a:cubicBezTo>
                      <a:pt x="56874" y="3798"/>
                      <a:pt x="56754" y="3638"/>
                      <a:pt x="56674" y="3478"/>
                    </a:cubicBezTo>
                    <a:cubicBezTo>
                      <a:pt x="56394" y="2798"/>
                      <a:pt x="55955" y="2239"/>
                      <a:pt x="55435" y="1759"/>
                    </a:cubicBezTo>
                    <a:cubicBezTo>
                      <a:pt x="54220" y="616"/>
                      <a:pt x="52621" y="15"/>
                      <a:pt x="51011" y="15"/>
                    </a:cubicBezTo>
                    <a:cubicBezTo>
                      <a:pt x="50820" y="15"/>
                      <a:pt x="50629" y="24"/>
                      <a:pt x="50439" y="41"/>
                    </a:cubicBezTo>
                    <a:cubicBezTo>
                      <a:pt x="48640" y="240"/>
                      <a:pt x="47002" y="1160"/>
                      <a:pt x="46003" y="2638"/>
                    </a:cubicBezTo>
                    <a:cubicBezTo>
                      <a:pt x="45803" y="2878"/>
                      <a:pt x="45643" y="3158"/>
                      <a:pt x="45523" y="3398"/>
                    </a:cubicBezTo>
                    <a:cubicBezTo>
                      <a:pt x="45483" y="3478"/>
                      <a:pt x="45443" y="3558"/>
                      <a:pt x="45363" y="3638"/>
                    </a:cubicBezTo>
                    <a:cubicBezTo>
                      <a:pt x="45323" y="3558"/>
                      <a:pt x="45243" y="3438"/>
                      <a:pt x="45203" y="3358"/>
                    </a:cubicBezTo>
                    <a:lnTo>
                      <a:pt x="45163" y="3238"/>
                    </a:lnTo>
                    <a:cubicBezTo>
                      <a:pt x="44084" y="1240"/>
                      <a:pt x="42006" y="1"/>
                      <a:pt x="397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61"/>
              <p:cNvSpPr/>
              <p:nvPr/>
            </p:nvSpPr>
            <p:spPr>
              <a:xfrm>
                <a:off x="2408537" y="2080900"/>
                <a:ext cx="178615" cy="114759"/>
              </a:xfrm>
              <a:custGeom>
                <a:avLst/>
                <a:gdLst/>
                <a:ahLst/>
                <a:cxnLst/>
                <a:rect l="l" t="t" r="r" b="b"/>
                <a:pathLst>
                  <a:path w="8274" h="5316" extrusionOk="0">
                    <a:moveTo>
                      <a:pt x="480" y="0"/>
                    </a:moveTo>
                    <a:cubicBezTo>
                      <a:pt x="240" y="0"/>
                      <a:pt x="40" y="200"/>
                      <a:pt x="40" y="440"/>
                    </a:cubicBezTo>
                    <a:cubicBezTo>
                      <a:pt x="1" y="1919"/>
                      <a:pt x="560" y="3317"/>
                      <a:pt x="1599" y="4317"/>
                    </a:cubicBezTo>
                    <a:cubicBezTo>
                      <a:pt x="2279" y="4956"/>
                      <a:pt x="3158" y="5316"/>
                      <a:pt x="4077" y="5316"/>
                    </a:cubicBezTo>
                    <a:lnTo>
                      <a:pt x="4477" y="5316"/>
                    </a:lnTo>
                    <a:cubicBezTo>
                      <a:pt x="6955" y="5076"/>
                      <a:pt x="8274" y="2638"/>
                      <a:pt x="8274" y="440"/>
                    </a:cubicBezTo>
                    <a:cubicBezTo>
                      <a:pt x="8274" y="200"/>
                      <a:pt x="8074" y="0"/>
                      <a:pt x="7834" y="0"/>
                    </a:cubicBezTo>
                    <a:cubicBezTo>
                      <a:pt x="7594" y="0"/>
                      <a:pt x="7395" y="200"/>
                      <a:pt x="7395" y="480"/>
                    </a:cubicBezTo>
                    <a:cubicBezTo>
                      <a:pt x="7395" y="2238"/>
                      <a:pt x="6355" y="4237"/>
                      <a:pt x="4397" y="4436"/>
                    </a:cubicBezTo>
                    <a:cubicBezTo>
                      <a:pt x="4307" y="4445"/>
                      <a:pt x="4217" y="4450"/>
                      <a:pt x="4127" y="4450"/>
                    </a:cubicBezTo>
                    <a:cubicBezTo>
                      <a:pt x="3420" y="4450"/>
                      <a:pt x="2731" y="4174"/>
                      <a:pt x="2199" y="3677"/>
                    </a:cubicBezTo>
                    <a:cubicBezTo>
                      <a:pt x="1359" y="2838"/>
                      <a:pt x="880" y="1679"/>
                      <a:pt x="920" y="480"/>
                    </a:cubicBezTo>
                    <a:cubicBezTo>
                      <a:pt x="920" y="240"/>
                      <a:pt x="760" y="4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61"/>
              <p:cNvSpPr/>
              <p:nvPr/>
            </p:nvSpPr>
            <p:spPr>
              <a:xfrm>
                <a:off x="2246415" y="2023866"/>
                <a:ext cx="107786" cy="105390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4882" extrusionOk="0">
                    <a:moveTo>
                      <a:pt x="2443" y="1"/>
                    </a:moveTo>
                    <a:cubicBezTo>
                      <a:pt x="1203" y="1"/>
                      <a:pt x="0" y="1278"/>
                      <a:pt x="117" y="2442"/>
                    </a:cubicBezTo>
                    <a:cubicBezTo>
                      <a:pt x="117" y="3761"/>
                      <a:pt x="1156" y="4840"/>
                      <a:pt x="2475" y="4880"/>
                    </a:cubicBezTo>
                    <a:cubicBezTo>
                      <a:pt x="2499" y="4881"/>
                      <a:pt x="2523" y="4881"/>
                      <a:pt x="2548" y="4881"/>
                    </a:cubicBezTo>
                    <a:cubicBezTo>
                      <a:pt x="3873" y="4881"/>
                      <a:pt x="4953" y="3817"/>
                      <a:pt x="4953" y="2482"/>
                    </a:cubicBezTo>
                    <a:cubicBezTo>
                      <a:pt x="4993" y="1123"/>
                      <a:pt x="3913" y="4"/>
                      <a:pt x="2555" y="4"/>
                    </a:cubicBezTo>
                    <a:cubicBezTo>
                      <a:pt x="2517" y="2"/>
                      <a:pt x="2480" y="1"/>
                      <a:pt x="2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61"/>
              <p:cNvSpPr/>
              <p:nvPr/>
            </p:nvSpPr>
            <p:spPr>
              <a:xfrm>
                <a:off x="2640624" y="2023931"/>
                <a:ext cx="108671" cy="105477"/>
              </a:xfrm>
              <a:custGeom>
                <a:avLst/>
                <a:gdLst/>
                <a:ahLst/>
                <a:cxnLst/>
                <a:rect l="l" t="t" r="r" b="b"/>
                <a:pathLst>
                  <a:path w="5034" h="4886" extrusionOk="0">
                    <a:moveTo>
                      <a:pt x="2506" y="0"/>
                    </a:moveTo>
                    <a:cubicBezTo>
                      <a:pt x="1254" y="0"/>
                      <a:pt x="0" y="851"/>
                      <a:pt x="41" y="2519"/>
                    </a:cubicBezTo>
                    <a:cubicBezTo>
                      <a:pt x="80" y="3814"/>
                      <a:pt x="1160" y="4878"/>
                      <a:pt x="2448" y="4878"/>
                    </a:cubicBezTo>
                    <a:cubicBezTo>
                      <a:pt x="2471" y="4878"/>
                      <a:pt x="2495" y="4878"/>
                      <a:pt x="2519" y="4877"/>
                    </a:cubicBezTo>
                    <a:cubicBezTo>
                      <a:pt x="2571" y="4883"/>
                      <a:pt x="2624" y="4885"/>
                      <a:pt x="2676" y="4885"/>
                    </a:cubicBezTo>
                    <a:cubicBezTo>
                      <a:pt x="3797" y="4885"/>
                      <a:pt x="5033" y="3697"/>
                      <a:pt x="4957" y="2399"/>
                    </a:cubicBezTo>
                    <a:cubicBezTo>
                      <a:pt x="4918" y="791"/>
                      <a:pt x="3713" y="0"/>
                      <a:pt x="25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61"/>
              <p:cNvSpPr/>
              <p:nvPr/>
            </p:nvSpPr>
            <p:spPr>
              <a:xfrm>
                <a:off x="1568179" y="576683"/>
                <a:ext cx="1861943" cy="1013296"/>
              </a:xfrm>
              <a:custGeom>
                <a:avLst/>
                <a:gdLst/>
                <a:ahLst/>
                <a:cxnLst/>
                <a:rect l="l" t="t" r="r" b="b"/>
                <a:pathLst>
                  <a:path w="86251" h="46939" extrusionOk="0">
                    <a:moveTo>
                      <a:pt x="42719" y="1"/>
                    </a:moveTo>
                    <a:cubicBezTo>
                      <a:pt x="28189" y="1"/>
                      <a:pt x="13721" y="7274"/>
                      <a:pt x="5955" y="22039"/>
                    </a:cubicBezTo>
                    <a:cubicBezTo>
                      <a:pt x="2398" y="28993"/>
                      <a:pt x="360" y="36667"/>
                      <a:pt x="40" y="44500"/>
                    </a:cubicBezTo>
                    <a:cubicBezTo>
                      <a:pt x="0" y="45859"/>
                      <a:pt x="1039" y="46939"/>
                      <a:pt x="2398" y="46939"/>
                    </a:cubicBezTo>
                    <a:lnTo>
                      <a:pt x="13869" y="46939"/>
                    </a:lnTo>
                    <a:cubicBezTo>
                      <a:pt x="15108" y="46939"/>
                      <a:pt x="16147" y="45979"/>
                      <a:pt x="16187" y="44740"/>
                    </a:cubicBezTo>
                    <a:lnTo>
                      <a:pt x="16187" y="44660"/>
                    </a:lnTo>
                    <a:cubicBezTo>
                      <a:pt x="16227" y="44421"/>
                      <a:pt x="16227" y="44181"/>
                      <a:pt x="16267" y="43901"/>
                    </a:cubicBezTo>
                    <a:cubicBezTo>
                      <a:pt x="16267" y="43661"/>
                      <a:pt x="16307" y="43421"/>
                      <a:pt x="16307" y="43142"/>
                    </a:cubicBezTo>
                    <a:cubicBezTo>
                      <a:pt x="16387" y="42382"/>
                      <a:pt x="16507" y="41663"/>
                      <a:pt x="16587" y="40903"/>
                    </a:cubicBezTo>
                    <a:cubicBezTo>
                      <a:pt x="16627" y="40664"/>
                      <a:pt x="16667" y="40384"/>
                      <a:pt x="16747" y="40144"/>
                    </a:cubicBezTo>
                    <a:cubicBezTo>
                      <a:pt x="16787" y="39904"/>
                      <a:pt x="16826" y="39664"/>
                      <a:pt x="16866" y="39385"/>
                    </a:cubicBezTo>
                    <a:cubicBezTo>
                      <a:pt x="16906" y="39345"/>
                      <a:pt x="16906" y="39265"/>
                      <a:pt x="16906" y="39185"/>
                    </a:cubicBezTo>
                    <a:cubicBezTo>
                      <a:pt x="17106" y="38266"/>
                      <a:pt x="17306" y="37346"/>
                      <a:pt x="17546" y="36467"/>
                    </a:cubicBezTo>
                    <a:cubicBezTo>
                      <a:pt x="17626" y="36227"/>
                      <a:pt x="17706" y="35947"/>
                      <a:pt x="17786" y="35748"/>
                    </a:cubicBezTo>
                    <a:cubicBezTo>
                      <a:pt x="17826" y="35508"/>
                      <a:pt x="17906" y="35268"/>
                      <a:pt x="17986" y="35028"/>
                    </a:cubicBezTo>
                    <a:cubicBezTo>
                      <a:pt x="20623" y="26795"/>
                      <a:pt x="25539" y="21279"/>
                      <a:pt x="31734" y="18482"/>
                    </a:cubicBezTo>
                    <a:cubicBezTo>
                      <a:pt x="35098" y="17054"/>
                      <a:pt x="38694" y="16292"/>
                      <a:pt x="42323" y="16292"/>
                    </a:cubicBezTo>
                    <a:cubicBezTo>
                      <a:pt x="42963" y="16292"/>
                      <a:pt x="43604" y="16315"/>
                      <a:pt x="44244" y="16363"/>
                    </a:cubicBezTo>
                    <a:lnTo>
                      <a:pt x="44604" y="16363"/>
                    </a:lnTo>
                    <a:cubicBezTo>
                      <a:pt x="44964" y="16403"/>
                      <a:pt x="45363" y="16403"/>
                      <a:pt x="45723" y="16443"/>
                    </a:cubicBezTo>
                    <a:cubicBezTo>
                      <a:pt x="46003" y="16483"/>
                      <a:pt x="46323" y="16523"/>
                      <a:pt x="46602" y="16563"/>
                    </a:cubicBezTo>
                    <a:lnTo>
                      <a:pt x="46802" y="16603"/>
                    </a:lnTo>
                    <a:cubicBezTo>
                      <a:pt x="46962" y="16603"/>
                      <a:pt x="47162" y="16643"/>
                      <a:pt x="47322" y="16683"/>
                    </a:cubicBezTo>
                    <a:cubicBezTo>
                      <a:pt x="47761" y="16723"/>
                      <a:pt x="48161" y="16803"/>
                      <a:pt x="48601" y="16883"/>
                    </a:cubicBezTo>
                    <a:cubicBezTo>
                      <a:pt x="48761" y="16923"/>
                      <a:pt x="48960" y="16963"/>
                      <a:pt x="49120" y="17003"/>
                    </a:cubicBezTo>
                    <a:cubicBezTo>
                      <a:pt x="49320" y="17043"/>
                      <a:pt x="49480" y="17083"/>
                      <a:pt x="49680" y="17123"/>
                    </a:cubicBezTo>
                    <a:cubicBezTo>
                      <a:pt x="50040" y="17203"/>
                      <a:pt x="50399" y="17283"/>
                      <a:pt x="50719" y="17363"/>
                    </a:cubicBezTo>
                    <a:lnTo>
                      <a:pt x="51318" y="17522"/>
                    </a:lnTo>
                    <a:lnTo>
                      <a:pt x="51398" y="17522"/>
                    </a:lnTo>
                    <a:cubicBezTo>
                      <a:pt x="51438" y="17562"/>
                      <a:pt x="51598" y="17602"/>
                      <a:pt x="51798" y="17682"/>
                    </a:cubicBezTo>
                    <a:lnTo>
                      <a:pt x="51878" y="17682"/>
                    </a:lnTo>
                    <a:cubicBezTo>
                      <a:pt x="51958" y="17722"/>
                      <a:pt x="52078" y="17762"/>
                      <a:pt x="52198" y="17802"/>
                    </a:cubicBezTo>
                    <a:lnTo>
                      <a:pt x="52398" y="17882"/>
                    </a:lnTo>
                    <a:cubicBezTo>
                      <a:pt x="52517" y="17922"/>
                      <a:pt x="52637" y="17962"/>
                      <a:pt x="52757" y="18002"/>
                    </a:cubicBezTo>
                    <a:lnTo>
                      <a:pt x="52837" y="18042"/>
                    </a:lnTo>
                    <a:lnTo>
                      <a:pt x="53237" y="18202"/>
                    </a:lnTo>
                    <a:lnTo>
                      <a:pt x="53357" y="18242"/>
                    </a:lnTo>
                    <a:lnTo>
                      <a:pt x="53397" y="18242"/>
                    </a:lnTo>
                    <a:lnTo>
                      <a:pt x="53717" y="18362"/>
                    </a:lnTo>
                    <a:lnTo>
                      <a:pt x="54236" y="18601"/>
                    </a:lnTo>
                    <a:cubicBezTo>
                      <a:pt x="54876" y="18881"/>
                      <a:pt x="55875" y="19361"/>
                      <a:pt x="56954" y="20040"/>
                    </a:cubicBezTo>
                    <a:cubicBezTo>
                      <a:pt x="56870" y="19981"/>
                      <a:pt x="56838" y="19952"/>
                      <a:pt x="56850" y="19952"/>
                    </a:cubicBezTo>
                    <a:cubicBezTo>
                      <a:pt x="56985" y="19952"/>
                      <a:pt x="62075" y="23167"/>
                      <a:pt x="65467" y="29113"/>
                    </a:cubicBezTo>
                    <a:lnTo>
                      <a:pt x="65507" y="29153"/>
                    </a:lnTo>
                    <a:lnTo>
                      <a:pt x="65667" y="29473"/>
                    </a:lnTo>
                    <a:lnTo>
                      <a:pt x="65747" y="29593"/>
                    </a:lnTo>
                    <a:cubicBezTo>
                      <a:pt x="66186" y="30472"/>
                      <a:pt x="66386" y="30832"/>
                      <a:pt x="66466" y="30951"/>
                    </a:cubicBezTo>
                    <a:cubicBezTo>
                      <a:pt x="66466" y="30991"/>
                      <a:pt x="66466" y="30991"/>
                      <a:pt x="66466" y="30991"/>
                    </a:cubicBezTo>
                    <a:cubicBezTo>
                      <a:pt x="66506" y="31071"/>
                      <a:pt x="66626" y="31391"/>
                      <a:pt x="67146" y="32550"/>
                    </a:cubicBezTo>
                    <a:cubicBezTo>
                      <a:pt x="67226" y="32670"/>
                      <a:pt x="67266" y="32790"/>
                      <a:pt x="67305" y="32870"/>
                    </a:cubicBezTo>
                    <a:cubicBezTo>
                      <a:pt x="67345" y="32910"/>
                      <a:pt x="67385" y="32990"/>
                      <a:pt x="67385" y="32990"/>
                    </a:cubicBezTo>
                    <a:cubicBezTo>
                      <a:pt x="67665" y="33669"/>
                      <a:pt x="67945" y="34349"/>
                      <a:pt x="68145" y="35068"/>
                    </a:cubicBezTo>
                    <a:cubicBezTo>
                      <a:pt x="68225" y="35348"/>
                      <a:pt x="68345" y="35668"/>
                      <a:pt x="68465" y="35987"/>
                    </a:cubicBezTo>
                    <a:cubicBezTo>
                      <a:pt x="68584" y="36507"/>
                      <a:pt x="68744" y="37027"/>
                      <a:pt x="68904" y="37626"/>
                    </a:cubicBezTo>
                    <a:cubicBezTo>
                      <a:pt x="68944" y="37786"/>
                      <a:pt x="68984" y="37986"/>
                      <a:pt x="69024" y="38106"/>
                    </a:cubicBezTo>
                    <a:cubicBezTo>
                      <a:pt x="69024" y="38186"/>
                      <a:pt x="69064" y="38266"/>
                      <a:pt x="69064" y="38385"/>
                    </a:cubicBezTo>
                    <a:cubicBezTo>
                      <a:pt x="69144" y="38665"/>
                      <a:pt x="69224" y="39025"/>
                      <a:pt x="69304" y="39385"/>
                    </a:cubicBezTo>
                    <a:cubicBezTo>
                      <a:pt x="69424" y="40104"/>
                      <a:pt x="69584" y="40863"/>
                      <a:pt x="69664" y="41663"/>
                    </a:cubicBezTo>
                    <a:cubicBezTo>
                      <a:pt x="69704" y="41823"/>
                      <a:pt x="69743" y="41983"/>
                      <a:pt x="69743" y="42142"/>
                    </a:cubicBezTo>
                    <a:cubicBezTo>
                      <a:pt x="69783" y="42502"/>
                      <a:pt x="69823" y="42902"/>
                      <a:pt x="69863" y="43301"/>
                    </a:cubicBezTo>
                    <a:cubicBezTo>
                      <a:pt x="69903" y="43501"/>
                      <a:pt x="69903" y="43701"/>
                      <a:pt x="69943" y="43941"/>
                    </a:cubicBezTo>
                    <a:cubicBezTo>
                      <a:pt x="69983" y="44181"/>
                      <a:pt x="69983" y="44421"/>
                      <a:pt x="69983" y="44700"/>
                    </a:cubicBezTo>
                    <a:cubicBezTo>
                      <a:pt x="70103" y="45899"/>
                      <a:pt x="71102" y="46859"/>
                      <a:pt x="72341" y="46859"/>
                    </a:cubicBezTo>
                    <a:lnTo>
                      <a:pt x="83852" y="46859"/>
                    </a:lnTo>
                    <a:cubicBezTo>
                      <a:pt x="85171" y="46859"/>
                      <a:pt x="86250" y="45739"/>
                      <a:pt x="86170" y="44381"/>
                    </a:cubicBezTo>
                    <a:cubicBezTo>
                      <a:pt x="86010" y="41263"/>
                      <a:pt x="85611" y="38186"/>
                      <a:pt x="84931" y="35108"/>
                    </a:cubicBezTo>
                    <a:cubicBezTo>
                      <a:pt x="84372" y="32630"/>
                      <a:pt x="83652" y="30192"/>
                      <a:pt x="82733" y="27834"/>
                    </a:cubicBezTo>
                    <a:cubicBezTo>
                      <a:pt x="75804" y="9385"/>
                      <a:pt x="59222" y="1"/>
                      <a:pt x="427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61"/>
              <p:cNvSpPr/>
              <p:nvPr/>
            </p:nvSpPr>
            <p:spPr>
              <a:xfrm>
                <a:off x="1682053" y="693126"/>
                <a:ext cx="1631583" cy="895126"/>
              </a:xfrm>
              <a:custGeom>
                <a:avLst/>
                <a:gdLst/>
                <a:ahLst/>
                <a:cxnLst/>
                <a:rect l="l" t="t" r="r" b="b"/>
                <a:pathLst>
                  <a:path w="75580" h="41465" extrusionOk="0">
                    <a:moveTo>
                      <a:pt x="37714" y="0"/>
                    </a:moveTo>
                    <a:cubicBezTo>
                      <a:pt x="30093" y="0"/>
                      <a:pt x="22232" y="2212"/>
                      <a:pt x="15468" y="7052"/>
                    </a:cubicBezTo>
                    <a:cubicBezTo>
                      <a:pt x="14429" y="7852"/>
                      <a:pt x="13390" y="8691"/>
                      <a:pt x="12431" y="9610"/>
                    </a:cubicBezTo>
                    <a:cubicBezTo>
                      <a:pt x="3838" y="18124"/>
                      <a:pt x="1" y="29994"/>
                      <a:pt x="1" y="41465"/>
                    </a:cubicBezTo>
                    <a:lnTo>
                      <a:pt x="5396" y="41465"/>
                    </a:lnTo>
                    <a:cubicBezTo>
                      <a:pt x="5464" y="20493"/>
                      <a:pt x="18297" y="5456"/>
                      <a:pt x="37116" y="5456"/>
                    </a:cubicBezTo>
                    <a:cubicBezTo>
                      <a:pt x="40462" y="5456"/>
                      <a:pt x="43996" y="5931"/>
                      <a:pt x="47682" y="6933"/>
                    </a:cubicBezTo>
                    <a:cubicBezTo>
                      <a:pt x="50640" y="7852"/>
                      <a:pt x="53437" y="9251"/>
                      <a:pt x="55955" y="11049"/>
                    </a:cubicBezTo>
                    <a:cubicBezTo>
                      <a:pt x="65348" y="17844"/>
                      <a:pt x="70104" y="29514"/>
                      <a:pt x="70184" y="41465"/>
                    </a:cubicBezTo>
                    <a:lnTo>
                      <a:pt x="75579" y="41465"/>
                    </a:lnTo>
                    <a:cubicBezTo>
                      <a:pt x="75500" y="26757"/>
                      <a:pt x="68825" y="11769"/>
                      <a:pt x="55796" y="4535"/>
                    </a:cubicBezTo>
                    <a:cubicBezTo>
                      <a:pt x="50490" y="1597"/>
                      <a:pt x="44189" y="0"/>
                      <a:pt x="377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61"/>
              <p:cNvSpPr/>
              <p:nvPr/>
            </p:nvSpPr>
            <p:spPr>
              <a:xfrm>
                <a:off x="1798539" y="809720"/>
                <a:ext cx="1398611" cy="778532"/>
              </a:xfrm>
              <a:custGeom>
                <a:avLst/>
                <a:gdLst/>
                <a:ahLst/>
                <a:cxnLst/>
                <a:rect l="l" t="t" r="r" b="b"/>
                <a:pathLst>
                  <a:path w="64788" h="36064" extrusionOk="0">
                    <a:moveTo>
                      <a:pt x="31989" y="1"/>
                    </a:moveTo>
                    <a:cubicBezTo>
                      <a:pt x="27560" y="1"/>
                      <a:pt x="23141" y="839"/>
                      <a:pt x="19105" y="2651"/>
                    </a:cubicBezTo>
                    <a:cubicBezTo>
                      <a:pt x="6275" y="7846"/>
                      <a:pt x="0" y="22475"/>
                      <a:pt x="0" y="36064"/>
                    </a:cubicBezTo>
                    <a:lnTo>
                      <a:pt x="3118" y="36064"/>
                    </a:lnTo>
                    <a:cubicBezTo>
                      <a:pt x="4397" y="36064"/>
                      <a:pt x="5436" y="35024"/>
                      <a:pt x="5476" y="33745"/>
                    </a:cubicBezTo>
                    <a:cubicBezTo>
                      <a:pt x="6324" y="19068"/>
                      <a:pt x="15080" y="5430"/>
                      <a:pt x="31638" y="5430"/>
                    </a:cubicBezTo>
                    <a:cubicBezTo>
                      <a:pt x="32259" y="5430"/>
                      <a:pt x="32891" y="5449"/>
                      <a:pt x="33533" y="5488"/>
                    </a:cubicBezTo>
                    <a:cubicBezTo>
                      <a:pt x="35971" y="5648"/>
                      <a:pt x="38369" y="6048"/>
                      <a:pt x="40727" y="6727"/>
                    </a:cubicBezTo>
                    <a:cubicBezTo>
                      <a:pt x="42646" y="7327"/>
                      <a:pt x="44524" y="8166"/>
                      <a:pt x="46283" y="9205"/>
                    </a:cubicBezTo>
                    <a:cubicBezTo>
                      <a:pt x="46202" y="9152"/>
                      <a:pt x="46169" y="9125"/>
                      <a:pt x="46177" y="9125"/>
                    </a:cubicBezTo>
                    <a:cubicBezTo>
                      <a:pt x="46268" y="9125"/>
                      <a:pt x="51351" y="12309"/>
                      <a:pt x="54756" y="18278"/>
                    </a:cubicBezTo>
                    <a:cubicBezTo>
                      <a:pt x="54763" y="18288"/>
                      <a:pt x="54766" y="18292"/>
                      <a:pt x="54767" y="18292"/>
                    </a:cubicBezTo>
                    <a:cubicBezTo>
                      <a:pt x="54771" y="18292"/>
                      <a:pt x="54757" y="18260"/>
                      <a:pt x="54759" y="18260"/>
                    </a:cubicBezTo>
                    <a:lnTo>
                      <a:pt x="54759" y="18260"/>
                    </a:lnTo>
                    <a:cubicBezTo>
                      <a:pt x="54765" y="18260"/>
                      <a:pt x="54889" y="18491"/>
                      <a:pt x="55795" y="20196"/>
                    </a:cubicBezTo>
                    <a:cubicBezTo>
                      <a:pt x="55795" y="20196"/>
                      <a:pt x="56555" y="21915"/>
                      <a:pt x="56714" y="22195"/>
                    </a:cubicBezTo>
                    <a:cubicBezTo>
                      <a:pt x="56874" y="22195"/>
                      <a:pt x="59033" y="28030"/>
                      <a:pt x="59312" y="33905"/>
                    </a:cubicBezTo>
                    <a:cubicBezTo>
                      <a:pt x="59432" y="35104"/>
                      <a:pt x="60431" y="36064"/>
                      <a:pt x="61670" y="36064"/>
                    </a:cubicBezTo>
                    <a:lnTo>
                      <a:pt x="64788" y="36064"/>
                    </a:lnTo>
                    <a:cubicBezTo>
                      <a:pt x="64668" y="17599"/>
                      <a:pt x="54037" y="4729"/>
                      <a:pt x="41727" y="1332"/>
                    </a:cubicBezTo>
                    <a:cubicBezTo>
                      <a:pt x="38576" y="463"/>
                      <a:pt x="35279" y="1"/>
                      <a:pt x="319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61"/>
              <p:cNvSpPr/>
              <p:nvPr/>
            </p:nvSpPr>
            <p:spPr>
              <a:xfrm>
                <a:off x="2253237" y="869021"/>
                <a:ext cx="1176886" cy="719231"/>
              </a:xfrm>
              <a:custGeom>
                <a:avLst/>
                <a:gdLst/>
                <a:ahLst/>
                <a:cxnLst/>
                <a:rect l="l" t="t" r="r" b="b"/>
                <a:pathLst>
                  <a:path w="54517" h="33317" extrusionOk="0">
                    <a:moveTo>
                      <a:pt x="12977" y="1"/>
                    </a:moveTo>
                    <a:cubicBezTo>
                      <a:pt x="12372" y="1"/>
                      <a:pt x="11763" y="21"/>
                      <a:pt x="11151" y="64"/>
                    </a:cubicBezTo>
                    <a:cubicBezTo>
                      <a:pt x="7115" y="303"/>
                      <a:pt x="2718" y="1902"/>
                      <a:pt x="0" y="4940"/>
                    </a:cubicBezTo>
                    <a:cubicBezTo>
                      <a:pt x="3364" y="3512"/>
                      <a:pt x="6960" y="2750"/>
                      <a:pt x="10589" y="2750"/>
                    </a:cubicBezTo>
                    <a:cubicBezTo>
                      <a:pt x="11229" y="2750"/>
                      <a:pt x="11870" y="2773"/>
                      <a:pt x="12510" y="2821"/>
                    </a:cubicBezTo>
                    <a:lnTo>
                      <a:pt x="12870" y="2821"/>
                    </a:lnTo>
                    <a:cubicBezTo>
                      <a:pt x="13230" y="2861"/>
                      <a:pt x="13629" y="2861"/>
                      <a:pt x="13989" y="2901"/>
                    </a:cubicBezTo>
                    <a:cubicBezTo>
                      <a:pt x="14269" y="2941"/>
                      <a:pt x="14589" y="2981"/>
                      <a:pt x="14868" y="3021"/>
                    </a:cubicBezTo>
                    <a:lnTo>
                      <a:pt x="15068" y="3061"/>
                    </a:lnTo>
                    <a:cubicBezTo>
                      <a:pt x="15228" y="3061"/>
                      <a:pt x="15428" y="3101"/>
                      <a:pt x="15588" y="3141"/>
                    </a:cubicBezTo>
                    <a:cubicBezTo>
                      <a:pt x="16027" y="3181"/>
                      <a:pt x="16427" y="3261"/>
                      <a:pt x="16867" y="3341"/>
                    </a:cubicBezTo>
                    <a:cubicBezTo>
                      <a:pt x="17027" y="3381"/>
                      <a:pt x="17226" y="3421"/>
                      <a:pt x="17386" y="3461"/>
                    </a:cubicBezTo>
                    <a:cubicBezTo>
                      <a:pt x="17586" y="3501"/>
                      <a:pt x="17746" y="3541"/>
                      <a:pt x="17946" y="3581"/>
                    </a:cubicBezTo>
                    <a:cubicBezTo>
                      <a:pt x="18306" y="3661"/>
                      <a:pt x="18665" y="3741"/>
                      <a:pt x="18985" y="3821"/>
                    </a:cubicBezTo>
                    <a:lnTo>
                      <a:pt x="19584" y="3980"/>
                    </a:lnTo>
                    <a:lnTo>
                      <a:pt x="19664" y="3980"/>
                    </a:lnTo>
                    <a:cubicBezTo>
                      <a:pt x="19704" y="4020"/>
                      <a:pt x="19864" y="4060"/>
                      <a:pt x="20064" y="4140"/>
                    </a:cubicBezTo>
                    <a:lnTo>
                      <a:pt x="20144" y="4140"/>
                    </a:lnTo>
                    <a:cubicBezTo>
                      <a:pt x="20224" y="4180"/>
                      <a:pt x="20344" y="4220"/>
                      <a:pt x="20464" y="4260"/>
                    </a:cubicBezTo>
                    <a:lnTo>
                      <a:pt x="20664" y="4340"/>
                    </a:lnTo>
                    <a:cubicBezTo>
                      <a:pt x="20783" y="4380"/>
                      <a:pt x="20903" y="4420"/>
                      <a:pt x="21023" y="4460"/>
                    </a:cubicBezTo>
                    <a:lnTo>
                      <a:pt x="21103" y="4500"/>
                    </a:lnTo>
                    <a:lnTo>
                      <a:pt x="21503" y="4660"/>
                    </a:lnTo>
                    <a:lnTo>
                      <a:pt x="21623" y="4700"/>
                    </a:lnTo>
                    <a:lnTo>
                      <a:pt x="21663" y="4700"/>
                    </a:lnTo>
                    <a:lnTo>
                      <a:pt x="21983" y="4820"/>
                    </a:lnTo>
                    <a:lnTo>
                      <a:pt x="22502" y="5059"/>
                    </a:lnTo>
                    <a:cubicBezTo>
                      <a:pt x="23142" y="5339"/>
                      <a:pt x="24141" y="5819"/>
                      <a:pt x="25220" y="6498"/>
                    </a:cubicBezTo>
                    <a:cubicBezTo>
                      <a:pt x="25136" y="6439"/>
                      <a:pt x="25104" y="6410"/>
                      <a:pt x="25116" y="6410"/>
                    </a:cubicBezTo>
                    <a:cubicBezTo>
                      <a:pt x="25251" y="6410"/>
                      <a:pt x="30341" y="9625"/>
                      <a:pt x="33733" y="15571"/>
                    </a:cubicBezTo>
                    <a:lnTo>
                      <a:pt x="33773" y="15611"/>
                    </a:lnTo>
                    <a:lnTo>
                      <a:pt x="33933" y="15931"/>
                    </a:lnTo>
                    <a:lnTo>
                      <a:pt x="34013" y="16051"/>
                    </a:lnTo>
                    <a:cubicBezTo>
                      <a:pt x="34452" y="16930"/>
                      <a:pt x="34652" y="17290"/>
                      <a:pt x="34732" y="17409"/>
                    </a:cubicBezTo>
                    <a:cubicBezTo>
                      <a:pt x="34732" y="17449"/>
                      <a:pt x="34732" y="17449"/>
                      <a:pt x="34732" y="17449"/>
                    </a:cubicBezTo>
                    <a:cubicBezTo>
                      <a:pt x="34772" y="17529"/>
                      <a:pt x="34892" y="17849"/>
                      <a:pt x="35412" y="19008"/>
                    </a:cubicBezTo>
                    <a:cubicBezTo>
                      <a:pt x="35492" y="19128"/>
                      <a:pt x="35532" y="19248"/>
                      <a:pt x="35571" y="19328"/>
                    </a:cubicBezTo>
                    <a:cubicBezTo>
                      <a:pt x="35611" y="19368"/>
                      <a:pt x="35651" y="19448"/>
                      <a:pt x="35651" y="19448"/>
                    </a:cubicBezTo>
                    <a:cubicBezTo>
                      <a:pt x="35931" y="20127"/>
                      <a:pt x="36211" y="20807"/>
                      <a:pt x="36411" y="21526"/>
                    </a:cubicBezTo>
                    <a:cubicBezTo>
                      <a:pt x="36491" y="21806"/>
                      <a:pt x="36611" y="22126"/>
                      <a:pt x="36731" y="22445"/>
                    </a:cubicBezTo>
                    <a:cubicBezTo>
                      <a:pt x="36850" y="22965"/>
                      <a:pt x="37010" y="23485"/>
                      <a:pt x="37170" y="24084"/>
                    </a:cubicBezTo>
                    <a:cubicBezTo>
                      <a:pt x="37210" y="24244"/>
                      <a:pt x="37250" y="24444"/>
                      <a:pt x="37290" y="24564"/>
                    </a:cubicBezTo>
                    <a:cubicBezTo>
                      <a:pt x="37290" y="24644"/>
                      <a:pt x="37330" y="24724"/>
                      <a:pt x="37330" y="24843"/>
                    </a:cubicBezTo>
                    <a:cubicBezTo>
                      <a:pt x="37410" y="25123"/>
                      <a:pt x="37490" y="25483"/>
                      <a:pt x="37570" y="25843"/>
                    </a:cubicBezTo>
                    <a:cubicBezTo>
                      <a:pt x="37690" y="26562"/>
                      <a:pt x="37850" y="27321"/>
                      <a:pt x="37930" y="28121"/>
                    </a:cubicBezTo>
                    <a:cubicBezTo>
                      <a:pt x="37970" y="28281"/>
                      <a:pt x="38009" y="28441"/>
                      <a:pt x="38009" y="28600"/>
                    </a:cubicBezTo>
                    <a:cubicBezTo>
                      <a:pt x="38049" y="28960"/>
                      <a:pt x="38089" y="29360"/>
                      <a:pt x="38129" y="29759"/>
                    </a:cubicBezTo>
                    <a:cubicBezTo>
                      <a:pt x="38169" y="29959"/>
                      <a:pt x="38169" y="30159"/>
                      <a:pt x="38209" y="30399"/>
                    </a:cubicBezTo>
                    <a:cubicBezTo>
                      <a:pt x="38249" y="30639"/>
                      <a:pt x="38249" y="30879"/>
                      <a:pt x="38249" y="31158"/>
                    </a:cubicBezTo>
                    <a:cubicBezTo>
                      <a:pt x="38369" y="32357"/>
                      <a:pt x="39368" y="33317"/>
                      <a:pt x="40607" y="33317"/>
                    </a:cubicBezTo>
                    <a:lnTo>
                      <a:pt x="52118" y="33317"/>
                    </a:lnTo>
                    <a:cubicBezTo>
                      <a:pt x="53437" y="33317"/>
                      <a:pt x="54516" y="32197"/>
                      <a:pt x="54436" y="30839"/>
                    </a:cubicBezTo>
                    <a:cubicBezTo>
                      <a:pt x="54316" y="27761"/>
                      <a:pt x="53917" y="24684"/>
                      <a:pt x="53237" y="21686"/>
                    </a:cubicBezTo>
                    <a:cubicBezTo>
                      <a:pt x="50959" y="19688"/>
                      <a:pt x="47322" y="21446"/>
                      <a:pt x="44564" y="19768"/>
                    </a:cubicBezTo>
                    <a:cubicBezTo>
                      <a:pt x="42166" y="18329"/>
                      <a:pt x="40607" y="15851"/>
                      <a:pt x="38849" y="13732"/>
                    </a:cubicBezTo>
                    <a:cubicBezTo>
                      <a:pt x="32395" y="5958"/>
                      <a:pt x="23233" y="1"/>
                      <a:pt x="12977" y="1"/>
                    </a:cubicBezTo>
                    <a:close/>
                  </a:path>
                </a:pathLst>
              </a:custGeom>
              <a:solidFill>
                <a:srgbClr val="0A1640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61"/>
              <p:cNvSpPr/>
              <p:nvPr/>
            </p:nvSpPr>
            <p:spPr>
              <a:xfrm>
                <a:off x="1556954" y="566861"/>
                <a:ext cx="1883509" cy="1030911"/>
              </a:xfrm>
              <a:custGeom>
                <a:avLst/>
                <a:gdLst/>
                <a:ahLst/>
                <a:cxnLst/>
                <a:rect l="l" t="t" r="r" b="b"/>
                <a:pathLst>
                  <a:path w="87250" h="47755" extrusionOk="0">
                    <a:moveTo>
                      <a:pt x="43339" y="894"/>
                    </a:moveTo>
                    <a:cubicBezTo>
                      <a:pt x="50383" y="894"/>
                      <a:pt x="57353" y="2627"/>
                      <a:pt x="63589" y="5987"/>
                    </a:cubicBezTo>
                    <a:cubicBezTo>
                      <a:pt x="72462" y="10783"/>
                      <a:pt x="79056" y="18577"/>
                      <a:pt x="82773" y="28409"/>
                    </a:cubicBezTo>
                    <a:cubicBezTo>
                      <a:pt x="82773" y="28449"/>
                      <a:pt x="82853" y="28609"/>
                      <a:pt x="82933" y="28849"/>
                    </a:cubicBezTo>
                    <a:cubicBezTo>
                      <a:pt x="84852" y="33964"/>
                      <a:pt x="85971" y="39400"/>
                      <a:pt x="86251" y="44876"/>
                    </a:cubicBezTo>
                    <a:cubicBezTo>
                      <a:pt x="86251" y="45395"/>
                      <a:pt x="86091" y="45915"/>
                      <a:pt x="85731" y="46274"/>
                    </a:cubicBezTo>
                    <a:cubicBezTo>
                      <a:pt x="85371" y="46634"/>
                      <a:pt x="84892" y="46874"/>
                      <a:pt x="84372" y="46874"/>
                    </a:cubicBezTo>
                    <a:lnTo>
                      <a:pt x="72861" y="46874"/>
                    </a:lnTo>
                    <a:cubicBezTo>
                      <a:pt x="71862" y="46874"/>
                      <a:pt x="71063" y="46075"/>
                      <a:pt x="70983" y="45115"/>
                    </a:cubicBezTo>
                    <a:cubicBezTo>
                      <a:pt x="70383" y="35123"/>
                      <a:pt x="65228" y="25291"/>
                      <a:pt x="57674" y="20056"/>
                    </a:cubicBezTo>
                    <a:cubicBezTo>
                      <a:pt x="53317" y="17418"/>
                      <a:pt x="48321" y="15979"/>
                      <a:pt x="43245" y="15939"/>
                    </a:cubicBezTo>
                    <a:cubicBezTo>
                      <a:pt x="39049" y="15939"/>
                      <a:pt x="34932" y="16938"/>
                      <a:pt x="31255" y="18897"/>
                    </a:cubicBezTo>
                    <a:cubicBezTo>
                      <a:pt x="22382" y="23613"/>
                      <a:pt x="16867" y="33125"/>
                      <a:pt x="16187" y="45035"/>
                    </a:cubicBezTo>
                    <a:cubicBezTo>
                      <a:pt x="16147" y="46035"/>
                      <a:pt x="15308" y="46874"/>
                      <a:pt x="14309" y="46874"/>
                    </a:cubicBezTo>
                    <a:lnTo>
                      <a:pt x="2798" y="46874"/>
                    </a:lnTo>
                    <a:cubicBezTo>
                      <a:pt x="2279" y="46874"/>
                      <a:pt x="1799" y="46674"/>
                      <a:pt x="1439" y="46274"/>
                    </a:cubicBezTo>
                    <a:cubicBezTo>
                      <a:pt x="1080" y="45915"/>
                      <a:pt x="880" y="45435"/>
                      <a:pt x="920" y="44916"/>
                    </a:cubicBezTo>
                    <a:cubicBezTo>
                      <a:pt x="1479" y="32725"/>
                      <a:pt x="5436" y="22214"/>
                      <a:pt x="12430" y="14460"/>
                    </a:cubicBezTo>
                    <a:cubicBezTo>
                      <a:pt x="18745" y="7466"/>
                      <a:pt x="27298" y="2870"/>
                      <a:pt x="36571" y="1431"/>
                    </a:cubicBezTo>
                    <a:cubicBezTo>
                      <a:pt x="38820" y="1072"/>
                      <a:pt x="41083" y="894"/>
                      <a:pt x="43339" y="894"/>
                    </a:cubicBezTo>
                    <a:close/>
                    <a:moveTo>
                      <a:pt x="43387" y="0"/>
                    </a:moveTo>
                    <a:cubicBezTo>
                      <a:pt x="41087" y="0"/>
                      <a:pt x="38781" y="183"/>
                      <a:pt x="36491" y="552"/>
                    </a:cubicBezTo>
                    <a:cubicBezTo>
                      <a:pt x="26939" y="2030"/>
                      <a:pt x="18226" y="6707"/>
                      <a:pt x="11751" y="13861"/>
                    </a:cubicBezTo>
                    <a:cubicBezTo>
                      <a:pt x="4637" y="21774"/>
                      <a:pt x="600" y="32486"/>
                      <a:pt x="41" y="44876"/>
                    </a:cubicBezTo>
                    <a:cubicBezTo>
                      <a:pt x="1" y="45635"/>
                      <a:pt x="280" y="46354"/>
                      <a:pt x="800" y="46914"/>
                    </a:cubicBezTo>
                    <a:cubicBezTo>
                      <a:pt x="1359" y="47433"/>
                      <a:pt x="2079" y="47753"/>
                      <a:pt x="2838" y="47753"/>
                    </a:cubicBezTo>
                    <a:lnTo>
                      <a:pt x="14349" y="47753"/>
                    </a:lnTo>
                    <a:cubicBezTo>
                      <a:pt x="14372" y="47754"/>
                      <a:pt x="14395" y="47754"/>
                      <a:pt x="14419" y="47754"/>
                    </a:cubicBezTo>
                    <a:cubicBezTo>
                      <a:pt x="15868" y="47754"/>
                      <a:pt x="17107" y="46530"/>
                      <a:pt x="17107" y="45035"/>
                    </a:cubicBezTo>
                    <a:cubicBezTo>
                      <a:pt x="17786" y="33485"/>
                      <a:pt x="23102" y="24252"/>
                      <a:pt x="31695" y="19696"/>
                    </a:cubicBezTo>
                    <a:cubicBezTo>
                      <a:pt x="35291" y="17798"/>
                      <a:pt x="39229" y="16858"/>
                      <a:pt x="43219" y="16858"/>
                    </a:cubicBezTo>
                    <a:cubicBezTo>
                      <a:pt x="47965" y="16858"/>
                      <a:pt x="52786" y="18188"/>
                      <a:pt x="57194" y="20815"/>
                    </a:cubicBezTo>
                    <a:cubicBezTo>
                      <a:pt x="64468" y="25851"/>
                      <a:pt x="69504" y="35443"/>
                      <a:pt x="70064" y="45195"/>
                    </a:cubicBezTo>
                    <a:cubicBezTo>
                      <a:pt x="70184" y="46634"/>
                      <a:pt x="71383" y="47753"/>
                      <a:pt x="72861" y="47753"/>
                    </a:cubicBezTo>
                    <a:lnTo>
                      <a:pt x="84372" y="47753"/>
                    </a:lnTo>
                    <a:cubicBezTo>
                      <a:pt x="85971" y="47753"/>
                      <a:pt x="87250" y="46434"/>
                      <a:pt x="87170" y="44836"/>
                    </a:cubicBezTo>
                    <a:cubicBezTo>
                      <a:pt x="86890" y="39240"/>
                      <a:pt x="85731" y="33765"/>
                      <a:pt x="83812" y="28529"/>
                    </a:cubicBezTo>
                    <a:cubicBezTo>
                      <a:pt x="83733" y="28329"/>
                      <a:pt x="83693" y="28249"/>
                      <a:pt x="83653" y="28129"/>
                    </a:cubicBezTo>
                    <a:cubicBezTo>
                      <a:pt x="79856" y="18057"/>
                      <a:pt x="73101" y="10104"/>
                      <a:pt x="64069" y="5228"/>
                    </a:cubicBezTo>
                    <a:cubicBezTo>
                      <a:pt x="57682" y="1777"/>
                      <a:pt x="50563" y="0"/>
                      <a:pt x="43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9" name="Google Shape;3199;p61"/>
            <p:cNvGrpSpPr/>
            <p:nvPr/>
          </p:nvGrpSpPr>
          <p:grpSpPr>
            <a:xfrm>
              <a:off x="5427472" y="2647195"/>
              <a:ext cx="2057668" cy="495084"/>
              <a:chOff x="5427472" y="2647195"/>
              <a:chExt cx="2057668" cy="495084"/>
            </a:xfrm>
          </p:grpSpPr>
          <p:sp>
            <p:nvSpPr>
              <p:cNvPr id="3200" name="Google Shape;3200;p61"/>
              <p:cNvSpPr/>
              <p:nvPr/>
            </p:nvSpPr>
            <p:spPr>
              <a:xfrm>
                <a:off x="7354315" y="2905865"/>
                <a:ext cx="130825" cy="180834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8840" extrusionOk="0">
                    <a:moveTo>
                      <a:pt x="3397" y="1"/>
                    </a:moveTo>
                    <a:cubicBezTo>
                      <a:pt x="3287" y="1"/>
                      <a:pt x="3181" y="61"/>
                      <a:pt x="3118" y="186"/>
                    </a:cubicBezTo>
                    <a:cubicBezTo>
                      <a:pt x="2798" y="706"/>
                      <a:pt x="2239" y="2704"/>
                      <a:pt x="640" y="3983"/>
                    </a:cubicBezTo>
                    <a:cubicBezTo>
                      <a:pt x="1" y="4503"/>
                      <a:pt x="720" y="4822"/>
                      <a:pt x="1479" y="5702"/>
                    </a:cubicBezTo>
                    <a:cubicBezTo>
                      <a:pt x="2718" y="7220"/>
                      <a:pt x="2718" y="8100"/>
                      <a:pt x="3118" y="8659"/>
                    </a:cubicBezTo>
                    <a:cubicBezTo>
                      <a:pt x="3178" y="8779"/>
                      <a:pt x="3298" y="8839"/>
                      <a:pt x="3418" y="8839"/>
                    </a:cubicBezTo>
                    <a:cubicBezTo>
                      <a:pt x="3538" y="8839"/>
                      <a:pt x="3658" y="8779"/>
                      <a:pt x="3717" y="8659"/>
                    </a:cubicBezTo>
                    <a:cubicBezTo>
                      <a:pt x="3837" y="8459"/>
                      <a:pt x="3917" y="8300"/>
                      <a:pt x="3997" y="8100"/>
                    </a:cubicBezTo>
                    <a:cubicBezTo>
                      <a:pt x="4477" y="6821"/>
                      <a:pt x="5236" y="5662"/>
                      <a:pt x="6275" y="4742"/>
                    </a:cubicBezTo>
                    <a:cubicBezTo>
                      <a:pt x="6395" y="4543"/>
                      <a:pt x="6395" y="4263"/>
                      <a:pt x="6235" y="4063"/>
                    </a:cubicBezTo>
                    <a:cubicBezTo>
                      <a:pt x="5236" y="3184"/>
                      <a:pt x="4517" y="2105"/>
                      <a:pt x="4037" y="866"/>
                    </a:cubicBezTo>
                    <a:cubicBezTo>
                      <a:pt x="3957" y="626"/>
                      <a:pt x="3837" y="386"/>
                      <a:pt x="3678" y="146"/>
                    </a:cubicBezTo>
                    <a:cubicBezTo>
                      <a:pt x="3601" y="51"/>
                      <a:pt x="3498" y="1"/>
                      <a:pt x="3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61"/>
              <p:cNvSpPr/>
              <p:nvPr/>
            </p:nvSpPr>
            <p:spPr>
              <a:xfrm>
                <a:off x="7118867" y="2961466"/>
                <a:ext cx="130825" cy="180813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8839" extrusionOk="0">
                    <a:moveTo>
                      <a:pt x="3379" y="1"/>
                    </a:moveTo>
                    <a:cubicBezTo>
                      <a:pt x="3258" y="1"/>
                      <a:pt x="3141" y="61"/>
                      <a:pt x="3078" y="186"/>
                    </a:cubicBezTo>
                    <a:cubicBezTo>
                      <a:pt x="2799" y="706"/>
                      <a:pt x="2239" y="2704"/>
                      <a:pt x="640" y="3983"/>
                    </a:cubicBezTo>
                    <a:cubicBezTo>
                      <a:pt x="1" y="4502"/>
                      <a:pt x="720" y="4822"/>
                      <a:pt x="1480" y="5701"/>
                    </a:cubicBezTo>
                    <a:cubicBezTo>
                      <a:pt x="2719" y="7220"/>
                      <a:pt x="2719" y="8100"/>
                      <a:pt x="3078" y="8659"/>
                    </a:cubicBezTo>
                    <a:cubicBezTo>
                      <a:pt x="3158" y="8779"/>
                      <a:pt x="3288" y="8839"/>
                      <a:pt x="3413" y="8839"/>
                    </a:cubicBezTo>
                    <a:cubicBezTo>
                      <a:pt x="3538" y="8839"/>
                      <a:pt x="3658" y="8779"/>
                      <a:pt x="3718" y="8659"/>
                    </a:cubicBezTo>
                    <a:cubicBezTo>
                      <a:pt x="3798" y="8499"/>
                      <a:pt x="3918" y="8299"/>
                      <a:pt x="3998" y="8100"/>
                    </a:cubicBezTo>
                    <a:cubicBezTo>
                      <a:pt x="4477" y="6821"/>
                      <a:pt x="5237" y="5662"/>
                      <a:pt x="6276" y="4742"/>
                    </a:cubicBezTo>
                    <a:cubicBezTo>
                      <a:pt x="6396" y="4542"/>
                      <a:pt x="6356" y="4263"/>
                      <a:pt x="6236" y="4063"/>
                    </a:cubicBezTo>
                    <a:cubicBezTo>
                      <a:pt x="5237" y="3184"/>
                      <a:pt x="4477" y="2104"/>
                      <a:pt x="4038" y="905"/>
                    </a:cubicBezTo>
                    <a:cubicBezTo>
                      <a:pt x="3958" y="626"/>
                      <a:pt x="3838" y="386"/>
                      <a:pt x="3678" y="146"/>
                    </a:cubicBezTo>
                    <a:cubicBezTo>
                      <a:pt x="3602" y="51"/>
                      <a:pt x="3489" y="1"/>
                      <a:pt x="3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61"/>
              <p:cNvSpPr/>
              <p:nvPr/>
            </p:nvSpPr>
            <p:spPr>
              <a:xfrm>
                <a:off x="7261944" y="2647195"/>
                <a:ext cx="157783" cy="208736"/>
              </a:xfrm>
              <a:custGeom>
                <a:avLst/>
                <a:gdLst/>
                <a:ahLst/>
                <a:cxnLst/>
                <a:rect l="l" t="t" r="r" b="b"/>
                <a:pathLst>
                  <a:path w="7714" h="10204" extrusionOk="0">
                    <a:moveTo>
                      <a:pt x="4289" y="0"/>
                    </a:moveTo>
                    <a:cubicBezTo>
                      <a:pt x="4149" y="0"/>
                      <a:pt x="4004" y="72"/>
                      <a:pt x="3917" y="201"/>
                    </a:cubicBezTo>
                    <a:cubicBezTo>
                      <a:pt x="3597" y="801"/>
                      <a:pt x="2918" y="3119"/>
                      <a:pt x="1079" y="4598"/>
                    </a:cubicBezTo>
                    <a:cubicBezTo>
                      <a:pt x="0" y="5517"/>
                      <a:pt x="2398" y="5797"/>
                      <a:pt x="3637" y="9314"/>
                    </a:cubicBezTo>
                    <a:cubicBezTo>
                      <a:pt x="3677" y="9554"/>
                      <a:pt x="3797" y="9794"/>
                      <a:pt x="3917" y="9993"/>
                    </a:cubicBezTo>
                    <a:cubicBezTo>
                      <a:pt x="3997" y="10133"/>
                      <a:pt x="4137" y="10203"/>
                      <a:pt x="4277" y="10203"/>
                    </a:cubicBezTo>
                    <a:cubicBezTo>
                      <a:pt x="4417" y="10203"/>
                      <a:pt x="4556" y="10133"/>
                      <a:pt x="4636" y="9993"/>
                    </a:cubicBezTo>
                    <a:cubicBezTo>
                      <a:pt x="5036" y="9354"/>
                      <a:pt x="5476" y="7436"/>
                      <a:pt x="7234" y="5837"/>
                    </a:cubicBezTo>
                    <a:cubicBezTo>
                      <a:pt x="7354" y="5717"/>
                      <a:pt x="7474" y="5597"/>
                      <a:pt x="7594" y="5477"/>
                    </a:cubicBezTo>
                    <a:cubicBezTo>
                      <a:pt x="7714" y="5237"/>
                      <a:pt x="7714" y="4918"/>
                      <a:pt x="7514" y="4678"/>
                    </a:cubicBezTo>
                    <a:cubicBezTo>
                      <a:pt x="6395" y="3679"/>
                      <a:pt x="5516" y="2440"/>
                      <a:pt x="4996" y="1001"/>
                    </a:cubicBezTo>
                    <a:cubicBezTo>
                      <a:pt x="4916" y="721"/>
                      <a:pt x="4756" y="441"/>
                      <a:pt x="4596" y="161"/>
                    </a:cubicBezTo>
                    <a:cubicBezTo>
                      <a:pt x="4523" y="51"/>
                      <a:pt x="4408" y="0"/>
                      <a:pt x="4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61"/>
              <p:cNvSpPr/>
              <p:nvPr/>
            </p:nvSpPr>
            <p:spPr>
              <a:xfrm>
                <a:off x="5427472" y="2905865"/>
                <a:ext cx="130804" cy="180834"/>
              </a:xfrm>
              <a:custGeom>
                <a:avLst/>
                <a:gdLst/>
                <a:ahLst/>
                <a:cxnLst/>
                <a:rect l="l" t="t" r="r" b="b"/>
                <a:pathLst>
                  <a:path w="6395" h="8840" extrusionOk="0">
                    <a:moveTo>
                      <a:pt x="3017" y="1"/>
                    </a:moveTo>
                    <a:cubicBezTo>
                      <a:pt x="2907" y="1"/>
                      <a:pt x="2794" y="51"/>
                      <a:pt x="2718" y="146"/>
                    </a:cubicBezTo>
                    <a:cubicBezTo>
                      <a:pt x="2598" y="386"/>
                      <a:pt x="2478" y="626"/>
                      <a:pt x="2398" y="866"/>
                    </a:cubicBezTo>
                    <a:cubicBezTo>
                      <a:pt x="1918" y="2105"/>
                      <a:pt x="1159" y="3184"/>
                      <a:pt x="200" y="4063"/>
                    </a:cubicBezTo>
                    <a:cubicBezTo>
                      <a:pt x="40" y="4263"/>
                      <a:pt x="0" y="4543"/>
                      <a:pt x="160" y="4742"/>
                    </a:cubicBezTo>
                    <a:cubicBezTo>
                      <a:pt x="1159" y="5662"/>
                      <a:pt x="1958" y="6781"/>
                      <a:pt x="2438" y="8100"/>
                    </a:cubicBezTo>
                    <a:cubicBezTo>
                      <a:pt x="2518" y="8300"/>
                      <a:pt x="2598" y="8459"/>
                      <a:pt x="2678" y="8659"/>
                    </a:cubicBezTo>
                    <a:cubicBezTo>
                      <a:pt x="2758" y="8779"/>
                      <a:pt x="2878" y="8839"/>
                      <a:pt x="2998" y="8839"/>
                    </a:cubicBezTo>
                    <a:cubicBezTo>
                      <a:pt x="3117" y="8839"/>
                      <a:pt x="3237" y="8779"/>
                      <a:pt x="3317" y="8659"/>
                    </a:cubicBezTo>
                    <a:cubicBezTo>
                      <a:pt x="3677" y="8100"/>
                      <a:pt x="3677" y="7220"/>
                      <a:pt x="4956" y="5702"/>
                    </a:cubicBezTo>
                    <a:cubicBezTo>
                      <a:pt x="5675" y="4822"/>
                      <a:pt x="6395" y="4503"/>
                      <a:pt x="5755" y="3983"/>
                    </a:cubicBezTo>
                    <a:cubicBezTo>
                      <a:pt x="4197" y="2704"/>
                      <a:pt x="3597" y="706"/>
                      <a:pt x="3317" y="186"/>
                    </a:cubicBezTo>
                    <a:cubicBezTo>
                      <a:pt x="3255" y="61"/>
                      <a:pt x="3137" y="1"/>
                      <a:pt x="30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61"/>
              <p:cNvSpPr/>
              <p:nvPr/>
            </p:nvSpPr>
            <p:spPr>
              <a:xfrm>
                <a:off x="5663717" y="2961466"/>
                <a:ext cx="130825" cy="180813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8839" extrusionOk="0">
                    <a:moveTo>
                      <a:pt x="2983" y="1"/>
                    </a:moveTo>
                    <a:cubicBezTo>
                      <a:pt x="2878" y="1"/>
                      <a:pt x="2776" y="51"/>
                      <a:pt x="2718" y="146"/>
                    </a:cubicBezTo>
                    <a:cubicBezTo>
                      <a:pt x="2559" y="386"/>
                      <a:pt x="2439" y="626"/>
                      <a:pt x="2359" y="905"/>
                    </a:cubicBezTo>
                    <a:cubicBezTo>
                      <a:pt x="1879" y="2104"/>
                      <a:pt x="1120" y="3184"/>
                      <a:pt x="161" y="4063"/>
                    </a:cubicBezTo>
                    <a:cubicBezTo>
                      <a:pt x="1" y="4263"/>
                      <a:pt x="1" y="4542"/>
                      <a:pt x="121" y="4742"/>
                    </a:cubicBezTo>
                    <a:cubicBezTo>
                      <a:pt x="1120" y="5662"/>
                      <a:pt x="1919" y="6821"/>
                      <a:pt x="2399" y="8100"/>
                    </a:cubicBezTo>
                    <a:cubicBezTo>
                      <a:pt x="2479" y="8299"/>
                      <a:pt x="2559" y="8499"/>
                      <a:pt x="2678" y="8659"/>
                    </a:cubicBezTo>
                    <a:cubicBezTo>
                      <a:pt x="2738" y="8779"/>
                      <a:pt x="2858" y="8839"/>
                      <a:pt x="2978" y="8839"/>
                    </a:cubicBezTo>
                    <a:cubicBezTo>
                      <a:pt x="3098" y="8839"/>
                      <a:pt x="3218" y="8779"/>
                      <a:pt x="3278" y="8659"/>
                    </a:cubicBezTo>
                    <a:cubicBezTo>
                      <a:pt x="3638" y="8100"/>
                      <a:pt x="3678" y="7220"/>
                      <a:pt x="4917" y="5701"/>
                    </a:cubicBezTo>
                    <a:cubicBezTo>
                      <a:pt x="5636" y="4822"/>
                      <a:pt x="6395" y="4502"/>
                      <a:pt x="5756" y="3983"/>
                    </a:cubicBezTo>
                    <a:cubicBezTo>
                      <a:pt x="4157" y="2704"/>
                      <a:pt x="3558" y="706"/>
                      <a:pt x="3278" y="186"/>
                    </a:cubicBezTo>
                    <a:cubicBezTo>
                      <a:pt x="3215" y="61"/>
                      <a:pt x="3098" y="1"/>
                      <a:pt x="2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61"/>
              <p:cNvSpPr/>
              <p:nvPr/>
            </p:nvSpPr>
            <p:spPr>
              <a:xfrm>
                <a:off x="5492864" y="2647195"/>
                <a:ext cx="158622" cy="208736"/>
              </a:xfrm>
              <a:custGeom>
                <a:avLst/>
                <a:gdLst/>
                <a:ahLst/>
                <a:cxnLst/>
                <a:rect l="l" t="t" r="r" b="b"/>
                <a:pathLst>
                  <a:path w="7755" h="10204" extrusionOk="0">
                    <a:moveTo>
                      <a:pt x="3425" y="0"/>
                    </a:moveTo>
                    <a:cubicBezTo>
                      <a:pt x="3307" y="0"/>
                      <a:pt x="3191" y="51"/>
                      <a:pt x="3118" y="161"/>
                    </a:cubicBezTo>
                    <a:cubicBezTo>
                      <a:pt x="2958" y="441"/>
                      <a:pt x="2798" y="721"/>
                      <a:pt x="2718" y="1001"/>
                    </a:cubicBezTo>
                    <a:cubicBezTo>
                      <a:pt x="2199" y="2440"/>
                      <a:pt x="1319" y="3679"/>
                      <a:pt x="200" y="4678"/>
                    </a:cubicBezTo>
                    <a:cubicBezTo>
                      <a:pt x="40" y="4918"/>
                      <a:pt x="0" y="5237"/>
                      <a:pt x="160" y="5477"/>
                    </a:cubicBezTo>
                    <a:cubicBezTo>
                      <a:pt x="280" y="5597"/>
                      <a:pt x="400" y="5717"/>
                      <a:pt x="520" y="5837"/>
                    </a:cubicBezTo>
                    <a:cubicBezTo>
                      <a:pt x="2279" y="7436"/>
                      <a:pt x="2718" y="9354"/>
                      <a:pt x="3078" y="9993"/>
                    </a:cubicBezTo>
                    <a:cubicBezTo>
                      <a:pt x="3158" y="10133"/>
                      <a:pt x="3298" y="10203"/>
                      <a:pt x="3438" y="10203"/>
                    </a:cubicBezTo>
                    <a:cubicBezTo>
                      <a:pt x="3578" y="10203"/>
                      <a:pt x="3717" y="10133"/>
                      <a:pt x="3797" y="9993"/>
                    </a:cubicBezTo>
                    <a:cubicBezTo>
                      <a:pt x="3917" y="9794"/>
                      <a:pt x="4037" y="9554"/>
                      <a:pt x="4117" y="9314"/>
                    </a:cubicBezTo>
                    <a:cubicBezTo>
                      <a:pt x="5356" y="5797"/>
                      <a:pt x="7754" y="5517"/>
                      <a:pt x="6635" y="4598"/>
                    </a:cubicBezTo>
                    <a:cubicBezTo>
                      <a:pt x="4797" y="3119"/>
                      <a:pt x="4117" y="801"/>
                      <a:pt x="3797" y="201"/>
                    </a:cubicBezTo>
                    <a:cubicBezTo>
                      <a:pt x="3711" y="72"/>
                      <a:pt x="3566" y="0"/>
                      <a:pt x="34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65" name="Google Shape;3165;p61"/>
          <p:cNvSpPr txBox="1">
            <a:spLocks noGrp="1"/>
          </p:cNvSpPr>
          <p:nvPr>
            <p:ph type="title"/>
          </p:nvPr>
        </p:nvSpPr>
        <p:spPr>
          <a:xfrm>
            <a:off x="2524460" y="2945269"/>
            <a:ext cx="4069839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THANKS!</a:t>
            </a:r>
            <a:endParaRPr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33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3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3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3"/>
          <p:cNvSpPr txBox="1">
            <a:spLocks noGrp="1"/>
          </p:cNvSpPr>
          <p:nvPr>
            <p:ph type="ctrTitle"/>
          </p:nvPr>
        </p:nvSpPr>
        <p:spPr>
          <a:xfrm flipH="1">
            <a:off x="1432380" y="1814783"/>
            <a:ext cx="7640056" cy="2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LNTH-Yellowtail" panose="02000506000000020003" pitchFamily="2" charset="0"/>
              </a:rPr>
              <a:t>Nhân</a:t>
            </a:r>
            <a:r>
              <a:rPr lang="en-US" sz="3600" dirty="0">
                <a:latin typeface="LNTH-Yellowtail" panose="02000506000000020003" pitchFamily="2" charset="0"/>
              </a:rPr>
              <a:t> số có bốn chữ số với số có một chữ số</a:t>
            </a:r>
            <a:endParaRPr sz="3600" dirty="0">
              <a:solidFill>
                <a:schemeClr val="lt2"/>
              </a:solidFill>
              <a:latin typeface="LNTH-Yellowtail" panose="02000506000000020003" pitchFamily="2" charset="0"/>
            </a:endParaRPr>
          </a:p>
        </p:txBody>
      </p:sp>
      <p:sp>
        <p:nvSpPr>
          <p:cNvPr id="1624" name="Google Shape;1624;p33"/>
          <p:cNvSpPr txBox="1">
            <a:spLocks noGrp="1"/>
          </p:cNvSpPr>
          <p:nvPr>
            <p:ph type="subTitle" idx="1"/>
          </p:nvPr>
        </p:nvSpPr>
        <p:spPr>
          <a:xfrm flipH="1">
            <a:off x="3937378" y="3797160"/>
            <a:ext cx="1994571" cy="524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SGK – tr113</a:t>
            </a:r>
            <a:endParaRPr sz="2400" dirty="0"/>
          </a:p>
        </p:txBody>
      </p:sp>
      <p:grpSp>
        <p:nvGrpSpPr>
          <p:cNvPr id="1715" name="Google Shape;1715;p33"/>
          <p:cNvGrpSpPr/>
          <p:nvPr/>
        </p:nvGrpSpPr>
        <p:grpSpPr>
          <a:xfrm>
            <a:off x="7447478" y="3480890"/>
            <a:ext cx="552017" cy="528905"/>
            <a:chOff x="2504260" y="4850046"/>
            <a:chExt cx="552017" cy="528905"/>
          </a:xfrm>
        </p:grpSpPr>
        <p:sp>
          <p:nvSpPr>
            <p:cNvPr id="1716" name="Google Shape;1716;p33"/>
            <p:cNvSpPr/>
            <p:nvPr/>
          </p:nvSpPr>
          <p:spPr>
            <a:xfrm rot="-6299960">
              <a:off x="2528721" y="5139187"/>
              <a:ext cx="215219" cy="215794"/>
            </a:xfrm>
            <a:custGeom>
              <a:avLst/>
              <a:gdLst/>
              <a:ahLst/>
              <a:cxnLst/>
              <a:rect l="l" t="t" r="r" b="b"/>
              <a:pathLst>
                <a:path w="8609" h="8632" extrusionOk="0">
                  <a:moveTo>
                    <a:pt x="3180" y="1"/>
                  </a:moveTo>
                  <a:cubicBezTo>
                    <a:pt x="2961" y="1"/>
                    <a:pt x="2755" y="148"/>
                    <a:pt x="2727" y="375"/>
                  </a:cubicBezTo>
                  <a:lnTo>
                    <a:pt x="2523" y="2614"/>
                  </a:lnTo>
                  <a:cubicBezTo>
                    <a:pt x="2483" y="2776"/>
                    <a:pt x="2401" y="2898"/>
                    <a:pt x="2279" y="2980"/>
                  </a:cubicBezTo>
                  <a:lnTo>
                    <a:pt x="326" y="4079"/>
                  </a:lnTo>
                  <a:cubicBezTo>
                    <a:pt x="0" y="4241"/>
                    <a:pt x="41" y="4730"/>
                    <a:pt x="366" y="4852"/>
                  </a:cubicBezTo>
                  <a:lnTo>
                    <a:pt x="2401" y="5747"/>
                  </a:lnTo>
                  <a:cubicBezTo>
                    <a:pt x="2523" y="5788"/>
                    <a:pt x="2645" y="5910"/>
                    <a:pt x="2686" y="6073"/>
                  </a:cubicBezTo>
                  <a:lnTo>
                    <a:pt x="3093" y="8270"/>
                  </a:lnTo>
                  <a:cubicBezTo>
                    <a:pt x="3144" y="8498"/>
                    <a:pt x="3336" y="8631"/>
                    <a:pt x="3532" y="8631"/>
                  </a:cubicBezTo>
                  <a:cubicBezTo>
                    <a:pt x="3652" y="8631"/>
                    <a:pt x="3774" y="8582"/>
                    <a:pt x="3866" y="8474"/>
                  </a:cubicBezTo>
                  <a:lnTo>
                    <a:pt x="5331" y="6765"/>
                  </a:lnTo>
                  <a:cubicBezTo>
                    <a:pt x="5431" y="6698"/>
                    <a:pt x="5531" y="6632"/>
                    <a:pt x="5653" y="6632"/>
                  </a:cubicBezTo>
                  <a:cubicBezTo>
                    <a:pt x="5680" y="6632"/>
                    <a:pt x="5709" y="6635"/>
                    <a:pt x="5738" y="6643"/>
                  </a:cubicBezTo>
                  <a:lnTo>
                    <a:pt x="7977" y="6887"/>
                  </a:lnTo>
                  <a:cubicBezTo>
                    <a:pt x="8006" y="6893"/>
                    <a:pt x="8035" y="6896"/>
                    <a:pt x="8064" y="6896"/>
                  </a:cubicBezTo>
                  <a:cubicBezTo>
                    <a:pt x="8386" y="6896"/>
                    <a:pt x="8608" y="6494"/>
                    <a:pt x="8384" y="6195"/>
                  </a:cubicBezTo>
                  <a:lnTo>
                    <a:pt x="7244" y="4282"/>
                  </a:lnTo>
                  <a:cubicBezTo>
                    <a:pt x="7203" y="4160"/>
                    <a:pt x="7203" y="3997"/>
                    <a:pt x="7244" y="3875"/>
                  </a:cubicBezTo>
                  <a:lnTo>
                    <a:pt x="8180" y="1840"/>
                  </a:lnTo>
                  <a:cubicBezTo>
                    <a:pt x="8327" y="1546"/>
                    <a:pt x="8109" y="1218"/>
                    <a:pt x="7795" y="1218"/>
                  </a:cubicBezTo>
                  <a:cubicBezTo>
                    <a:pt x="7761" y="1218"/>
                    <a:pt x="7727" y="1222"/>
                    <a:pt x="7692" y="1230"/>
                  </a:cubicBezTo>
                  <a:lnTo>
                    <a:pt x="5494" y="1759"/>
                  </a:lnTo>
                  <a:cubicBezTo>
                    <a:pt x="5331" y="1759"/>
                    <a:pt x="5209" y="1718"/>
                    <a:pt x="5087" y="1637"/>
                  </a:cubicBezTo>
                  <a:lnTo>
                    <a:pt x="3459" y="90"/>
                  </a:lnTo>
                  <a:cubicBezTo>
                    <a:pt x="3373" y="29"/>
                    <a:pt x="3275" y="1"/>
                    <a:pt x="3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3"/>
            <p:cNvSpPr/>
            <p:nvPr/>
          </p:nvSpPr>
          <p:spPr>
            <a:xfrm rot="-6299960">
              <a:off x="2872243" y="4869024"/>
              <a:ext cx="165845" cy="164920"/>
            </a:xfrm>
            <a:custGeom>
              <a:avLst/>
              <a:gdLst/>
              <a:ahLst/>
              <a:cxnLst/>
              <a:rect l="l" t="t" r="r" b="b"/>
              <a:pathLst>
                <a:path w="6634" h="6597" extrusionOk="0">
                  <a:moveTo>
                    <a:pt x="2385" y="1"/>
                  </a:moveTo>
                  <a:cubicBezTo>
                    <a:pt x="2210" y="1"/>
                    <a:pt x="2035" y="139"/>
                    <a:pt x="2035" y="336"/>
                  </a:cubicBezTo>
                  <a:lnTo>
                    <a:pt x="1913" y="2045"/>
                  </a:lnTo>
                  <a:cubicBezTo>
                    <a:pt x="1913" y="2167"/>
                    <a:pt x="1832" y="2248"/>
                    <a:pt x="1750" y="2289"/>
                  </a:cubicBezTo>
                  <a:lnTo>
                    <a:pt x="245" y="3184"/>
                  </a:lnTo>
                  <a:cubicBezTo>
                    <a:pt x="0" y="3307"/>
                    <a:pt x="41" y="3673"/>
                    <a:pt x="326" y="3795"/>
                  </a:cubicBezTo>
                  <a:lnTo>
                    <a:pt x="1913" y="4446"/>
                  </a:lnTo>
                  <a:cubicBezTo>
                    <a:pt x="2035" y="4487"/>
                    <a:pt x="2076" y="4568"/>
                    <a:pt x="2117" y="4650"/>
                  </a:cubicBezTo>
                  <a:lnTo>
                    <a:pt x="2483" y="6359"/>
                  </a:lnTo>
                  <a:cubicBezTo>
                    <a:pt x="2533" y="6508"/>
                    <a:pt x="2673" y="6596"/>
                    <a:pt x="2821" y="6596"/>
                  </a:cubicBezTo>
                  <a:cubicBezTo>
                    <a:pt x="2916" y="6596"/>
                    <a:pt x="3014" y="6560"/>
                    <a:pt x="3093" y="6481"/>
                  </a:cubicBezTo>
                  <a:lnTo>
                    <a:pt x="4192" y="5179"/>
                  </a:lnTo>
                  <a:cubicBezTo>
                    <a:pt x="4274" y="5097"/>
                    <a:pt x="4355" y="5056"/>
                    <a:pt x="4477" y="5056"/>
                  </a:cubicBezTo>
                  <a:lnTo>
                    <a:pt x="6186" y="5219"/>
                  </a:lnTo>
                  <a:cubicBezTo>
                    <a:pt x="6430" y="5219"/>
                    <a:pt x="6634" y="4934"/>
                    <a:pt x="6471" y="4690"/>
                  </a:cubicBezTo>
                  <a:lnTo>
                    <a:pt x="5576" y="3225"/>
                  </a:lnTo>
                  <a:cubicBezTo>
                    <a:pt x="5494" y="3144"/>
                    <a:pt x="5494" y="3022"/>
                    <a:pt x="5535" y="2940"/>
                  </a:cubicBezTo>
                  <a:lnTo>
                    <a:pt x="6227" y="1353"/>
                  </a:lnTo>
                  <a:cubicBezTo>
                    <a:pt x="6335" y="1138"/>
                    <a:pt x="6158" y="891"/>
                    <a:pt x="5947" y="891"/>
                  </a:cubicBezTo>
                  <a:cubicBezTo>
                    <a:pt x="5919" y="891"/>
                    <a:pt x="5890" y="896"/>
                    <a:pt x="5861" y="905"/>
                  </a:cubicBezTo>
                  <a:lnTo>
                    <a:pt x="4151" y="1312"/>
                  </a:lnTo>
                  <a:cubicBezTo>
                    <a:pt x="4130" y="1323"/>
                    <a:pt x="4105" y="1328"/>
                    <a:pt x="4079" y="1328"/>
                  </a:cubicBezTo>
                  <a:cubicBezTo>
                    <a:pt x="4008" y="1328"/>
                    <a:pt x="3926" y="1291"/>
                    <a:pt x="3867" y="1231"/>
                  </a:cubicBezTo>
                  <a:lnTo>
                    <a:pt x="2605" y="91"/>
                  </a:lnTo>
                  <a:cubicBezTo>
                    <a:pt x="2542" y="28"/>
                    <a:pt x="2463" y="1"/>
                    <a:pt x="2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1623;p33">
            <a:extLst>
              <a:ext uri="{FF2B5EF4-FFF2-40B4-BE49-F238E27FC236}">
                <a16:creationId xmlns:a16="http://schemas.microsoft.com/office/drawing/2014/main" id="{12467D41-D744-44E6-80AB-56A07590A667}"/>
              </a:ext>
            </a:extLst>
          </p:cNvPr>
          <p:cNvSpPr txBox="1">
            <a:spLocks/>
          </p:cNvSpPr>
          <p:nvPr/>
        </p:nvSpPr>
        <p:spPr>
          <a:xfrm flipH="1">
            <a:off x="552841" y="984406"/>
            <a:ext cx="8401876" cy="23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Londrina Solid"/>
              <a:buNone/>
              <a:defRPr sz="5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Fredoka One"/>
              <a:buNone/>
              <a:defRPr sz="5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dirty="0" err="1">
                <a:latin typeface="LNTH-Yellowtail" panose="02000506000000020003" pitchFamily="2" charset="0"/>
              </a:rPr>
              <a:t>Thư</a:t>
            </a:r>
            <a:r>
              <a:rPr lang="en-US" sz="4000" dirty="0">
                <a:latin typeface="LNTH-Yellowtail" panose="02000506000000020003" pitchFamily="2" charset="0"/>
              </a:rPr>
              <a:t>́ </a:t>
            </a:r>
            <a:r>
              <a:rPr lang="en-US" sz="4000" dirty="0" err="1">
                <a:latin typeface="LNTH-Yellowtail" panose="02000506000000020003" pitchFamily="2" charset="0"/>
              </a:rPr>
              <a:t>năm</a:t>
            </a:r>
            <a:r>
              <a:rPr lang="en-US" sz="4000" dirty="0">
                <a:latin typeface="LNTH-Yellowtail" panose="02000506000000020003" pitchFamily="2" charset="0"/>
              </a:rPr>
              <a:t> </a:t>
            </a:r>
            <a:r>
              <a:rPr lang="en-US" sz="4000" dirty="0" err="1">
                <a:latin typeface="LNTH-Yellowtail" panose="02000506000000020003" pitchFamily="2" charset="0"/>
              </a:rPr>
              <a:t>ngày</a:t>
            </a:r>
            <a:r>
              <a:rPr lang="en-US" sz="4000" dirty="0">
                <a:latin typeface="LNTH-Yellowtail" panose="02000506000000020003" pitchFamily="2" charset="0"/>
              </a:rPr>
              <a:t> 27 </a:t>
            </a:r>
            <a:r>
              <a:rPr lang="en-US" sz="4000" dirty="0" err="1">
                <a:latin typeface="LNTH-Yellowtail" panose="02000506000000020003" pitchFamily="2" charset="0"/>
              </a:rPr>
              <a:t>tháng</a:t>
            </a:r>
            <a:r>
              <a:rPr lang="en-US" sz="4000" dirty="0">
                <a:latin typeface="LNTH-Yellowtail" panose="02000506000000020003" pitchFamily="2" charset="0"/>
              </a:rPr>
              <a:t> 1 </a:t>
            </a:r>
            <a:r>
              <a:rPr lang="en-US" sz="4000" dirty="0" err="1">
                <a:latin typeface="LNTH-Yellowtail" panose="02000506000000020003" pitchFamily="2" charset="0"/>
              </a:rPr>
              <a:t>năm</a:t>
            </a:r>
            <a:r>
              <a:rPr lang="en-US" sz="4000" dirty="0">
                <a:latin typeface="LNTH-Yellowtail" panose="02000506000000020003" pitchFamily="2" charset="0"/>
              </a:rPr>
              <a:t> 2022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LNTH-Yellowtail" panose="02000506000000020003" pitchFamily="2" charset="0"/>
              </a:rPr>
              <a:t>Toán</a:t>
            </a:r>
            <a:endParaRPr lang="en-US" sz="4000" dirty="0">
              <a:solidFill>
                <a:srgbClr val="FF0000"/>
              </a:solidFill>
              <a:latin typeface="LNTH-Yellowtail" panose="02000506000000020003" pitchFamily="2" charset="0"/>
            </a:endParaRPr>
          </a:p>
        </p:txBody>
      </p:sp>
      <p:sp>
        <p:nvSpPr>
          <p:cNvPr id="100" name="Google Shape;1624;p33">
            <a:extLst>
              <a:ext uri="{FF2B5EF4-FFF2-40B4-BE49-F238E27FC236}">
                <a16:creationId xmlns:a16="http://schemas.microsoft.com/office/drawing/2014/main" id="{222F5E88-CCDE-4006-BB99-67BA0377ADC0}"/>
              </a:ext>
            </a:extLst>
          </p:cNvPr>
          <p:cNvSpPr txBox="1">
            <a:spLocks/>
          </p:cNvSpPr>
          <p:nvPr/>
        </p:nvSpPr>
        <p:spPr>
          <a:xfrm flipH="1">
            <a:off x="1050486" y="1611532"/>
            <a:ext cx="1994571" cy="52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1" name="Google Shape;1624;p33">
            <a:extLst>
              <a:ext uri="{FF2B5EF4-FFF2-40B4-BE49-F238E27FC236}">
                <a16:creationId xmlns:a16="http://schemas.microsoft.com/office/drawing/2014/main" id="{979801A4-B3B7-4F20-A6FC-352303FAC1A3}"/>
              </a:ext>
            </a:extLst>
          </p:cNvPr>
          <p:cNvSpPr txBox="1">
            <a:spLocks/>
          </p:cNvSpPr>
          <p:nvPr/>
        </p:nvSpPr>
        <p:spPr>
          <a:xfrm flipH="1">
            <a:off x="1050485" y="2167000"/>
            <a:ext cx="1994571" cy="52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-US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2" name="Google Shape;1624;p33">
            <a:extLst>
              <a:ext uri="{FF2B5EF4-FFF2-40B4-BE49-F238E27FC236}">
                <a16:creationId xmlns:a16="http://schemas.microsoft.com/office/drawing/2014/main" id="{12084622-45D2-4AAC-BA0F-87A8EA3E304C}"/>
              </a:ext>
            </a:extLst>
          </p:cNvPr>
          <p:cNvSpPr txBox="1">
            <a:spLocks/>
          </p:cNvSpPr>
          <p:nvPr/>
        </p:nvSpPr>
        <p:spPr>
          <a:xfrm flipH="1">
            <a:off x="1063550" y="2729922"/>
            <a:ext cx="1994571" cy="52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-US" sz="3600" dirty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37"/>
          <p:cNvSpPr txBox="1">
            <a:spLocks noGrp="1"/>
          </p:cNvSpPr>
          <p:nvPr>
            <p:ph type="subTitle" idx="1"/>
          </p:nvPr>
        </p:nvSpPr>
        <p:spPr>
          <a:xfrm>
            <a:off x="1277403" y="2165760"/>
            <a:ext cx="1073923" cy="562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1034</a:t>
            </a:r>
            <a:endParaRPr sz="2400" dirty="0"/>
          </a:p>
        </p:txBody>
      </p:sp>
      <p:sp>
        <p:nvSpPr>
          <p:cNvPr id="1765" name="Google Shape;1765;p37"/>
          <p:cNvSpPr txBox="1">
            <a:spLocks noGrp="1"/>
          </p:cNvSpPr>
          <p:nvPr>
            <p:ph type="title"/>
          </p:nvPr>
        </p:nvSpPr>
        <p:spPr>
          <a:xfrm>
            <a:off x="2932528" y="971883"/>
            <a:ext cx="36579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a) 1034 x 2 = ?</a:t>
            </a:r>
            <a:endParaRPr sz="4400" dirty="0"/>
          </a:p>
        </p:txBody>
      </p:sp>
      <p:grpSp>
        <p:nvGrpSpPr>
          <p:cNvPr id="1766" name="Google Shape;1766;p37"/>
          <p:cNvGrpSpPr/>
          <p:nvPr/>
        </p:nvGrpSpPr>
        <p:grpSpPr>
          <a:xfrm>
            <a:off x="848032" y="650533"/>
            <a:ext cx="1773983" cy="1255560"/>
            <a:chOff x="3850300" y="237650"/>
            <a:chExt cx="3239450" cy="2312350"/>
          </a:xfrm>
        </p:grpSpPr>
        <p:sp>
          <p:nvSpPr>
            <p:cNvPr id="1767" name="Google Shape;1767;p37"/>
            <p:cNvSpPr/>
            <p:nvPr/>
          </p:nvSpPr>
          <p:spPr>
            <a:xfrm>
              <a:off x="5506825" y="869850"/>
              <a:ext cx="1559750" cy="1153200"/>
            </a:xfrm>
            <a:custGeom>
              <a:avLst/>
              <a:gdLst/>
              <a:ahLst/>
              <a:cxnLst/>
              <a:rect l="l" t="t" r="r" b="b"/>
              <a:pathLst>
                <a:path w="62390" h="46128" extrusionOk="0">
                  <a:moveTo>
                    <a:pt x="32405" y="1"/>
                  </a:moveTo>
                  <a:cubicBezTo>
                    <a:pt x="25988" y="1"/>
                    <a:pt x="19522" y="1770"/>
                    <a:pt x="14196" y="5744"/>
                  </a:cubicBezTo>
                  <a:cubicBezTo>
                    <a:pt x="5122" y="12519"/>
                    <a:pt x="4678" y="20343"/>
                    <a:pt x="7179" y="27522"/>
                  </a:cubicBezTo>
                  <a:cubicBezTo>
                    <a:pt x="7905" y="29458"/>
                    <a:pt x="8429" y="31434"/>
                    <a:pt x="8752" y="33450"/>
                  </a:cubicBezTo>
                  <a:cubicBezTo>
                    <a:pt x="8913" y="34620"/>
                    <a:pt x="8993" y="35789"/>
                    <a:pt x="8873" y="36999"/>
                  </a:cubicBezTo>
                  <a:cubicBezTo>
                    <a:pt x="8375" y="42470"/>
                    <a:pt x="4058" y="43081"/>
                    <a:pt x="1663" y="43081"/>
                  </a:cubicBezTo>
                  <a:cubicBezTo>
                    <a:pt x="974" y="43081"/>
                    <a:pt x="444" y="43030"/>
                    <a:pt x="210" y="43030"/>
                  </a:cubicBezTo>
                  <a:cubicBezTo>
                    <a:pt x="136" y="43030"/>
                    <a:pt x="91" y="43035"/>
                    <a:pt x="81" y="43048"/>
                  </a:cubicBezTo>
                  <a:cubicBezTo>
                    <a:pt x="0" y="43169"/>
                    <a:pt x="121" y="43210"/>
                    <a:pt x="242" y="43290"/>
                  </a:cubicBezTo>
                  <a:cubicBezTo>
                    <a:pt x="3033" y="45458"/>
                    <a:pt x="5878" y="46128"/>
                    <a:pt x="9451" y="46128"/>
                  </a:cubicBezTo>
                  <a:cubicBezTo>
                    <a:pt x="10266" y="46128"/>
                    <a:pt x="11119" y="46093"/>
                    <a:pt x="12018" y="46033"/>
                  </a:cubicBezTo>
                  <a:cubicBezTo>
                    <a:pt x="14236" y="45872"/>
                    <a:pt x="16333" y="44783"/>
                    <a:pt x="19076" y="43452"/>
                  </a:cubicBezTo>
                  <a:cubicBezTo>
                    <a:pt x="19791" y="43105"/>
                    <a:pt x="20625" y="42968"/>
                    <a:pt x="21574" y="42968"/>
                  </a:cubicBezTo>
                  <a:cubicBezTo>
                    <a:pt x="25157" y="42968"/>
                    <a:pt x="30366" y="44925"/>
                    <a:pt x="36928" y="44925"/>
                  </a:cubicBezTo>
                  <a:cubicBezTo>
                    <a:pt x="38324" y="44925"/>
                    <a:pt x="39781" y="44836"/>
                    <a:pt x="41297" y="44621"/>
                  </a:cubicBezTo>
                  <a:cubicBezTo>
                    <a:pt x="51662" y="43210"/>
                    <a:pt x="58759" y="36838"/>
                    <a:pt x="60978" y="26473"/>
                  </a:cubicBezTo>
                  <a:cubicBezTo>
                    <a:pt x="62389" y="19980"/>
                    <a:pt x="60373" y="14213"/>
                    <a:pt x="56340" y="9777"/>
                  </a:cubicBezTo>
                  <a:cubicBezTo>
                    <a:pt x="50857" y="3698"/>
                    <a:pt x="41682" y="1"/>
                    <a:pt x="32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5506825" y="1114250"/>
              <a:ext cx="1559750" cy="908800"/>
            </a:xfrm>
            <a:custGeom>
              <a:avLst/>
              <a:gdLst/>
              <a:ahLst/>
              <a:cxnLst/>
              <a:rect l="l" t="t" r="r" b="b"/>
              <a:pathLst>
                <a:path w="62390" h="36352" extrusionOk="0">
                  <a:moveTo>
                    <a:pt x="56340" y="1"/>
                  </a:moveTo>
                  <a:cubicBezTo>
                    <a:pt x="52186" y="2380"/>
                    <a:pt x="54444" y="6897"/>
                    <a:pt x="55210" y="10204"/>
                  </a:cubicBezTo>
                  <a:cubicBezTo>
                    <a:pt x="57711" y="21053"/>
                    <a:pt x="47387" y="29643"/>
                    <a:pt x="36699" y="29804"/>
                  </a:cubicBezTo>
                  <a:cubicBezTo>
                    <a:pt x="36610" y="29806"/>
                    <a:pt x="36521" y="29806"/>
                    <a:pt x="36432" y="29806"/>
                  </a:cubicBezTo>
                  <a:cubicBezTo>
                    <a:pt x="31691" y="29806"/>
                    <a:pt x="27178" y="27726"/>
                    <a:pt x="22665" y="26578"/>
                  </a:cubicBezTo>
                  <a:cubicBezTo>
                    <a:pt x="20755" y="26121"/>
                    <a:pt x="18802" y="25892"/>
                    <a:pt x="16852" y="25892"/>
                  </a:cubicBezTo>
                  <a:cubicBezTo>
                    <a:pt x="14149" y="25892"/>
                    <a:pt x="11449" y="26333"/>
                    <a:pt x="8873" y="27223"/>
                  </a:cubicBezTo>
                  <a:cubicBezTo>
                    <a:pt x="8375" y="32694"/>
                    <a:pt x="4058" y="33305"/>
                    <a:pt x="1663" y="33305"/>
                  </a:cubicBezTo>
                  <a:cubicBezTo>
                    <a:pt x="974" y="33305"/>
                    <a:pt x="444" y="33254"/>
                    <a:pt x="210" y="33254"/>
                  </a:cubicBezTo>
                  <a:cubicBezTo>
                    <a:pt x="136" y="33254"/>
                    <a:pt x="91" y="33259"/>
                    <a:pt x="81" y="33272"/>
                  </a:cubicBezTo>
                  <a:cubicBezTo>
                    <a:pt x="0" y="33393"/>
                    <a:pt x="121" y="33434"/>
                    <a:pt x="242" y="33514"/>
                  </a:cubicBezTo>
                  <a:cubicBezTo>
                    <a:pt x="3033" y="35682"/>
                    <a:pt x="5878" y="36352"/>
                    <a:pt x="9451" y="36352"/>
                  </a:cubicBezTo>
                  <a:cubicBezTo>
                    <a:pt x="10266" y="36352"/>
                    <a:pt x="11119" y="36317"/>
                    <a:pt x="12018" y="36257"/>
                  </a:cubicBezTo>
                  <a:cubicBezTo>
                    <a:pt x="14236" y="36096"/>
                    <a:pt x="16333" y="35007"/>
                    <a:pt x="19076" y="33676"/>
                  </a:cubicBezTo>
                  <a:cubicBezTo>
                    <a:pt x="19791" y="33329"/>
                    <a:pt x="20625" y="33192"/>
                    <a:pt x="21574" y="33192"/>
                  </a:cubicBezTo>
                  <a:cubicBezTo>
                    <a:pt x="25157" y="33192"/>
                    <a:pt x="30366" y="35149"/>
                    <a:pt x="36928" y="35149"/>
                  </a:cubicBezTo>
                  <a:cubicBezTo>
                    <a:pt x="38324" y="35149"/>
                    <a:pt x="39781" y="35060"/>
                    <a:pt x="41297" y="34845"/>
                  </a:cubicBezTo>
                  <a:cubicBezTo>
                    <a:pt x="51662" y="33434"/>
                    <a:pt x="58759" y="27062"/>
                    <a:pt x="60978" y="16697"/>
                  </a:cubicBezTo>
                  <a:cubicBezTo>
                    <a:pt x="62389" y="10204"/>
                    <a:pt x="60373" y="4437"/>
                    <a:pt x="56340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5764375" y="956500"/>
              <a:ext cx="597450" cy="462225"/>
            </a:xfrm>
            <a:custGeom>
              <a:avLst/>
              <a:gdLst/>
              <a:ahLst/>
              <a:cxnLst/>
              <a:rect l="l" t="t" r="r" b="b"/>
              <a:pathLst>
                <a:path w="23898" h="18489" extrusionOk="0">
                  <a:moveTo>
                    <a:pt x="21955" y="0"/>
                  </a:moveTo>
                  <a:cubicBezTo>
                    <a:pt x="12400" y="0"/>
                    <a:pt x="296" y="5931"/>
                    <a:pt x="22" y="17684"/>
                  </a:cubicBezTo>
                  <a:cubicBezTo>
                    <a:pt x="0" y="18197"/>
                    <a:pt x="410" y="18488"/>
                    <a:pt x="816" y="18488"/>
                  </a:cubicBezTo>
                  <a:cubicBezTo>
                    <a:pt x="1142" y="18488"/>
                    <a:pt x="1465" y="18299"/>
                    <a:pt x="1555" y="17885"/>
                  </a:cubicBezTo>
                  <a:cubicBezTo>
                    <a:pt x="1555" y="17886"/>
                    <a:pt x="1555" y="17886"/>
                    <a:pt x="1555" y="17886"/>
                  </a:cubicBezTo>
                  <a:cubicBezTo>
                    <a:pt x="1562" y="17886"/>
                    <a:pt x="2578" y="12347"/>
                    <a:pt x="6636" y="8731"/>
                  </a:cubicBezTo>
                  <a:cubicBezTo>
                    <a:pt x="10871" y="4738"/>
                    <a:pt x="17283" y="2601"/>
                    <a:pt x="23010" y="1552"/>
                  </a:cubicBezTo>
                  <a:cubicBezTo>
                    <a:pt x="23897" y="1391"/>
                    <a:pt x="23816" y="20"/>
                    <a:pt x="22889" y="20"/>
                  </a:cubicBezTo>
                  <a:cubicBezTo>
                    <a:pt x="22581" y="7"/>
                    <a:pt x="22269" y="0"/>
                    <a:pt x="2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5493700" y="857125"/>
              <a:ext cx="1596050" cy="1177675"/>
            </a:xfrm>
            <a:custGeom>
              <a:avLst/>
              <a:gdLst/>
              <a:ahLst/>
              <a:cxnLst/>
              <a:rect l="l" t="t" r="r" b="b"/>
              <a:pathLst>
                <a:path w="63842" h="47107" extrusionOk="0">
                  <a:moveTo>
                    <a:pt x="32857" y="1008"/>
                  </a:moveTo>
                  <a:cubicBezTo>
                    <a:pt x="39647" y="1008"/>
                    <a:pt x="46276" y="3025"/>
                    <a:pt x="51259" y="6213"/>
                  </a:cubicBezTo>
                  <a:cubicBezTo>
                    <a:pt x="59204" y="11335"/>
                    <a:pt x="62793" y="18836"/>
                    <a:pt x="61059" y="26902"/>
                  </a:cubicBezTo>
                  <a:cubicBezTo>
                    <a:pt x="58881" y="36903"/>
                    <a:pt x="52025" y="43235"/>
                    <a:pt x="41741" y="44646"/>
                  </a:cubicBezTo>
                  <a:cubicBezTo>
                    <a:pt x="40280" y="44849"/>
                    <a:pt x="38872" y="44933"/>
                    <a:pt x="37521" y="44933"/>
                  </a:cubicBezTo>
                  <a:cubicBezTo>
                    <a:pt x="33764" y="44933"/>
                    <a:pt x="30444" y="44282"/>
                    <a:pt x="27626" y="43719"/>
                  </a:cubicBezTo>
                  <a:cubicBezTo>
                    <a:pt x="25548" y="43308"/>
                    <a:pt x="23716" y="42955"/>
                    <a:pt x="22148" y="42955"/>
                  </a:cubicBezTo>
                  <a:cubicBezTo>
                    <a:pt x="21098" y="42955"/>
                    <a:pt x="20167" y="43113"/>
                    <a:pt x="19359" y="43517"/>
                  </a:cubicBezTo>
                  <a:lnTo>
                    <a:pt x="19117" y="43638"/>
                  </a:lnTo>
                  <a:cubicBezTo>
                    <a:pt x="16576" y="44888"/>
                    <a:pt x="14560" y="45897"/>
                    <a:pt x="12503" y="46018"/>
                  </a:cubicBezTo>
                  <a:cubicBezTo>
                    <a:pt x="11590" y="46078"/>
                    <a:pt x="10726" y="46115"/>
                    <a:pt x="9901" y="46115"/>
                  </a:cubicBezTo>
                  <a:cubicBezTo>
                    <a:pt x="6900" y="46115"/>
                    <a:pt x="4422" y="45632"/>
                    <a:pt x="2017" y="44082"/>
                  </a:cubicBezTo>
                  <a:cubicBezTo>
                    <a:pt x="3751" y="44082"/>
                    <a:pt x="6776" y="43799"/>
                    <a:pt x="8551" y="41460"/>
                  </a:cubicBezTo>
                  <a:cubicBezTo>
                    <a:pt x="10567" y="38758"/>
                    <a:pt x="10446" y="34201"/>
                    <a:pt x="8188" y="27869"/>
                  </a:cubicBezTo>
                  <a:cubicBezTo>
                    <a:pt x="5163" y="19320"/>
                    <a:pt x="7421" y="12383"/>
                    <a:pt x="15044" y="6656"/>
                  </a:cubicBezTo>
                  <a:cubicBezTo>
                    <a:pt x="20366" y="2679"/>
                    <a:pt x="26678" y="1008"/>
                    <a:pt x="32857" y="1008"/>
                  </a:cubicBezTo>
                  <a:close/>
                  <a:moveTo>
                    <a:pt x="32854" y="0"/>
                  </a:moveTo>
                  <a:cubicBezTo>
                    <a:pt x="26467" y="0"/>
                    <a:pt x="19943" y="1731"/>
                    <a:pt x="14439" y="5850"/>
                  </a:cubicBezTo>
                  <a:cubicBezTo>
                    <a:pt x="6494" y="11778"/>
                    <a:pt x="4114" y="19279"/>
                    <a:pt x="7260" y="28192"/>
                  </a:cubicBezTo>
                  <a:cubicBezTo>
                    <a:pt x="9398" y="34201"/>
                    <a:pt x="9599" y="38395"/>
                    <a:pt x="7744" y="40855"/>
                  </a:cubicBezTo>
                  <a:cubicBezTo>
                    <a:pt x="6296" y="42776"/>
                    <a:pt x="3888" y="43074"/>
                    <a:pt x="2269" y="43074"/>
                  </a:cubicBezTo>
                  <a:cubicBezTo>
                    <a:pt x="1814" y="43074"/>
                    <a:pt x="1422" y="43051"/>
                    <a:pt x="1130" y="43033"/>
                  </a:cubicBezTo>
                  <a:cubicBezTo>
                    <a:pt x="990" y="43022"/>
                    <a:pt x="870" y="43013"/>
                    <a:pt x="766" y="43013"/>
                  </a:cubicBezTo>
                  <a:cubicBezTo>
                    <a:pt x="513" y="43013"/>
                    <a:pt x="357" y="43063"/>
                    <a:pt x="243" y="43235"/>
                  </a:cubicBezTo>
                  <a:cubicBezTo>
                    <a:pt x="1" y="43557"/>
                    <a:pt x="122" y="44001"/>
                    <a:pt x="444" y="44162"/>
                  </a:cubicBezTo>
                  <a:lnTo>
                    <a:pt x="767" y="43799"/>
                  </a:lnTo>
                  <a:lnTo>
                    <a:pt x="444" y="44203"/>
                  </a:lnTo>
                  <a:cubicBezTo>
                    <a:pt x="3388" y="46461"/>
                    <a:pt x="6373" y="47106"/>
                    <a:pt x="9962" y="47106"/>
                  </a:cubicBezTo>
                  <a:cubicBezTo>
                    <a:pt x="10809" y="47106"/>
                    <a:pt x="11656" y="47106"/>
                    <a:pt x="12583" y="47066"/>
                  </a:cubicBezTo>
                  <a:cubicBezTo>
                    <a:pt x="14842" y="46864"/>
                    <a:pt x="16939" y="45856"/>
                    <a:pt x="19560" y="44525"/>
                  </a:cubicBezTo>
                  <a:lnTo>
                    <a:pt x="19802" y="44404"/>
                  </a:lnTo>
                  <a:cubicBezTo>
                    <a:pt x="20447" y="44089"/>
                    <a:pt x="21215" y="43964"/>
                    <a:pt x="22095" y="43964"/>
                  </a:cubicBezTo>
                  <a:cubicBezTo>
                    <a:pt x="23581" y="43964"/>
                    <a:pt x="25388" y="44322"/>
                    <a:pt x="27465" y="44727"/>
                  </a:cubicBezTo>
                  <a:cubicBezTo>
                    <a:pt x="30342" y="45291"/>
                    <a:pt x="33721" y="45941"/>
                    <a:pt x="37570" y="45941"/>
                  </a:cubicBezTo>
                  <a:cubicBezTo>
                    <a:pt x="38954" y="45941"/>
                    <a:pt x="40399" y="45857"/>
                    <a:pt x="41903" y="45655"/>
                  </a:cubicBezTo>
                  <a:cubicBezTo>
                    <a:pt x="52630" y="44162"/>
                    <a:pt x="59768" y="37589"/>
                    <a:pt x="62027" y="27103"/>
                  </a:cubicBezTo>
                  <a:cubicBezTo>
                    <a:pt x="63842" y="18634"/>
                    <a:pt x="60131" y="10730"/>
                    <a:pt x="51824" y="5366"/>
                  </a:cubicBezTo>
                  <a:cubicBezTo>
                    <a:pt x="46679" y="2077"/>
                    <a:pt x="39849" y="0"/>
                    <a:pt x="32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4130600" y="1059700"/>
              <a:ext cx="1449850" cy="1478050"/>
            </a:xfrm>
            <a:custGeom>
              <a:avLst/>
              <a:gdLst/>
              <a:ahLst/>
              <a:cxnLst/>
              <a:rect l="l" t="t" r="r" b="b"/>
              <a:pathLst>
                <a:path w="57994" h="59122" extrusionOk="0">
                  <a:moveTo>
                    <a:pt x="44871" y="0"/>
                  </a:moveTo>
                  <a:cubicBezTo>
                    <a:pt x="44642" y="0"/>
                    <a:pt x="44411" y="54"/>
                    <a:pt x="44201" y="167"/>
                  </a:cubicBezTo>
                  <a:lnTo>
                    <a:pt x="323" y="23073"/>
                  </a:lnTo>
                  <a:cubicBezTo>
                    <a:pt x="0" y="23275"/>
                    <a:pt x="1734" y="27348"/>
                    <a:pt x="1896" y="27752"/>
                  </a:cubicBezTo>
                  <a:cubicBezTo>
                    <a:pt x="4880" y="34285"/>
                    <a:pt x="10002" y="39326"/>
                    <a:pt x="10324" y="48844"/>
                  </a:cubicBezTo>
                  <a:cubicBezTo>
                    <a:pt x="10486" y="54329"/>
                    <a:pt x="8751" y="56385"/>
                    <a:pt x="10445" y="57515"/>
                  </a:cubicBezTo>
                  <a:cubicBezTo>
                    <a:pt x="11454" y="58200"/>
                    <a:pt x="12946" y="58281"/>
                    <a:pt x="14156" y="58442"/>
                  </a:cubicBezTo>
                  <a:cubicBezTo>
                    <a:pt x="17111" y="58889"/>
                    <a:pt x="20081" y="59122"/>
                    <a:pt x="23058" y="59122"/>
                  </a:cubicBezTo>
                  <a:cubicBezTo>
                    <a:pt x="24915" y="59122"/>
                    <a:pt x="26774" y="59031"/>
                    <a:pt x="28634" y="58845"/>
                  </a:cubicBezTo>
                  <a:cubicBezTo>
                    <a:pt x="30731" y="58684"/>
                    <a:pt x="33231" y="58321"/>
                    <a:pt x="34764" y="56869"/>
                  </a:cubicBezTo>
                  <a:cubicBezTo>
                    <a:pt x="35369" y="56305"/>
                    <a:pt x="35812" y="55538"/>
                    <a:pt x="36014" y="54691"/>
                  </a:cubicBezTo>
                  <a:cubicBezTo>
                    <a:pt x="36135" y="54127"/>
                    <a:pt x="36659" y="49731"/>
                    <a:pt x="37304" y="49449"/>
                  </a:cubicBezTo>
                  <a:lnTo>
                    <a:pt x="37345" y="49449"/>
                  </a:lnTo>
                  <a:cubicBezTo>
                    <a:pt x="39289" y="49560"/>
                    <a:pt x="41829" y="50155"/>
                    <a:pt x="44180" y="50155"/>
                  </a:cubicBezTo>
                  <a:cubicBezTo>
                    <a:pt x="46071" y="50155"/>
                    <a:pt x="47840" y="49771"/>
                    <a:pt x="49080" y="48440"/>
                  </a:cubicBezTo>
                  <a:cubicBezTo>
                    <a:pt x="50492" y="46908"/>
                    <a:pt x="50815" y="44851"/>
                    <a:pt x="51137" y="42915"/>
                  </a:cubicBezTo>
                  <a:cubicBezTo>
                    <a:pt x="51379" y="41383"/>
                    <a:pt x="52145" y="39286"/>
                    <a:pt x="51299" y="37834"/>
                  </a:cubicBezTo>
                  <a:cubicBezTo>
                    <a:pt x="50969" y="37285"/>
                    <a:pt x="50590" y="37118"/>
                    <a:pt x="50180" y="37118"/>
                  </a:cubicBezTo>
                  <a:cubicBezTo>
                    <a:pt x="49686" y="37118"/>
                    <a:pt x="49147" y="37361"/>
                    <a:pt x="48597" y="37471"/>
                  </a:cubicBezTo>
                  <a:cubicBezTo>
                    <a:pt x="48273" y="37526"/>
                    <a:pt x="47946" y="37552"/>
                    <a:pt x="47617" y="37552"/>
                  </a:cubicBezTo>
                  <a:cubicBezTo>
                    <a:pt x="43351" y="37552"/>
                    <a:pt x="38843" y="33187"/>
                    <a:pt x="39966" y="30978"/>
                  </a:cubicBezTo>
                  <a:cubicBezTo>
                    <a:pt x="40082" y="30739"/>
                    <a:pt x="40326" y="30639"/>
                    <a:pt x="40670" y="30639"/>
                  </a:cubicBezTo>
                  <a:cubicBezTo>
                    <a:pt x="42234" y="30639"/>
                    <a:pt x="45862" y="32711"/>
                    <a:pt x="48838" y="33075"/>
                  </a:cubicBezTo>
                  <a:cubicBezTo>
                    <a:pt x="49153" y="33120"/>
                    <a:pt x="49667" y="33240"/>
                    <a:pt x="50124" y="33240"/>
                  </a:cubicBezTo>
                  <a:cubicBezTo>
                    <a:pt x="50488" y="33240"/>
                    <a:pt x="50815" y="33164"/>
                    <a:pt x="50976" y="32914"/>
                  </a:cubicBezTo>
                  <a:cubicBezTo>
                    <a:pt x="51258" y="32470"/>
                    <a:pt x="51460" y="29244"/>
                    <a:pt x="52145" y="29203"/>
                  </a:cubicBezTo>
                  <a:cubicBezTo>
                    <a:pt x="53476" y="29163"/>
                    <a:pt x="57993" y="27873"/>
                    <a:pt x="57751" y="26179"/>
                  </a:cubicBezTo>
                  <a:cubicBezTo>
                    <a:pt x="57106" y="22348"/>
                    <a:pt x="49645" y="12911"/>
                    <a:pt x="49685" y="12265"/>
                  </a:cubicBezTo>
                  <a:cubicBezTo>
                    <a:pt x="49887" y="7264"/>
                    <a:pt x="48395" y="3433"/>
                    <a:pt x="46015" y="529"/>
                  </a:cubicBezTo>
                  <a:cubicBezTo>
                    <a:pt x="45726" y="188"/>
                    <a:pt x="45300" y="0"/>
                    <a:pt x="448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3863400" y="454850"/>
              <a:ext cx="726800" cy="1181700"/>
            </a:xfrm>
            <a:custGeom>
              <a:avLst/>
              <a:gdLst/>
              <a:ahLst/>
              <a:cxnLst/>
              <a:rect l="l" t="t" r="r" b="b"/>
              <a:pathLst>
                <a:path w="29072" h="47268" extrusionOk="0">
                  <a:moveTo>
                    <a:pt x="27561" y="1"/>
                  </a:moveTo>
                  <a:cubicBezTo>
                    <a:pt x="27543" y="1"/>
                    <a:pt x="27524" y="1"/>
                    <a:pt x="27505" y="2"/>
                  </a:cubicBezTo>
                  <a:cubicBezTo>
                    <a:pt x="24198" y="82"/>
                    <a:pt x="20932" y="889"/>
                    <a:pt x="17907" y="2260"/>
                  </a:cubicBezTo>
                  <a:cubicBezTo>
                    <a:pt x="8631" y="6414"/>
                    <a:pt x="606" y="14803"/>
                    <a:pt x="283" y="25449"/>
                  </a:cubicBezTo>
                  <a:cubicBezTo>
                    <a:pt x="1" y="33878"/>
                    <a:pt x="4316" y="42226"/>
                    <a:pt x="11051" y="47267"/>
                  </a:cubicBezTo>
                  <a:lnTo>
                    <a:pt x="28755" y="1817"/>
                  </a:lnTo>
                  <a:cubicBezTo>
                    <a:pt x="29072" y="947"/>
                    <a:pt x="28459" y="1"/>
                    <a:pt x="27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3932975" y="668125"/>
              <a:ext cx="373000" cy="609525"/>
            </a:xfrm>
            <a:custGeom>
              <a:avLst/>
              <a:gdLst/>
              <a:ahLst/>
              <a:cxnLst/>
              <a:rect l="l" t="t" r="r" b="b"/>
              <a:pathLst>
                <a:path w="14920" h="24381" extrusionOk="0">
                  <a:moveTo>
                    <a:pt x="13853" y="0"/>
                  </a:moveTo>
                  <a:cubicBezTo>
                    <a:pt x="13756" y="0"/>
                    <a:pt x="13655" y="19"/>
                    <a:pt x="13551" y="61"/>
                  </a:cubicBezTo>
                  <a:cubicBezTo>
                    <a:pt x="5284" y="3892"/>
                    <a:pt x="1" y="14378"/>
                    <a:pt x="4759" y="23976"/>
                  </a:cubicBezTo>
                  <a:cubicBezTo>
                    <a:pt x="4907" y="24257"/>
                    <a:pt x="5170" y="24381"/>
                    <a:pt x="5434" y="24381"/>
                  </a:cubicBezTo>
                  <a:cubicBezTo>
                    <a:pt x="5890" y="24381"/>
                    <a:pt x="6354" y="24013"/>
                    <a:pt x="6252" y="23452"/>
                  </a:cubicBezTo>
                  <a:cubicBezTo>
                    <a:pt x="5768" y="21395"/>
                    <a:pt x="5526" y="19298"/>
                    <a:pt x="5526" y="17201"/>
                  </a:cubicBezTo>
                  <a:cubicBezTo>
                    <a:pt x="5889" y="7643"/>
                    <a:pt x="13430" y="2360"/>
                    <a:pt x="14358" y="1351"/>
                  </a:cubicBezTo>
                  <a:cubicBezTo>
                    <a:pt x="14920" y="860"/>
                    <a:pt x="14503" y="0"/>
                    <a:pt x="13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4589675" y="2120475"/>
              <a:ext cx="473550" cy="360975"/>
            </a:xfrm>
            <a:custGeom>
              <a:avLst/>
              <a:gdLst/>
              <a:ahLst/>
              <a:cxnLst/>
              <a:rect l="l" t="t" r="r" b="b"/>
              <a:pathLst>
                <a:path w="18942" h="14439" extrusionOk="0">
                  <a:moveTo>
                    <a:pt x="857" y="1"/>
                  </a:moveTo>
                  <a:cubicBezTo>
                    <a:pt x="0" y="1"/>
                    <a:pt x="461" y="2952"/>
                    <a:pt x="3132" y="7219"/>
                  </a:cubicBezTo>
                  <a:cubicBezTo>
                    <a:pt x="6157" y="12059"/>
                    <a:pt x="12690" y="14116"/>
                    <a:pt x="16401" y="14438"/>
                  </a:cubicBezTo>
                  <a:cubicBezTo>
                    <a:pt x="17006" y="13874"/>
                    <a:pt x="17449" y="13107"/>
                    <a:pt x="17651" y="12260"/>
                  </a:cubicBezTo>
                  <a:cubicBezTo>
                    <a:pt x="17772" y="11696"/>
                    <a:pt x="18296" y="7300"/>
                    <a:pt x="18941" y="7018"/>
                  </a:cubicBezTo>
                  <a:cubicBezTo>
                    <a:pt x="16280" y="6614"/>
                    <a:pt x="5754" y="4759"/>
                    <a:pt x="1681" y="525"/>
                  </a:cubicBezTo>
                  <a:cubicBezTo>
                    <a:pt x="1339" y="168"/>
                    <a:pt x="1061" y="1"/>
                    <a:pt x="857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3850300" y="441775"/>
              <a:ext cx="1744250" cy="2108225"/>
            </a:xfrm>
            <a:custGeom>
              <a:avLst/>
              <a:gdLst/>
              <a:ahLst/>
              <a:cxnLst/>
              <a:rect l="l" t="t" r="r" b="b"/>
              <a:pathLst>
                <a:path w="69770" h="84329" extrusionOk="0">
                  <a:moveTo>
                    <a:pt x="28029" y="1009"/>
                  </a:moveTo>
                  <a:cubicBezTo>
                    <a:pt x="28634" y="1009"/>
                    <a:pt x="28997" y="1614"/>
                    <a:pt x="28796" y="2138"/>
                  </a:cubicBezTo>
                  <a:lnTo>
                    <a:pt x="11333" y="46944"/>
                  </a:lnTo>
                  <a:cubicBezTo>
                    <a:pt x="4840" y="41862"/>
                    <a:pt x="1009" y="33877"/>
                    <a:pt x="1291" y="25972"/>
                  </a:cubicBezTo>
                  <a:cubicBezTo>
                    <a:pt x="1654" y="14761"/>
                    <a:pt x="10486" y="6897"/>
                    <a:pt x="18633" y="3227"/>
                  </a:cubicBezTo>
                  <a:cubicBezTo>
                    <a:pt x="21577" y="1896"/>
                    <a:pt x="24803" y="1130"/>
                    <a:pt x="28029" y="1009"/>
                  </a:cubicBezTo>
                  <a:close/>
                  <a:moveTo>
                    <a:pt x="56076" y="25219"/>
                  </a:moveTo>
                  <a:cubicBezTo>
                    <a:pt x="56361" y="25219"/>
                    <a:pt x="56643" y="25336"/>
                    <a:pt x="56824" y="25569"/>
                  </a:cubicBezTo>
                  <a:cubicBezTo>
                    <a:pt x="59365" y="28674"/>
                    <a:pt x="60575" y="32506"/>
                    <a:pt x="60373" y="36942"/>
                  </a:cubicBezTo>
                  <a:cubicBezTo>
                    <a:pt x="60373" y="37305"/>
                    <a:pt x="60534" y="37628"/>
                    <a:pt x="62269" y="40088"/>
                  </a:cubicBezTo>
                  <a:cubicBezTo>
                    <a:pt x="64406" y="43233"/>
                    <a:pt x="67995" y="48476"/>
                    <a:pt x="68399" y="50976"/>
                  </a:cubicBezTo>
                  <a:cubicBezTo>
                    <a:pt x="68560" y="51904"/>
                    <a:pt x="65858" y="52953"/>
                    <a:pt x="63277" y="53437"/>
                  </a:cubicBezTo>
                  <a:lnTo>
                    <a:pt x="63277" y="53396"/>
                  </a:lnTo>
                  <a:cubicBezTo>
                    <a:pt x="62551" y="53558"/>
                    <a:pt x="62309" y="54566"/>
                    <a:pt x="62027" y="56260"/>
                  </a:cubicBezTo>
                  <a:cubicBezTo>
                    <a:pt x="61946" y="56663"/>
                    <a:pt x="61865" y="57026"/>
                    <a:pt x="61785" y="57348"/>
                  </a:cubicBezTo>
                  <a:cubicBezTo>
                    <a:pt x="61744" y="57409"/>
                    <a:pt x="61613" y="57439"/>
                    <a:pt x="61396" y="57439"/>
                  </a:cubicBezTo>
                  <a:cubicBezTo>
                    <a:pt x="61180" y="57439"/>
                    <a:pt x="60877" y="57409"/>
                    <a:pt x="60494" y="57348"/>
                  </a:cubicBezTo>
                  <a:lnTo>
                    <a:pt x="60131" y="57268"/>
                  </a:lnTo>
                  <a:cubicBezTo>
                    <a:pt x="58518" y="56985"/>
                    <a:pt x="56905" y="56502"/>
                    <a:pt x="55372" y="55856"/>
                  </a:cubicBezTo>
                  <a:cubicBezTo>
                    <a:pt x="53908" y="55286"/>
                    <a:pt x="52719" y="54822"/>
                    <a:pt x="51880" y="54822"/>
                  </a:cubicBezTo>
                  <a:cubicBezTo>
                    <a:pt x="51355" y="54822"/>
                    <a:pt x="50967" y="55003"/>
                    <a:pt x="50734" y="55453"/>
                  </a:cubicBezTo>
                  <a:cubicBezTo>
                    <a:pt x="50251" y="56461"/>
                    <a:pt x="50734" y="58034"/>
                    <a:pt x="52025" y="59526"/>
                  </a:cubicBezTo>
                  <a:cubicBezTo>
                    <a:pt x="53798" y="61595"/>
                    <a:pt x="56373" y="62732"/>
                    <a:pt x="59018" y="62732"/>
                  </a:cubicBezTo>
                  <a:cubicBezTo>
                    <a:pt x="59983" y="62732"/>
                    <a:pt x="60957" y="62581"/>
                    <a:pt x="61906" y="62269"/>
                  </a:cubicBezTo>
                  <a:cubicBezTo>
                    <a:pt x="62188" y="62672"/>
                    <a:pt x="62228" y="64688"/>
                    <a:pt x="62027" y="66302"/>
                  </a:cubicBezTo>
                  <a:cubicBezTo>
                    <a:pt x="61825" y="67995"/>
                    <a:pt x="61422" y="71222"/>
                    <a:pt x="59929" y="72835"/>
                  </a:cubicBezTo>
                  <a:cubicBezTo>
                    <a:pt x="58831" y="74047"/>
                    <a:pt x="57201" y="74403"/>
                    <a:pt x="55429" y="74403"/>
                  </a:cubicBezTo>
                  <a:cubicBezTo>
                    <a:pt x="54077" y="74403"/>
                    <a:pt x="52643" y="74196"/>
                    <a:pt x="51299" y="74004"/>
                  </a:cubicBezTo>
                  <a:cubicBezTo>
                    <a:pt x="50331" y="73843"/>
                    <a:pt x="49444" y="73722"/>
                    <a:pt x="48597" y="73682"/>
                  </a:cubicBezTo>
                  <a:lnTo>
                    <a:pt x="48516" y="73682"/>
                  </a:lnTo>
                  <a:cubicBezTo>
                    <a:pt x="36256" y="71585"/>
                    <a:pt x="31054" y="66826"/>
                    <a:pt x="30973" y="66745"/>
                  </a:cubicBezTo>
                  <a:cubicBezTo>
                    <a:pt x="30872" y="66664"/>
                    <a:pt x="30751" y="66624"/>
                    <a:pt x="30631" y="66624"/>
                  </a:cubicBezTo>
                  <a:cubicBezTo>
                    <a:pt x="30510" y="66624"/>
                    <a:pt x="30389" y="66664"/>
                    <a:pt x="30288" y="66745"/>
                  </a:cubicBezTo>
                  <a:cubicBezTo>
                    <a:pt x="30086" y="66947"/>
                    <a:pt x="30086" y="67269"/>
                    <a:pt x="30288" y="67471"/>
                  </a:cubicBezTo>
                  <a:cubicBezTo>
                    <a:pt x="30489" y="67673"/>
                    <a:pt x="35530" y="72311"/>
                    <a:pt x="47710" y="74529"/>
                  </a:cubicBezTo>
                  <a:cubicBezTo>
                    <a:pt x="47307" y="75819"/>
                    <a:pt x="47024" y="77150"/>
                    <a:pt x="46863" y="78521"/>
                  </a:cubicBezTo>
                  <a:cubicBezTo>
                    <a:pt x="46823" y="78884"/>
                    <a:pt x="46782" y="79167"/>
                    <a:pt x="46742" y="79287"/>
                  </a:cubicBezTo>
                  <a:cubicBezTo>
                    <a:pt x="46056" y="82151"/>
                    <a:pt x="43032" y="82796"/>
                    <a:pt x="39805" y="83078"/>
                  </a:cubicBezTo>
                  <a:cubicBezTo>
                    <a:pt x="37961" y="83250"/>
                    <a:pt x="36105" y="83337"/>
                    <a:pt x="34246" y="83337"/>
                  </a:cubicBezTo>
                  <a:cubicBezTo>
                    <a:pt x="31308" y="83337"/>
                    <a:pt x="28363" y="83120"/>
                    <a:pt x="25448" y="82675"/>
                  </a:cubicBezTo>
                  <a:lnTo>
                    <a:pt x="24763" y="82554"/>
                  </a:lnTo>
                  <a:cubicBezTo>
                    <a:pt x="23795" y="82433"/>
                    <a:pt x="22666" y="82272"/>
                    <a:pt x="21940" y="81788"/>
                  </a:cubicBezTo>
                  <a:cubicBezTo>
                    <a:pt x="21214" y="81304"/>
                    <a:pt x="21335" y="80780"/>
                    <a:pt x="21617" y="78965"/>
                  </a:cubicBezTo>
                  <a:cubicBezTo>
                    <a:pt x="21940" y="77190"/>
                    <a:pt x="22061" y="75376"/>
                    <a:pt x="22020" y="73520"/>
                  </a:cubicBezTo>
                  <a:cubicBezTo>
                    <a:pt x="21778" y="66664"/>
                    <a:pt x="19117" y="62107"/>
                    <a:pt x="16495" y="57671"/>
                  </a:cubicBezTo>
                  <a:cubicBezTo>
                    <a:pt x="15447" y="55937"/>
                    <a:pt x="14438" y="54122"/>
                    <a:pt x="13592" y="52267"/>
                  </a:cubicBezTo>
                  <a:cubicBezTo>
                    <a:pt x="12946" y="50896"/>
                    <a:pt x="12422" y="49525"/>
                    <a:pt x="12019" y="48073"/>
                  </a:cubicBezTo>
                  <a:cubicBezTo>
                    <a:pt x="15527" y="46258"/>
                    <a:pt x="55211" y="25529"/>
                    <a:pt x="55614" y="25327"/>
                  </a:cubicBezTo>
                  <a:cubicBezTo>
                    <a:pt x="55758" y="25255"/>
                    <a:pt x="55918" y="25219"/>
                    <a:pt x="56076" y="25219"/>
                  </a:cubicBezTo>
                  <a:close/>
                  <a:moveTo>
                    <a:pt x="28029" y="0"/>
                  </a:moveTo>
                  <a:cubicBezTo>
                    <a:pt x="24642" y="121"/>
                    <a:pt x="21294" y="888"/>
                    <a:pt x="18229" y="2340"/>
                  </a:cubicBezTo>
                  <a:cubicBezTo>
                    <a:pt x="9801" y="6090"/>
                    <a:pt x="686" y="14277"/>
                    <a:pt x="283" y="25972"/>
                  </a:cubicBezTo>
                  <a:cubicBezTo>
                    <a:pt x="1" y="34321"/>
                    <a:pt x="4114" y="42709"/>
                    <a:pt x="11051" y="47992"/>
                  </a:cubicBezTo>
                  <a:cubicBezTo>
                    <a:pt x="11091" y="48637"/>
                    <a:pt x="11414" y="49968"/>
                    <a:pt x="12664" y="52670"/>
                  </a:cubicBezTo>
                  <a:cubicBezTo>
                    <a:pt x="13592" y="54566"/>
                    <a:pt x="14559" y="56421"/>
                    <a:pt x="15648" y="58195"/>
                  </a:cubicBezTo>
                  <a:cubicBezTo>
                    <a:pt x="18189" y="62470"/>
                    <a:pt x="20810" y="66947"/>
                    <a:pt x="21012" y="73561"/>
                  </a:cubicBezTo>
                  <a:cubicBezTo>
                    <a:pt x="21093" y="75335"/>
                    <a:pt x="20931" y="77069"/>
                    <a:pt x="20609" y="78804"/>
                  </a:cubicBezTo>
                  <a:cubicBezTo>
                    <a:pt x="20326" y="80618"/>
                    <a:pt x="20165" y="81788"/>
                    <a:pt x="21375" y="82635"/>
                  </a:cubicBezTo>
                  <a:cubicBezTo>
                    <a:pt x="22343" y="83240"/>
                    <a:pt x="23553" y="83441"/>
                    <a:pt x="24642" y="83562"/>
                  </a:cubicBezTo>
                  <a:lnTo>
                    <a:pt x="25287" y="83643"/>
                  </a:lnTo>
                  <a:cubicBezTo>
                    <a:pt x="28191" y="84127"/>
                    <a:pt x="31175" y="84329"/>
                    <a:pt x="34119" y="84329"/>
                  </a:cubicBezTo>
                  <a:cubicBezTo>
                    <a:pt x="36014" y="84329"/>
                    <a:pt x="37950" y="84248"/>
                    <a:pt x="39926" y="84087"/>
                  </a:cubicBezTo>
                  <a:cubicBezTo>
                    <a:pt x="42144" y="83885"/>
                    <a:pt x="46823" y="83441"/>
                    <a:pt x="47750" y="79529"/>
                  </a:cubicBezTo>
                  <a:cubicBezTo>
                    <a:pt x="47750" y="79408"/>
                    <a:pt x="47790" y="79126"/>
                    <a:pt x="47871" y="78642"/>
                  </a:cubicBezTo>
                  <a:cubicBezTo>
                    <a:pt x="47992" y="77836"/>
                    <a:pt x="48395" y="75376"/>
                    <a:pt x="48718" y="74730"/>
                  </a:cubicBezTo>
                  <a:lnTo>
                    <a:pt x="48799" y="74730"/>
                  </a:lnTo>
                  <a:cubicBezTo>
                    <a:pt x="48839" y="74690"/>
                    <a:pt x="48879" y="74690"/>
                    <a:pt x="48920" y="74690"/>
                  </a:cubicBezTo>
                  <a:cubicBezTo>
                    <a:pt x="49605" y="74730"/>
                    <a:pt x="50331" y="74851"/>
                    <a:pt x="51138" y="74972"/>
                  </a:cubicBezTo>
                  <a:cubicBezTo>
                    <a:pt x="52470" y="75156"/>
                    <a:pt x="53934" y="75359"/>
                    <a:pt x="55355" y="75359"/>
                  </a:cubicBezTo>
                  <a:cubicBezTo>
                    <a:pt x="57373" y="75359"/>
                    <a:pt x="59306" y="74948"/>
                    <a:pt x="60655" y="73480"/>
                  </a:cubicBezTo>
                  <a:cubicBezTo>
                    <a:pt x="62390" y="71625"/>
                    <a:pt x="62793" y="68237"/>
                    <a:pt x="62994" y="66382"/>
                  </a:cubicBezTo>
                  <a:cubicBezTo>
                    <a:pt x="63115" y="65414"/>
                    <a:pt x="63438" y="62228"/>
                    <a:pt x="62511" y="61422"/>
                  </a:cubicBezTo>
                  <a:cubicBezTo>
                    <a:pt x="62345" y="61284"/>
                    <a:pt x="62142" y="61221"/>
                    <a:pt x="61927" y="61221"/>
                  </a:cubicBezTo>
                  <a:cubicBezTo>
                    <a:pt x="61828" y="61221"/>
                    <a:pt x="61725" y="61235"/>
                    <a:pt x="61623" y="61260"/>
                  </a:cubicBezTo>
                  <a:cubicBezTo>
                    <a:pt x="60763" y="61558"/>
                    <a:pt x="59875" y="61702"/>
                    <a:pt x="58995" y="61702"/>
                  </a:cubicBezTo>
                  <a:cubicBezTo>
                    <a:pt x="56658" y="61702"/>
                    <a:pt x="54373" y="60686"/>
                    <a:pt x="52791" y="58841"/>
                  </a:cubicBezTo>
                  <a:cubicBezTo>
                    <a:pt x="51702" y="57590"/>
                    <a:pt x="51380" y="56381"/>
                    <a:pt x="51622" y="55897"/>
                  </a:cubicBezTo>
                  <a:cubicBezTo>
                    <a:pt x="51647" y="55847"/>
                    <a:pt x="51720" y="55825"/>
                    <a:pt x="51830" y="55825"/>
                  </a:cubicBezTo>
                  <a:cubicBezTo>
                    <a:pt x="52430" y="55825"/>
                    <a:pt x="54117" y="56477"/>
                    <a:pt x="54969" y="56784"/>
                  </a:cubicBezTo>
                  <a:cubicBezTo>
                    <a:pt x="56582" y="57469"/>
                    <a:pt x="58276" y="57994"/>
                    <a:pt x="60010" y="58316"/>
                  </a:cubicBezTo>
                  <a:lnTo>
                    <a:pt x="60333" y="58357"/>
                  </a:lnTo>
                  <a:cubicBezTo>
                    <a:pt x="60641" y="58408"/>
                    <a:pt x="61016" y="58474"/>
                    <a:pt x="61381" y="58474"/>
                  </a:cubicBezTo>
                  <a:cubicBezTo>
                    <a:pt x="61875" y="58474"/>
                    <a:pt x="62353" y="58354"/>
                    <a:pt x="62632" y="57913"/>
                  </a:cubicBezTo>
                  <a:cubicBezTo>
                    <a:pt x="62833" y="57469"/>
                    <a:pt x="62954" y="56985"/>
                    <a:pt x="62994" y="56461"/>
                  </a:cubicBezTo>
                  <a:cubicBezTo>
                    <a:pt x="63075" y="55776"/>
                    <a:pt x="63277" y="55090"/>
                    <a:pt x="63519" y="54404"/>
                  </a:cubicBezTo>
                  <a:cubicBezTo>
                    <a:pt x="65092" y="54122"/>
                    <a:pt x="69770" y="53033"/>
                    <a:pt x="69407" y="50855"/>
                  </a:cubicBezTo>
                  <a:cubicBezTo>
                    <a:pt x="69004" y="48073"/>
                    <a:pt x="65455" y="42951"/>
                    <a:pt x="63115" y="39523"/>
                  </a:cubicBezTo>
                  <a:cubicBezTo>
                    <a:pt x="62349" y="38434"/>
                    <a:pt x="61543" y="37265"/>
                    <a:pt x="61381" y="36942"/>
                  </a:cubicBezTo>
                  <a:cubicBezTo>
                    <a:pt x="61583" y="32264"/>
                    <a:pt x="60292" y="28231"/>
                    <a:pt x="57631" y="24924"/>
                  </a:cubicBezTo>
                  <a:cubicBezTo>
                    <a:pt x="57234" y="24474"/>
                    <a:pt x="56664" y="24216"/>
                    <a:pt x="56080" y="24216"/>
                  </a:cubicBezTo>
                  <a:cubicBezTo>
                    <a:pt x="55773" y="24216"/>
                    <a:pt x="55462" y="24287"/>
                    <a:pt x="55171" y="24440"/>
                  </a:cubicBezTo>
                  <a:lnTo>
                    <a:pt x="12503" y="46702"/>
                  </a:lnTo>
                  <a:lnTo>
                    <a:pt x="29763" y="2501"/>
                  </a:lnTo>
                  <a:cubicBezTo>
                    <a:pt x="29965" y="1936"/>
                    <a:pt x="29884" y="1291"/>
                    <a:pt x="29562" y="807"/>
                  </a:cubicBezTo>
                  <a:cubicBezTo>
                    <a:pt x="29199" y="323"/>
                    <a:pt x="28634" y="0"/>
                    <a:pt x="2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5094075" y="1441925"/>
              <a:ext cx="187925" cy="137150"/>
            </a:xfrm>
            <a:custGeom>
              <a:avLst/>
              <a:gdLst/>
              <a:ahLst/>
              <a:cxnLst/>
              <a:rect l="l" t="t" r="r" b="b"/>
              <a:pathLst>
                <a:path w="7517" h="5486" extrusionOk="0">
                  <a:moveTo>
                    <a:pt x="6791" y="1"/>
                  </a:moveTo>
                  <a:cubicBezTo>
                    <a:pt x="6509" y="41"/>
                    <a:pt x="6307" y="283"/>
                    <a:pt x="6347" y="566"/>
                  </a:cubicBezTo>
                  <a:cubicBezTo>
                    <a:pt x="6468" y="1937"/>
                    <a:pt x="5984" y="4276"/>
                    <a:pt x="4169" y="4477"/>
                  </a:cubicBezTo>
                  <a:cubicBezTo>
                    <a:pt x="4140" y="4478"/>
                    <a:pt x="4111" y="4479"/>
                    <a:pt x="4082" y="4479"/>
                  </a:cubicBezTo>
                  <a:cubicBezTo>
                    <a:pt x="2668" y="4479"/>
                    <a:pt x="1460" y="3522"/>
                    <a:pt x="1104" y="2179"/>
                  </a:cubicBezTo>
                  <a:cubicBezTo>
                    <a:pt x="1022" y="1915"/>
                    <a:pt x="811" y="1799"/>
                    <a:pt x="602" y="1799"/>
                  </a:cubicBezTo>
                  <a:cubicBezTo>
                    <a:pt x="300" y="1799"/>
                    <a:pt x="1" y="2040"/>
                    <a:pt x="96" y="2421"/>
                  </a:cubicBezTo>
                  <a:cubicBezTo>
                    <a:pt x="580" y="4155"/>
                    <a:pt x="2113" y="5405"/>
                    <a:pt x="3928" y="5486"/>
                  </a:cubicBezTo>
                  <a:lnTo>
                    <a:pt x="4250" y="5486"/>
                  </a:lnTo>
                  <a:cubicBezTo>
                    <a:pt x="6509" y="5244"/>
                    <a:pt x="7517" y="2703"/>
                    <a:pt x="7355" y="485"/>
                  </a:cubicBezTo>
                  <a:cubicBezTo>
                    <a:pt x="7315" y="203"/>
                    <a:pt x="7073" y="1"/>
                    <a:pt x="6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6185200" y="2104325"/>
              <a:ext cx="156450" cy="344425"/>
            </a:xfrm>
            <a:custGeom>
              <a:avLst/>
              <a:gdLst/>
              <a:ahLst/>
              <a:cxnLst/>
              <a:rect l="l" t="t" r="r" b="b"/>
              <a:pathLst>
                <a:path w="6258" h="13777" extrusionOk="0">
                  <a:moveTo>
                    <a:pt x="4964" y="1"/>
                  </a:moveTo>
                  <a:cubicBezTo>
                    <a:pt x="4828" y="1"/>
                    <a:pt x="4690" y="65"/>
                    <a:pt x="4604" y="203"/>
                  </a:cubicBezTo>
                  <a:cubicBezTo>
                    <a:pt x="3152" y="2461"/>
                    <a:pt x="611" y="7704"/>
                    <a:pt x="208" y="10769"/>
                  </a:cubicBezTo>
                  <a:cubicBezTo>
                    <a:pt x="0" y="12663"/>
                    <a:pt x="1472" y="13776"/>
                    <a:pt x="2927" y="13776"/>
                  </a:cubicBezTo>
                  <a:cubicBezTo>
                    <a:pt x="4013" y="13776"/>
                    <a:pt x="5089" y="13156"/>
                    <a:pt x="5451" y="11777"/>
                  </a:cubicBezTo>
                  <a:cubicBezTo>
                    <a:pt x="6258" y="8833"/>
                    <a:pt x="5895" y="3066"/>
                    <a:pt x="5370" y="324"/>
                  </a:cubicBezTo>
                  <a:cubicBezTo>
                    <a:pt x="5324" y="116"/>
                    <a:pt x="5146" y="1"/>
                    <a:pt x="4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5946775" y="2078750"/>
              <a:ext cx="224225" cy="223625"/>
            </a:xfrm>
            <a:custGeom>
              <a:avLst/>
              <a:gdLst/>
              <a:ahLst/>
              <a:cxnLst/>
              <a:rect l="l" t="t" r="r" b="b"/>
              <a:pathLst>
                <a:path w="8969" h="8945" extrusionOk="0">
                  <a:moveTo>
                    <a:pt x="8565" y="0"/>
                  </a:moveTo>
                  <a:cubicBezTo>
                    <a:pt x="8530" y="0"/>
                    <a:pt x="8492" y="5"/>
                    <a:pt x="8455" y="16"/>
                  </a:cubicBezTo>
                  <a:cubicBezTo>
                    <a:pt x="6559" y="984"/>
                    <a:pt x="2688" y="3565"/>
                    <a:pt x="1195" y="5501"/>
                  </a:cubicBezTo>
                  <a:cubicBezTo>
                    <a:pt x="0" y="7094"/>
                    <a:pt x="1367" y="8944"/>
                    <a:pt x="2924" y="8944"/>
                  </a:cubicBezTo>
                  <a:cubicBezTo>
                    <a:pt x="3415" y="8944"/>
                    <a:pt x="3926" y="8759"/>
                    <a:pt x="4381" y="8324"/>
                  </a:cubicBezTo>
                  <a:cubicBezTo>
                    <a:pt x="6075" y="6630"/>
                    <a:pt x="8172" y="2476"/>
                    <a:pt x="8898" y="419"/>
                  </a:cubicBezTo>
                  <a:cubicBezTo>
                    <a:pt x="8968" y="210"/>
                    <a:pt x="8796" y="0"/>
                    <a:pt x="8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6449500" y="2115950"/>
              <a:ext cx="145950" cy="264825"/>
            </a:xfrm>
            <a:custGeom>
              <a:avLst/>
              <a:gdLst/>
              <a:ahLst/>
              <a:cxnLst/>
              <a:rect l="l" t="t" r="r" b="b"/>
              <a:pathLst>
                <a:path w="5838" h="10593" extrusionOk="0">
                  <a:moveTo>
                    <a:pt x="402" y="1"/>
                  </a:moveTo>
                  <a:cubicBezTo>
                    <a:pt x="234" y="1"/>
                    <a:pt x="68" y="117"/>
                    <a:pt x="41" y="302"/>
                  </a:cubicBezTo>
                  <a:cubicBezTo>
                    <a:pt x="1" y="2521"/>
                    <a:pt x="404" y="7118"/>
                    <a:pt x="1412" y="9336"/>
                  </a:cubicBezTo>
                  <a:cubicBezTo>
                    <a:pt x="1799" y="10214"/>
                    <a:pt x="2538" y="10593"/>
                    <a:pt x="3281" y="10593"/>
                  </a:cubicBezTo>
                  <a:cubicBezTo>
                    <a:pt x="4552" y="10593"/>
                    <a:pt x="5837" y="9487"/>
                    <a:pt x="5405" y="7884"/>
                  </a:cubicBezTo>
                  <a:cubicBezTo>
                    <a:pt x="4719" y="5545"/>
                    <a:pt x="2057" y="1714"/>
                    <a:pt x="646" y="101"/>
                  </a:cubicBezTo>
                  <a:cubicBezTo>
                    <a:pt x="577" y="32"/>
                    <a:pt x="489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6417250" y="463625"/>
              <a:ext cx="153175" cy="347200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6596200" y="600100"/>
              <a:ext cx="218175" cy="230575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6161575" y="542875"/>
              <a:ext cx="154875" cy="262125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4349375" y="1214850"/>
              <a:ext cx="177475" cy="178925"/>
            </a:xfrm>
            <a:custGeom>
              <a:avLst/>
              <a:gdLst/>
              <a:ahLst/>
              <a:cxnLst/>
              <a:rect l="l" t="t" r="r" b="b"/>
              <a:pathLst>
                <a:path w="7099" h="7157" extrusionOk="0">
                  <a:moveTo>
                    <a:pt x="2619" y="0"/>
                  </a:moveTo>
                  <a:cubicBezTo>
                    <a:pt x="2432" y="0"/>
                    <a:pt x="2259" y="138"/>
                    <a:pt x="2259" y="333"/>
                  </a:cubicBezTo>
                  <a:lnTo>
                    <a:pt x="2098" y="2188"/>
                  </a:lnTo>
                  <a:cubicBezTo>
                    <a:pt x="2057" y="2309"/>
                    <a:pt x="2017" y="2430"/>
                    <a:pt x="1896" y="2470"/>
                  </a:cubicBezTo>
                  <a:lnTo>
                    <a:pt x="283" y="3398"/>
                  </a:lnTo>
                  <a:cubicBezTo>
                    <a:pt x="0" y="3559"/>
                    <a:pt x="41" y="3922"/>
                    <a:pt x="323" y="4043"/>
                  </a:cubicBezTo>
                  <a:lnTo>
                    <a:pt x="2017" y="4769"/>
                  </a:lnTo>
                  <a:cubicBezTo>
                    <a:pt x="2138" y="4809"/>
                    <a:pt x="2219" y="4930"/>
                    <a:pt x="2219" y="5051"/>
                  </a:cubicBezTo>
                  <a:lnTo>
                    <a:pt x="2622" y="6866"/>
                  </a:lnTo>
                  <a:cubicBezTo>
                    <a:pt x="2647" y="7043"/>
                    <a:pt x="2800" y="7157"/>
                    <a:pt x="2960" y="7157"/>
                  </a:cubicBezTo>
                  <a:cubicBezTo>
                    <a:pt x="3055" y="7157"/>
                    <a:pt x="3152" y="7117"/>
                    <a:pt x="3227" y="7027"/>
                  </a:cubicBezTo>
                  <a:lnTo>
                    <a:pt x="4477" y="5616"/>
                  </a:lnTo>
                  <a:cubicBezTo>
                    <a:pt x="4558" y="5535"/>
                    <a:pt x="4679" y="5495"/>
                    <a:pt x="4759" y="5495"/>
                  </a:cubicBezTo>
                  <a:lnTo>
                    <a:pt x="6614" y="5737"/>
                  </a:lnTo>
                  <a:cubicBezTo>
                    <a:pt x="6937" y="5737"/>
                    <a:pt x="7098" y="5414"/>
                    <a:pt x="6977" y="5172"/>
                  </a:cubicBezTo>
                  <a:lnTo>
                    <a:pt x="6010" y="3559"/>
                  </a:lnTo>
                  <a:cubicBezTo>
                    <a:pt x="5969" y="3478"/>
                    <a:pt x="5969" y="3357"/>
                    <a:pt x="6010" y="3236"/>
                  </a:cubicBezTo>
                  <a:lnTo>
                    <a:pt x="6776" y="1542"/>
                  </a:lnTo>
                  <a:cubicBezTo>
                    <a:pt x="6889" y="1278"/>
                    <a:pt x="6685" y="1014"/>
                    <a:pt x="6427" y="1014"/>
                  </a:cubicBezTo>
                  <a:cubicBezTo>
                    <a:pt x="6409" y="1014"/>
                    <a:pt x="6391" y="1016"/>
                    <a:pt x="6372" y="1018"/>
                  </a:cubicBezTo>
                  <a:lnTo>
                    <a:pt x="4558" y="1462"/>
                  </a:lnTo>
                  <a:cubicBezTo>
                    <a:pt x="4437" y="1462"/>
                    <a:pt x="4316" y="1462"/>
                    <a:pt x="4235" y="1381"/>
                  </a:cubicBezTo>
                  <a:lnTo>
                    <a:pt x="2864" y="91"/>
                  </a:lnTo>
                  <a:cubicBezTo>
                    <a:pt x="2789" y="28"/>
                    <a:pt x="2702" y="0"/>
                    <a:pt x="2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5303150" y="389950"/>
              <a:ext cx="184525" cy="172225"/>
            </a:xfrm>
            <a:custGeom>
              <a:avLst/>
              <a:gdLst/>
              <a:ahLst/>
              <a:cxnLst/>
              <a:rect l="l" t="t" r="r" b="b"/>
              <a:pathLst>
                <a:path w="7381" h="6889" extrusionOk="0">
                  <a:moveTo>
                    <a:pt x="5571" y="0"/>
                  </a:moveTo>
                  <a:cubicBezTo>
                    <a:pt x="5503" y="0"/>
                    <a:pt x="5433" y="18"/>
                    <a:pt x="5364" y="57"/>
                  </a:cubicBezTo>
                  <a:lnTo>
                    <a:pt x="3751" y="944"/>
                  </a:lnTo>
                  <a:cubicBezTo>
                    <a:pt x="3691" y="985"/>
                    <a:pt x="3630" y="1005"/>
                    <a:pt x="3575" y="1005"/>
                  </a:cubicBezTo>
                  <a:cubicBezTo>
                    <a:pt x="3519" y="1005"/>
                    <a:pt x="3469" y="985"/>
                    <a:pt x="3429" y="944"/>
                  </a:cubicBezTo>
                  <a:lnTo>
                    <a:pt x="1735" y="138"/>
                  </a:lnTo>
                  <a:cubicBezTo>
                    <a:pt x="1684" y="116"/>
                    <a:pt x="1632" y="106"/>
                    <a:pt x="1583" y="106"/>
                  </a:cubicBezTo>
                  <a:cubicBezTo>
                    <a:pt x="1361" y="106"/>
                    <a:pt x="1178" y="310"/>
                    <a:pt x="1211" y="541"/>
                  </a:cubicBezTo>
                  <a:lnTo>
                    <a:pt x="1614" y="2356"/>
                  </a:lnTo>
                  <a:cubicBezTo>
                    <a:pt x="1614" y="2477"/>
                    <a:pt x="1574" y="2598"/>
                    <a:pt x="1493" y="2678"/>
                  </a:cubicBezTo>
                  <a:lnTo>
                    <a:pt x="202" y="4009"/>
                  </a:lnTo>
                  <a:cubicBezTo>
                    <a:pt x="1" y="4251"/>
                    <a:pt x="122" y="4614"/>
                    <a:pt x="404" y="4655"/>
                  </a:cubicBezTo>
                  <a:lnTo>
                    <a:pt x="225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9" y="6711"/>
                  </a:lnTo>
                  <a:cubicBezTo>
                    <a:pt x="3487" y="6828"/>
                    <a:pt x="3601" y="6888"/>
                    <a:pt x="3722" y="6888"/>
                  </a:cubicBezTo>
                  <a:cubicBezTo>
                    <a:pt x="3852" y="6888"/>
                    <a:pt x="3990" y="6818"/>
                    <a:pt x="4074" y="6671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60" y="4413"/>
                    <a:pt x="7381" y="4050"/>
                    <a:pt x="7139" y="3848"/>
                  </a:cubicBezTo>
                  <a:lnTo>
                    <a:pt x="5768" y="2557"/>
                  </a:lnTo>
                  <a:cubicBezTo>
                    <a:pt x="5687" y="2477"/>
                    <a:pt x="5647" y="2356"/>
                    <a:pt x="5647" y="2275"/>
                  </a:cubicBezTo>
                  <a:lnTo>
                    <a:pt x="5929" y="420"/>
                  </a:lnTo>
                  <a:cubicBezTo>
                    <a:pt x="5960" y="175"/>
                    <a:pt x="5781" y="0"/>
                    <a:pt x="5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4887775" y="880950"/>
              <a:ext cx="184525" cy="172350"/>
            </a:xfrm>
            <a:custGeom>
              <a:avLst/>
              <a:gdLst/>
              <a:ahLst/>
              <a:cxnLst/>
              <a:rect l="l" t="t" r="r" b="b"/>
              <a:pathLst>
                <a:path w="7381" h="6894" extrusionOk="0">
                  <a:moveTo>
                    <a:pt x="5570" y="1"/>
                  </a:moveTo>
                  <a:cubicBezTo>
                    <a:pt x="5503" y="1"/>
                    <a:pt x="5432" y="18"/>
                    <a:pt x="5364" y="57"/>
                  </a:cubicBezTo>
                  <a:lnTo>
                    <a:pt x="3751" y="945"/>
                  </a:lnTo>
                  <a:cubicBezTo>
                    <a:pt x="3690" y="985"/>
                    <a:pt x="3630" y="1005"/>
                    <a:pt x="3574" y="1005"/>
                  </a:cubicBezTo>
                  <a:cubicBezTo>
                    <a:pt x="3519" y="1005"/>
                    <a:pt x="3468" y="985"/>
                    <a:pt x="3428" y="945"/>
                  </a:cubicBezTo>
                  <a:lnTo>
                    <a:pt x="1734" y="138"/>
                  </a:lnTo>
                  <a:cubicBezTo>
                    <a:pt x="1690" y="116"/>
                    <a:pt x="1644" y="106"/>
                    <a:pt x="1598" y="106"/>
                  </a:cubicBezTo>
                  <a:cubicBezTo>
                    <a:pt x="1389" y="106"/>
                    <a:pt x="1184" y="310"/>
                    <a:pt x="1250" y="541"/>
                  </a:cubicBezTo>
                  <a:lnTo>
                    <a:pt x="1613" y="2356"/>
                  </a:lnTo>
                  <a:cubicBezTo>
                    <a:pt x="1613" y="2477"/>
                    <a:pt x="1573" y="2598"/>
                    <a:pt x="1492" y="2679"/>
                  </a:cubicBezTo>
                  <a:lnTo>
                    <a:pt x="202" y="4050"/>
                  </a:lnTo>
                  <a:cubicBezTo>
                    <a:pt x="0" y="4252"/>
                    <a:pt x="121" y="4574"/>
                    <a:pt x="444" y="4614"/>
                  </a:cubicBezTo>
                  <a:lnTo>
                    <a:pt x="229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8" y="6712"/>
                  </a:lnTo>
                  <a:cubicBezTo>
                    <a:pt x="3489" y="6833"/>
                    <a:pt x="3620" y="6893"/>
                    <a:pt x="3751" y="6893"/>
                  </a:cubicBezTo>
                  <a:cubicBezTo>
                    <a:pt x="3882" y="6893"/>
                    <a:pt x="4013" y="6833"/>
                    <a:pt x="4073" y="6712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59" y="4413"/>
                    <a:pt x="7380" y="4050"/>
                    <a:pt x="7138" y="3848"/>
                  </a:cubicBezTo>
                  <a:lnTo>
                    <a:pt x="5767" y="2598"/>
                  </a:lnTo>
                  <a:cubicBezTo>
                    <a:pt x="5687" y="2477"/>
                    <a:pt x="5646" y="2396"/>
                    <a:pt x="5646" y="2275"/>
                  </a:cubicBezTo>
                  <a:lnTo>
                    <a:pt x="5929" y="420"/>
                  </a:lnTo>
                  <a:cubicBezTo>
                    <a:pt x="5959" y="176"/>
                    <a:pt x="5781" y="1"/>
                    <a:pt x="5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5072275" y="596325"/>
              <a:ext cx="343750" cy="333475"/>
            </a:xfrm>
            <a:custGeom>
              <a:avLst/>
              <a:gdLst/>
              <a:ahLst/>
              <a:cxnLst/>
              <a:rect l="l" t="t" r="r" b="b"/>
              <a:pathLst>
                <a:path w="13750" h="13339" extrusionOk="0">
                  <a:moveTo>
                    <a:pt x="3903" y="4494"/>
                  </a:moveTo>
                  <a:cubicBezTo>
                    <a:pt x="4103" y="4494"/>
                    <a:pt x="4215" y="4596"/>
                    <a:pt x="4154" y="4828"/>
                  </a:cubicBezTo>
                  <a:cubicBezTo>
                    <a:pt x="3993" y="5595"/>
                    <a:pt x="3388" y="6200"/>
                    <a:pt x="2581" y="6361"/>
                  </a:cubicBezTo>
                  <a:cubicBezTo>
                    <a:pt x="2299" y="6361"/>
                    <a:pt x="2097" y="6079"/>
                    <a:pt x="2218" y="5796"/>
                  </a:cubicBezTo>
                  <a:cubicBezTo>
                    <a:pt x="2528" y="5037"/>
                    <a:pt x="3445" y="4494"/>
                    <a:pt x="3903" y="4494"/>
                  </a:cubicBezTo>
                  <a:close/>
                  <a:moveTo>
                    <a:pt x="8314" y="8939"/>
                  </a:moveTo>
                  <a:cubicBezTo>
                    <a:pt x="8339" y="8939"/>
                    <a:pt x="8364" y="8940"/>
                    <a:pt x="8389" y="8942"/>
                  </a:cubicBezTo>
                  <a:cubicBezTo>
                    <a:pt x="9285" y="9017"/>
                    <a:pt x="8072" y="10751"/>
                    <a:pt x="7375" y="10751"/>
                  </a:cubicBezTo>
                  <a:cubicBezTo>
                    <a:pt x="7319" y="10751"/>
                    <a:pt x="7267" y="10740"/>
                    <a:pt x="7219" y="10716"/>
                  </a:cubicBezTo>
                  <a:cubicBezTo>
                    <a:pt x="6708" y="10441"/>
                    <a:pt x="7347" y="8939"/>
                    <a:pt x="8314" y="8939"/>
                  </a:cubicBezTo>
                  <a:close/>
                  <a:moveTo>
                    <a:pt x="1589" y="1"/>
                  </a:moveTo>
                  <a:cubicBezTo>
                    <a:pt x="905" y="1"/>
                    <a:pt x="473" y="794"/>
                    <a:pt x="1130" y="1158"/>
                  </a:cubicBezTo>
                  <a:cubicBezTo>
                    <a:pt x="1533" y="1400"/>
                    <a:pt x="2702" y="1642"/>
                    <a:pt x="3348" y="2247"/>
                  </a:cubicBezTo>
                  <a:cubicBezTo>
                    <a:pt x="4316" y="3094"/>
                    <a:pt x="3428" y="3094"/>
                    <a:pt x="2702" y="3497"/>
                  </a:cubicBezTo>
                  <a:cubicBezTo>
                    <a:pt x="1170" y="4264"/>
                    <a:pt x="0" y="5958"/>
                    <a:pt x="1291" y="7208"/>
                  </a:cubicBezTo>
                  <a:cubicBezTo>
                    <a:pt x="1645" y="7562"/>
                    <a:pt x="2079" y="7718"/>
                    <a:pt x="2534" y="7718"/>
                  </a:cubicBezTo>
                  <a:cubicBezTo>
                    <a:pt x="3687" y="7718"/>
                    <a:pt x="4971" y="6712"/>
                    <a:pt x="5404" y="5353"/>
                  </a:cubicBezTo>
                  <a:cubicBezTo>
                    <a:pt x="5551" y="4863"/>
                    <a:pt x="5609" y="4641"/>
                    <a:pt x="5812" y="4641"/>
                  </a:cubicBezTo>
                  <a:cubicBezTo>
                    <a:pt x="5943" y="4641"/>
                    <a:pt x="6136" y="4734"/>
                    <a:pt x="6453" y="4909"/>
                  </a:cubicBezTo>
                  <a:cubicBezTo>
                    <a:pt x="7381" y="5393"/>
                    <a:pt x="8106" y="6119"/>
                    <a:pt x="8510" y="7046"/>
                  </a:cubicBezTo>
                  <a:cubicBezTo>
                    <a:pt x="8832" y="7772"/>
                    <a:pt x="7985" y="7530"/>
                    <a:pt x="7058" y="8216"/>
                  </a:cubicBezTo>
                  <a:cubicBezTo>
                    <a:pt x="6050" y="8942"/>
                    <a:pt x="5243" y="10595"/>
                    <a:pt x="6211" y="11563"/>
                  </a:cubicBezTo>
                  <a:cubicBezTo>
                    <a:pt x="6525" y="11820"/>
                    <a:pt x="6900" y="11956"/>
                    <a:pt x="7278" y="11956"/>
                  </a:cubicBezTo>
                  <a:cubicBezTo>
                    <a:pt x="7434" y="11956"/>
                    <a:pt x="7591" y="11933"/>
                    <a:pt x="7744" y="11886"/>
                  </a:cubicBezTo>
                  <a:cubicBezTo>
                    <a:pt x="9826" y="11301"/>
                    <a:pt x="9823" y="9359"/>
                    <a:pt x="10284" y="9359"/>
                  </a:cubicBezTo>
                  <a:cubicBezTo>
                    <a:pt x="10332" y="9359"/>
                    <a:pt x="10385" y="9380"/>
                    <a:pt x="10446" y="9426"/>
                  </a:cubicBezTo>
                  <a:cubicBezTo>
                    <a:pt x="12744" y="11200"/>
                    <a:pt x="11010" y="12813"/>
                    <a:pt x="11736" y="13257"/>
                  </a:cubicBezTo>
                  <a:cubicBezTo>
                    <a:pt x="11825" y="13312"/>
                    <a:pt x="11913" y="13338"/>
                    <a:pt x="11999" y="13338"/>
                  </a:cubicBezTo>
                  <a:cubicBezTo>
                    <a:pt x="13046" y="13338"/>
                    <a:pt x="13750" y="9514"/>
                    <a:pt x="10768" y="8135"/>
                  </a:cubicBezTo>
                  <a:cubicBezTo>
                    <a:pt x="9800" y="7692"/>
                    <a:pt x="10244" y="7369"/>
                    <a:pt x="9599" y="6240"/>
                  </a:cubicBezTo>
                  <a:cubicBezTo>
                    <a:pt x="8873" y="4869"/>
                    <a:pt x="7663" y="3820"/>
                    <a:pt x="6171" y="3336"/>
                  </a:cubicBezTo>
                  <a:cubicBezTo>
                    <a:pt x="4719" y="2852"/>
                    <a:pt x="5364" y="916"/>
                    <a:pt x="1815" y="29"/>
                  </a:cubicBezTo>
                  <a:cubicBezTo>
                    <a:pt x="1738" y="10"/>
                    <a:pt x="1662" y="1"/>
                    <a:pt x="1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4680450" y="237650"/>
              <a:ext cx="292525" cy="343825"/>
            </a:xfrm>
            <a:custGeom>
              <a:avLst/>
              <a:gdLst/>
              <a:ahLst/>
              <a:cxnLst/>
              <a:rect l="l" t="t" r="r" b="b"/>
              <a:pathLst>
                <a:path w="11701" h="13753" extrusionOk="0">
                  <a:moveTo>
                    <a:pt x="8094" y="4589"/>
                  </a:moveTo>
                  <a:cubicBezTo>
                    <a:pt x="8705" y="4589"/>
                    <a:pt x="9852" y="5336"/>
                    <a:pt x="9705" y="5867"/>
                  </a:cubicBezTo>
                  <a:cubicBezTo>
                    <a:pt x="9645" y="6023"/>
                    <a:pt x="9452" y="6097"/>
                    <a:pt x="9209" y="6097"/>
                  </a:cubicBezTo>
                  <a:cubicBezTo>
                    <a:pt x="8637" y="6097"/>
                    <a:pt x="7785" y="5687"/>
                    <a:pt x="7729" y="4979"/>
                  </a:cubicBezTo>
                  <a:lnTo>
                    <a:pt x="7729" y="4939"/>
                  </a:lnTo>
                  <a:cubicBezTo>
                    <a:pt x="7718" y="4690"/>
                    <a:pt x="7870" y="4589"/>
                    <a:pt x="8094" y="4589"/>
                  </a:cubicBezTo>
                  <a:close/>
                  <a:moveTo>
                    <a:pt x="4351" y="9778"/>
                  </a:moveTo>
                  <a:cubicBezTo>
                    <a:pt x="4361" y="9778"/>
                    <a:pt x="4371" y="9778"/>
                    <a:pt x="4381" y="9779"/>
                  </a:cubicBezTo>
                  <a:cubicBezTo>
                    <a:pt x="5188" y="9819"/>
                    <a:pt x="5873" y="10343"/>
                    <a:pt x="6115" y="11110"/>
                  </a:cubicBezTo>
                  <a:cubicBezTo>
                    <a:pt x="6150" y="11354"/>
                    <a:pt x="5973" y="11569"/>
                    <a:pt x="5767" y="11569"/>
                  </a:cubicBezTo>
                  <a:cubicBezTo>
                    <a:pt x="5736" y="11569"/>
                    <a:pt x="5704" y="11564"/>
                    <a:pt x="5672" y="11553"/>
                  </a:cubicBezTo>
                  <a:cubicBezTo>
                    <a:pt x="4517" y="11314"/>
                    <a:pt x="3598" y="9778"/>
                    <a:pt x="4351" y="9778"/>
                  </a:cubicBezTo>
                  <a:close/>
                  <a:moveTo>
                    <a:pt x="10108" y="0"/>
                  </a:moveTo>
                  <a:cubicBezTo>
                    <a:pt x="8852" y="0"/>
                    <a:pt x="7135" y="703"/>
                    <a:pt x="6599" y="2681"/>
                  </a:cubicBezTo>
                  <a:cubicBezTo>
                    <a:pt x="6317" y="3729"/>
                    <a:pt x="5914" y="3326"/>
                    <a:pt x="4906" y="4173"/>
                  </a:cubicBezTo>
                  <a:cubicBezTo>
                    <a:pt x="3655" y="5100"/>
                    <a:pt x="2849" y="6472"/>
                    <a:pt x="2607" y="8004"/>
                  </a:cubicBezTo>
                  <a:cubicBezTo>
                    <a:pt x="2365" y="9496"/>
                    <a:pt x="348" y="9214"/>
                    <a:pt x="26" y="12844"/>
                  </a:cubicBezTo>
                  <a:cubicBezTo>
                    <a:pt x="0" y="13378"/>
                    <a:pt x="377" y="13752"/>
                    <a:pt x="739" y="13752"/>
                  </a:cubicBezTo>
                  <a:cubicBezTo>
                    <a:pt x="950" y="13752"/>
                    <a:pt x="1157" y="13625"/>
                    <a:pt x="1276" y="13328"/>
                  </a:cubicBezTo>
                  <a:cubicBezTo>
                    <a:pt x="1478" y="12924"/>
                    <a:pt x="1518" y="11755"/>
                    <a:pt x="1962" y="10989"/>
                  </a:cubicBezTo>
                  <a:cubicBezTo>
                    <a:pt x="2195" y="10618"/>
                    <a:pt x="2368" y="10476"/>
                    <a:pt x="2513" y="10476"/>
                  </a:cubicBezTo>
                  <a:cubicBezTo>
                    <a:pt x="2794" y="10476"/>
                    <a:pt x="2973" y="11007"/>
                    <a:pt x="3292" y="11432"/>
                  </a:cubicBezTo>
                  <a:cubicBezTo>
                    <a:pt x="3961" y="12306"/>
                    <a:pt x="4957" y="12984"/>
                    <a:pt x="5853" y="12984"/>
                  </a:cubicBezTo>
                  <a:cubicBezTo>
                    <a:pt x="6362" y="12984"/>
                    <a:pt x="6839" y="12765"/>
                    <a:pt x="7204" y="12239"/>
                  </a:cubicBezTo>
                  <a:cubicBezTo>
                    <a:pt x="8213" y="10747"/>
                    <a:pt x="6680" y="8770"/>
                    <a:pt x="4704" y="8448"/>
                  </a:cubicBezTo>
                  <a:cubicBezTo>
                    <a:pt x="3857" y="8367"/>
                    <a:pt x="3817" y="8367"/>
                    <a:pt x="4099" y="7480"/>
                  </a:cubicBezTo>
                  <a:cubicBezTo>
                    <a:pt x="4422" y="6512"/>
                    <a:pt x="5027" y="5665"/>
                    <a:pt x="5873" y="5100"/>
                  </a:cubicBezTo>
                  <a:cubicBezTo>
                    <a:pt x="5995" y="5029"/>
                    <a:pt x="6091" y="4997"/>
                    <a:pt x="6171" y="4997"/>
                  </a:cubicBezTo>
                  <a:cubicBezTo>
                    <a:pt x="6547" y="4997"/>
                    <a:pt x="6588" y="5694"/>
                    <a:pt x="7285" y="6391"/>
                  </a:cubicBezTo>
                  <a:cubicBezTo>
                    <a:pt x="7799" y="6905"/>
                    <a:pt x="8598" y="7284"/>
                    <a:pt x="9335" y="7284"/>
                  </a:cubicBezTo>
                  <a:cubicBezTo>
                    <a:pt x="9871" y="7284"/>
                    <a:pt x="10374" y="7084"/>
                    <a:pt x="10713" y="6593"/>
                  </a:cubicBezTo>
                  <a:cubicBezTo>
                    <a:pt x="10955" y="6149"/>
                    <a:pt x="10995" y="5544"/>
                    <a:pt x="10794" y="5060"/>
                  </a:cubicBezTo>
                  <a:cubicBezTo>
                    <a:pt x="9785" y="2923"/>
                    <a:pt x="7567" y="3487"/>
                    <a:pt x="7930" y="2802"/>
                  </a:cubicBezTo>
                  <a:cubicBezTo>
                    <a:pt x="8736" y="1285"/>
                    <a:pt x="9708" y="1161"/>
                    <a:pt x="10439" y="1161"/>
                  </a:cubicBezTo>
                  <a:cubicBezTo>
                    <a:pt x="10583" y="1161"/>
                    <a:pt x="10717" y="1166"/>
                    <a:pt x="10839" y="1166"/>
                  </a:cubicBezTo>
                  <a:cubicBezTo>
                    <a:pt x="11152" y="1166"/>
                    <a:pt x="11383" y="1134"/>
                    <a:pt x="11479" y="906"/>
                  </a:cubicBezTo>
                  <a:cubicBezTo>
                    <a:pt x="11701" y="377"/>
                    <a:pt x="11028" y="0"/>
                    <a:pt x="10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4577525" y="774450"/>
              <a:ext cx="184250" cy="428675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4866600" y="642400"/>
              <a:ext cx="117975" cy="100800"/>
            </a:xfrm>
            <a:custGeom>
              <a:avLst/>
              <a:gdLst/>
              <a:ahLst/>
              <a:cxnLst/>
              <a:rect l="l" t="t" r="r" b="b"/>
              <a:pathLst>
                <a:path w="4719" h="4032" extrusionOk="0">
                  <a:moveTo>
                    <a:pt x="2017" y="1"/>
                  </a:moveTo>
                  <a:cubicBezTo>
                    <a:pt x="887" y="1"/>
                    <a:pt x="0" y="888"/>
                    <a:pt x="0" y="2017"/>
                  </a:cubicBezTo>
                  <a:cubicBezTo>
                    <a:pt x="0" y="3218"/>
                    <a:pt x="998" y="4031"/>
                    <a:pt x="2030" y="4031"/>
                  </a:cubicBezTo>
                  <a:cubicBezTo>
                    <a:pt x="2523" y="4031"/>
                    <a:pt x="3024" y="3846"/>
                    <a:pt x="3428" y="3429"/>
                  </a:cubicBezTo>
                  <a:cubicBezTo>
                    <a:pt x="4719" y="2179"/>
                    <a:pt x="3791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5500775" y="708950"/>
              <a:ext cx="116975" cy="100800"/>
            </a:xfrm>
            <a:custGeom>
              <a:avLst/>
              <a:gdLst/>
              <a:ahLst/>
              <a:cxnLst/>
              <a:rect l="l" t="t" r="r" b="b"/>
              <a:pathLst>
                <a:path w="4679" h="4032" extrusionOk="0">
                  <a:moveTo>
                    <a:pt x="2017" y="1"/>
                  </a:moveTo>
                  <a:cubicBezTo>
                    <a:pt x="887" y="1"/>
                    <a:pt x="0" y="888"/>
                    <a:pt x="0" y="2017"/>
                  </a:cubicBezTo>
                  <a:cubicBezTo>
                    <a:pt x="0" y="3218"/>
                    <a:pt x="979" y="4031"/>
                    <a:pt x="2012" y="4031"/>
                  </a:cubicBezTo>
                  <a:cubicBezTo>
                    <a:pt x="2505" y="4031"/>
                    <a:pt x="3011" y="3846"/>
                    <a:pt x="3428" y="3429"/>
                  </a:cubicBezTo>
                  <a:cubicBezTo>
                    <a:pt x="4678" y="2178"/>
                    <a:pt x="3791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5091425" y="270375"/>
              <a:ext cx="118000" cy="101000"/>
            </a:xfrm>
            <a:custGeom>
              <a:avLst/>
              <a:gdLst/>
              <a:ahLst/>
              <a:cxnLst/>
              <a:rect l="l" t="t" r="r" b="b"/>
              <a:pathLst>
                <a:path w="4720" h="4040" extrusionOk="0">
                  <a:moveTo>
                    <a:pt x="2017" y="1"/>
                  </a:moveTo>
                  <a:cubicBezTo>
                    <a:pt x="928" y="1"/>
                    <a:pt x="1" y="888"/>
                    <a:pt x="1" y="2017"/>
                  </a:cubicBezTo>
                  <a:cubicBezTo>
                    <a:pt x="1" y="3238"/>
                    <a:pt x="987" y="4040"/>
                    <a:pt x="2013" y="4040"/>
                  </a:cubicBezTo>
                  <a:cubicBezTo>
                    <a:pt x="2512" y="4040"/>
                    <a:pt x="3020" y="3850"/>
                    <a:pt x="3429" y="3429"/>
                  </a:cubicBezTo>
                  <a:cubicBezTo>
                    <a:pt x="4719" y="2178"/>
                    <a:pt x="3832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</p:grpSp>
      <p:sp>
        <p:nvSpPr>
          <p:cNvPr id="30" name="Google Shape;1764;p37"/>
          <p:cNvSpPr txBox="1">
            <a:spLocks/>
          </p:cNvSpPr>
          <p:nvPr/>
        </p:nvSpPr>
        <p:spPr>
          <a:xfrm>
            <a:off x="1686078" y="2779099"/>
            <a:ext cx="470089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2400" dirty="0"/>
              <a:t>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Google Shape;1764;p37"/>
              <p:cNvSpPr txBox="1">
                <a:spLocks/>
              </p:cNvSpPr>
              <p:nvPr/>
            </p:nvSpPr>
            <p:spPr>
              <a:xfrm>
                <a:off x="942520" y="2550191"/>
                <a:ext cx="470089" cy="416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" sz="2400" dirty="0"/>
              </a:p>
            </p:txBody>
          </p:sp>
        </mc:Choice>
        <mc:Fallback xmlns="">
          <p:sp>
            <p:nvSpPr>
              <p:cNvPr id="31" name="Google Shape;1764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20" y="2550191"/>
                <a:ext cx="470089" cy="416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225797" y="3192924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764;p37"/>
          <p:cNvSpPr txBox="1">
            <a:spLocks/>
          </p:cNvSpPr>
          <p:nvPr/>
        </p:nvSpPr>
        <p:spPr>
          <a:xfrm>
            <a:off x="4065593" y="2165761"/>
            <a:ext cx="2986420" cy="40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2800" dirty="0">
                <a:solidFill>
                  <a:srgbClr val="002060"/>
                </a:solidFill>
                <a:latin typeface="HLT Gioviale" panose="02000505000000020003" pitchFamily="2" charset="0"/>
              </a:rPr>
              <a:t>2 nhân 4 bằng 8, </a:t>
            </a:r>
          </a:p>
        </p:txBody>
      </p:sp>
      <p:sp>
        <p:nvSpPr>
          <p:cNvPr id="36" name="Google Shape;1764;p37"/>
          <p:cNvSpPr txBox="1">
            <a:spLocks/>
          </p:cNvSpPr>
          <p:nvPr/>
        </p:nvSpPr>
        <p:spPr>
          <a:xfrm>
            <a:off x="1675856" y="3296359"/>
            <a:ext cx="470089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" name="Down Arrow 4"/>
          <p:cNvSpPr/>
          <p:nvPr/>
        </p:nvSpPr>
        <p:spPr>
          <a:xfrm>
            <a:off x="2013270" y="2037181"/>
            <a:ext cx="92999" cy="19668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8" name="Google Shape;1764;p37"/>
          <p:cNvSpPr txBox="1">
            <a:spLocks/>
          </p:cNvSpPr>
          <p:nvPr/>
        </p:nvSpPr>
        <p:spPr>
          <a:xfrm>
            <a:off x="6990581" y="2165761"/>
            <a:ext cx="132054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" sz="2800" dirty="0">
                <a:solidFill>
                  <a:srgbClr val="FF0000"/>
                </a:solidFill>
                <a:latin typeface="HLT Gioviale" panose="02000505000000020003" pitchFamily="2" charset="0"/>
              </a:rPr>
              <a:t>viết 8.</a:t>
            </a:r>
          </a:p>
        </p:txBody>
      </p:sp>
      <p:sp>
        <p:nvSpPr>
          <p:cNvPr id="39" name="Google Shape;1764;p37"/>
          <p:cNvSpPr txBox="1">
            <a:spLocks/>
          </p:cNvSpPr>
          <p:nvPr/>
        </p:nvSpPr>
        <p:spPr>
          <a:xfrm>
            <a:off x="4065593" y="2710117"/>
            <a:ext cx="2986420" cy="40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2800" dirty="0">
                <a:solidFill>
                  <a:srgbClr val="002060"/>
                </a:solidFill>
                <a:latin typeface="HLT Gioviale" panose="02000505000000020003" pitchFamily="2" charset="0"/>
              </a:rPr>
              <a:t>2 nhân 3 bằng 6, </a:t>
            </a:r>
          </a:p>
        </p:txBody>
      </p:sp>
      <p:sp>
        <p:nvSpPr>
          <p:cNvPr id="40" name="Google Shape;1764;p37"/>
          <p:cNvSpPr txBox="1">
            <a:spLocks/>
          </p:cNvSpPr>
          <p:nvPr/>
        </p:nvSpPr>
        <p:spPr>
          <a:xfrm>
            <a:off x="1528148" y="3290242"/>
            <a:ext cx="4145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Google Shape;1764;p37"/>
          <p:cNvSpPr txBox="1">
            <a:spLocks/>
          </p:cNvSpPr>
          <p:nvPr/>
        </p:nvSpPr>
        <p:spPr>
          <a:xfrm>
            <a:off x="6990581" y="2710117"/>
            <a:ext cx="132054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" sz="2800" dirty="0">
                <a:solidFill>
                  <a:srgbClr val="FF0000"/>
                </a:solidFill>
                <a:latin typeface="HLT Gioviale" panose="02000505000000020003" pitchFamily="2" charset="0"/>
              </a:rPr>
              <a:t>viết 6.</a:t>
            </a:r>
          </a:p>
        </p:txBody>
      </p:sp>
      <p:sp>
        <p:nvSpPr>
          <p:cNvPr id="42" name="Google Shape;1764;p37"/>
          <p:cNvSpPr txBox="1">
            <a:spLocks/>
          </p:cNvSpPr>
          <p:nvPr/>
        </p:nvSpPr>
        <p:spPr>
          <a:xfrm>
            <a:off x="4065592" y="3231958"/>
            <a:ext cx="3071684" cy="40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2800" dirty="0">
                <a:solidFill>
                  <a:srgbClr val="002060"/>
                </a:solidFill>
                <a:latin typeface="HLT Gioviale" panose="02000505000000020003" pitchFamily="2" charset="0"/>
              </a:rPr>
              <a:t>2 nhân 0 bằng 0, </a:t>
            </a:r>
          </a:p>
        </p:txBody>
      </p:sp>
      <p:sp>
        <p:nvSpPr>
          <p:cNvPr id="43" name="Google Shape;1764;p37"/>
          <p:cNvSpPr txBox="1">
            <a:spLocks/>
          </p:cNvSpPr>
          <p:nvPr/>
        </p:nvSpPr>
        <p:spPr>
          <a:xfrm>
            <a:off x="1330096" y="3284125"/>
            <a:ext cx="4145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24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44" name="Google Shape;1764;p37"/>
          <p:cNvSpPr txBox="1">
            <a:spLocks/>
          </p:cNvSpPr>
          <p:nvPr/>
        </p:nvSpPr>
        <p:spPr>
          <a:xfrm>
            <a:off x="6990581" y="3236388"/>
            <a:ext cx="132054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" sz="2800" dirty="0">
                <a:solidFill>
                  <a:srgbClr val="FF0000"/>
                </a:solidFill>
                <a:latin typeface="HLT Gioviale" panose="02000505000000020003" pitchFamily="2" charset="0"/>
              </a:rPr>
              <a:t>viết 0.</a:t>
            </a:r>
          </a:p>
        </p:txBody>
      </p:sp>
      <p:sp>
        <p:nvSpPr>
          <p:cNvPr id="45" name="Google Shape;1765;p37"/>
          <p:cNvSpPr txBox="1">
            <a:spLocks/>
          </p:cNvSpPr>
          <p:nvPr/>
        </p:nvSpPr>
        <p:spPr>
          <a:xfrm>
            <a:off x="832876" y="3921818"/>
            <a:ext cx="3086994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5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z="2800" dirty="0"/>
              <a:t>1034 x 2 = 2068</a:t>
            </a:r>
          </a:p>
        </p:txBody>
      </p:sp>
      <p:sp>
        <p:nvSpPr>
          <p:cNvPr id="47" name="Google Shape;1764;p37"/>
          <p:cNvSpPr txBox="1">
            <a:spLocks/>
          </p:cNvSpPr>
          <p:nvPr/>
        </p:nvSpPr>
        <p:spPr>
          <a:xfrm>
            <a:off x="4065592" y="3676194"/>
            <a:ext cx="3071684" cy="40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2800" dirty="0">
                <a:solidFill>
                  <a:srgbClr val="002060"/>
                </a:solidFill>
                <a:latin typeface="HLT Gioviale" panose="02000505000000020003" pitchFamily="2" charset="0"/>
              </a:rPr>
              <a:t>2 nhân 1 bằng 2, </a:t>
            </a:r>
          </a:p>
        </p:txBody>
      </p:sp>
      <p:sp>
        <p:nvSpPr>
          <p:cNvPr id="48" name="Google Shape;1764;p37"/>
          <p:cNvSpPr txBox="1">
            <a:spLocks/>
          </p:cNvSpPr>
          <p:nvPr/>
        </p:nvSpPr>
        <p:spPr>
          <a:xfrm>
            <a:off x="6877167" y="3680624"/>
            <a:ext cx="132054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" sz="2800" dirty="0">
                <a:solidFill>
                  <a:srgbClr val="FF0000"/>
                </a:solidFill>
                <a:latin typeface="HLT Gioviale" panose="02000505000000020003" pitchFamily="2" charset="0"/>
              </a:rPr>
              <a:t>viết 2.</a:t>
            </a:r>
          </a:p>
        </p:txBody>
      </p:sp>
      <p:sp>
        <p:nvSpPr>
          <p:cNvPr id="49" name="Google Shape;1764;p37"/>
          <p:cNvSpPr txBox="1">
            <a:spLocks/>
          </p:cNvSpPr>
          <p:nvPr/>
        </p:nvSpPr>
        <p:spPr>
          <a:xfrm>
            <a:off x="1181112" y="3285533"/>
            <a:ext cx="292707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2400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3.45679E-6 L -0.02448 0.0012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124 L -0.04913 0.0037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45679E-6 L -0.06527 0.0009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5" grpId="0" animBg="1"/>
      <p:bldP spid="5" grpId="1" animBg="1"/>
      <p:bldP spid="5" grpId="2" animBg="1"/>
      <p:bldP spid="5" grpId="3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37"/>
          <p:cNvSpPr txBox="1">
            <a:spLocks noGrp="1"/>
          </p:cNvSpPr>
          <p:nvPr>
            <p:ph type="subTitle" idx="1"/>
          </p:nvPr>
        </p:nvSpPr>
        <p:spPr>
          <a:xfrm>
            <a:off x="1277404" y="2165760"/>
            <a:ext cx="902188" cy="5620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2125</a:t>
            </a:r>
            <a:endParaRPr sz="3200" dirty="0"/>
          </a:p>
        </p:txBody>
      </p:sp>
      <p:sp>
        <p:nvSpPr>
          <p:cNvPr id="1765" name="Google Shape;1765;p37"/>
          <p:cNvSpPr txBox="1">
            <a:spLocks noGrp="1"/>
          </p:cNvSpPr>
          <p:nvPr>
            <p:ph type="title"/>
          </p:nvPr>
        </p:nvSpPr>
        <p:spPr>
          <a:xfrm>
            <a:off x="2932528" y="971883"/>
            <a:ext cx="3657900" cy="6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a) 2125 x 3 = ?</a:t>
            </a:r>
            <a:endParaRPr dirty="0"/>
          </a:p>
        </p:txBody>
      </p:sp>
      <p:grpSp>
        <p:nvGrpSpPr>
          <p:cNvPr id="1766" name="Google Shape;1766;p37"/>
          <p:cNvGrpSpPr/>
          <p:nvPr/>
        </p:nvGrpSpPr>
        <p:grpSpPr>
          <a:xfrm>
            <a:off x="848032" y="650533"/>
            <a:ext cx="1773983" cy="1255560"/>
            <a:chOff x="3850300" y="237650"/>
            <a:chExt cx="3239450" cy="2312350"/>
          </a:xfrm>
        </p:grpSpPr>
        <p:sp>
          <p:nvSpPr>
            <p:cNvPr id="1767" name="Google Shape;1767;p37"/>
            <p:cNvSpPr/>
            <p:nvPr/>
          </p:nvSpPr>
          <p:spPr>
            <a:xfrm>
              <a:off x="5506825" y="869850"/>
              <a:ext cx="1559750" cy="1153200"/>
            </a:xfrm>
            <a:custGeom>
              <a:avLst/>
              <a:gdLst/>
              <a:ahLst/>
              <a:cxnLst/>
              <a:rect l="l" t="t" r="r" b="b"/>
              <a:pathLst>
                <a:path w="62390" h="46128" extrusionOk="0">
                  <a:moveTo>
                    <a:pt x="32405" y="1"/>
                  </a:moveTo>
                  <a:cubicBezTo>
                    <a:pt x="25988" y="1"/>
                    <a:pt x="19522" y="1770"/>
                    <a:pt x="14196" y="5744"/>
                  </a:cubicBezTo>
                  <a:cubicBezTo>
                    <a:pt x="5122" y="12519"/>
                    <a:pt x="4678" y="20343"/>
                    <a:pt x="7179" y="27522"/>
                  </a:cubicBezTo>
                  <a:cubicBezTo>
                    <a:pt x="7905" y="29458"/>
                    <a:pt x="8429" y="31434"/>
                    <a:pt x="8752" y="33450"/>
                  </a:cubicBezTo>
                  <a:cubicBezTo>
                    <a:pt x="8913" y="34620"/>
                    <a:pt x="8993" y="35789"/>
                    <a:pt x="8873" y="36999"/>
                  </a:cubicBezTo>
                  <a:cubicBezTo>
                    <a:pt x="8375" y="42470"/>
                    <a:pt x="4058" y="43081"/>
                    <a:pt x="1663" y="43081"/>
                  </a:cubicBezTo>
                  <a:cubicBezTo>
                    <a:pt x="974" y="43081"/>
                    <a:pt x="444" y="43030"/>
                    <a:pt x="210" y="43030"/>
                  </a:cubicBezTo>
                  <a:cubicBezTo>
                    <a:pt x="136" y="43030"/>
                    <a:pt x="91" y="43035"/>
                    <a:pt x="81" y="43048"/>
                  </a:cubicBezTo>
                  <a:cubicBezTo>
                    <a:pt x="0" y="43169"/>
                    <a:pt x="121" y="43210"/>
                    <a:pt x="242" y="43290"/>
                  </a:cubicBezTo>
                  <a:cubicBezTo>
                    <a:pt x="3033" y="45458"/>
                    <a:pt x="5878" y="46128"/>
                    <a:pt x="9451" y="46128"/>
                  </a:cubicBezTo>
                  <a:cubicBezTo>
                    <a:pt x="10266" y="46128"/>
                    <a:pt x="11119" y="46093"/>
                    <a:pt x="12018" y="46033"/>
                  </a:cubicBezTo>
                  <a:cubicBezTo>
                    <a:pt x="14236" y="45872"/>
                    <a:pt x="16333" y="44783"/>
                    <a:pt x="19076" y="43452"/>
                  </a:cubicBezTo>
                  <a:cubicBezTo>
                    <a:pt x="19791" y="43105"/>
                    <a:pt x="20625" y="42968"/>
                    <a:pt x="21574" y="42968"/>
                  </a:cubicBezTo>
                  <a:cubicBezTo>
                    <a:pt x="25157" y="42968"/>
                    <a:pt x="30366" y="44925"/>
                    <a:pt x="36928" y="44925"/>
                  </a:cubicBezTo>
                  <a:cubicBezTo>
                    <a:pt x="38324" y="44925"/>
                    <a:pt x="39781" y="44836"/>
                    <a:pt x="41297" y="44621"/>
                  </a:cubicBezTo>
                  <a:cubicBezTo>
                    <a:pt x="51662" y="43210"/>
                    <a:pt x="58759" y="36838"/>
                    <a:pt x="60978" y="26473"/>
                  </a:cubicBezTo>
                  <a:cubicBezTo>
                    <a:pt x="62389" y="19980"/>
                    <a:pt x="60373" y="14213"/>
                    <a:pt x="56340" y="9777"/>
                  </a:cubicBezTo>
                  <a:cubicBezTo>
                    <a:pt x="50857" y="3698"/>
                    <a:pt x="41682" y="1"/>
                    <a:pt x="32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7"/>
            <p:cNvSpPr/>
            <p:nvPr/>
          </p:nvSpPr>
          <p:spPr>
            <a:xfrm>
              <a:off x="5506825" y="1114250"/>
              <a:ext cx="1559750" cy="908800"/>
            </a:xfrm>
            <a:custGeom>
              <a:avLst/>
              <a:gdLst/>
              <a:ahLst/>
              <a:cxnLst/>
              <a:rect l="l" t="t" r="r" b="b"/>
              <a:pathLst>
                <a:path w="62390" h="36352" extrusionOk="0">
                  <a:moveTo>
                    <a:pt x="56340" y="1"/>
                  </a:moveTo>
                  <a:cubicBezTo>
                    <a:pt x="52186" y="2380"/>
                    <a:pt x="54444" y="6897"/>
                    <a:pt x="55210" y="10204"/>
                  </a:cubicBezTo>
                  <a:cubicBezTo>
                    <a:pt x="57711" y="21053"/>
                    <a:pt x="47387" y="29643"/>
                    <a:pt x="36699" y="29804"/>
                  </a:cubicBezTo>
                  <a:cubicBezTo>
                    <a:pt x="36610" y="29806"/>
                    <a:pt x="36521" y="29806"/>
                    <a:pt x="36432" y="29806"/>
                  </a:cubicBezTo>
                  <a:cubicBezTo>
                    <a:pt x="31691" y="29806"/>
                    <a:pt x="27178" y="27726"/>
                    <a:pt x="22665" y="26578"/>
                  </a:cubicBezTo>
                  <a:cubicBezTo>
                    <a:pt x="20755" y="26121"/>
                    <a:pt x="18802" y="25892"/>
                    <a:pt x="16852" y="25892"/>
                  </a:cubicBezTo>
                  <a:cubicBezTo>
                    <a:pt x="14149" y="25892"/>
                    <a:pt x="11449" y="26333"/>
                    <a:pt x="8873" y="27223"/>
                  </a:cubicBezTo>
                  <a:cubicBezTo>
                    <a:pt x="8375" y="32694"/>
                    <a:pt x="4058" y="33305"/>
                    <a:pt x="1663" y="33305"/>
                  </a:cubicBezTo>
                  <a:cubicBezTo>
                    <a:pt x="974" y="33305"/>
                    <a:pt x="444" y="33254"/>
                    <a:pt x="210" y="33254"/>
                  </a:cubicBezTo>
                  <a:cubicBezTo>
                    <a:pt x="136" y="33254"/>
                    <a:pt x="91" y="33259"/>
                    <a:pt x="81" y="33272"/>
                  </a:cubicBezTo>
                  <a:cubicBezTo>
                    <a:pt x="0" y="33393"/>
                    <a:pt x="121" y="33434"/>
                    <a:pt x="242" y="33514"/>
                  </a:cubicBezTo>
                  <a:cubicBezTo>
                    <a:pt x="3033" y="35682"/>
                    <a:pt x="5878" y="36352"/>
                    <a:pt x="9451" y="36352"/>
                  </a:cubicBezTo>
                  <a:cubicBezTo>
                    <a:pt x="10266" y="36352"/>
                    <a:pt x="11119" y="36317"/>
                    <a:pt x="12018" y="36257"/>
                  </a:cubicBezTo>
                  <a:cubicBezTo>
                    <a:pt x="14236" y="36096"/>
                    <a:pt x="16333" y="35007"/>
                    <a:pt x="19076" y="33676"/>
                  </a:cubicBezTo>
                  <a:cubicBezTo>
                    <a:pt x="19791" y="33329"/>
                    <a:pt x="20625" y="33192"/>
                    <a:pt x="21574" y="33192"/>
                  </a:cubicBezTo>
                  <a:cubicBezTo>
                    <a:pt x="25157" y="33192"/>
                    <a:pt x="30366" y="35149"/>
                    <a:pt x="36928" y="35149"/>
                  </a:cubicBezTo>
                  <a:cubicBezTo>
                    <a:pt x="38324" y="35149"/>
                    <a:pt x="39781" y="35060"/>
                    <a:pt x="41297" y="34845"/>
                  </a:cubicBezTo>
                  <a:cubicBezTo>
                    <a:pt x="51662" y="33434"/>
                    <a:pt x="58759" y="27062"/>
                    <a:pt x="60978" y="16697"/>
                  </a:cubicBezTo>
                  <a:cubicBezTo>
                    <a:pt x="62389" y="10204"/>
                    <a:pt x="60373" y="4437"/>
                    <a:pt x="56340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7"/>
            <p:cNvSpPr/>
            <p:nvPr/>
          </p:nvSpPr>
          <p:spPr>
            <a:xfrm>
              <a:off x="5764375" y="956500"/>
              <a:ext cx="597450" cy="462225"/>
            </a:xfrm>
            <a:custGeom>
              <a:avLst/>
              <a:gdLst/>
              <a:ahLst/>
              <a:cxnLst/>
              <a:rect l="l" t="t" r="r" b="b"/>
              <a:pathLst>
                <a:path w="23898" h="18489" extrusionOk="0">
                  <a:moveTo>
                    <a:pt x="21955" y="0"/>
                  </a:moveTo>
                  <a:cubicBezTo>
                    <a:pt x="12400" y="0"/>
                    <a:pt x="296" y="5931"/>
                    <a:pt x="22" y="17684"/>
                  </a:cubicBezTo>
                  <a:cubicBezTo>
                    <a:pt x="0" y="18197"/>
                    <a:pt x="410" y="18488"/>
                    <a:pt x="816" y="18488"/>
                  </a:cubicBezTo>
                  <a:cubicBezTo>
                    <a:pt x="1142" y="18488"/>
                    <a:pt x="1465" y="18299"/>
                    <a:pt x="1555" y="17885"/>
                  </a:cubicBezTo>
                  <a:cubicBezTo>
                    <a:pt x="1555" y="17886"/>
                    <a:pt x="1555" y="17886"/>
                    <a:pt x="1555" y="17886"/>
                  </a:cubicBezTo>
                  <a:cubicBezTo>
                    <a:pt x="1562" y="17886"/>
                    <a:pt x="2578" y="12347"/>
                    <a:pt x="6636" y="8731"/>
                  </a:cubicBezTo>
                  <a:cubicBezTo>
                    <a:pt x="10871" y="4738"/>
                    <a:pt x="17283" y="2601"/>
                    <a:pt x="23010" y="1552"/>
                  </a:cubicBezTo>
                  <a:cubicBezTo>
                    <a:pt x="23897" y="1391"/>
                    <a:pt x="23816" y="20"/>
                    <a:pt x="22889" y="20"/>
                  </a:cubicBezTo>
                  <a:cubicBezTo>
                    <a:pt x="22581" y="7"/>
                    <a:pt x="22269" y="0"/>
                    <a:pt x="21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7"/>
            <p:cNvSpPr/>
            <p:nvPr/>
          </p:nvSpPr>
          <p:spPr>
            <a:xfrm>
              <a:off x="5493700" y="857125"/>
              <a:ext cx="1596050" cy="1177675"/>
            </a:xfrm>
            <a:custGeom>
              <a:avLst/>
              <a:gdLst/>
              <a:ahLst/>
              <a:cxnLst/>
              <a:rect l="l" t="t" r="r" b="b"/>
              <a:pathLst>
                <a:path w="63842" h="47107" extrusionOk="0">
                  <a:moveTo>
                    <a:pt x="32857" y="1008"/>
                  </a:moveTo>
                  <a:cubicBezTo>
                    <a:pt x="39647" y="1008"/>
                    <a:pt x="46276" y="3025"/>
                    <a:pt x="51259" y="6213"/>
                  </a:cubicBezTo>
                  <a:cubicBezTo>
                    <a:pt x="59204" y="11335"/>
                    <a:pt x="62793" y="18836"/>
                    <a:pt x="61059" y="26902"/>
                  </a:cubicBezTo>
                  <a:cubicBezTo>
                    <a:pt x="58881" y="36903"/>
                    <a:pt x="52025" y="43235"/>
                    <a:pt x="41741" y="44646"/>
                  </a:cubicBezTo>
                  <a:cubicBezTo>
                    <a:pt x="40280" y="44849"/>
                    <a:pt x="38872" y="44933"/>
                    <a:pt x="37521" y="44933"/>
                  </a:cubicBezTo>
                  <a:cubicBezTo>
                    <a:pt x="33764" y="44933"/>
                    <a:pt x="30444" y="44282"/>
                    <a:pt x="27626" y="43719"/>
                  </a:cubicBezTo>
                  <a:cubicBezTo>
                    <a:pt x="25548" y="43308"/>
                    <a:pt x="23716" y="42955"/>
                    <a:pt x="22148" y="42955"/>
                  </a:cubicBezTo>
                  <a:cubicBezTo>
                    <a:pt x="21098" y="42955"/>
                    <a:pt x="20167" y="43113"/>
                    <a:pt x="19359" y="43517"/>
                  </a:cubicBezTo>
                  <a:lnTo>
                    <a:pt x="19117" y="43638"/>
                  </a:lnTo>
                  <a:cubicBezTo>
                    <a:pt x="16576" y="44888"/>
                    <a:pt x="14560" y="45897"/>
                    <a:pt x="12503" y="46018"/>
                  </a:cubicBezTo>
                  <a:cubicBezTo>
                    <a:pt x="11590" y="46078"/>
                    <a:pt x="10726" y="46115"/>
                    <a:pt x="9901" y="46115"/>
                  </a:cubicBezTo>
                  <a:cubicBezTo>
                    <a:pt x="6900" y="46115"/>
                    <a:pt x="4422" y="45632"/>
                    <a:pt x="2017" y="44082"/>
                  </a:cubicBezTo>
                  <a:cubicBezTo>
                    <a:pt x="3751" y="44082"/>
                    <a:pt x="6776" y="43799"/>
                    <a:pt x="8551" y="41460"/>
                  </a:cubicBezTo>
                  <a:cubicBezTo>
                    <a:pt x="10567" y="38758"/>
                    <a:pt x="10446" y="34201"/>
                    <a:pt x="8188" y="27869"/>
                  </a:cubicBezTo>
                  <a:cubicBezTo>
                    <a:pt x="5163" y="19320"/>
                    <a:pt x="7421" y="12383"/>
                    <a:pt x="15044" y="6656"/>
                  </a:cubicBezTo>
                  <a:cubicBezTo>
                    <a:pt x="20366" y="2679"/>
                    <a:pt x="26678" y="1008"/>
                    <a:pt x="32857" y="1008"/>
                  </a:cubicBezTo>
                  <a:close/>
                  <a:moveTo>
                    <a:pt x="32854" y="0"/>
                  </a:moveTo>
                  <a:cubicBezTo>
                    <a:pt x="26467" y="0"/>
                    <a:pt x="19943" y="1731"/>
                    <a:pt x="14439" y="5850"/>
                  </a:cubicBezTo>
                  <a:cubicBezTo>
                    <a:pt x="6494" y="11778"/>
                    <a:pt x="4114" y="19279"/>
                    <a:pt x="7260" y="28192"/>
                  </a:cubicBezTo>
                  <a:cubicBezTo>
                    <a:pt x="9398" y="34201"/>
                    <a:pt x="9599" y="38395"/>
                    <a:pt x="7744" y="40855"/>
                  </a:cubicBezTo>
                  <a:cubicBezTo>
                    <a:pt x="6296" y="42776"/>
                    <a:pt x="3888" y="43074"/>
                    <a:pt x="2269" y="43074"/>
                  </a:cubicBezTo>
                  <a:cubicBezTo>
                    <a:pt x="1814" y="43074"/>
                    <a:pt x="1422" y="43051"/>
                    <a:pt x="1130" y="43033"/>
                  </a:cubicBezTo>
                  <a:cubicBezTo>
                    <a:pt x="990" y="43022"/>
                    <a:pt x="870" y="43013"/>
                    <a:pt x="766" y="43013"/>
                  </a:cubicBezTo>
                  <a:cubicBezTo>
                    <a:pt x="513" y="43013"/>
                    <a:pt x="357" y="43063"/>
                    <a:pt x="243" y="43235"/>
                  </a:cubicBezTo>
                  <a:cubicBezTo>
                    <a:pt x="1" y="43557"/>
                    <a:pt x="122" y="44001"/>
                    <a:pt x="444" y="44162"/>
                  </a:cubicBezTo>
                  <a:lnTo>
                    <a:pt x="767" y="43799"/>
                  </a:lnTo>
                  <a:lnTo>
                    <a:pt x="444" y="44203"/>
                  </a:lnTo>
                  <a:cubicBezTo>
                    <a:pt x="3388" y="46461"/>
                    <a:pt x="6373" y="47106"/>
                    <a:pt x="9962" y="47106"/>
                  </a:cubicBezTo>
                  <a:cubicBezTo>
                    <a:pt x="10809" y="47106"/>
                    <a:pt x="11656" y="47106"/>
                    <a:pt x="12583" y="47066"/>
                  </a:cubicBezTo>
                  <a:cubicBezTo>
                    <a:pt x="14842" y="46864"/>
                    <a:pt x="16939" y="45856"/>
                    <a:pt x="19560" y="44525"/>
                  </a:cubicBezTo>
                  <a:lnTo>
                    <a:pt x="19802" y="44404"/>
                  </a:lnTo>
                  <a:cubicBezTo>
                    <a:pt x="20447" y="44089"/>
                    <a:pt x="21215" y="43964"/>
                    <a:pt x="22095" y="43964"/>
                  </a:cubicBezTo>
                  <a:cubicBezTo>
                    <a:pt x="23581" y="43964"/>
                    <a:pt x="25388" y="44322"/>
                    <a:pt x="27465" y="44727"/>
                  </a:cubicBezTo>
                  <a:cubicBezTo>
                    <a:pt x="30342" y="45291"/>
                    <a:pt x="33721" y="45941"/>
                    <a:pt x="37570" y="45941"/>
                  </a:cubicBezTo>
                  <a:cubicBezTo>
                    <a:pt x="38954" y="45941"/>
                    <a:pt x="40399" y="45857"/>
                    <a:pt x="41903" y="45655"/>
                  </a:cubicBezTo>
                  <a:cubicBezTo>
                    <a:pt x="52630" y="44162"/>
                    <a:pt x="59768" y="37589"/>
                    <a:pt x="62027" y="27103"/>
                  </a:cubicBezTo>
                  <a:cubicBezTo>
                    <a:pt x="63842" y="18634"/>
                    <a:pt x="60131" y="10730"/>
                    <a:pt x="51824" y="5366"/>
                  </a:cubicBezTo>
                  <a:cubicBezTo>
                    <a:pt x="46679" y="2077"/>
                    <a:pt x="39849" y="0"/>
                    <a:pt x="32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7"/>
            <p:cNvSpPr/>
            <p:nvPr/>
          </p:nvSpPr>
          <p:spPr>
            <a:xfrm>
              <a:off x="4130600" y="1059700"/>
              <a:ext cx="1449850" cy="1478050"/>
            </a:xfrm>
            <a:custGeom>
              <a:avLst/>
              <a:gdLst/>
              <a:ahLst/>
              <a:cxnLst/>
              <a:rect l="l" t="t" r="r" b="b"/>
              <a:pathLst>
                <a:path w="57994" h="59122" extrusionOk="0">
                  <a:moveTo>
                    <a:pt x="44871" y="0"/>
                  </a:moveTo>
                  <a:cubicBezTo>
                    <a:pt x="44642" y="0"/>
                    <a:pt x="44411" y="54"/>
                    <a:pt x="44201" y="167"/>
                  </a:cubicBezTo>
                  <a:lnTo>
                    <a:pt x="323" y="23073"/>
                  </a:lnTo>
                  <a:cubicBezTo>
                    <a:pt x="0" y="23275"/>
                    <a:pt x="1734" y="27348"/>
                    <a:pt x="1896" y="27752"/>
                  </a:cubicBezTo>
                  <a:cubicBezTo>
                    <a:pt x="4880" y="34285"/>
                    <a:pt x="10002" y="39326"/>
                    <a:pt x="10324" y="48844"/>
                  </a:cubicBezTo>
                  <a:cubicBezTo>
                    <a:pt x="10486" y="54329"/>
                    <a:pt x="8751" y="56385"/>
                    <a:pt x="10445" y="57515"/>
                  </a:cubicBezTo>
                  <a:cubicBezTo>
                    <a:pt x="11454" y="58200"/>
                    <a:pt x="12946" y="58281"/>
                    <a:pt x="14156" y="58442"/>
                  </a:cubicBezTo>
                  <a:cubicBezTo>
                    <a:pt x="17111" y="58889"/>
                    <a:pt x="20081" y="59122"/>
                    <a:pt x="23058" y="59122"/>
                  </a:cubicBezTo>
                  <a:cubicBezTo>
                    <a:pt x="24915" y="59122"/>
                    <a:pt x="26774" y="59031"/>
                    <a:pt x="28634" y="58845"/>
                  </a:cubicBezTo>
                  <a:cubicBezTo>
                    <a:pt x="30731" y="58684"/>
                    <a:pt x="33231" y="58321"/>
                    <a:pt x="34764" y="56869"/>
                  </a:cubicBezTo>
                  <a:cubicBezTo>
                    <a:pt x="35369" y="56305"/>
                    <a:pt x="35812" y="55538"/>
                    <a:pt x="36014" y="54691"/>
                  </a:cubicBezTo>
                  <a:cubicBezTo>
                    <a:pt x="36135" y="54127"/>
                    <a:pt x="36659" y="49731"/>
                    <a:pt x="37304" y="49449"/>
                  </a:cubicBezTo>
                  <a:lnTo>
                    <a:pt x="37345" y="49449"/>
                  </a:lnTo>
                  <a:cubicBezTo>
                    <a:pt x="39289" y="49560"/>
                    <a:pt x="41829" y="50155"/>
                    <a:pt x="44180" y="50155"/>
                  </a:cubicBezTo>
                  <a:cubicBezTo>
                    <a:pt x="46071" y="50155"/>
                    <a:pt x="47840" y="49771"/>
                    <a:pt x="49080" y="48440"/>
                  </a:cubicBezTo>
                  <a:cubicBezTo>
                    <a:pt x="50492" y="46908"/>
                    <a:pt x="50815" y="44851"/>
                    <a:pt x="51137" y="42915"/>
                  </a:cubicBezTo>
                  <a:cubicBezTo>
                    <a:pt x="51379" y="41383"/>
                    <a:pt x="52145" y="39286"/>
                    <a:pt x="51299" y="37834"/>
                  </a:cubicBezTo>
                  <a:cubicBezTo>
                    <a:pt x="50969" y="37285"/>
                    <a:pt x="50590" y="37118"/>
                    <a:pt x="50180" y="37118"/>
                  </a:cubicBezTo>
                  <a:cubicBezTo>
                    <a:pt x="49686" y="37118"/>
                    <a:pt x="49147" y="37361"/>
                    <a:pt x="48597" y="37471"/>
                  </a:cubicBezTo>
                  <a:cubicBezTo>
                    <a:pt x="48273" y="37526"/>
                    <a:pt x="47946" y="37552"/>
                    <a:pt x="47617" y="37552"/>
                  </a:cubicBezTo>
                  <a:cubicBezTo>
                    <a:pt x="43351" y="37552"/>
                    <a:pt x="38843" y="33187"/>
                    <a:pt x="39966" y="30978"/>
                  </a:cubicBezTo>
                  <a:cubicBezTo>
                    <a:pt x="40082" y="30739"/>
                    <a:pt x="40326" y="30639"/>
                    <a:pt x="40670" y="30639"/>
                  </a:cubicBezTo>
                  <a:cubicBezTo>
                    <a:pt x="42234" y="30639"/>
                    <a:pt x="45862" y="32711"/>
                    <a:pt x="48838" y="33075"/>
                  </a:cubicBezTo>
                  <a:cubicBezTo>
                    <a:pt x="49153" y="33120"/>
                    <a:pt x="49667" y="33240"/>
                    <a:pt x="50124" y="33240"/>
                  </a:cubicBezTo>
                  <a:cubicBezTo>
                    <a:pt x="50488" y="33240"/>
                    <a:pt x="50815" y="33164"/>
                    <a:pt x="50976" y="32914"/>
                  </a:cubicBezTo>
                  <a:cubicBezTo>
                    <a:pt x="51258" y="32470"/>
                    <a:pt x="51460" y="29244"/>
                    <a:pt x="52145" y="29203"/>
                  </a:cubicBezTo>
                  <a:cubicBezTo>
                    <a:pt x="53476" y="29163"/>
                    <a:pt x="57993" y="27873"/>
                    <a:pt x="57751" y="26179"/>
                  </a:cubicBezTo>
                  <a:cubicBezTo>
                    <a:pt x="57106" y="22348"/>
                    <a:pt x="49645" y="12911"/>
                    <a:pt x="49685" y="12265"/>
                  </a:cubicBezTo>
                  <a:cubicBezTo>
                    <a:pt x="49887" y="7264"/>
                    <a:pt x="48395" y="3433"/>
                    <a:pt x="46015" y="529"/>
                  </a:cubicBezTo>
                  <a:cubicBezTo>
                    <a:pt x="45726" y="188"/>
                    <a:pt x="45300" y="0"/>
                    <a:pt x="448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7"/>
            <p:cNvSpPr/>
            <p:nvPr/>
          </p:nvSpPr>
          <p:spPr>
            <a:xfrm>
              <a:off x="3863400" y="454850"/>
              <a:ext cx="726800" cy="1181700"/>
            </a:xfrm>
            <a:custGeom>
              <a:avLst/>
              <a:gdLst/>
              <a:ahLst/>
              <a:cxnLst/>
              <a:rect l="l" t="t" r="r" b="b"/>
              <a:pathLst>
                <a:path w="29072" h="47268" extrusionOk="0">
                  <a:moveTo>
                    <a:pt x="27561" y="1"/>
                  </a:moveTo>
                  <a:cubicBezTo>
                    <a:pt x="27543" y="1"/>
                    <a:pt x="27524" y="1"/>
                    <a:pt x="27505" y="2"/>
                  </a:cubicBezTo>
                  <a:cubicBezTo>
                    <a:pt x="24198" y="82"/>
                    <a:pt x="20932" y="889"/>
                    <a:pt x="17907" y="2260"/>
                  </a:cubicBezTo>
                  <a:cubicBezTo>
                    <a:pt x="8631" y="6414"/>
                    <a:pt x="606" y="14803"/>
                    <a:pt x="283" y="25449"/>
                  </a:cubicBezTo>
                  <a:cubicBezTo>
                    <a:pt x="1" y="33878"/>
                    <a:pt x="4316" y="42226"/>
                    <a:pt x="11051" y="47267"/>
                  </a:cubicBezTo>
                  <a:lnTo>
                    <a:pt x="28755" y="1817"/>
                  </a:lnTo>
                  <a:cubicBezTo>
                    <a:pt x="29072" y="947"/>
                    <a:pt x="28459" y="1"/>
                    <a:pt x="27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7"/>
            <p:cNvSpPr/>
            <p:nvPr/>
          </p:nvSpPr>
          <p:spPr>
            <a:xfrm>
              <a:off x="3932975" y="668125"/>
              <a:ext cx="373000" cy="609525"/>
            </a:xfrm>
            <a:custGeom>
              <a:avLst/>
              <a:gdLst/>
              <a:ahLst/>
              <a:cxnLst/>
              <a:rect l="l" t="t" r="r" b="b"/>
              <a:pathLst>
                <a:path w="14920" h="24381" extrusionOk="0">
                  <a:moveTo>
                    <a:pt x="13853" y="0"/>
                  </a:moveTo>
                  <a:cubicBezTo>
                    <a:pt x="13756" y="0"/>
                    <a:pt x="13655" y="19"/>
                    <a:pt x="13551" y="61"/>
                  </a:cubicBezTo>
                  <a:cubicBezTo>
                    <a:pt x="5284" y="3892"/>
                    <a:pt x="1" y="14378"/>
                    <a:pt x="4759" y="23976"/>
                  </a:cubicBezTo>
                  <a:cubicBezTo>
                    <a:pt x="4907" y="24257"/>
                    <a:pt x="5170" y="24381"/>
                    <a:pt x="5434" y="24381"/>
                  </a:cubicBezTo>
                  <a:cubicBezTo>
                    <a:pt x="5890" y="24381"/>
                    <a:pt x="6354" y="24013"/>
                    <a:pt x="6252" y="23452"/>
                  </a:cubicBezTo>
                  <a:cubicBezTo>
                    <a:pt x="5768" y="21395"/>
                    <a:pt x="5526" y="19298"/>
                    <a:pt x="5526" y="17201"/>
                  </a:cubicBezTo>
                  <a:cubicBezTo>
                    <a:pt x="5889" y="7643"/>
                    <a:pt x="13430" y="2360"/>
                    <a:pt x="14358" y="1351"/>
                  </a:cubicBezTo>
                  <a:cubicBezTo>
                    <a:pt x="14920" y="860"/>
                    <a:pt x="14503" y="0"/>
                    <a:pt x="138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7"/>
            <p:cNvSpPr/>
            <p:nvPr/>
          </p:nvSpPr>
          <p:spPr>
            <a:xfrm>
              <a:off x="4589675" y="2120475"/>
              <a:ext cx="473550" cy="360975"/>
            </a:xfrm>
            <a:custGeom>
              <a:avLst/>
              <a:gdLst/>
              <a:ahLst/>
              <a:cxnLst/>
              <a:rect l="l" t="t" r="r" b="b"/>
              <a:pathLst>
                <a:path w="18942" h="14439" extrusionOk="0">
                  <a:moveTo>
                    <a:pt x="857" y="1"/>
                  </a:moveTo>
                  <a:cubicBezTo>
                    <a:pt x="0" y="1"/>
                    <a:pt x="461" y="2952"/>
                    <a:pt x="3132" y="7219"/>
                  </a:cubicBezTo>
                  <a:cubicBezTo>
                    <a:pt x="6157" y="12059"/>
                    <a:pt x="12690" y="14116"/>
                    <a:pt x="16401" y="14438"/>
                  </a:cubicBezTo>
                  <a:cubicBezTo>
                    <a:pt x="17006" y="13874"/>
                    <a:pt x="17449" y="13107"/>
                    <a:pt x="17651" y="12260"/>
                  </a:cubicBezTo>
                  <a:cubicBezTo>
                    <a:pt x="17772" y="11696"/>
                    <a:pt x="18296" y="7300"/>
                    <a:pt x="18941" y="7018"/>
                  </a:cubicBezTo>
                  <a:cubicBezTo>
                    <a:pt x="16280" y="6614"/>
                    <a:pt x="5754" y="4759"/>
                    <a:pt x="1681" y="525"/>
                  </a:cubicBezTo>
                  <a:cubicBezTo>
                    <a:pt x="1339" y="168"/>
                    <a:pt x="1061" y="1"/>
                    <a:pt x="857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7"/>
            <p:cNvSpPr/>
            <p:nvPr/>
          </p:nvSpPr>
          <p:spPr>
            <a:xfrm>
              <a:off x="3850300" y="441775"/>
              <a:ext cx="1744250" cy="2108225"/>
            </a:xfrm>
            <a:custGeom>
              <a:avLst/>
              <a:gdLst/>
              <a:ahLst/>
              <a:cxnLst/>
              <a:rect l="l" t="t" r="r" b="b"/>
              <a:pathLst>
                <a:path w="69770" h="84329" extrusionOk="0">
                  <a:moveTo>
                    <a:pt x="28029" y="1009"/>
                  </a:moveTo>
                  <a:cubicBezTo>
                    <a:pt x="28634" y="1009"/>
                    <a:pt x="28997" y="1614"/>
                    <a:pt x="28796" y="2138"/>
                  </a:cubicBezTo>
                  <a:lnTo>
                    <a:pt x="11333" y="46944"/>
                  </a:lnTo>
                  <a:cubicBezTo>
                    <a:pt x="4840" y="41862"/>
                    <a:pt x="1009" y="33877"/>
                    <a:pt x="1291" y="25972"/>
                  </a:cubicBezTo>
                  <a:cubicBezTo>
                    <a:pt x="1654" y="14761"/>
                    <a:pt x="10486" y="6897"/>
                    <a:pt x="18633" y="3227"/>
                  </a:cubicBezTo>
                  <a:cubicBezTo>
                    <a:pt x="21577" y="1896"/>
                    <a:pt x="24803" y="1130"/>
                    <a:pt x="28029" y="1009"/>
                  </a:cubicBezTo>
                  <a:close/>
                  <a:moveTo>
                    <a:pt x="56076" y="25219"/>
                  </a:moveTo>
                  <a:cubicBezTo>
                    <a:pt x="56361" y="25219"/>
                    <a:pt x="56643" y="25336"/>
                    <a:pt x="56824" y="25569"/>
                  </a:cubicBezTo>
                  <a:cubicBezTo>
                    <a:pt x="59365" y="28674"/>
                    <a:pt x="60575" y="32506"/>
                    <a:pt x="60373" y="36942"/>
                  </a:cubicBezTo>
                  <a:cubicBezTo>
                    <a:pt x="60373" y="37305"/>
                    <a:pt x="60534" y="37628"/>
                    <a:pt x="62269" y="40088"/>
                  </a:cubicBezTo>
                  <a:cubicBezTo>
                    <a:pt x="64406" y="43233"/>
                    <a:pt x="67995" y="48476"/>
                    <a:pt x="68399" y="50976"/>
                  </a:cubicBezTo>
                  <a:cubicBezTo>
                    <a:pt x="68560" y="51904"/>
                    <a:pt x="65858" y="52953"/>
                    <a:pt x="63277" y="53437"/>
                  </a:cubicBezTo>
                  <a:lnTo>
                    <a:pt x="63277" y="53396"/>
                  </a:lnTo>
                  <a:cubicBezTo>
                    <a:pt x="62551" y="53558"/>
                    <a:pt x="62309" y="54566"/>
                    <a:pt x="62027" y="56260"/>
                  </a:cubicBezTo>
                  <a:cubicBezTo>
                    <a:pt x="61946" y="56663"/>
                    <a:pt x="61865" y="57026"/>
                    <a:pt x="61785" y="57348"/>
                  </a:cubicBezTo>
                  <a:cubicBezTo>
                    <a:pt x="61744" y="57409"/>
                    <a:pt x="61613" y="57439"/>
                    <a:pt x="61396" y="57439"/>
                  </a:cubicBezTo>
                  <a:cubicBezTo>
                    <a:pt x="61180" y="57439"/>
                    <a:pt x="60877" y="57409"/>
                    <a:pt x="60494" y="57348"/>
                  </a:cubicBezTo>
                  <a:lnTo>
                    <a:pt x="60131" y="57268"/>
                  </a:lnTo>
                  <a:cubicBezTo>
                    <a:pt x="58518" y="56985"/>
                    <a:pt x="56905" y="56502"/>
                    <a:pt x="55372" y="55856"/>
                  </a:cubicBezTo>
                  <a:cubicBezTo>
                    <a:pt x="53908" y="55286"/>
                    <a:pt x="52719" y="54822"/>
                    <a:pt x="51880" y="54822"/>
                  </a:cubicBezTo>
                  <a:cubicBezTo>
                    <a:pt x="51355" y="54822"/>
                    <a:pt x="50967" y="55003"/>
                    <a:pt x="50734" y="55453"/>
                  </a:cubicBezTo>
                  <a:cubicBezTo>
                    <a:pt x="50251" y="56461"/>
                    <a:pt x="50734" y="58034"/>
                    <a:pt x="52025" y="59526"/>
                  </a:cubicBezTo>
                  <a:cubicBezTo>
                    <a:pt x="53798" y="61595"/>
                    <a:pt x="56373" y="62732"/>
                    <a:pt x="59018" y="62732"/>
                  </a:cubicBezTo>
                  <a:cubicBezTo>
                    <a:pt x="59983" y="62732"/>
                    <a:pt x="60957" y="62581"/>
                    <a:pt x="61906" y="62269"/>
                  </a:cubicBezTo>
                  <a:cubicBezTo>
                    <a:pt x="62188" y="62672"/>
                    <a:pt x="62228" y="64688"/>
                    <a:pt x="62027" y="66302"/>
                  </a:cubicBezTo>
                  <a:cubicBezTo>
                    <a:pt x="61825" y="67995"/>
                    <a:pt x="61422" y="71222"/>
                    <a:pt x="59929" y="72835"/>
                  </a:cubicBezTo>
                  <a:cubicBezTo>
                    <a:pt x="58831" y="74047"/>
                    <a:pt x="57201" y="74403"/>
                    <a:pt x="55429" y="74403"/>
                  </a:cubicBezTo>
                  <a:cubicBezTo>
                    <a:pt x="54077" y="74403"/>
                    <a:pt x="52643" y="74196"/>
                    <a:pt x="51299" y="74004"/>
                  </a:cubicBezTo>
                  <a:cubicBezTo>
                    <a:pt x="50331" y="73843"/>
                    <a:pt x="49444" y="73722"/>
                    <a:pt x="48597" y="73682"/>
                  </a:cubicBezTo>
                  <a:lnTo>
                    <a:pt x="48516" y="73682"/>
                  </a:lnTo>
                  <a:cubicBezTo>
                    <a:pt x="36256" y="71585"/>
                    <a:pt x="31054" y="66826"/>
                    <a:pt x="30973" y="66745"/>
                  </a:cubicBezTo>
                  <a:cubicBezTo>
                    <a:pt x="30872" y="66664"/>
                    <a:pt x="30751" y="66624"/>
                    <a:pt x="30631" y="66624"/>
                  </a:cubicBezTo>
                  <a:cubicBezTo>
                    <a:pt x="30510" y="66624"/>
                    <a:pt x="30389" y="66664"/>
                    <a:pt x="30288" y="66745"/>
                  </a:cubicBezTo>
                  <a:cubicBezTo>
                    <a:pt x="30086" y="66947"/>
                    <a:pt x="30086" y="67269"/>
                    <a:pt x="30288" y="67471"/>
                  </a:cubicBezTo>
                  <a:cubicBezTo>
                    <a:pt x="30489" y="67673"/>
                    <a:pt x="35530" y="72311"/>
                    <a:pt x="47710" y="74529"/>
                  </a:cubicBezTo>
                  <a:cubicBezTo>
                    <a:pt x="47307" y="75819"/>
                    <a:pt x="47024" y="77150"/>
                    <a:pt x="46863" y="78521"/>
                  </a:cubicBezTo>
                  <a:cubicBezTo>
                    <a:pt x="46823" y="78884"/>
                    <a:pt x="46782" y="79167"/>
                    <a:pt x="46742" y="79287"/>
                  </a:cubicBezTo>
                  <a:cubicBezTo>
                    <a:pt x="46056" y="82151"/>
                    <a:pt x="43032" y="82796"/>
                    <a:pt x="39805" y="83078"/>
                  </a:cubicBezTo>
                  <a:cubicBezTo>
                    <a:pt x="37961" y="83250"/>
                    <a:pt x="36105" y="83337"/>
                    <a:pt x="34246" y="83337"/>
                  </a:cubicBezTo>
                  <a:cubicBezTo>
                    <a:pt x="31308" y="83337"/>
                    <a:pt x="28363" y="83120"/>
                    <a:pt x="25448" y="82675"/>
                  </a:cubicBezTo>
                  <a:lnTo>
                    <a:pt x="24763" y="82554"/>
                  </a:lnTo>
                  <a:cubicBezTo>
                    <a:pt x="23795" y="82433"/>
                    <a:pt x="22666" y="82272"/>
                    <a:pt x="21940" y="81788"/>
                  </a:cubicBezTo>
                  <a:cubicBezTo>
                    <a:pt x="21214" y="81304"/>
                    <a:pt x="21335" y="80780"/>
                    <a:pt x="21617" y="78965"/>
                  </a:cubicBezTo>
                  <a:cubicBezTo>
                    <a:pt x="21940" y="77190"/>
                    <a:pt x="22061" y="75376"/>
                    <a:pt x="22020" y="73520"/>
                  </a:cubicBezTo>
                  <a:cubicBezTo>
                    <a:pt x="21778" y="66664"/>
                    <a:pt x="19117" y="62107"/>
                    <a:pt x="16495" y="57671"/>
                  </a:cubicBezTo>
                  <a:cubicBezTo>
                    <a:pt x="15447" y="55937"/>
                    <a:pt x="14438" y="54122"/>
                    <a:pt x="13592" y="52267"/>
                  </a:cubicBezTo>
                  <a:cubicBezTo>
                    <a:pt x="12946" y="50896"/>
                    <a:pt x="12422" y="49525"/>
                    <a:pt x="12019" y="48073"/>
                  </a:cubicBezTo>
                  <a:cubicBezTo>
                    <a:pt x="15527" y="46258"/>
                    <a:pt x="55211" y="25529"/>
                    <a:pt x="55614" y="25327"/>
                  </a:cubicBezTo>
                  <a:cubicBezTo>
                    <a:pt x="55758" y="25255"/>
                    <a:pt x="55918" y="25219"/>
                    <a:pt x="56076" y="25219"/>
                  </a:cubicBezTo>
                  <a:close/>
                  <a:moveTo>
                    <a:pt x="28029" y="0"/>
                  </a:moveTo>
                  <a:cubicBezTo>
                    <a:pt x="24642" y="121"/>
                    <a:pt x="21294" y="888"/>
                    <a:pt x="18229" y="2340"/>
                  </a:cubicBezTo>
                  <a:cubicBezTo>
                    <a:pt x="9801" y="6090"/>
                    <a:pt x="686" y="14277"/>
                    <a:pt x="283" y="25972"/>
                  </a:cubicBezTo>
                  <a:cubicBezTo>
                    <a:pt x="1" y="34321"/>
                    <a:pt x="4114" y="42709"/>
                    <a:pt x="11051" y="47992"/>
                  </a:cubicBezTo>
                  <a:cubicBezTo>
                    <a:pt x="11091" y="48637"/>
                    <a:pt x="11414" y="49968"/>
                    <a:pt x="12664" y="52670"/>
                  </a:cubicBezTo>
                  <a:cubicBezTo>
                    <a:pt x="13592" y="54566"/>
                    <a:pt x="14559" y="56421"/>
                    <a:pt x="15648" y="58195"/>
                  </a:cubicBezTo>
                  <a:cubicBezTo>
                    <a:pt x="18189" y="62470"/>
                    <a:pt x="20810" y="66947"/>
                    <a:pt x="21012" y="73561"/>
                  </a:cubicBezTo>
                  <a:cubicBezTo>
                    <a:pt x="21093" y="75335"/>
                    <a:pt x="20931" y="77069"/>
                    <a:pt x="20609" y="78804"/>
                  </a:cubicBezTo>
                  <a:cubicBezTo>
                    <a:pt x="20326" y="80618"/>
                    <a:pt x="20165" y="81788"/>
                    <a:pt x="21375" y="82635"/>
                  </a:cubicBezTo>
                  <a:cubicBezTo>
                    <a:pt x="22343" y="83240"/>
                    <a:pt x="23553" y="83441"/>
                    <a:pt x="24642" y="83562"/>
                  </a:cubicBezTo>
                  <a:lnTo>
                    <a:pt x="25287" y="83643"/>
                  </a:lnTo>
                  <a:cubicBezTo>
                    <a:pt x="28191" y="84127"/>
                    <a:pt x="31175" y="84329"/>
                    <a:pt x="34119" y="84329"/>
                  </a:cubicBezTo>
                  <a:cubicBezTo>
                    <a:pt x="36014" y="84329"/>
                    <a:pt x="37950" y="84248"/>
                    <a:pt x="39926" y="84087"/>
                  </a:cubicBezTo>
                  <a:cubicBezTo>
                    <a:pt x="42144" y="83885"/>
                    <a:pt x="46823" y="83441"/>
                    <a:pt x="47750" y="79529"/>
                  </a:cubicBezTo>
                  <a:cubicBezTo>
                    <a:pt x="47750" y="79408"/>
                    <a:pt x="47790" y="79126"/>
                    <a:pt x="47871" y="78642"/>
                  </a:cubicBezTo>
                  <a:cubicBezTo>
                    <a:pt x="47992" y="77836"/>
                    <a:pt x="48395" y="75376"/>
                    <a:pt x="48718" y="74730"/>
                  </a:cubicBezTo>
                  <a:lnTo>
                    <a:pt x="48799" y="74730"/>
                  </a:lnTo>
                  <a:cubicBezTo>
                    <a:pt x="48839" y="74690"/>
                    <a:pt x="48879" y="74690"/>
                    <a:pt x="48920" y="74690"/>
                  </a:cubicBezTo>
                  <a:cubicBezTo>
                    <a:pt x="49605" y="74730"/>
                    <a:pt x="50331" y="74851"/>
                    <a:pt x="51138" y="74972"/>
                  </a:cubicBezTo>
                  <a:cubicBezTo>
                    <a:pt x="52470" y="75156"/>
                    <a:pt x="53934" y="75359"/>
                    <a:pt x="55355" y="75359"/>
                  </a:cubicBezTo>
                  <a:cubicBezTo>
                    <a:pt x="57373" y="75359"/>
                    <a:pt x="59306" y="74948"/>
                    <a:pt x="60655" y="73480"/>
                  </a:cubicBezTo>
                  <a:cubicBezTo>
                    <a:pt x="62390" y="71625"/>
                    <a:pt x="62793" y="68237"/>
                    <a:pt x="62994" y="66382"/>
                  </a:cubicBezTo>
                  <a:cubicBezTo>
                    <a:pt x="63115" y="65414"/>
                    <a:pt x="63438" y="62228"/>
                    <a:pt x="62511" y="61422"/>
                  </a:cubicBezTo>
                  <a:cubicBezTo>
                    <a:pt x="62345" y="61284"/>
                    <a:pt x="62142" y="61221"/>
                    <a:pt x="61927" y="61221"/>
                  </a:cubicBezTo>
                  <a:cubicBezTo>
                    <a:pt x="61828" y="61221"/>
                    <a:pt x="61725" y="61235"/>
                    <a:pt x="61623" y="61260"/>
                  </a:cubicBezTo>
                  <a:cubicBezTo>
                    <a:pt x="60763" y="61558"/>
                    <a:pt x="59875" y="61702"/>
                    <a:pt x="58995" y="61702"/>
                  </a:cubicBezTo>
                  <a:cubicBezTo>
                    <a:pt x="56658" y="61702"/>
                    <a:pt x="54373" y="60686"/>
                    <a:pt x="52791" y="58841"/>
                  </a:cubicBezTo>
                  <a:cubicBezTo>
                    <a:pt x="51702" y="57590"/>
                    <a:pt x="51380" y="56381"/>
                    <a:pt x="51622" y="55897"/>
                  </a:cubicBezTo>
                  <a:cubicBezTo>
                    <a:pt x="51647" y="55847"/>
                    <a:pt x="51720" y="55825"/>
                    <a:pt x="51830" y="55825"/>
                  </a:cubicBezTo>
                  <a:cubicBezTo>
                    <a:pt x="52430" y="55825"/>
                    <a:pt x="54117" y="56477"/>
                    <a:pt x="54969" y="56784"/>
                  </a:cubicBezTo>
                  <a:cubicBezTo>
                    <a:pt x="56582" y="57469"/>
                    <a:pt x="58276" y="57994"/>
                    <a:pt x="60010" y="58316"/>
                  </a:cubicBezTo>
                  <a:lnTo>
                    <a:pt x="60333" y="58357"/>
                  </a:lnTo>
                  <a:cubicBezTo>
                    <a:pt x="60641" y="58408"/>
                    <a:pt x="61016" y="58474"/>
                    <a:pt x="61381" y="58474"/>
                  </a:cubicBezTo>
                  <a:cubicBezTo>
                    <a:pt x="61875" y="58474"/>
                    <a:pt x="62353" y="58354"/>
                    <a:pt x="62632" y="57913"/>
                  </a:cubicBezTo>
                  <a:cubicBezTo>
                    <a:pt x="62833" y="57469"/>
                    <a:pt x="62954" y="56985"/>
                    <a:pt x="62994" y="56461"/>
                  </a:cubicBezTo>
                  <a:cubicBezTo>
                    <a:pt x="63075" y="55776"/>
                    <a:pt x="63277" y="55090"/>
                    <a:pt x="63519" y="54404"/>
                  </a:cubicBezTo>
                  <a:cubicBezTo>
                    <a:pt x="65092" y="54122"/>
                    <a:pt x="69770" y="53033"/>
                    <a:pt x="69407" y="50855"/>
                  </a:cubicBezTo>
                  <a:cubicBezTo>
                    <a:pt x="69004" y="48073"/>
                    <a:pt x="65455" y="42951"/>
                    <a:pt x="63115" y="39523"/>
                  </a:cubicBezTo>
                  <a:cubicBezTo>
                    <a:pt x="62349" y="38434"/>
                    <a:pt x="61543" y="37265"/>
                    <a:pt x="61381" y="36942"/>
                  </a:cubicBezTo>
                  <a:cubicBezTo>
                    <a:pt x="61583" y="32264"/>
                    <a:pt x="60292" y="28231"/>
                    <a:pt x="57631" y="24924"/>
                  </a:cubicBezTo>
                  <a:cubicBezTo>
                    <a:pt x="57234" y="24474"/>
                    <a:pt x="56664" y="24216"/>
                    <a:pt x="56080" y="24216"/>
                  </a:cubicBezTo>
                  <a:cubicBezTo>
                    <a:pt x="55773" y="24216"/>
                    <a:pt x="55462" y="24287"/>
                    <a:pt x="55171" y="24440"/>
                  </a:cubicBezTo>
                  <a:lnTo>
                    <a:pt x="12503" y="46702"/>
                  </a:lnTo>
                  <a:lnTo>
                    <a:pt x="29763" y="2501"/>
                  </a:lnTo>
                  <a:cubicBezTo>
                    <a:pt x="29965" y="1936"/>
                    <a:pt x="29884" y="1291"/>
                    <a:pt x="29562" y="807"/>
                  </a:cubicBezTo>
                  <a:cubicBezTo>
                    <a:pt x="29199" y="323"/>
                    <a:pt x="28634" y="0"/>
                    <a:pt x="2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7"/>
            <p:cNvSpPr/>
            <p:nvPr/>
          </p:nvSpPr>
          <p:spPr>
            <a:xfrm>
              <a:off x="5094075" y="1441925"/>
              <a:ext cx="187925" cy="137150"/>
            </a:xfrm>
            <a:custGeom>
              <a:avLst/>
              <a:gdLst/>
              <a:ahLst/>
              <a:cxnLst/>
              <a:rect l="l" t="t" r="r" b="b"/>
              <a:pathLst>
                <a:path w="7517" h="5486" extrusionOk="0">
                  <a:moveTo>
                    <a:pt x="6791" y="1"/>
                  </a:moveTo>
                  <a:cubicBezTo>
                    <a:pt x="6509" y="41"/>
                    <a:pt x="6307" y="283"/>
                    <a:pt x="6347" y="566"/>
                  </a:cubicBezTo>
                  <a:cubicBezTo>
                    <a:pt x="6468" y="1937"/>
                    <a:pt x="5984" y="4276"/>
                    <a:pt x="4169" y="4477"/>
                  </a:cubicBezTo>
                  <a:cubicBezTo>
                    <a:pt x="4140" y="4478"/>
                    <a:pt x="4111" y="4479"/>
                    <a:pt x="4082" y="4479"/>
                  </a:cubicBezTo>
                  <a:cubicBezTo>
                    <a:pt x="2668" y="4479"/>
                    <a:pt x="1460" y="3522"/>
                    <a:pt x="1104" y="2179"/>
                  </a:cubicBezTo>
                  <a:cubicBezTo>
                    <a:pt x="1022" y="1915"/>
                    <a:pt x="811" y="1799"/>
                    <a:pt x="602" y="1799"/>
                  </a:cubicBezTo>
                  <a:cubicBezTo>
                    <a:pt x="300" y="1799"/>
                    <a:pt x="1" y="2040"/>
                    <a:pt x="96" y="2421"/>
                  </a:cubicBezTo>
                  <a:cubicBezTo>
                    <a:pt x="580" y="4155"/>
                    <a:pt x="2113" y="5405"/>
                    <a:pt x="3928" y="5486"/>
                  </a:cubicBezTo>
                  <a:lnTo>
                    <a:pt x="4250" y="5486"/>
                  </a:lnTo>
                  <a:cubicBezTo>
                    <a:pt x="6509" y="5244"/>
                    <a:pt x="7517" y="2703"/>
                    <a:pt x="7355" y="485"/>
                  </a:cubicBezTo>
                  <a:cubicBezTo>
                    <a:pt x="7315" y="203"/>
                    <a:pt x="7073" y="1"/>
                    <a:pt x="6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7"/>
            <p:cNvSpPr/>
            <p:nvPr/>
          </p:nvSpPr>
          <p:spPr>
            <a:xfrm>
              <a:off x="6185200" y="2104325"/>
              <a:ext cx="156450" cy="344425"/>
            </a:xfrm>
            <a:custGeom>
              <a:avLst/>
              <a:gdLst/>
              <a:ahLst/>
              <a:cxnLst/>
              <a:rect l="l" t="t" r="r" b="b"/>
              <a:pathLst>
                <a:path w="6258" h="13777" extrusionOk="0">
                  <a:moveTo>
                    <a:pt x="4964" y="1"/>
                  </a:moveTo>
                  <a:cubicBezTo>
                    <a:pt x="4828" y="1"/>
                    <a:pt x="4690" y="65"/>
                    <a:pt x="4604" y="203"/>
                  </a:cubicBezTo>
                  <a:cubicBezTo>
                    <a:pt x="3152" y="2461"/>
                    <a:pt x="611" y="7704"/>
                    <a:pt x="208" y="10769"/>
                  </a:cubicBezTo>
                  <a:cubicBezTo>
                    <a:pt x="0" y="12663"/>
                    <a:pt x="1472" y="13776"/>
                    <a:pt x="2927" y="13776"/>
                  </a:cubicBezTo>
                  <a:cubicBezTo>
                    <a:pt x="4013" y="13776"/>
                    <a:pt x="5089" y="13156"/>
                    <a:pt x="5451" y="11777"/>
                  </a:cubicBezTo>
                  <a:cubicBezTo>
                    <a:pt x="6258" y="8833"/>
                    <a:pt x="5895" y="3066"/>
                    <a:pt x="5370" y="324"/>
                  </a:cubicBezTo>
                  <a:cubicBezTo>
                    <a:pt x="5324" y="116"/>
                    <a:pt x="5146" y="1"/>
                    <a:pt x="4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7"/>
            <p:cNvSpPr/>
            <p:nvPr/>
          </p:nvSpPr>
          <p:spPr>
            <a:xfrm>
              <a:off x="5946775" y="2078750"/>
              <a:ext cx="224225" cy="223625"/>
            </a:xfrm>
            <a:custGeom>
              <a:avLst/>
              <a:gdLst/>
              <a:ahLst/>
              <a:cxnLst/>
              <a:rect l="l" t="t" r="r" b="b"/>
              <a:pathLst>
                <a:path w="8969" h="8945" extrusionOk="0">
                  <a:moveTo>
                    <a:pt x="8565" y="0"/>
                  </a:moveTo>
                  <a:cubicBezTo>
                    <a:pt x="8530" y="0"/>
                    <a:pt x="8492" y="5"/>
                    <a:pt x="8455" y="16"/>
                  </a:cubicBezTo>
                  <a:cubicBezTo>
                    <a:pt x="6559" y="984"/>
                    <a:pt x="2688" y="3565"/>
                    <a:pt x="1195" y="5501"/>
                  </a:cubicBezTo>
                  <a:cubicBezTo>
                    <a:pt x="0" y="7094"/>
                    <a:pt x="1367" y="8944"/>
                    <a:pt x="2924" y="8944"/>
                  </a:cubicBezTo>
                  <a:cubicBezTo>
                    <a:pt x="3415" y="8944"/>
                    <a:pt x="3926" y="8759"/>
                    <a:pt x="4381" y="8324"/>
                  </a:cubicBezTo>
                  <a:cubicBezTo>
                    <a:pt x="6075" y="6630"/>
                    <a:pt x="8172" y="2476"/>
                    <a:pt x="8898" y="419"/>
                  </a:cubicBezTo>
                  <a:cubicBezTo>
                    <a:pt x="8968" y="210"/>
                    <a:pt x="8796" y="0"/>
                    <a:pt x="8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7"/>
            <p:cNvSpPr/>
            <p:nvPr/>
          </p:nvSpPr>
          <p:spPr>
            <a:xfrm>
              <a:off x="6449500" y="2115950"/>
              <a:ext cx="145950" cy="264825"/>
            </a:xfrm>
            <a:custGeom>
              <a:avLst/>
              <a:gdLst/>
              <a:ahLst/>
              <a:cxnLst/>
              <a:rect l="l" t="t" r="r" b="b"/>
              <a:pathLst>
                <a:path w="5838" h="10593" extrusionOk="0">
                  <a:moveTo>
                    <a:pt x="402" y="1"/>
                  </a:moveTo>
                  <a:cubicBezTo>
                    <a:pt x="234" y="1"/>
                    <a:pt x="68" y="117"/>
                    <a:pt x="41" y="302"/>
                  </a:cubicBezTo>
                  <a:cubicBezTo>
                    <a:pt x="1" y="2521"/>
                    <a:pt x="404" y="7118"/>
                    <a:pt x="1412" y="9336"/>
                  </a:cubicBezTo>
                  <a:cubicBezTo>
                    <a:pt x="1799" y="10214"/>
                    <a:pt x="2538" y="10593"/>
                    <a:pt x="3281" y="10593"/>
                  </a:cubicBezTo>
                  <a:cubicBezTo>
                    <a:pt x="4552" y="10593"/>
                    <a:pt x="5837" y="9487"/>
                    <a:pt x="5405" y="7884"/>
                  </a:cubicBezTo>
                  <a:cubicBezTo>
                    <a:pt x="4719" y="5545"/>
                    <a:pt x="2057" y="1714"/>
                    <a:pt x="646" y="101"/>
                  </a:cubicBezTo>
                  <a:cubicBezTo>
                    <a:pt x="577" y="32"/>
                    <a:pt x="489" y="1"/>
                    <a:pt x="4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7"/>
            <p:cNvSpPr/>
            <p:nvPr/>
          </p:nvSpPr>
          <p:spPr>
            <a:xfrm>
              <a:off x="6417250" y="463625"/>
              <a:ext cx="153175" cy="347200"/>
            </a:xfrm>
            <a:custGeom>
              <a:avLst/>
              <a:gdLst/>
              <a:ahLst/>
              <a:cxnLst/>
              <a:rect l="l" t="t" r="r" b="b"/>
              <a:pathLst>
                <a:path w="6127" h="13888" extrusionOk="0">
                  <a:moveTo>
                    <a:pt x="3251" y="1"/>
                  </a:moveTo>
                  <a:cubicBezTo>
                    <a:pt x="2115" y="1"/>
                    <a:pt x="989" y="665"/>
                    <a:pt x="686" y="2111"/>
                  </a:cubicBezTo>
                  <a:cubicBezTo>
                    <a:pt x="0" y="5095"/>
                    <a:pt x="645" y="10862"/>
                    <a:pt x="1250" y="13564"/>
                  </a:cubicBezTo>
                  <a:cubicBezTo>
                    <a:pt x="1297" y="13772"/>
                    <a:pt x="1475" y="13887"/>
                    <a:pt x="1657" y="13887"/>
                  </a:cubicBezTo>
                  <a:cubicBezTo>
                    <a:pt x="1793" y="13887"/>
                    <a:pt x="1930" y="13823"/>
                    <a:pt x="2017" y="13685"/>
                  </a:cubicBezTo>
                  <a:cubicBezTo>
                    <a:pt x="3388" y="11346"/>
                    <a:pt x="5727" y="5982"/>
                    <a:pt x="5969" y="2917"/>
                  </a:cubicBezTo>
                  <a:cubicBezTo>
                    <a:pt x="6126" y="1052"/>
                    <a:pt x="4681" y="1"/>
                    <a:pt x="3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7"/>
            <p:cNvSpPr/>
            <p:nvPr/>
          </p:nvSpPr>
          <p:spPr>
            <a:xfrm>
              <a:off x="6596200" y="600100"/>
              <a:ext cx="218175" cy="230575"/>
            </a:xfrm>
            <a:custGeom>
              <a:avLst/>
              <a:gdLst/>
              <a:ahLst/>
              <a:cxnLst/>
              <a:rect l="l" t="t" r="r" b="b"/>
              <a:pathLst>
                <a:path w="8727" h="9223" extrusionOk="0">
                  <a:moveTo>
                    <a:pt x="5844" y="1"/>
                  </a:moveTo>
                  <a:cubicBezTo>
                    <a:pt x="5329" y="1"/>
                    <a:pt x="4796" y="204"/>
                    <a:pt x="4336" y="685"/>
                  </a:cubicBezTo>
                  <a:cubicBezTo>
                    <a:pt x="2642" y="2459"/>
                    <a:pt x="747" y="6694"/>
                    <a:pt x="101" y="8751"/>
                  </a:cubicBezTo>
                  <a:cubicBezTo>
                    <a:pt x="0" y="8987"/>
                    <a:pt x="209" y="9223"/>
                    <a:pt x="446" y="9223"/>
                  </a:cubicBezTo>
                  <a:cubicBezTo>
                    <a:pt x="492" y="9223"/>
                    <a:pt x="539" y="9214"/>
                    <a:pt x="585" y="9194"/>
                  </a:cubicBezTo>
                  <a:cubicBezTo>
                    <a:pt x="2440" y="8105"/>
                    <a:pt x="6231" y="5403"/>
                    <a:pt x="7643" y="3387"/>
                  </a:cubicBezTo>
                  <a:cubicBezTo>
                    <a:pt x="8727" y="1761"/>
                    <a:pt x="7361" y="1"/>
                    <a:pt x="5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7"/>
            <p:cNvSpPr/>
            <p:nvPr/>
          </p:nvSpPr>
          <p:spPr>
            <a:xfrm>
              <a:off x="6161575" y="542875"/>
              <a:ext cx="154875" cy="262125"/>
            </a:xfrm>
            <a:custGeom>
              <a:avLst/>
              <a:gdLst/>
              <a:ahLst/>
              <a:cxnLst/>
              <a:rect l="l" t="t" r="r" b="b"/>
              <a:pathLst>
                <a:path w="6195" h="10485" extrusionOk="0">
                  <a:moveTo>
                    <a:pt x="2616" y="1"/>
                  </a:moveTo>
                  <a:cubicBezTo>
                    <a:pt x="1307" y="1"/>
                    <a:pt x="1" y="1196"/>
                    <a:pt x="548" y="2812"/>
                  </a:cubicBezTo>
                  <a:cubicBezTo>
                    <a:pt x="1314" y="5152"/>
                    <a:pt x="4138" y="8862"/>
                    <a:pt x="5630" y="10394"/>
                  </a:cubicBezTo>
                  <a:cubicBezTo>
                    <a:pt x="5692" y="10457"/>
                    <a:pt x="5766" y="10484"/>
                    <a:pt x="5840" y="10484"/>
                  </a:cubicBezTo>
                  <a:cubicBezTo>
                    <a:pt x="6004" y="10484"/>
                    <a:pt x="6166" y="10347"/>
                    <a:pt x="6194" y="10152"/>
                  </a:cubicBezTo>
                  <a:cubicBezTo>
                    <a:pt x="6154" y="7975"/>
                    <a:pt x="5549" y="3377"/>
                    <a:pt x="4460" y="1199"/>
                  </a:cubicBezTo>
                  <a:cubicBezTo>
                    <a:pt x="4047" y="358"/>
                    <a:pt x="3331" y="1"/>
                    <a:pt x="2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7"/>
            <p:cNvSpPr/>
            <p:nvPr/>
          </p:nvSpPr>
          <p:spPr>
            <a:xfrm>
              <a:off x="4349375" y="1214850"/>
              <a:ext cx="177475" cy="178925"/>
            </a:xfrm>
            <a:custGeom>
              <a:avLst/>
              <a:gdLst/>
              <a:ahLst/>
              <a:cxnLst/>
              <a:rect l="l" t="t" r="r" b="b"/>
              <a:pathLst>
                <a:path w="7099" h="7157" extrusionOk="0">
                  <a:moveTo>
                    <a:pt x="2619" y="0"/>
                  </a:moveTo>
                  <a:cubicBezTo>
                    <a:pt x="2432" y="0"/>
                    <a:pt x="2259" y="138"/>
                    <a:pt x="2259" y="333"/>
                  </a:cubicBezTo>
                  <a:lnTo>
                    <a:pt x="2098" y="2188"/>
                  </a:lnTo>
                  <a:cubicBezTo>
                    <a:pt x="2057" y="2309"/>
                    <a:pt x="2017" y="2430"/>
                    <a:pt x="1896" y="2470"/>
                  </a:cubicBezTo>
                  <a:lnTo>
                    <a:pt x="283" y="3398"/>
                  </a:lnTo>
                  <a:cubicBezTo>
                    <a:pt x="0" y="3559"/>
                    <a:pt x="41" y="3922"/>
                    <a:pt x="323" y="4043"/>
                  </a:cubicBezTo>
                  <a:lnTo>
                    <a:pt x="2017" y="4769"/>
                  </a:lnTo>
                  <a:cubicBezTo>
                    <a:pt x="2138" y="4809"/>
                    <a:pt x="2219" y="4930"/>
                    <a:pt x="2219" y="5051"/>
                  </a:cubicBezTo>
                  <a:lnTo>
                    <a:pt x="2622" y="6866"/>
                  </a:lnTo>
                  <a:cubicBezTo>
                    <a:pt x="2647" y="7043"/>
                    <a:pt x="2800" y="7157"/>
                    <a:pt x="2960" y="7157"/>
                  </a:cubicBezTo>
                  <a:cubicBezTo>
                    <a:pt x="3055" y="7157"/>
                    <a:pt x="3152" y="7117"/>
                    <a:pt x="3227" y="7027"/>
                  </a:cubicBezTo>
                  <a:lnTo>
                    <a:pt x="4477" y="5616"/>
                  </a:lnTo>
                  <a:cubicBezTo>
                    <a:pt x="4558" y="5535"/>
                    <a:pt x="4679" y="5495"/>
                    <a:pt x="4759" y="5495"/>
                  </a:cubicBezTo>
                  <a:lnTo>
                    <a:pt x="6614" y="5737"/>
                  </a:lnTo>
                  <a:cubicBezTo>
                    <a:pt x="6937" y="5737"/>
                    <a:pt x="7098" y="5414"/>
                    <a:pt x="6977" y="5172"/>
                  </a:cubicBezTo>
                  <a:lnTo>
                    <a:pt x="6010" y="3559"/>
                  </a:lnTo>
                  <a:cubicBezTo>
                    <a:pt x="5969" y="3478"/>
                    <a:pt x="5969" y="3357"/>
                    <a:pt x="6010" y="3236"/>
                  </a:cubicBezTo>
                  <a:lnTo>
                    <a:pt x="6776" y="1542"/>
                  </a:lnTo>
                  <a:cubicBezTo>
                    <a:pt x="6889" y="1278"/>
                    <a:pt x="6685" y="1014"/>
                    <a:pt x="6427" y="1014"/>
                  </a:cubicBezTo>
                  <a:cubicBezTo>
                    <a:pt x="6409" y="1014"/>
                    <a:pt x="6391" y="1016"/>
                    <a:pt x="6372" y="1018"/>
                  </a:cubicBezTo>
                  <a:lnTo>
                    <a:pt x="4558" y="1462"/>
                  </a:lnTo>
                  <a:cubicBezTo>
                    <a:pt x="4437" y="1462"/>
                    <a:pt x="4316" y="1462"/>
                    <a:pt x="4235" y="1381"/>
                  </a:cubicBezTo>
                  <a:lnTo>
                    <a:pt x="2864" y="91"/>
                  </a:lnTo>
                  <a:cubicBezTo>
                    <a:pt x="2789" y="28"/>
                    <a:pt x="2702" y="0"/>
                    <a:pt x="2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7"/>
            <p:cNvSpPr/>
            <p:nvPr/>
          </p:nvSpPr>
          <p:spPr>
            <a:xfrm>
              <a:off x="5303150" y="389950"/>
              <a:ext cx="184525" cy="172225"/>
            </a:xfrm>
            <a:custGeom>
              <a:avLst/>
              <a:gdLst/>
              <a:ahLst/>
              <a:cxnLst/>
              <a:rect l="l" t="t" r="r" b="b"/>
              <a:pathLst>
                <a:path w="7381" h="6889" extrusionOk="0">
                  <a:moveTo>
                    <a:pt x="5571" y="0"/>
                  </a:moveTo>
                  <a:cubicBezTo>
                    <a:pt x="5503" y="0"/>
                    <a:pt x="5433" y="18"/>
                    <a:pt x="5364" y="57"/>
                  </a:cubicBezTo>
                  <a:lnTo>
                    <a:pt x="3751" y="944"/>
                  </a:lnTo>
                  <a:cubicBezTo>
                    <a:pt x="3691" y="985"/>
                    <a:pt x="3630" y="1005"/>
                    <a:pt x="3575" y="1005"/>
                  </a:cubicBezTo>
                  <a:cubicBezTo>
                    <a:pt x="3519" y="1005"/>
                    <a:pt x="3469" y="985"/>
                    <a:pt x="3429" y="944"/>
                  </a:cubicBezTo>
                  <a:lnTo>
                    <a:pt x="1735" y="138"/>
                  </a:lnTo>
                  <a:cubicBezTo>
                    <a:pt x="1684" y="116"/>
                    <a:pt x="1632" y="106"/>
                    <a:pt x="1583" y="106"/>
                  </a:cubicBezTo>
                  <a:cubicBezTo>
                    <a:pt x="1361" y="106"/>
                    <a:pt x="1178" y="310"/>
                    <a:pt x="1211" y="541"/>
                  </a:cubicBezTo>
                  <a:lnTo>
                    <a:pt x="1614" y="2356"/>
                  </a:lnTo>
                  <a:cubicBezTo>
                    <a:pt x="1614" y="2477"/>
                    <a:pt x="1574" y="2598"/>
                    <a:pt x="1493" y="2678"/>
                  </a:cubicBezTo>
                  <a:lnTo>
                    <a:pt x="202" y="4009"/>
                  </a:lnTo>
                  <a:cubicBezTo>
                    <a:pt x="1" y="4251"/>
                    <a:pt x="122" y="4614"/>
                    <a:pt x="404" y="4655"/>
                  </a:cubicBezTo>
                  <a:lnTo>
                    <a:pt x="225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9" y="6711"/>
                  </a:lnTo>
                  <a:cubicBezTo>
                    <a:pt x="3487" y="6828"/>
                    <a:pt x="3601" y="6888"/>
                    <a:pt x="3722" y="6888"/>
                  </a:cubicBezTo>
                  <a:cubicBezTo>
                    <a:pt x="3852" y="6888"/>
                    <a:pt x="3990" y="6818"/>
                    <a:pt x="4074" y="6671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60" y="4413"/>
                    <a:pt x="7381" y="4050"/>
                    <a:pt x="7139" y="3848"/>
                  </a:cubicBezTo>
                  <a:lnTo>
                    <a:pt x="5768" y="2557"/>
                  </a:lnTo>
                  <a:cubicBezTo>
                    <a:pt x="5687" y="2477"/>
                    <a:pt x="5647" y="2356"/>
                    <a:pt x="5647" y="2275"/>
                  </a:cubicBezTo>
                  <a:lnTo>
                    <a:pt x="5929" y="420"/>
                  </a:lnTo>
                  <a:cubicBezTo>
                    <a:pt x="5960" y="175"/>
                    <a:pt x="5781" y="0"/>
                    <a:pt x="5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7"/>
            <p:cNvSpPr/>
            <p:nvPr/>
          </p:nvSpPr>
          <p:spPr>
            <a:xfrm>
              <a:off x="4887775" y="880950"/>
              <a:ext cx="184525" cy="172350"/>
            </a:xfrm>
            <a:custGeom>
              <a:avLst/>
              <a:gdLst/>
              <a:ahLst/>
              <a:cxnLst/>
              <a:rect l="l" t="t" r="r" b="b"/>
              <a:pathLst>
                <a:path w="7381" h="6894" extrusionOk="0">
                  <a:moveTo>
                    <a:pt x="5570" y="1"/>
                  </a:moveTo>
                  <a:cubicBezTo>
                    <a:pt x="5503" y="1"/>
                    <a:pt x="5432" y="18"/>
                    <a:pt x="5364" y="57"/>
                  </a:cubicBezTo>
                  <a:lnTo>
                    <a:pt x="3751" y="945"/>
                  </a:lnTo>
                  <a:cubicBezTo>
                    <a:pt x="3690" y="985"/>
                    <a:pt x="3630" y="1005"/>
                    <a:pt x="3574" y="1005"/>
                  </a:cubicBezTo>
                  <a:cubicBezTo>
                    <a:pt x="3519" y="1005"/>
                    <a:pt x="3468" y="985"/>
                    <a:pt x="3428" y="945"/>
                  </a:cubicBezTo>
                  <a:lnTo>
                    <a:pt x="1734" y="138"/>
                  </a:lnTo>
                  <a:cubicBezTo>
                    <a:pt x="1690" y="116"/>
                    <a:pt x="1644" y="106"/>
                    <a:pt x="1598" y="106"/>
                  </a:cubicBezTo>
                  <a:cubicBezTo>
                    <a:pt x="1389" y="106"/>
                    <a:pt x="1184" y="310"/>
                    <a:pt x="1250" y="541"/>
                  </a:cubicBezTo>
                  <a:lnTo>
                    <a:pt x="1613" y="2356"/>
                  </a:lnTo>
                  <a:cubicBezTo>
                    <a:pt x="1613" y="2477"/>
                    <a:pt x="1573" y="2598"/>
                    <a:pt x="1492" y="2679"/>
                  </a:cubicBezTo>
                  <a:lnTo>
                    <a:pt x="202" y="4050"/>
                  </a:lnTo>
                  <a:cubicBezTo>
                    <a:pt x="0" y="4252"/>
                    <a:pt x="121" y="4574"/>
                    <a:pt x="444" y="4614"/>
                  </a:cubicBezTo>
                  <a:lnTo>
                    <a:pt x="2299" y="4856"/>
                  </a:lnTo>
                  <a:cubicBezTo>
                    <a:pt x="2380" y="4856"/>
                    <a:pt x="2501" y="4937"/>
                    <a:pt x="2541" y="5058"/>
                  </a:cubicBezTo>
                  <a:lnTo>
                    <a:pt x="3428" y="6712"/>
                  </a:lnTo>
                  <a:cubicBezTo>
                    <a:pt x="3489" y="6833"/>
                    <a:pt x="3620" y="6893"/>
                    <a:pt x="3751" y="6893"/>
                  </a:cubicBezTo>
                  <a:cubicBezTo>
                    <a:pt x="3882" y="6893"/>
                    <a:pt x="4013" y="6833"/>
                    <a:pt x="4073" y="6712"/>
                  </a:cubicBezTo>
                  <a:lnTo>
                    <a:pt x="4840" y="4977"/>
                  </a:lnTo>
                  <a:cubicBezTo>
                    <a:pt x="4880" y="4897"/>
                    <a:pt x="5001" y="4816"/>
                    <a:pt x="5122" y="4776"/>
                  </a:cubicBezTo>
                  <a:lnTo>
                    <a:pt x="6937" y="4453"/>
                  </a:lnTo>
                  <a:cubicBezTo>
                    <a:pt x="7259" y="4413"/>
                    <a:pt x="7380" y="4050"/>
                    <a:pt x="7138" y="3848"/>
                  </a:cubicBezTo>
                  <a:lnTo>
                    <a:pt x="5767" y="2598"/>
                  </a:lnTo>
                  <a:cubicBezTo>
                    <a:pt x="5687" y="2477"/>
                    <a:pt x="5646" y="2396"/>
                    <a:pt x="5646" y="2275"/>
                  </a:cubicBezTo>
                  <a:lnTo>
                    <a:pt x="5929" y="420"/>
                  </a:lnTo>
                  <a:cubicBezTo>
                    <a:pt x="5959" y="176"/>
                    <a:pt x="5781" y="1"/>
                    <a:pt x="5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7"/>
            <p:cNvSpPr/>
            <p:nvPr/>
          </p:nvSpPr>
          <p:spPr>
            <a:xfrm>
              <a:off x="5072275" y="596325"/>
              <a:ext cx="343750" cy="333475"/>
            </a:xfrm>
            <a:custGeom>
              <a:avLst/>
              <a:gdLst/>
              <a:ahLst/>
              <a:cxnLst/>
              <a:rect l="l" t="t" r="r" b="b"/>
              <a:pathLst>
                <a:path w="13750" h="13339" extrusionOk="0">
                  <a:moveTo>
                    <a:pt x="3903" y="4494"/>
                  </a:moveTo>
                  <a:cubicBezTo>
                    <a:pt x="4103" y="4494"/>
                    <a:pt x="4215" y="4596"/>
                    <a:pt x="4154" y="4828"/>
                  </a:cubicBezTo>
                  <a:cubicBezTo>
                    <a:pt x="3993" y="5595"/>
                    <a:pt x="3388" y="6200"/>
                    <a:pt x="2581" y="6361"/>
                  </a:cubicBezTo>
                  <a:cubicBezTo>
                    <a:pt x="2299" y="6361"/>
                    <a:pt x="2097" y="6079"/>
                    <a:pt x="2218" y="5796"/>
                  </a:cubicBezTo>
                  <a:cubicBezTo>
                    <a:pt x="2528" y="5037"/>
                    <a:pt x="3445" y="4494"/>
                    <a:pt x="3903" y="4494"/>
                  </a:cubicBezTo>
                  <a:close/>
                  <a:moveTo>
                    <a:pt x="8314" y="8939"/>
                  </a:moveTo>
                  <a:cubicBezTo>
                    <a:pt x="8339" y="8939"/>
                    <a:pt x="8364" y="8940"/>
                    <a:pt x="8389" y="8942"/>
                  </a:cubicBezTo>
                  <a:cubicBezTo>
                    <a:pt x="9285" y="9017"/>
                    <a:pt x="8072" y="10751"/>
                    <a:pt x="7375" y="10751"/>
                  </a:cubicBezTo>
                  <a:cubicBezTo>
                    <a:pt x="7319" y="10751"/>
                    <a:pt x="7267" y="10740"/>
                    <a:pt x="7219" y="10716"/>
                  </a:cubicBezTo>
                  <a:cubicBezTo>
                    <a:pt x="6708" y="10441"/>
                    <a:pt x="7347" y="8939"/>
                    <a:pt x="8314" y="8939"/>
                  </a:cubicBezTo>
                  <a:close/>
                  <a:moveTo>
                    <a:pt x="1589" y="1"/>
                  </a:moveTo>
                  <a:cubicBezTo>
                    <a:pt x="905" y="1"/>
                    <a:pt x="473" y="794"/>
                    <a:pt x="1130" y="1158"/>
                  </a:cubicBezTo>
                  <a:cubicBezTo>
                    <a:pt x="1533" y="1400"/>
                    <a:pt x="2702" y="1642"/>
                    <a:pt x="3348" y="2247"/>
                  </a:cubicBezTo>
                  <a:cubicBezTo>
                    <a:pt x="4316" y="3094"/>
                    <a:pt x="3428" y="3094"/>
                    <a:pt x="2702" y="3497"/>
                  </a:cubicBezTo>
                  <a:cubicBezTo>
                    <a:pt x="1170" y="4264"/>
                    <a:pt x="0" y="5958"/>
                    <a:pt x="1291" y="7208"/>
                  </a:cubicBezTo>
                  <a:cubicBezTo>
                    <a:pt x="1645" y="7562"/>
                    <a:pt x="2079" y="7718"/>
                    <a:pt x="2534" y="7718"/>
                  </a:cubicBezTo>
                  <a:cubicBezTo>
                    <a:pt x="3687" y="7718"/>
                    <a:pt x="4971" y="6712"/>
                    <a:pt x="5404" y="5353"/>
                  </a:cubicBezTo>
                  <a:cubicBezTo>
                    <a:pt x="5551" y="4863"/>
                    <a:pt x="5609" y="4641"/>
                    <a:pt x="5812" y="4641"/>
                  </a:cubicBezTo>
                  <a:cubicBezTo>
                    <a:pt x="5943" y="4641"/>
                    <a:pt x="6136" y="4734"/>
                    <a:pt x="6453" y="4909"/>
                  </a:cubicBezTo>
                  <a:cubicBezTo>
                    <a:pt x="7381" y="5393"/>
                    <a:pt x="8106" y="6119"/>
                    <a:pt x="8510" y="7046"/>
                  </a:cubicBezTo>
                  <a:cubicBezTo>
                    <a:pt x="8832" y="7772"/>
                    <a:pt x="7985" y="7530"/>
                    <a:pt x="7058" y="8216"/>
                  </a:cubicBezTo>
                  <a:cubicBezTo>
                    <a:pt x="6050" y="8942"/>
                    <a:pt x="5243" y="10595"/>
                    <a:pt x="6211" y="11563"/>
                  </a:cubicBezTo>
                  <a:cubicBezTo>
                    <a:pt x="6525" y="11820"/>
                    <a:pt x="6900" y="11956"/>
                    <a:pt x="7278" y="11956"/>
                  </a:cubicBezTo>
                  <a:cubicBezTo>
                    <a:pt x="7434" y="11956"/>
                    <a:pt x="7591" y="11933"/>
                    <a:pt x="7744" y="11886"/>
                  </a:cubicBezTo>
                  <a:cubicBezTo>
                    <a:pt x="9826" y="11301"/>
                    <a:pt x="9823" y="9359"/>
                    <a:pt x="10284" y="9359"/>
                  </a:cubicBezTo>
                  <a:cubicBezTo>
                    <a:pt x="10332" y="9359"/>
                    <a:pt x="10385" y="9380"/>
                    <a:pt x="10446" y="9426"/>
                  </a:cubicBezTo>
                  <a:cubicBezTo>
                    <a:pt x="12744" y="11200"/>
                    <a:pt x="11010" y="12813"/>
                    <a:pt x="11736" y="13257"/>
                  </a:cubicBezTo>
                  <a:cubicBezTo>
                    <a:pt x="11825" y="13312"/>
                    <a:pt x="11913" y="13338"/>
                    <a:pt x="11999" y="13338"/>
                  </a:cubicBezTo>
                  <a:cubicBezTo>
                    <a:pt x="13046" y="13338"/>
                    <a:pt x="13750" y="9514"/>
                    <a:pt x="10768" y="8135"/>
                  </a:cubicBezTo>
                  <a:cubicBezTo>
                    <a:pt x="9800" y="7692"/>
                    <a:pt x="10244" y="7369"/>
                    <a:pt x="9599" y="6240"/>
                  </a:cubicBezTo>
                  <a:cubicBezTo>
                    <a:pt x="8873" y="4869"/>
                    <a:pt x="7663" y="3820"/>
                    <a:pt x="6171" y="3336"/>
                  </a:cubicBezTo>
                  <a:cubicBezTo>
                    <a:pt x="4719" y="2852"/>
                    <a:pt x="5364" y="916"/>
                    <a:pt x="1815" y="29"/>
                  </a:cubicBezTo>
                  <a:cubicBezTo>
                    <a:pt x="1738" y="10"/>
                    <a:pt x="1662" y="1"/>
                    <a:pt x="1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7"/>
            <p:cNvSpPr/>
            <p:nvPr/>
          </p:nvSpPr>
          <p:spPr>
            <a:xfrm>
              <a:off x="4680450" y="237650"/>
              <a:ext cx="292525" cy="343825"/>
            </a:xfrm>
            <a:custGeom>
              <a:avLst/>
              <a:gdLst/>
              <a:ahLst/>
              <a:cxnLst/>
              <a:rect l="l" t="t" r="r" b="b"/>
              <a:pathLst>
                <a:path w="11701" h="13753" extrusionOk="0">
                  <a:moveTo>
                    <a:pt x="8094" y="4589"/>
                  </a:moveTo>
                  <a:cubicBezTo>
                    <a:pt x="8705" y="4589"/>
                    <a:pt x="9852" y="5336"/>
                    <a:pt x="9705" y="5867"/>
                  </a:cubicBezTo>
                  <a:cubicBezTo>
                    <a:pt x="9645" y="6023"/>
                    <a:pt x="9452" y="6097"/>
                    <a:pt x="9209" y="6097"/>
                  </a:cubicBezTo>
                  <a:cubicBezTo>
                    <a:pt x="8637" y="6097"/>
                    <a:pt x="7785" y="5687"/>
                    <a:pt x="7729" y="4979"/>
                  </a:cubicBezTo>
                  <a:lnTo>
                    <a:pt x="7729" y="4939"/>
                  </a:lnTo>
                  <a:cubicBezTo>
                    <a:pt x="7718" y="4690"/>
                    <a:pt x="7870" y="4589"/>
                    <a:pt x="8094" y="4589"/>
                  </a:cubicBezTo>
                  <a:close/>
                  <a:moveTo>
                    <a:pt x="4351" y="9778"/>
                  </a:moveTo>
                  <a:cubicBezTo>
                    <a:pt x="4361" y="9778"/>
                    <a:pt x="4371" y="9778"/>
                    <a:pt x="4381" y="9779"/>
                  </a:cubicBezTo>
                  <a:cubicBezTo>
                    <a:pt x="5188" y="9819"/>
                    <a:pt x="5873" y="10343"/>
                    <a:pt x="6115" y="11110"/>
                  </a:cubicBezTo>
                  <a:cubicBezTo>
                    <a:pt x="6150" y="11354"/>
                    <a:pt x="5973" y="11569"/>
                    <a:pt x="5767" y="11569"/>
                  </a:cubicBezTo>
                  <a:cubicBezTo>
                    <a:pt x="5736" y="11569"/>
                    <a:pt x="5704" y="11564"/>
                    <a:pt x="5672" y="11553"/>
                  </a:cubicBezTo>
                  <a:cubicBezTo>
                    <a:pt x="4517" y="11314"/>
                    <a:pt x="3598" y="9778"/>
                    <a:pt x="4351" y="9778"/>
                  </a:cubicBezTo>
                  <a:close/>
                  <a:moveTo>
                    <a:pt x="10108" y="0"/>
                  </a:moveTo>
                  <a:cubicBezTo>
                    <a:pt x="8852" y="0"/>
                    <a:pt x="7135" y="703"/>
                    <a:pt x="6599" y="2681"/>
                  </a:cubicBezTo>
                  <a:cubicBezTo>
                    <a:pt x="6317" y="3729"/>
                    <a:pt x="5914" y="3326"/>
                    <a:pt x="4906" y="4173"/>
                  </a:cubicBezTo>
                  <a:cubicBezTo>
                    <a:pt x="3655" y="5100"/>
                    <a:pt x="2849" y="6472"/>
                    <a:pt x="2607" y="8004"/>
                  </a:cubicBezTo>
                  <a:cubicBezTo>
                    <a:pt x="2365" y="9496"/>
                    <a:pt x="348" y="9214"/>
                    <a:pt x="26" y="12844"/>
                  </a:cubicBezTo>
                  <a:cubicBezTo>
                    <a:pt x="0" y="13378"/>
                    <a:pt x="377" y="13752"/>
                    <a:pt x="739" y="13752"/>
                  </a:cubicBezTo>
                  <a:cubicBezTo>
                    <a:pt x="950" y="13752"/>
                    <a:pt x="1157" y="13625"/>
                    <a:pt x="1276" y="13328"/>
                  </a:cubicBezTo>
                  <a:cubicBezTo>
                    <a:pt x="1478" y="12924"/>
                    <a:pt x="1518" y="11755"/>
                    <a:pt x="1962" y="10989"/>
                  </a:cubicBezTo>
                  <a:cubicBezTo>
                    <a:pt x="2195" y="10618"/>
                    <a:pt x="2368" y="10476"/>
                    <a:pt x="2513" y="10476"/>
                  </a:cubicBezTo>
                  <a:cubicBezTo>
                    <a:pt x="2794" y="10476"/>
                    <a:pt x="2973" y="11007"/>
                    <a:pt x="3292" y="11432"/>
                  </a:cubicBezTo>
                  <a:cubicBezTo>
                    <a:pt x="3961" y="12306"/>
                    <a:pt x="4957" y="12984"/>
                    <a:pt x="5853" y="12984"/>
                  </a:cubicBezTo>
                  <a:cubicBezTo>
                    <a:pt x="6362" y="12984"/>
                    <a:pt x="6839" y="12765"/>
                    <a:pt x="7204" y="12239"/>
                  </a:cubicBezTo>
                  <a:cubicBezTo>
                    <a:pt x="8213" y="10747"/>
                    <a:pt x="6680" y="8770"/>
                    <a:pt x="4704" y="8448"/>
                  </a:cubicBezTo>
                  <a:cubicBezTo>
                    <a:pt x="3857" y="8367"/>
                    <a:pt x="3817" y="8367"/>
                    <a:pt x="4099" y="7480"/>
                  </a:cubicBezTo>
                  <a:cubicBezTo>
                    <a:pt x="4422" y="6512"/>
                    <a:pt x="5027" y="5665"/>
                    <a:pt x="5873" y="5100"/>
                  </a:cubicBezTo>
                  <a:cubicBezTo>
                    <a:pt x="5995" y="5029"/>
                    <a:pt x="6091" y="4997"/>
                    <a:pt x="6171" y="4997"/>
                  </a:cubicBezTo>
                  <a:cubicBezTo>
                    <a:pt x="6547" y="4997"/>
                    <a:pt x="6588" y="5694"/>
                    <a:pt x="7285" y="6391"/>
                  </a:cubicBezTo>
                  <a:cubicBezTo>
                    <a:pt x="7799" y="6905"/>
                    <a:pt x="8598" y="7284"/>
                    <a:pt x="9335" y="7284"/>
                  </a:cubicBezTo>
                  <a:cubicBezTo>
                    <a:pt x="9871" y="7284"/>
                    <a:pt x="10374" y="7084"/>
                    <a:pt x="10713" y="6593"/>
                  </a:cubicBezTo>
                  <a:cubicBezTo>
                    <a:pt x="10955" y="6149"/>
                    <a:pt x="10995" y="5544"/>
                    <a:pt x="10794" y="5060"/>
                  </a:cubicBezTo>
                  <a:cubicBezTo>
                    <a:pt x="9785" y="2923"/>
                    <a:pt x="7567" y="3487"/>
                    <a:pt x="7930" y="2802"/>
                  </a:cubicBezTo>
                  <a:cubicBezTo>
                    <a:pt x="8736" y="1285"/>
                    <a:pt x="9708" y="1161"/>
                    <a:pt x="10439" y="1161"/>
                  </a:cubicBezTo>
                  <a:cubicBezTo>
                    <a:pt x="10583" y="1161"/>
                    <a:pt x="10717" y="1166"/>
                    <a:pt x="10839" y="1166"/>
                  </a:cubicBezTo>
                  <a:cubicBezTo>
                    <a:pt x="11152" y="1166"/>
                    <a:pt x="11383" y="1134"/>
                    <a:pt x="11479" y="906"/>
                  </a:cubicBezTo>
                  <a:cubicBezTo>
                    <a:pt x="11701" y="377"/>
                    <a:pt x="11028" y="0"/>
                    <a:pt x="10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7"/>
            <p:cNvSpPr/>
            <p:nvPr/>
          </p:nvSpPr>
          <p:spPr>
            <a:xfrm>
              <a:off x="4577525" y="774450"/>
              <a:ext cx="184250" cy="428675"/>
            </a:xfrm>
            <a:custGeom>
              <a:avLst/>
              <a:gdLst/>
              <a:ahLst/>
              <a:cxnLst/>
              <a:rect l="l" t="t" r="r" b="b"/>
              <a:pathLst>
                <a:path w="7370" h="17147" extrusionOk="0">
                  <a:moveTo>
                    <a:pt x="2432" y="4571"/>
                  </a:moveTo>
                  <a:cubicBezTo>
                    <a:pt x="3357" y="4571"/>
                    <a:pt x="4266" y="5132"/>
                    <a:pt x="3699" y="5447"/>
                  </a:cubicBezTo>
                  <a:cubicBezTo>
                    <a:pt x="3399" y="5634"/>
                    <a:pt x="3048" y="5725"/>
                    <a:pt x="2692" y="5725"/>
                  </a:cubicBezTo>
                  <a:cubicBezTo>
                    <a:pt x="2282" y="5725"/>
                    <a:pt x="1867" y="5603"/>
                    <a:pt x="1521" y="5366"/>
                  </a:cubicBezTo>
                  <a:cubicBezTo>
                    <a:pt x="1320" y="5164"/>
                    <a:pt x="1400" y="4801"/>
                    <a:pt x="1683" y="4721"/>
                  </a:cubicBezTo>
                  <a:cubicBezTo>
                    <a:pt x="1912" y="4615"/>
                    <a:pt x="2173" y="4571"/>
                    <a:pt x="2432" y="4571"/>
                  </a:cubicBezTo>
                  <a:close/>
                  <a:moveTo>
                    <a:pt x="2818" y="10944"/>
                  </a:moveTo>
                  <a:cubicBezTo>
                    <a:pt x="3168" y="10944"/>
                    <a:pt x="3515" y="11054"/>
                    <a:pt x="3739" y="11335"/>
                  </a:cubicBezTo>
                  <a:cubicBezTo>
                    <a:pt x="4084" y="11802"/>
                    <a:pt x="3303" y="12104"/>
                    <a:pt x="2586" y="12104"/>
                  </a:cubicBezTo>
                  <a:cubicBezTo>
                    <a:pt x="2128" y="12104"/>
                    <a:pt x="1696" y="11981"/>
                    <a:pt x="1602" y="11698"/>
                  </a:cubicBezTo>
                  <a:cubicBezTo>
                    <a:pt x="1497" y="11329"/>
                    <a:pt x="2163" y="10944"/>
                    <a:pt x="2818" y="10944"/>
                  </a:cubicBezTo>
                  <a:close/>
                  <a:moveTo>
                    <a:pt x="4804" y="1"/>
                  </a:moveTo>
                  <a:cubicBezTo>
                    <a:pt x="4433" y="1"/>
                    <a:pt x="4123" y="275"/>
                    <a:pt x="4264" y="768"/>
                  </a:cubicBezTo>
                  <a:cubicBezTo>
                    <a:pt x="4344" y="1172"/>
                    <a:pt x="4990" y="2180"/>
                    <a:pt x="5030" y="3067"/>
                  </a:cubicBezTo>
                  <a:cubicBezTo>
                    <a:pt x="5067" y="3664"/>
                    <a:pt x="4949" y="3847"/>
                    <a:pt x="4736" y="3847"/>
                  </a:cubicBezTo>
                  <a:cubicBezTo>
                    <a:pt x="4488" y="3847"/>
                    <a:pt x="4111" y="3600"/>
                    <a:pt x="3699" y="3470"/>
                  </a:cubicBezTo>
                  <a:cubicBezTo>
                    <a:pt x="3234" y="3323"/>
                    <a:pt x="2740" y="3242"/>
                    <a:pt x="2271" y="3242"/>
                  </a:cubicBezTo>
                  <a:cubicBezTo>
                    <a:pt x="1071" y="3242"/>
                    <a:pt x="29" y="3768"/>
                    <a:pt x="29" y="5043"/>
                  </a:cubicBezTo>
                  <a:cubicBezTo>
                    <a:pt x="0" y="6311"/>
                    <a:pt x="1228" y="7085"/>
                    <a:pt x="2593" y="7085"/>
                  </a:cubicBezTo>
                  <a:cubicBezTo>
                    <a:pt x="3138" y="7085"/>
                    <a:pt x="3705" y="6961"/>
                    <a:pt x="4223" y="6697"/>
                  </a:cubicBezTo>
                  <a:cubicBezTo>
                    <a:pt x="4535" y="6549"/>
                    <a:pt x="4727" y="6455"/>
                    <a:pt x="4861" y="6455"/>
                  </a:cubicBezTo>
                  <a:cubicBezTo>
                    <a:pt x="5056" y="6455"/>
                    <a:pt x="5128" y="6655"/>
                    <a:pt x="5272" y="7181"/>
                  </a:cubicBezTo>
                  <a:cubicBezTo>
                    <a:pt x="5554" y="8149"/>
                    <a:pt x="5514" y="9197"/>
                    <a:pt x="5151" y="10125"/>
                  </a:cubicBezTo>
                  <a:cubicBezTo>
                    <a:pt x="5061" y="10355"/>
                    <a:pt x="4960" y="10439"/>
                    <a:pt x="4825" y="10439"/>
                  </a:cubicBezTo>
                  <a:cubicBezTo>
                    <a:pt x="4536" y="10439"/>
                    <a:pt x="4095" y="10048"/>
                    <a:pt x="3296" y="9883"/>
                  </a:cubicBezTo>
                  <a:cubicBezTo>
                    <a:pt x="3116" y="9848"/>
                    <a:pt x="2926" y="9831"/>
                    <a:pt x="2733" y="9831"/>
                  </a:cubicBezTo>
                  <a:cubicBezTo>
                    <a:pt x="1583" y="9831"/>
                    <a:pt x="317" y="10443"/>
                    <a:pt x="352" y="11617"/>
                  </a:cubicBezTo>
                  <a:cubicBezTo>
                    <a:pt x="392" y="12181"/>
                    <a:pt x="674" y="12665"/>
                    <a:pt x="1158" y="12948"/>
                  </a:cubicBezTo>
                  <a:cubicBezTo>
                    <a:pt x="1714" y="13275"/>
                    <a:pt x="2229" y="13384"/>
                    <a:pt x="2686" y="13384"/>
                  </a:cubicBezTo>
                  <a:cubicBezTo>
                    <a:pt x="3598" y="13384"/>
                    <a:pt x="4278" y="12950"/>
                    <a:pt x="4595" y="12950"/>
                  </a:cubicBezTo>
                  <a:cubicBezTo>
                    <a:pt x="4706" y="12950"/>
                    <a:pt x="4773" y="13004"/>
                    <a:pt x="4788" y="13149"/>
                  </a:cubicBezTo>
                  <a:cubicBezTo>
                    <a:pt x="5151" y="16053"/>
                    <a:pt x="2772" y="15932"/>
                    <a:pt x="2973" y="16739"/>
                  </a:cubicBezTo>
                  <a:cubicBezTo>
                    <a:pt x="3031" y="17018"/>
                    <a:pt x="3236" y="17146"/>
                    <a:pt x="3518" y="17146"/>
                  </a:cubicBezTo>
                  <a:cubicBezTo>
                    <a:pt x="4622" y="17146"/>
                    <a:pt x="6889" y="15171"/>
                    <a:pt x="5958" y="12504"/>
                  </a:cubicBezTo>
                  <a:cubicBezTo>
                    <a:pt x="5595" y="11496"/>
                    <a:pt x="6119" y="11577"/>
                    <a:pt x="6522" y="10326"/>
                  </a:cubicBezTo>
                  <a:cubicBezTo>
                    <a:pt x="6966" y="8874"/>
                    <a:pt x="6885" y="7261"/>
                    <a:pt x="6200" y="5890"/>
                  </a:cubicBezTo>
                  <a:cubicBezTo>
                    <a:pt x="5554" y="4479"/>
                    <a:pt x="7369" y="3591"/>
                    <a:pt x="5554" y="446"/>
                  </a:cubicBezTo>
                  <a:cubicBezTo>
                    <a:pt x="5369" y="142"/>
                    <a:pt x="5071" y="1"/>
                    <a:pt x="4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7"/>
            <p:cNvSpPr/>
            <p:nvPr/>
          </p:nvSpPr>
          <p:spPr>
            <a:xfrm>
              <a:off x="4866600" y="642400"/>
              <a:ext cx="117975" cy="100800"/>
            </a:xfrm>
            <a:custGeom>
              <a:avLst/>
              <a:gdLst/>
              <a:ahLst/>
              <a:cxnLst/>
              <a:rect l="l" t="t" r="r" b="b"/>
              <a:pathLst>
                <a:path w="4719" h="4032" extrusionOk="0">
                  <a:moveTo>
                    <a:pt x="2017" y="1"/>
                  </a:moveTo>
                  <a:cubicBezTo>
                    <a:pt x="887" y="1"/>
                    <a:pt x="0" y="888"/>
                    <a:pt x="0" y="2017"/>
                  </a:cubicBezTo>
                  <a:cubicBezTo>
                    <a:pt x="0" y="3218"/>
                    <a:pt x="998" y="4031"/>
                    <a:pt x="2030" y="4031"/>
                  </a:cubicBezTo>
                  <a:cubicBezTo>
                    <a:pt x="2523" y="4031"/>
                    <a:pt x="3024" y="3846"/>
                    <a:pt x="3428" y="3429"/>
                  </a:cubicBezTo>
                  <a:cubicBezTo>
                    <a:pt x="4719" y="2179"/>
                    <a:pt x="3791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7"/>
            <p:cNvSpPr/>
            <p:nvPr/>
          </p:nvSpPr>
          <p:spPr>
            <a:xfrm>
              <a:off x="5500775" y="708950"/>
              <a:ext cx="116975" cy="100800"/>
            </a:xfrm>
            <a:custGeom>
              <a:avLst/>
              <a:gdLst/>
              <a:ahLst/>
              <a:cxnLst/>
              <a:rect l="l" t="t" r="r" b="b"/>
              <a:pathLst>
                <a:path w="4679" h="4032" extrusionOk="0">
                  <a:moveTo>
                    <a:pt x="2017" y="1"/>
                  </a:moveTo>
                  <a:cubicBezTo>
                    <a:pt x="887" y="1"/>
                    <a:pt x="0" y="888"/>
                    <a:pt x="0" y="2017"/>
                  </a:cubicBezTo>
                  <a:cubicBezTo>
                    <a:pt x="0" y="3218"/>
                    <a:pt x="979" y="4031"/>
                    <a:pt x="2012" y="4031"/>
                  </a:cubicBezTo>
                  <a:cubicBezTo>
                    <a:pt x="2505" y="4031"/>
                    <a:pt x="3011" y="3846"/>
                    <a:pt x="3428" y="3429"/>
                  </a:cubicBezTo>
                  <a:cubicBezTo>
                    <a:pt x="4678" y="2178"/>
                    <a:pt x="3791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7"/>
            <p:cNvSpPr/>
            <p:nvPr/>
          </p:nvSpPr>
          <p:spPr>
            <a:xfrm>
              <a:off x="5091425" y="270375"/>
              <a:ext cx="118000" cy="101000"/>
            </a:xfrm>
            <a:custGeom>
              <a:avLst/>
              <a:gdLst/>
              <a:ahLst/>
              <a:cxnLst/>
              <a:rect l="l" t="t" r="r" b="b"/>
              <a:pathLst>
                <a:path w="4720" h="4040" extrusionOk="0">
                  <a:moveTo>
                    <a:pt x="2017" y="1"/>
                  </a:moveTo>
                  <a:cubicBezTo>
                    <a:pt x="928" y="1"/>
                    <a:pt x="1" y="888"/>
                    <a:pt x="1" y="2017"/>
                  </a:cubicBezTo>
                  <a:cubicBezTo>
                    <a:pt x="1" y="3238"/>
                    <a:pt x="987" y="4040"/>
                    <a:pt x="2013" y="4040"/>
                  </a:cubicBezTo>
                  <a:cubicBezTo>
                    <a:pt x="2512" y="4040"/>
                    <a:pt x="3020" y="3850"/>
                    <a:pt x="3429" y="3429"/>
                  </a:cubicBezTo>
                  <a:cubicBezTo>
                    <a:pt x="4719" y="2178"/>
                    <a:pt x="3832" y="1"/>
                    <a:pt x="2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764;p37"/>
          <p:cNvSpPr txBox="1">
            <a:spLocks/>
          </p:cNvSpPr>
          <p:nvPr/>
        </p:nvSpPr>
        <p:spPr>
          <a:xfrm>
            <a:off x="1795494" y="2792279"/>
            <a:ext cx="470089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3200" dirty="0"/>
              <a:t>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Google Shape;1764;p37"/>
              <p:cNvSpPr txBox="1">
                <a:spLocks/>
              </p:cNvSpPr>
              <p:nvPr/>
            </p:nvSpPr>
            <p:spPr>
              <a:xfrm>
                <a:off x="966790" y="2566121"/>
                <a:ext cx="470089" cy="416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3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tamaran"/>
                  <a:buNone/>
                  <a:defRPr sz="1800" b="0" i="0" u="none" strike="noStrike" cap="none">
                    <a:solidFill>
                      <a:schemeClr val="dk1"/>
                    </a:solidFill>
                    <a:latin typeface="Catamaran"/>
                    <a:ea typeface="Catamaran"/>
                    <a:cs typeface="Catamaran"/>
                    <a:sym typeface="Catamaran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" sz="3200" dirty="0"/>
              </a:p>
            </p:txBody>
          </p:sp>
        </mc:Choice>
        <mc:Fallback xmlns="">
          <p:sp>
            <p:nvSpPr>
              <p:cNvPr id="31" name="Google Shape;1764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790" y="2566121"/>
                <a:ext cx="470089" cy="416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257164" y="3192924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1764;p37"/>
          <p:cNvSpPr txBox="1">
            <a:spLocks/>
          </p:cNvSpPr>
          <p:nvPr/>
        </p:nvSpPr>
        <p:spPr>
          <a:xfrm>
            <a:off x="3181381" y="2000110"/>
            <a:ext cx="2841676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2060"/>
                </a:solidFill>
                <a:latin typeface="HLT Gioviale" panose="02000505000000020003" pitchFamily="2" charset="0"/>
              </a:rPr>
              <a:t>3 nhân 5 bằng 15, </a:t>
            </a:r>
          </a:p>
        </p:txBody>
      </p:sp>
      <p:sp>
        <p:nvSpPr>
          <p:cNvPr id="36" name="Google Shape;1764;p37"/>
          <p:cNvSpPr txBox="1">
            <a:spLocks/>
          </p:cNvSpPr>
          <p:nvPr/>
        </p:nvSpPr>
        <p:spPr>
          <a:xfrm>
            <a:off x="1803215" y="3294367"/>
            <a:ext cx="470089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Down Arrow 4"/>
          <p:cNvSpPr/>
          <p:nvPr/>
        </p:nvSpPr>
        <p:spPr>
          <a:xfrm>
            <a:off x="1951163" y="2061035"/>
            <a:ext cx="92999" cy="19668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Google Shape;1764;p37"/>
          <p:cNvSpPr txBox="1">
            <a:spLocks/>
          </p:cNvSpPr>
          <p:nvPr/>
        </p:nvSpPr>
        <p:spPr>
          <a:xfrm>
            <a:off x="5727944" y="2000110"/>
            <a:ext cx="2433920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" sz="2400" dirty="0">
                <a:solidFill>
                  <a:srgbClr val="FF0000"/>
                </a:solidFill>
                <a:latin typeface="HLT Gioviale" panose="02000505000000020003" pitchFamily="2" charset="0"/>
              </a:rPr>
              <a:t>viết 5 nhớ  1.</a:t>
            </a:r>
          </a:p>
        </p:txBody>
      </p:sp>
      <p:sp>
        <p:nvSpPr>
          <p:cNvPr id="39" name="Google Shape;1764;p37"/>
          <p:cNvSpPr txBox="1">
            <a:spLocks/>
          </p:cNvSpPr>
          <p:nvPr/>
        </p:nvSpPr>
        <p:spPr>
          <a:xfrm>
            <a:off x="3181381" y="2544466"/>
            <a:ext cx="2632355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2060"/>
                </a:solidFill>
                <a:latin typeface="HLT Gioviale" panose="02000505000000020003" pitchFamily="2" charset="0"/>
              </a:rPr>
              <a:t>3 nhân 2 bằng 6, </a:t>
            </a:r>
          </a:p>
        </p:txBody>
      </p:sp>
      <p:sp>
        <p:nvSpPr>
          <p:cNvPr id="40" name="Google Shape;1764;p37"/>
          <p:cNvSpPr txBox="1">
            <a:spLocks/>
          </p:cNvSpPr>
          <p:nvPr/>
        </p:nvSpPr>
        <p:spPr>
          <a:xfrm>
            <a:off x="1595918" y="3275723"/>
            <a:ext cx="4145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Google Shape;1764;p37"/>
          <p:cNvSpPr txBox="1">
            <a:spLocks/>
          </p:cNvSpPr>
          <p:nvPr/>
        </p:nvSpPr>
        <p:spPr>
          <a:xfrm>
            <a:off x="5661842" y="2544466"/>
            <a:ext cx="3380555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-US" sz="2400" dirty="0">
                <a:solidFill>
                  <a:srgbClr val="FF0000"/>
                </a:solidFill>
                <a:latin typeface="HLT Gioviale" panose="02000505000000020003" pitchFamily="2" charset="0"/>
              </a:rPr>
              <a:t>t</a:t>
            </a:r>
            <a:r>
              <a:rPr lang="en" sz="2400" dirty="0">
                <a:solidFill>
                  <a:srgbClr val="FF0000"/>
                </a:solidFill>
                <a:latin typeface="HLT Gioviale" panose="02000505000000020003" pitchFamily="2" charset="0"/>
              </a:rPr>
              <a:t>hêm 1 bằng 7, viết 7.</a:t>
            </a:r>
          </a:p>
        </p:txBody>
      </p:sp>
      <p:sp>
        <p:nvSpPr>
          <p:cNvPr id="42" name="Google Shape;1764;p37"/>
          <p:cNvSpPr txBox="1">
            <a:spLocks/>
          </p:cNvSpPr>
          <p:nvPr/>
        </p:nvSpPr>
        <p:spPr>
          <a:xfrm>
            <a:off x="3181380" y="3066307"/>
            <a:ext cx="2632355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2060"/>
                </a:solidFill>
                <a:latin typeface="HLT Gioviale" panose="02000505000000020003" pitchFamily="2" charset="0"/>
              </a:rPr>
              <a:t>3 nhân 1 bằng 3, </a:t>
            </a:r>
          </a:p>
        </p:txBody>
      </p:sp>
      <p:sp>
        <p:nvSpPr>
          <p:cNvPr id="43" name="Google Shape;1764;p37"/>
          <p:cNvSpPr txBox="1">
            <a:spLocks/>
          </p:cNvSpPr>
          <p:nvPr/>
        </p:nvSpPr>
        <p:spPr>
          <a:xfrm>
            <a:off x="1378621" y="3275723"/>
            <a:ext cx="4145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4" name="Google Shape;1764;p37"/>
          <p:cNvSpPr txBox="1">
            <a:spLocks/>
          </p:cNvSpPr>
          <p:nvPr/>
        </p:nvSpPr>
        <p:spPr>
          <a:xfrm>
            <a:off x="5617774" y="3072391"/>
            <a:ext cx="10238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" sz="2400" dirty="0">
                <a:solidFill>
                  <a:srgbClr val="FF0000"/>
                </a:solidFill>
                <a:latin typeface="HLT Gioviale" panose="02000505000000020003" pitchFamily="2" charset="0"/>
              </a:rPr>
              <a:t>viết 3.</a:t>
            </a:r>
          </a:p>
        </p:txBody>
      </p:sp>
      <p:sp>
        <p:nvSpPr>
          <p:cNvPr id="45" name="Google Shape;1765;p37"/>
          <p:cNvSpPr txBox="1">
            <a:spLocks/>
          </p:cNvSpPr>
          <p:nvPr/>
        </p:nvSpPr>
        <p:spPr>
          <a:xfrm>
            <a:off x="640746" y="3911437"/>
            <a:ext cx="3143191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  <a:defRPr sz="5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lanquin Dark"/>
              <a:buNone/>
              <a:defRPr sz="3600" b="0" i="0" u="none" strike="noStrike" cap="none">
                <a:solidFill>
                  <a:schemeClr val="dk1"/>
                </a:solidFill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r>
              <a:rPr lang="en-US" sz="3600" dirty="0"/>
              <a:t>2125 x 3 = 6375</a:t>
            </a:r>
          </a:p>
        </p:txBody>
      </p:sp>
      <p:sp>
        <p:nvSpPr>
          <p:cNvPr id="46" name="Google Shape;1764;p37"/>
          <p:cNvSpPr txBox="1">
            <a:spLocks/>
          </p:cNvSpPr>
          <p:nvPr/>
        </p:nvSpPr>
        <p:spPr>
          <a:xfrm>
            <a:off x="3181380" y="3514053"/>
            <a:ext cx="2632355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396875" indent="-339725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" sz="2400" dirty="0">
                <a:solidFill>
                  <a:srgbClr val="002060"/>
                </a:solidFill>
                <a:latin typeface="HLT Gioviale" panose="02000505000000020003" pitchFamily="2" charset="0"/>
              </a:rPr>
              <a:t>3 nhân 2 bằng 6, </a:t>
            </a:r>
          </a:p>
        </p:txBody>
      </p:sp>
      <p:sp>
        <p:nvSpPr>
          <p:cNvPr id="47" name="Google Shape;1764;p37"/>
          <p:cNvSpPr txBox="1">
            <a:spLocks/>
          </p:cNvSpPr>
          <p:nvPr/>
        </p:nvSpPr>
        <p:spPr>
          <a:xfrm>
            <a:off x="5617774" y="3520137"/>
            <a:ext cx="10238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57150" indent="0">
              <a:buClr>
                <a:srgbClr val="002060"/>
              </a:buClr>
            </a:pPr>
            <a:r>
              <a:rPr lang="en" sz="2400" dirty="0">
                <a:solidFill>
                  <a:srgbClr val="FF0000"/>
                </a:solidFill>
                <a:latin typeface="HLT Gioviale" panose="02000505000000020003" pitchFamily="2" charset="0"/>
              </a:rPr>
              <a:t>viết 6.</a:t>
            </a:r>
          </a:p>
        </p:txBody>
      </p:sp>
      <p:sp>
        <p:nvSpPr>
          <p:cNvPr id="48" name="Google Shape;1764;p37"/>
          <p:cNvSpPr txBox="1">
            <a:spLocks/>
          </p:cNvSpPr>
          <p:nvPr/>
        </p:nvSpPr>
        <p:spPr>
          <a:xfrm>
            <a:off x="1139876" y="3294367"/>
            <a:ext cx="414593" cy="41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tamaran"/>
              <a:buNone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" sz="32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451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3.08642E-6 L -0.02448 0.0012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0.00124 L -0.03854 0.0055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08642E-6 L -0.06128 0.00402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5" grpId="0" animBg="1"/>
      <p:bldP spid="5" grpId="1" animBg="1"/>
      <p:bldP spid="5" grpId="2" animBg="1"/>
      <p:bldP spid="5" grpId="3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6391" y="639127"/>
            <a:ext cx="18454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GHI NHỚ: </a:t>
            </a:r>
            <a:endParaRPr lang="vi-VN" altLang="en-US" sz="2100" dirty="0">
              <a:solidFill>
                <a:srgbClr val="C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22296" y="1946873"/>
            <a:ext cx="6415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>
                <a:latin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- Viết thừa số thứ hai dưới thừa số thứ nhất, sao cho 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thừa số có một chữ số thẳng với hàng đơn vị của thừa số có bốn chữ số.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13259" y="1159058"/>
            <a:ext cx="642604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0070C0"/>
                </a:solidFill>
              </a:rPr>
              <a:t>Khi thực hiện nhân số có bốn chữ số với số có một chữ số, ta làm như sau: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222296" y="3196353"/>
            <a:ext cx="66079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 - Thực hiện theo thứ tự từ phải sang trái.               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từ hàng đơn vị, hàng chục, hàng trăm, hàng nghìn)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69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2902" y="610887"/>
            <a:ext cx="858334" cy="807300"/>
            <a:chOff x="3413299" y="1686396"/>
            <a:chExt cx="858334" cy="807300"/>
          </a:xfrm>
        </p:grpSpPr>
        <p:sp>
          <p:nvSpPr>
            <p:cNvPr id="1745" name="Google Shape;1745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36"/>
          <p:cNvSpPr txBox="1">
            <a:spLocks noGrp="1"/>
          </p:cNvSpPr>
          <p:nvPr>
            <p:ph type="title" idx="9"/>
          </p:nvPr>
        </p:nvSpPr>
        <p:spPr>
          <a:xfrm>
            <a:off x="1589371" y="651013"/>
            <a:ext cx="1549475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Bài 1:</a:t>
            </a:r>
            <a:endParaRPr sz="4000" dirty="0"/>
          </a:p>
        </p:txBody>
      </p:sp>
      <p:sp>
        <p:nvSpPr>
          <p:cNvPr id="1748" name="Google Shape;1748;p36"/>
          <p:cNvSpPr txBox="1">
            <a:spLocks noGrp="1"/>
          </p:cNvSpPr>
          <p:nvPr>
            <p:ph type="title"/>
          </p:nvPr>
        </p:nvSpPr>
        <p:spPr>
          <a:xfrm flipH="1">
            <a:off x="642902" y="739899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01</a:t>
            </a:r>
            <a:endParaRPr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H="1">
            <a:off x="2860217" y="871813"/>
            <a:ext cx="1476256" cy="371400"/>
          </a:xfrm>
        </p:spPr>
        <p:txBody>
          <a:bodyPr/>
          <a:lstStyle/>
          <a:p>
            <a:pPr marL="0" indent="4763" algn="l"/>
            <a:r>
              <a:rPr lang="en-US" sz="3600" dirty="0">
                <a:latin typeface="LNTH-Typewriter_Condensed" panose="02000509000000020004" pitchFamily="49" charset="0"/>
              </a:rPr>
              <a:t>Tính: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04841" y="1636730"/>
            <a:ext cx="1263785" cy="1046440"/>
            <a:chOff x="647290" y="1646961"/>
            <a:chExt cx="1263785" cy="1046440"/>
          </a:xfrm>
        </p:grpSpPr>
        <p:sp>
          <p:nvSpPr>
            <p:cNvPr id="15" name="TextBox 14"/>
            <p:cNvSpPr txBox="1"/>
            <p:nvPr/>
          </p:nvSpPr>
          <p:spPr>
            <a:xfrm>
              <a:off x="915757" y="1646961"/>
              <a:ext cx="984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1234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Google Shape;1764;p37"/>
                <p:cNvSpPr txBox="1">
                  <a:spLocks/>
                </p:cNvSpPr>
                <p:nvPr/>
              </p:nvSpPr>
              <p:spPr>
                <a:xfrm>
                  <a:off x="647290" y="1982186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400" dirty="0"/>
                </a:p>
              </p:txBody>
            </p:sp>
          </mc:Choice>
          <mc:Fallback xmlns="">
            <p:sp>
              <p:nvSpPr>
                <p:cNvPr id="41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290" y="1982186"/>
                  <a:ext cx="470089" cy="41676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1501236" y="2170181"/>
              <a:ext cx="409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953702" y="26694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056412" y="2691113"/>
            <a:ext cx="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2468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509718" y="1644673"/>
            <a:ext cx="1258256" cy="1046440"/>
            <a:chOff x="662088" y="1646961"/>
            <a:chExt cx="1258256" cy="1046440"/>
          </a:xfrm>
        </p:grpSpPr>
        <p:sp>
          <p:nvSpPr>
            <p:cNvPr id="47" name="TextBox 46"/>
            <p:cNvSpPr txBox="1"/>
            <p:nvPr/>
          </p:nvSpPr>
          <p:spPr>
            <a:xfrm>
              <a:off x="935603" y="1646961"/>
              <a:ext cx="984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4013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Google Shape;1764;p37"/>
                <p:cNvSpPr txBox="1">
                  <a:spLocks/>
                </p:cNvSpPr>
                <p:nvPr/>
              </p:nvSpPr>
              <p:spPr>
                <a:xfrm>
                  <a:off x="662088" y="1983453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400" dirty="0"/>
                </a:p>
              </p:txBody>
            </p:sp>
          </mc:Choice>
          <mc:Fallback xmlns="">
            <p:sp>
              <p:nvSpPr>
                <p:cNvPr id="48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088" y="1983453"/>
                  <a:ext cx="470089" cy="4167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TextBox 48"/>
            <p:cNvSpPr txBox="1"/>
            <p:nvPr/>
          </p:nvSpPr>
          <p:spPr>
            <a:xfrm>
              <a:off x="1501236" y="2170181"/>
              <a:ext cx="409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953702" y="26694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367505" y="1644673"/>
            <a:ext cx="1248987" cy="1046440"/>
            <a:chOff x="662088" y="1646961"/>
            <a:chExt cx="1248987" cy="1046440"/>
          </a:xfrm>
        </p:grpSpPr>
        <p:sp>
          <p:nvSpPr>
            <p:cNvPr id="52" name="TextBox 51"/>
            <p:cNvSpPr txBox="1"/>
            <p:nvPr/>
          </p:nvSpPr>
          <p:spPr>
            <a:xfrm>
              <a:off x="915391" y="1646961"/>
              <a:ext cx="984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2116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Google Shape;1764;p37"/>
                <p:cNvSpPr txBox="1">
                  <a:spLocks/>
                </p:cNvSpPr>
                <p:nvPr/>
              </p:nvSpPr>
              <p:spPr>
                <a:xfrm>
                  <a:off x="662088" y="1994186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400" dirty="0"/>
                </a:p>
              </p:txBody>
            </p:sp>
          </mc:Choice>
          <mc:Fallback xmlns="">
            <p:sp>
              <p:nvSpPr>
                <p:cNvPr id="53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088" y="1994186"/>
                  <a:ext cx="470089" cy="4167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/>
            <p:cNvSpPr txBox="1"/>
            <p:nvPr/>
          </p:nvSpPr>
          <p:spPr>
            <a:xfrm>
              <a:off x="1501236" y="2170181"/>
              <a:ext cx="409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953702" y="26694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403592" y="1650405"/>
            <a:ext cx="1096176" cy="1040708"/>
            <a:chOff x="829087" y="1652693"/>
            <a:chExt cx="1096176" cy="1040708"/>
          </a:xfrm>
        </p:grpSpPr>
        <p:sp>
          <p:nvSpPr>
            <p:cNvPr id="57" name="TextBox 56"/>
            <p:cNvSpPr txBox="1"/>
            <p:nvPr/>
          </p:nvSpPr>
          <p:spPr>
            <a:xfrm>
              <a:off x="940522" y="1652693"/>
              <a:ext cx="984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1072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Google Shape;1764;p37"/>
                <p:cNvSpPr txBox="1">
                  <a:spLocks/>
                </p:cNvSpPr>
                <p:nvPr/>
              </p:nvSpPr>
              <p:spPr>
                <a:xfrm>
                  <a:off x="829087" y="1982186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400" dirty="0"/>
                </a:p>
              </p:txBody>
            </p:sp>
          </mc:Choice>
          <mc:Fallback xmlns="">
            <p:sp>
              <p:nvSpPr>
                <p:cNvPr id="58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087" y="1982186"/>
                  <a:ext cx="470089" cy="4167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Box 58"/>
            <p:cNvSpPr txBox="1"/>
            <p:nvPr/>
          </p:nvSpPr>
          <p:spPr>
            <a:xfrm>
              <a:off x="1501236" y="2170181"/>
              <a:ext cx="409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953702" y="26694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2727018" y="2700112"/>
            <a:ext cx="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8026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588778" y="2674681"/>
            <a:ext cx="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6348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493036" y="2704788"/>
            <a:ext cx="98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4288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7"/>
          <a:stretch/>
        </p:blipFill>
        <p:spPr>
          <a:xfrm>
            <a:off x="596721" y="1892408"/>
            <a:ext cx="7932390" cy="2529960"/>
          </a:xfrm>
          <a:prstGeom prst="rect">
            <a:avLst/>
          </a:prstGeom>
        </p:spPr>
      </p:pic>
      <p:sp>
        <p:nvSpPr>
          <p:cNvPr id="1747" name="Google Shape;1747;p36"/>
          <p:cNvSpPr txBox="1">
            <a:spLocks noGrp="1"/>
          </p:cNvSpPr>
          <p:nvPr>
            <p:ph type="title" idx="9"/>
          </p:nvPr>
        </p:nvSpPr>
        <p:spPr>
          <a:xfrm>
            <a:off x="1589371" y="651013"/>
            <a:ext cx="1549475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Bài 2:</a:t>
            </a:r>
            <a:endParaRPr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H="1">
            <a:off x="2803293" y="739035"/>
            <a:ext cx="4236484" cy="631010"/>
          </a:xfrm>
        </p:spPr>
        <p:txBody>
          <a:bodyPr/>
          <a:lstStyle/>
          <a:p>
            <a:pPr marL="0" indent="4763" algn="l"/>
            <a:r>
              <a:rPr lang="en-US" sz="3600" dirty="0">
                <a:latin typeface="LNTH-Typewriter_Condensed" panose="02000509000000020004" pitchFamily="49" charset="0"/>
              </a:rPr>
              <a:t>Đặt tính rồi tính: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0071" y="2175770"/>
            <a:ext cx="1494290" cy="1219956"/>
            <a:chOff x="756256" y="1646961"/>
            <a:chExt cx="1494290" cy="1219956"/>
          </a:xfrm>
        </p:grpSpPr>
        <p:sp>
          <p:nvSpPr>
            <p:cNvPr id="15" name="TextBox 14"/>
            <p:cNvSpPr txBox="1"/>
            <p:nvPr/>
          </p:nvSpPr>
          <p:spPr>
            <a:xfrm>
              <a:off x="1015019" y="1646961"/>
              <a:ext cx="1235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1023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Google Shape;1764;p37"/>
                <p:cNvSpPr txBox="1">
                  <a:spLocks/>
                </p:cNvSpPr>
                <p:nvPr/>
              </p:nvSpPr>
              <p:spPr>
                <a:xfrm>
                  <a:off x="756256" y="2015013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256" y="2015013"/>
                  <a:ext cx="470089" cy="41676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1644949" y="2282142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093453" y="2763559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739240" y="3424099"/>
            <a:ext cx="1325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3069</a:t>
            </a:r>
          </a:p>
        </p:txBody>
      </p:sp>
      <p:grpSp>
        <p:nvGrpSpPr>
          <p:cNvPr id="45" name="Google Shape;1741;p36"/>
          <p:cNvGrpSpPr/>
          <p:nvPr/>
        </p:nvGrpSpPr>
        <p:grpSpPr>
          <a:xfrm>
            <a:off x="668933" y="698909"/>
            <a:ext cx="858335" cy="807300"/>
            <a:chOff x="3413299" y="1686396"/>
            <a:chExt cx="858335" cy="807300"/>
          </a:xfrm>
        </p:grpSpPr>
        <p:sp>
          <p:nvSpPr>
            <p:cNvPr id="70" name="Google Shape;1742;p36"/>
            <p:cNvSpPr/>
            <p:nvPr/>
          </p:nvSpPr>
          <p:spPr>
            <a:xfrm flipH="1">
              <a:off x="3413299" y="1686396"/>
              <a:ext cx="807300" cy="807300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43;p36"/>
            <p:cNvSpPr/>
            <p:nvPr/>
          </p:nvSpPr>
          <p:spPr>
            <a:xfrm>
              <a:off x="3724625" y="1726522"/>
              <a:ext cx="547008" cy="764917"/>
            </a:xfrm>
            <a:custGeom>
              <a:avLst/>
              <a:gdLst/>
              <a:ahLst/>
              <a:cxnLst/>
              <a:rect l="l" t="t" r="r" b="b"/>
              <a:pathLst>
                <a:path w="29596" h="41386" extrusionOk="0">
                  <a:moveTo>
                    <a:pt x="13551" y="1"/>
                  </a:moveTo>
                  <a:lnTo>
                    <a:pt x="13551" y="1"/>
                  </a:lnTo>
                  <a:cubicBezTo>
                    <a:pt x="17786" y="3631"/>
                    <a:pt x="20367" y="9761"/>
                    <a:pt x="20972" y="15608"/>
                  </a:cubicBezTo>
                  <a:cubicBezTo>
                    <a:pt x="21899" y="24440"/>
                    <a:pt x="18391" y="31942"/>
                    <a:pt x="9397" y="36902"/>
                  </a:cubicBezTo>
                  <a:cubicBezTo>
                    <a:pt x="6413" y="38515"/>
                    <a:pt x="3227" y="39806"/>
                    <a:pt x="1" y="40774"/>
                  </a:cubicBezTo>
                  <a:cubicBezTo>
                    <a:pt x="1737" y="41189"/>
                    <a:pt x="3453" y="41385"/>
                    <a:pt x="5127" y="41385"/>
                  </a:cubicBezTo>
                  <a:cubicBezTo>
                    <a:pt x="18740" y="41385"/>
                    <a:pt x="29595" y="28395"/>
                    <a:pt x="25932" y="14318"/>
                  </a:cubicBezTo>
                  <a:cubicBezTo>
                    <a:pt x="24239" y="7905"/>
                    <a:pt x="19681" y="2622"/>
                    <a:pt x="13551" y="1"/>
                  </a:cubicBezTo>
                  <a:close/>
                </a:path>
              </a:pathLst>
            </a:custGeom>
            <a:solidFill>
              <a:srgbClr val="0A164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1748;p36"/>
          <p:cNvSpPr txBox="1">
            <a:spLocks noGrp="1"/>
          </p:cNvSpPr>
          <p:nvPr>
            <p:ph type="title"/>
          </p:nvPr>
        </p:nvSpPr>
        <p:spPr>
          <a:xfrm flipH="1">
            <a:off x="678598" y="838859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02</a:t>
            </a:r>
            <a:endParaRPr sz="4000" dirty="0"/>
          </a:p>
        </p:txBody>
      </p:sp>
      <p:grpSp>
        <p:nvGrpSpPr>
          <p:cNvPr id="73" name="Group 72"/>
          <p:cNvGrpSpPr/>
          <p:nvPr/>
        </p:nvGrpSpPr>
        <p:grpSpPr>
          <a:xfrm>
            <a:off x="2549756" y="2167431"/>
            <a:ext cx="1250060" cy="1228295"/>
            <a:chOff x="911191" y="1638622"/>
            <a:chExt cx="1250060" cy="1228295"/>
          </a:xfrm>
        </p:grpSpPr>
        <p:sp>
          <p:nvSpPr>
            <p:cNvPr id="74" name="TextBox 73"/>
            <p:cNvSpPr txBox="1"/>
            <p:nvPr/>
          </p:nvSpPr>
          <p:spPr>
            <a:xfrm>
              <a:off x="1176510" y="1638622"/>
              <a:ext cx="9847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1810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Google Shape;1764;p37"/>
                <p:cNvSpPr txBox="1">
                  <a:spLocks/>
                </p:cNvSpPr>
                <p:nvPr/>
              </p:nvSpPr>
              <p:spPr>
                <a:xfrm>
                  <a:off x="911191" y="2015013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75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191" y="2015013"/>
                  <a:ext cx="470089" cy="41676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TextBox 75"/>
            <p:cNvSpPr txBox="1"/>
            <p:nvPr/>
          </p:nvSpPr>
          <p:spPr>
            <a:xfrm>
              <a:off x="1644949" y="2282142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5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093453" y="2763559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2800525" y="3474223"/>
            <a:ext cx="1343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9050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275403" y="2180902"/>
            <a:ext cx="1635033" cy="1192366"/>
            <a:chOff x="795860" y="1647415"/>
            <a:chExt cx="1635033" cy="1192366"/>
          </a:xfrm>
        </p:grpSpPr>
        <p:sp>
          <p:nvSpPr>
            <p:cNvPr id="80" name="TextBox 79"/>
            <p:cNvSpPr txBox="1"/>
            <p:nvPr/>
          </p:nvSpPr>
          <p:spPr>
            <a:xfrm>
              <a:off x="1074235" y="1647415"/>
              <a:ext cx="1356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1212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Google Shape;1764;p37"/>
                <p:cNvSpPr txBox="1">
                  <a:spLocks/>
                </p:cNvSpPr>
                <p:nvPr/>
              </p:nvSpPr>
              <p:spPr>
                <a:xfrm>
                  <a:off x="795860" y="2018673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81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860" y="2018673"/>
                  <a:ext cx="470089" cy="4167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TextBox 81"/>
            <p:cNvSpPr txBox="1"/>
            <p:nvPr/>
          </p:nvSpPr>
          <p:spPr>
            <a:xfrm>
              <a:off x="1638007" y="2255006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4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093453" y="2763559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4553778" y="3439775"/>
            <a:ext cx="118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4848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972167" y="2181687"/>
            <a:ext cx="1540465" cy="1214039"/>
            <a:chOff x="661521" y="1652878"/>
            <a:chExt cx="1540465" cy="1214039"/>
          </a:xfrm>
        </p:grpSpPr>
        <p:sp>
          <p:nvSpPr>
            <p:cNvPr id="86" name="TextBox 85"/>
            <p:cNvSpPr txBox="1"/>
            <p:nvPr/>
          </p:nvSpPr>
          <p:spPr>
            <a:xfrm>
              <a:off x="899319" y="1652878"/>
              <a:ext cx="1302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2005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Google Shape;1764;p37"/>
                <p:cNvSpPr txBox="1">
                  <a:spLocks/>
                </p:cNvSpPr>
                <p:nvPr/>
              </p:nvSpPr>
              <p:spPr>
                <a:xfrm>
                  <a:off x="661521" y="2022192"/>
                  <a:ext cx="470089" cy="4167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3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1pPr>
                  <a:lvl2pPr marL="914400" marR="0" lvl="1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2pPr>
                  <a:lvl3pPr marL="1371600" marR="0" lvl="2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3pPr>
                  <a:lvl4pPr marL="1828800" marR="0" lvl="3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4pPr>
                  <a:lvl5pPr marL="2286000" marR="0" lvl="4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5pPr>
                  <a:lvl6pPr marL="2743200" marR="0" lvl="5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6pPr>
                  <a:lvl7pPr marL="3200400" marR="0" lvl="6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7pPr>
                  <a:lvl8pPr marL="3657600" marR="0" lvl="7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8pPr>
                  <a:lvl9pPr marL="4114800" marR="0" lvl="8" indent="-33020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Catamaran"/>
                    <a:buNone/>
                    <a:defRPr sz="1800" b="0" i="0" u="none" strike="noStrike" cap="none">
                      <a:solidFill>
                        <a:schemeClr val="dk1"/>
                      </a:solidFill>
                      <a:latin typeface="Catamaran"/>
                      <a:ea typeface="Catamaran"/>
                      <a:cs typeface="Catamaran"/>
                      <a:sym typeface="Catamaran"/>
                    </a:defRPr>
                  </a:lvl9pPr>
                </a:lstStyle>
                <a:p>
                  <a:pPr marL="0" inden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" sz="2800" b="1" dirty="0">
                    <a:latin typeface="HP001 4 hàng" panose="020B0603050302020204" pitchFamily="34" charset="0"/>
                  </a:endParaRPr>
                </a:p>
              </p:txBody>
            </p:sp>
          </mc:Choice>
          <mc:Fallback xmlns="">
            <p:sp>
              <p:nvSpPr>
                <p:cNvPr id="87" name="Google Shape;1764;p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521" y="2022192"/>
                  <a:ext cx="470089" cy="41676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TextBox 87"/>
            <p:cNvSpPr txBox="1"/>
            <p:nvPr/>
          </p:nvSpPr>
          <p:spPr>
            <a:xfrm>
              <a:off x="1678000" y="2282142"/>
              <a:ext cx="409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HP001 4 hàng" panose="020B0603050302020204" pitchFamily="34" charset="0"/>
                </a:rPr>
                <a:t>4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093453" y="2763559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6222949" y="3424098"/>
            <a:ext cx="1291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8020</a:t>
            </a:r>
          </a:p>
        </p:txBody>
      </p:sp>
    </p:spTree>
    <p:extLst>
      <p:ext uri="{BB962C8B-B14F-4D97-AF65-F5344CB8AC3E}">
        <p14:creationId xmlns:p14="http://schemas.microsoft.com/office/powerpoint/2010/main" val="236195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78" grpId="0"/>
      <p:bldP spid="84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36"/>
          <p:cNvSpPr txBox="1">
            <a:spLocks noGrp="1"/>
          </p:cNvSpPr>
          <p:nvPr>
            <p:ph type="title" idx="9"/>
          </p:nvPr>
        </p:nvSpPr>
        <p:spPr>
          <a:xfrm>
            <a:off x="656218" y="573732"/>
            <a:ext cx="1549475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Bài 3:</a:t>
            </a:r>
            <a:endParaRPr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 flipH="1">
            <a:off x="1634065" y="680453"/>
            <a:ext cx="7171268" cy="631010"/>
          </a:xfrm>
        </p:spPr>
        <p:txBody>
          <a:bodyPr/>
          <a:lstStyle/>
          <a:p>
            <a:pPr marL="0" indent="4763" algn="l"/>
            <a:r>
              <a:rPr lang="en-US" sz="2800" dirty="0">
                <a:latin typeface="iCiel Altus" pitchFamily="2" charset="0"/>
              </a:rPr>
              <a:t>Xây một bức tường hết 1015 viên gạch. Hỏi xây 4 bức tường như thế hết bao nhiêu viên gạch?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20118" y="1971871"/>
            <a:ext cx="1996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Tóm tắt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05694" y="2579569"/>
            <a:ext cx="534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1 bức tường: 1015 viên gạch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5693" y="3226588"/>
            <a:ext cx="5420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4 bức tường:... viên gạch?</a:t>
            </a:r>
          </a:p>
        </p:txBody>
      </p:sp>
    </p:spTree>
    <p:extLst>
      <p:ext uri="{BB962C8B-B14F-4D97-AF65-F5344CB8AC3E}">
        <p14:creationId xmlns:p14="http://schemas.microsoft.com/office/powerpoint/2010/main" val="7302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57"/>
          <a:stretch/>
        </p:blipFill>
        <p:spPr>
          <a:xfrm>
            <a:off x="581481" y="1396189"/>
            <a:ext cx="7932390" cy="25299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1542" y="1717904"/>
            <a:ext cx="1960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giải</a:t>
            </a:r>
            <a:endParaRPr lang="en-US" sz="28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20259" y="2951947"/>
                <a:ext cx="49038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1015 </a:t>
                </a:r>
                <a14:m>
                  <m:oMath xmlns:m="http://schemas.openxmlformats.org/officeDocument/2006/math">
                    <m:r>
                      <a:rPr lang="en" sz="28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HP001 4 hàng" panose="020B0603050302020204" pitchFamily="34" charset="0"/>
                  </a:rPr>
                  <a:t> 4 = 4060 (viên gạch)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59" y="2951947"/>
                <a:ext cx="4903873" cy="523220"/>
              </a:xfrm>
              <a:prstGeom prst="rect">
                <a:avLst/>
              </a:prstGeom>
              <a:blipFill>
                <a:blip r:embed="rId3"/>
                <a:stretch>
                  <a:fillRect l="-2488" t="-6977" r="-746" b="-36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068011" y="2342545"/>
            <a:ext cx="7580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4 bức tường như thế dùng hết số viên gạch là: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75559" y="3606869"/>
            <a:ext cx="442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Đáp số: 4060 viên gạch</a:t>
            </a:r>
          </a:p>
        </p:txBody>
      </p:sp>
    </p:spTree>
    <p:extLst>
      <p:ext uri="{BB962C8B-B14F-4D97-AF65-F5344CB8AC3E}">
        <p14:creationId xmlns:p14="http://schemas.microsoft.com/office/powerpoint/2010/main" val="407802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Kawaii Detailed Lesson Plan for Pre-K by Slidesgo">
  <a:themeElements>
    <a:clrScheme name="Simple Light">
      <a:dk1>
        <a:srgbClr val="0A1640"/>
      </a:dk1>
      <a:lt1>
        <a:srgbClr val="FFFFFF"/>
      </a:lt1>
      <a:dk2>
        <a:srgbClr val="E38921"/>
      </a:dk2>
      <a:lt2>
        <a:srgbClr val="FFCE00"/>
      </a:lt2>
      <a:accent1>
        <a:srgbClr val="6B7FFF"/>
      </a:accent1>
      <a:accent2>
        <a:srgbClr val="332FBA"/>
      </a:accent2>
      <a:accent3>
        <a:srgbClr val="D811AD"/>
      </a:accent3>
      <a:accent4>
        <a:srgbClr val="FF8CDB"/>
      </a:accent4>
      <a:accent5>
        <a:srgbClr val="FFCDEF"/>
      </a:accent5>
      <a:accent6>
        <a:srgbClr val="B8C1FF"/>
      </a:accent6>
      <a:hlink>
        <a:srgbClr val="0A1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8786DD-ED4B-421C-B012-19F55FDFD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FA5F88-C6DE-47E5-BE07-C0B8D0A93D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8523D-9F92-41B6-B119-5ED3E03581A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471</Words>
  <Application>Microsoft Office PowerPoint</Application>
  <PresentationFormat>On-screen Show (16:9)</PresentationFormat>
  <Paragraphs>126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HLT Gioviale</vt:lpstr>
      <vt:lpstr>Arial</vt:lpstr>
      <vt:lpstr>Palanquin Dark</vt:lpstr>
      <vt:lpstr>LNTH-Typewriter_Condensed</vt:lpstr>
      <vt:lpstr>Cambria Math</vt:lpstr>
      <vt:lpstr>Catamaran</vt:lpstr>
      <vt:lpstr>Wingdings</vt:lpstr>
      <vt:lpstr>iCiel Altus</vt:lpstr>
      <vt:lpstr>Londrina Solid</vt:lpstr>
      <vt:lpstr>HP001 4 hàng</vt:lpstr>
      <vt:lpstr>LNTH-Yellowtail</vt:lpstr>
      <vt:lpstr>Tahoma</vt:lpstr>
      <vt:lpstr>Times New Roman</vt:lpstr>
      <vt:lpstr>Fredoka One</vt:lpstr>
      <vt:lpstr>Kawaii Detailed Lesson Plan for Pre-K by Slidesgo</vt:lpstr>
      <vt:lpstr>PowerPoint Presentation</vt:lpstr>
      <vt:lpstr>Nhân số có bốn chữ số với số có một chữ số</vt:lpstr>
      <vt:lpstr>a) 1034 x 2 = ?</vt:lpstr>
      <vt:lpstr>a) 2125 x 3 = ?</vt:lpstr>
      <vt:lpstr>PowerPoint Presentation</vt:lpstr>
      <vt:lpstr>Bài 1:</vt:lpstr>
      <vt:lpstr>Bài 2:</vt:lpstr>
      <vt:lpstr>Bài 3:</vt:lpstr>
      <vt:lpstr>PowerPoint Presentation</vt:lpstr>
      <vt:lpstr>Bài 4: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Nhân số có ba chữ số với số có một chữ số</dc:title>
  <cp:lastModifiedBy>Vũ Thị Như Hồng</cp:lastModifiedBy>
  <cp:revision>19</cp:revision>
  <dcterms:modified xsi:type="dcterms:W3CDTF">2022-01-27T07:42:04Z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